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6" r:id="rId6"/>
    <p:sldId id="260" r:id="rId7"/>
    <p:sldId id="262" r:id="rId8"/>
    <p:sldId id="263" r:id="rId9"/>
    <p:sldId id="267" r:id="rId10"/>
    <p:sldId id="268" r:id="rId11"/>
    <p:sldId id="269" r:id="rId12"/>
    <p:sldId id="271" r:id="rId13"/>
    <p:sldId id="270" r:id="rId14"/>
    <p:sldId id="273" r:id="rId15"/>
  </p:sldIdLst>
  <p:sldSz cx="18288000" cy="10287000"/>
  <p:notesSz cx="6858000" cy="9144000"/>
  <p:embeddedFontLst>
    <p:embeddedFont>
      <p:font typeface="Amazone" panose="03020702060507090A04" pitchFamily="66" charset="0"/>
      <p:regular r:id="rId17"/>
    </p:embeddedFont>
    <p:embeddedFont>
      <p:font typeface="Dancing Script Bold" panose="020B06040202020202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275" autoAdjust="0"/>
  </p:normalViewPr>
  <p:slideViewPr>
    <p:cSldViewPr>
      <p:cViewPr varScale="1">
        <p:scale>
          <a:sx n="33" d="100"/>
          <a:sy n="33" d="100"/>
        </p:scale>
        <p:origin x="13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3B247-C803-474B-B9CB-C21E6211451C}"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1DDFA-E15E-40DD-99AD-958DE72C5605}" type="slidenum">
              <a:rPr lang="en-US" smtClean="0"/>
              <a:t>‹#›</a:t>
            </a:fld>
            <a:endParaRPr lang="en-US"/>
          </a:p>
        </p:txBody>
      </p:sp>
    </p:spTree>
    <p:extLst>
      <p:ext uri="{BB962C8B-B14F-4D97-AF65-F5344CB8AC3E}">
        <p14:creationId xmlns:p14="http://schemas.microsoft.com/office/powerpoint/2010/main" val="161625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1DDFA-E15E-40DD-99AD-958DE72C5605}" type="slidenum">
              <a:rPr lang="en-US" smtClean="0"/>
              <a:t>1</a:t>
            </a:fld>
            <a:endParaRPr lang="en-US"/>
          </a:p>
        </p:txBody>
      </p:sp>
    </p:spTree>
    <p:extLst>
      <p:ext uri="{BB962C8B-B14F-4D97-AF65-F5344CB8AC3E}">
        <p14:creationId xmlns:p14="http://schemas.microsoft.com/office/powerpoint/2010/main" val="74526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1DDFA-E15E-40DD-99AD-958DE72C5605}" type="slidenum">
              <a:rPr lang="en-US" smtClean="0"/>
              <a:t>8</a:t>
            </a:fld>
            <a:endParaRPr lang="en-US"/>
          </a:p>
        </p:txBody>
      </p:sp>
    </p:spTree>
    <p:extLst>
      <p:ext uri="{BB962C8B-B14F-4D97-AF65-F5344CB8AC3E}">
        <p14:creationId xmlns:p14="http://schemas.microsoft.com/office/powerpoint/2010/main" val="244576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4233-3E0E-F3D6-904A-1A4CDF710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3E9C3-4F93-09C2-60D0-8B6BB1C3E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ED33A-B27B-7A75-B14D-663955050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E77295-9286-9A8B-4143-630E21D10D66}"/>
              </a:ext>
            </a:extLst>
          </p:cNvPr>
          <p:cNvSpPr>
            <a:spLocks noGrp="1"/>
          </p:cNvSpPr>
          <p:nvPr>
            <p:ph type="sldNum" sz="quarter" idx="5"/>
          </p:nvPr>
        </p:nvSpPr>
        <p:spPr/>
        <p:txBody>
          <a:bodyPr/>
          <a:lstStyle/>
          <a:p>
            <a:fld id="{5DB1DDFA-E15E-40DD-99AD-958DE72C5605}" type="slidenum">
              <a:rPr lang="en-US" smtClean="0"/>
              <a:t>9</a:t>
            </a:fld>
            <a:endParaRPr lang="en-US"/>
          </a:p>
        </p:txBody>
      </p:sp>
    </p:spTree>
    <p:extLst>
      <p:ext uri="{BB962C8B-B14F-4D97-AF65-F5344CB8AC3E}">
        <p14:creationId xmlns:p14="http://schemas.microsoft.com/office/powerpoint/2010/main" val="66200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B1DDFA-E15E-40DD-99AD-958DE72C5605}" type="slidenum">
              <a:rPr lang="en-US" smtClean="0"/>
              <a:t>10</a:t>
            </a:fld>
            <a:endParaRPr lang="en-US"/>
          </a:p>
        </p:txBody>
      </p:sp>
    </p:spTree>
    <p:extLst>
      <p:ext uri="{BB962C8B-B14F-4D97-AF65-F5344CB8AC3E}">
        <p14:creationId xmlns:p14="http://schemas.microsoft.com/office/powerpoint/2010/main" val="180920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3" Type="http://schemas.openxmlformats.org/officeDocument/2006/relationships/image" Target="../media/image29.png"/><Relationship Id="rId7" Type="http://schemas.openxmlformats.org/officeDocument/2006/relationships/image" Target="../media/image41.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0.svg"/><Relationship Id="rId5" Type="http://schemas.openxmlformats.org/officeDocument/2006/relationships/image" Target="../media/image39.svg"/><Relationship Id="rId15" Type="http://schemas.openxmlformats.org/officeDocument/2006/relationships/image" Target="../media/image47.svg"/><Relationship Id="rId10"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svg"/><Relationship Id="rId3" Type="http://schemas.openxmlformats.org/officeDocument/2006/relationships/image" Target="../media/image21.svg"/><Relationship Id="rId7" Type="http://schemas.openxmlformats.org/officeDocument/2006/relationships/image" Target="../media/image14.svg"/><Relationship Id="rId12"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5.svg"/><Relationship Id="rId5" Type="http://schemas.openxmlformats.org/officeDocument/2006/relationships/image" Target="../media/image23.sv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10.sv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4.svg"/><Relationship Id="rId18" Type="http://schemas.openxmlformats.org/officeDocument/2006/relationships/image" Target="../media/image56.png"/><Relationship Id="rId3" Type="http://schemas.openxmlformats.org/officeDocument/2006/relationships/image" Target="../media/image2.svg"/><Relationship Id="rId21" Type="http://schemas.openxmlformats.org/officeDocument/2006/relationships/image" Target="../media/image59.svg"/><Relationship Id="rId7" Type="http://schemas.openxmlformats.org/officeDocument/2006/relationships/image" Target="../media/image6.svg"/><Relationship Id="rId12" Type="http://schemas.openxmlformats.org/officeDocument/2006/relationships/image" Target="../media/image13.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4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55.svg"/><Relationship Id="rId23" Type="http://schemas.openxmlformats.org/officeDocument/2006/relationships/image" Target="../media/image61.svg"/><Relationship Id="rId10" Type="http://schemas.openxmlformats.org/officeDocument/2006/relationships/image" Target="../media/image9.png"/><Relationship Id="rId19" Type="http://schemas.openxmlformats.org/officeDocument/2006/relationships/image" Target="../media/image57.svg"/><Relationship Id="rId4" Type="http://schemas.openxmlformats.org/officeDocument/2006/relationships/image" Target="../media/image3.png"/><Relationship Id="rId9" Type="http://schemas.openxmlformats.org/officeDocument/2006/relationships/image" Target="../media/image53.svg"/><Relationship Id="rId14" Type="http://schemas.openxmlformats.org/officeDocument/2006/relationships/image" Target="../media/image54.png"/><Relationship Id="rId22"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svg"/><Relationship Id="rId2" Type="http://schemas.openxmlformats.org/officeDocument/2006/relationships/image" Target="../media/image29.pn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8.png"/><Relationship Id="rId10" Type="http://schemas.openxmlformats.org/officeDocument/2006/relationships/image" Target="../media/image10.svg"/><Relationship Id="rId4" Type="http://schemas.openxmlformats.org/officeDocument/2006/relationships/image" Target="../media/image39.svg"/><Relationship Id="rId9" Type="http://schemas.openxmlformats.org/officeDocument/2006/relationships/image" Target="../media/image9.png"/><Relationship Id="rId1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 Id="rId14" Type="http://schemas.openxmlformats.org/officeDocument/2006/relationships/image" Target="../media/image59.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2.svg"/><Relationship Id="rId9" Type="http://schemas.openxmlformats.org/officeDocument/2006/relationships/image" Target="../media/image9.png"/><Relationship Id="rId14"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a:off x="2222073" y="112084"/>
            <a:ext cx="13573337" cy="7622222"/>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93857" y="211282"/>
            <a:ext cx="12750841" cy="7160342"/>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2293857" y="1635105"/>
            <a:ext cx="12031136" cy="3168688"/>
          </a:xfrm>
          <a:prstGeom prst="rect">
            <a:avLst/>
          </a:prstGeom>
        </p:spPr>
        <p:txBody>
          <a:bodyPr wrap="square" lIns="0" tIns="0" rIns="0" bIns="0" rtlCol="0" anchor="t">
            <a:spAutoFit/>
          </a:bodyPr>
          <a:lstStyle/>
          <a:p>
            <a:pPr algn="ctr">
              <a:lnSpc>
                <a:spcPts val="8401"/>
              </a:lnSpc>
            </a:pPr>
            <a:r>
              <a:rPr lang="en-US" sz="8800" dirty="0" err="1">
                <a:solidFill>
                  <a:srgbClr val="000000"/>
                </a:solidFill>
                <a:latin typeface="Amazone" panose="03020702060507090A04" pitchFamily="66" charset="0"/>
              </a:rPr>
              <a:t>Bài</a:t>
            </a:r>
            <a:r>
              <a:rPr lang="en-US" sz="8800" dirty="0">
                <a:solidFill>
                  <a:srgbClr val="000000"/>
                </a:solidFill>
                <a:latin typeface="Amazone" panose="03020702060507090A04" pitchFamily="66" charset="0"/>
              </a:rPr>
              <a:t> </a:t>
            </a:r>
            <a:r>
              <a:rPr lang="en-US" sz="8800" dirty="0" err="1">
                <a:solidFill>
                  <a:srgbClr val="000000"/>
                </a:solidFill>
                <a:latin typeface="Amazone" panose="03020702060507090A04" pitchFamily="66" charset="0"/>
              </a:rPr>
              <a:t>dự</a:t>
            </a:r>
            <a:r>
              <a:rPr lang="en-US" sz="8800" dirty="0">
                <a:solidFill>
                  <a:srgbClr val="000000"/>
                </a:solidFill>
                <a:latin typeface="Amazone" panose="03020702060507090A04" pitchFamily="66" charset="0"/>
              </a:rPr>
              <a:t> </a:t>
            </a:r>
            <a:r>
              <a:rPr lang="en-US" sz="8800" dirty="0" err="1">
                <a:solidFill>
                  <a:srgbClr val="000000"/>
                </a:solidFill>
                <a:latin typeface="Amazone" panose="03020702060507090A04" pitchFamily="66" charset="0"/>
              </a:rPr>
              <a:t>thi</a:t>
            </a:r>
            <a:endParaRPr lang="en-US" sz="8800" dirty="0">
              <a:solidFill>
                <a:srgbClr val="000000"/>
              </a:solidFill>
              <a:latin typeface="Amazone" panose="03020702060507090A04" pitchFamily="66" charset="0"/>
            </a:endParaRPr>
          </a:p>
          <a:p>
            <a:pPr algn="ctr">
              <a:lnSpc>
                <a:spcPts val="8401"/>
              </a:lnSpc>
            </a:pPr>
            <a:r>
              <a:rPr lang="vi-VN" sz="6000" b="1" dirty="0">
                <a:solidFill>
                  <a:srgbClr val="F69276"/>
                </a:solidFill>
                <a:latin typeface="Amazone" panose="03020702060507090A04" pitchFamily="66" charset="0"/>
              </a:rPr>
              <a:t>Cuộc thi</a:t>
            </a:r>
            <a:r>
              <a:rPr lang="en-US" sz="6000" b="1" dirty="0">
                <a:solidFill>
                  <a:srgbClr val="F69276"/>
                </a:solidFill>
                <a:latin typeface="Amazone" panose="03020702060507090A04" pitchFamily="66" charset="0"/>
              </a:rPr>
              <a:t>; </a:t>
            </a:r>
            <a:r>
              <a:rPr lang="vi-VN" sz="6000" b="1" dirty="0">
                <a:solidFill>
                  <a:srgbClr val="F69276"/>
                </a:solidFill>
                <a:latin typeface="Amazone" panose="03020702060507090A04" pitchFamily="66" charset="0"/>
              </a:rPr>
              <a:t>Những kỉ niệm sâu sắc về t</a:t>
            </a:r>
            <a:r>
              <a:rPr lang="en-US" sz="6000" b="1" dirty="0" err="1">
                <a:solidFill>
                  <a:srgbClr val="F69276"/>
                </a:solidFill>
                <a:latin typeface="Amazone" panose="03020702060507090A04" pitchFamily="66" charset="0"/>
              </a:rPr>
              <a:t>hầy</a:t>
            </a:r>
            <a:r>
              <a:rPr lang="en-US" sz="6000" b="1" dirty="0">
                <a:solidFill>
                  <a:srgbClr val="F69276"/>
                </a:solidFill>
                <a:latin typeface="Amazone" panose="03020702060507090A04" pitchFamily="66" charset="0"/>
              </a:rPr>
              <a:t> </a:t>
            </a:r>
            <a:r>
              <a:rPr lang="en-US" sz="6000" b="1" dirty="0" err="1">
                <a:solidFill>
                  <a:srgbClr val="F69276"/>
                </a:solidFill>
                <a:latin typeface="Amazone" panose="03020702060507090A04" pitchFamily="66" charset="0"/>
              </a:rPr>
              <a:t>cô</a:t>
            </a:r>
            <a:r>
              <a:rPr lang="en-US" sz="6000" b="1" dirty="0">
                <a:solidFill>
                  <a:srgbClr val="F69276"/>
                </a:solidFill>
                <a:latin typeface="Amazone" panose="03020702060507090A04" pitchFamily="66" charset="0"/>
              </a:rPr>
              <a:t> </a:t>
            </a:r>
            <a:r>
              <a:rPr lang="vi-VN" sz="6000" b="1" dirty="0">
                <a:solidFill>
                  <a:srgbClr val="F69276"/>
                </a:solidFill>
                <a:latin typeface="Amazone" panose="03020702060507090A04" pitchFamily="66" charset="0"/>
              </a:rPr>
              <a:t>và mái </a:t>
            </a:r>
            <a:r>
              <a:rPr lang="vi-VN" sz="6000" b="1" dirty="0" err="1">
                <a:solidFill>
                  <a:srgbClr val="F69276"/>
                </a:solidFill>
                <a:latin typeface="Amazone" panose="03020702060507090A04" pitchFamily="66" charset="0"/>
              </a:rPr>
              <a:t>trường”năm</a:t>
            </a:r>
            <a:r>
              <a:rPr lang="vi-VN" sz="6000" b="1" dirty="0">
                <a:solidFill>
                  <a:srgbClr val="F69276"/>
                </a:solidFill>
                <a:latin typeface="Amazone" panose="03020702060507090A04" pitchFamily="66" charset="0"/>
              </a:rPr>
              <a:t> 2024</a:t>
            </a:r>
            <a:endParaRPr lang="en-US" sz="6000" b="1" dirty="0">
              <a:solidFill>
                <a:srgbClr val="F69276"/>
              </a:solidFill>
              <a:latin typeface="Amazone" panose="03020702060507090A04" pitchFamily="66" charset="0"/>
            </a:endParaRPr>
          </a:p>
        </p:txBody>
      </p:sp>
      <p:sp>
        <p:nvSpPr>
          <p:cNvPr id="5" name="Freeform 5"/>
          <p:cNvSpPr/>
          <p:nvPr/>
        </p:nvSpPr>
        <p:spPr>
          <a:xfrm rot="-2406874" flipH="1">
            <a:off x="11955482" y="692216"/>
            <a:ext cx="1614912" cy="1885778"/>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2406874" flipH="1">
            <a:off x="4114342" y="693189"/>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4386807">
            <a:off x="279513" y="5133191"/>
            <a:ext cx="1498375" cy="2765456"/>
          </a:xfrm>
          <a:custGeom>
            <a:avLst/>
            <a:gdLst/>
            <a:ahLst/>
            <a:cxnLst/>
            <a:rect l="l" t="t" r="r" b="b"/>
            <a:pathLst>
              <a:path w="1498375" h="2765456">
                <a:moveTo>
                  <a:pt x="0" y="0"/>
                </a:moveTo>
                <a:lnTo>
                  <a:pt x="1498375" y="0"/>
                </a:lnTo>
                <a:lnTo>
                  <a:pt x="1498375" y="2765456"/>
                </a:lnTo>
                <a:lnTo>
                  <a:pt x="0" y="27654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6694883" y="1028700"/>
            <a:ext cx="1128834" cy="1417486"/>
          </a:xfrm>
          <a:custGeom>
            <a:avLst/>
            <a:gdLst/>
            <a:ahLst/>
            <a:cxnLst/>
            <a:rect l="l" t="t" r="r" b="b"/>
            <a:pathLst>
              <a:path w="1128834" h="1417486">
                <a:moveTo>
                  <a:pt x="0" y="0"/>
                </a:moveTo>
                <a:lnTo>
                  <a:pt x="1128834" y="0"/>
                </a:lnTo>
                <a:lnTo>
                  <a:pt x="1128834" y="1417486"/>
                </a:lnTo>
                <a:lnTo>
                  <a:pt x="0" y="14174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458939" y="550751"/>
            <a:ext cx="1640844" cy="1563277"/>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490225">
            <a:off x="9026990" y="8065451"/>
            <a:ext cx="1664166" cy="1766972"/>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3022663" y="7667630"/>
            <a:ext cx="1342353" cy="1286981"/>
          </a:xfrm>
          <a:custGeom>
            <a:avLst/>
            <a:gdLst/>
            <a:ahLst/>
            <a:cxnLst/>
            <a:rect l="l" t="t" r="r" b="b"/>
            <a:pathLst>
              <a:path w="1342353" h="1286981">
                <a:moveTo>
                  <a:pt x="0" y="0"/>
                </a:moveTo>
                <a:lnTo>
                  <a:pt x="1342353" y="0"/>
                </a:lnTo>
                <a:lnTo>
                  <a:pt x="1342353" y="1286981"/>
                </a:lnTo>
                <a:lnTo>
                  <a:pt x="0" y="12869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3307657"/>
            <a:ext cx="999299" cy="463425"/>
          </a:xfrm>
          <a:custGeom>
            <a:avLst/>
            <a:gdLst/>
            <a:ahLst/>
            <a:cxnLst/>
            <a:rect l="l" t="t" r="r" b="b"/>
            <a:pathLst>
              <a:path w="999299" h="463425">
                <a:moveTo>
                  <a:pt x="0" y="0"/>
                </a:moveTo>
                <a:lnTo>
                  <a:pt x="999299" y="0"/>
                </a:lnTo>
                <a:lnTo>
                  <a:pt x="999299" y="463425"/>
                </a:lnTo>
                <a:lnTo>
                  <a:pt x="0" y="4634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TextBox 14"/>
          <p:cNvSpPr txBox="1"/>
          <p:nvPr/>
        </p:nvSpPr>
        <p:spPr>
          <a:xfrm>
            <a:off x="4921798" y="5568325"/>
            <a:ext cx="6477000" cy="1466688"/>
          </a:xfrm>
          <a:prstGeom prst="rect">
            <a:avLst/>
          </a:prstGeom>
        </p:spPr>
        <p:txBody>
          <a:bodyPr wrap="square" lIns="0" tIns="0" rIns="0" bIns="0" rtlCol="0" anchor="t">
            <a:spAutoFit/>
          </a:bodyPr>
          <a:lstStyle/>
          <a:p>
            <a:pPr>
              <a:lnSpc>
                <a:spcPts val="3839"/>
              </a:lnSpc>
            </a:pPr>
            <a:r>
              <a:rPr lang="en-US" sz="4000" spc="159" dirty="0" err="1">
                <a:solidFill>
                  <a:srgbClr val="2D3456"/>
                </a:solidFill>
                <a:latin typeface="Amazone" panose="03020702060507090A04" pitchFamily="66" charset="0"/>
              </a:rPr>
              <a:t>Họ</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và</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tên</a:t>
            </a:r>
            <a:r>
              <a:rPr lang="en-US" sz="4000" spc="159" dirty="0">
                <a:solidFill>
                  <a:srgbClr val="2D3456"/>
                </a:solidFill>
                <a:latin typeface="Amazone" panose="03020702060507090A04" pitchFamily="66" charset="0"/>
              </a:rPr>
              <a:t>:</a:t>
            </a:r>
            <a:r>
              <a:rPr lang="vi-VN" sz="4000" spc="159" dirty="0">
                <a:solidFill>
                  <a:srgbClr val="2D3456"/>
                </a:solidFill>
                <a:latin typeface="Amazone" panose="03020702060507090A04" pitchFamily="66" charset="0"/>
              </a:rPr>
              <a:t> Trần Bình Minh</a:t>
            </a:r>
            <a:endParaRPr lang="en-US" sz="4000" spc="159" dirty="0">
              <a:solidFill>
                <a:srgbClr val="2D3456"/>
              </a:solidFill>
              <a:latin typeface="Amazone" panose="03020702060507090A04" pitchFamily="66" charset="0"/>
            </a:endParaRPr>
          </a:p>
          <a:p>
            <a:pPr>
              <a:lnSpc>
                <a:spcPts val="3839"/>
              </a:lnSpc>
            </a:pPr>
            <a:r>
              <a:rPr lang="en-US" sz="4000" spc="159" dirty="0" err="1">
                <a:solidFill>
                  <a:srgbClr val="2D3456"/>
                </a:solidFill>
                <a:latin typeface="Amazone" panose="03020702060507090A04" pitchFamily="66" charset="0"/>
              </a:rPr>
              <a:t>Lớp</a:t>
            </a:r>
            <a:r>
              <a:rPr lang="en-US" sz="4000" spc="159" dirty="0">
                <a:solidFill>
                  <a:srgbClr val="2D3456"/>
                </a:solidFill>
                <a:latin typeface="Amazone" panose="03020702060507090A04" pitchFamily="66" charset="0"/>
              </a:rPr>
              <a:t>: </a:t>
            </a:r>
            <a:r>
              <a:rPr lang="vi-VN" sz="4000" spc="159" dirty="0">
                <a:solidFill>
                  <a:srgbClr val="2D3456"/>
                </a:solidFill>
                <a:latin typeface="Amazone" panose="03020702060507090A04" pitchFamily="66" charset="0"/>
              </a:rPr>
              <a:t>5A8</a:t>
            </a:r>
            <a:r>
              <a:rPr lang="en-US" sz="4000" spc="159" dirty="0">
                <a:solidFill>
                  <a:srgbClr val="2D3456"/>
                </a:solidFill>
                <a:latin typeface="Amazone" panose="03020702060507090A04" pitchFamily="66" charset="0"/>
              </a:rPr>
              <a:t> </a:t>
            </a:r>
          </a:p>
          <a:p>
            <a:pPr marL="0" lvl="0" indent="0">
              <a:lnSpc>
                <a:spcPts val="3839"/>
              </a:lnSpc>
              <a:spcBef>
                <a:spcPct val="0"/>
              </a:spcBef>
            </a:pPr>
            <a:r>
              <a:rPr lang="en-US" sz="4000" spc="159" dirty="0" err="1">
                <a:solidFill>
                  <a:srgbClr val="2D3456"/>
                </a:solidFill>
                <a:latin typeface="Amazone" panose="03020702060507090A04" pitchFamily="66" charset="0"/>
              </a:rPr>
              <a:t>Trường</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Tiểu</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học</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Vĩnh</a:t>
            </a:r>
            <a:r>
              <a:rPr lang="en-US" sz="4000" spc="159" dirty="0">
                <a:solidFill>
                  <a:srgbClr val="2D3456"/>
                </a:solidFill>
                <a:latin typeface="Amazone" panose="03020702060507090A04" pitchFamily="66" charset="0"/>
              </a:rPr>
              <a:t> </a:t>
            </a:r>
            <a:r>
              <a:rPr lang="en-US" sz="4000" spc="159" dirty="0" err="1">
                <a:solidFill>
                  <a:srgbClr val="2D3456"/>
                </a:solidFill>
                <a:latin typeface="Amazone" panose="03020702060507090A04" pitchFamily="66" charset="0"/>
              </a:rPr>
              <a:t>Niệm</a:t>
            </a:r>
            <a:endParaRPr lang="en-US" sz="4000" spc="159" dirty="0">
              <a:solidFill>
                <a:srgbClr val="2D3456"/>
              </a:solidFill>
              <a:latin typeface="Amazone" panose="03020702060507090A04" pitchFamily="66" charset="0"/>
            </a:endParaRPr>
          </a:p>
        </p:txBody>
      </p:sp>
      <p:pic>
        <p:nvPicPr>
          <p:cNvPr id="16" name="Picture 15">
            <a:extLst>
              <a:ext uri="{FF2B5EF4-FFF2-40B4-BE49-F238E27FC236}">
                <a16:creationId xmlns:a16="http://schemas.microsoft.com/office/drawing/2014/main" id="{3478E2AA-DC0E-CC3A-04A6-49406A30A97C}"/>
              </a:ext>
            </a:extLst>
          </p:cNvPr>
          <p:cNvPicPr>
            <a:picLocks noChangeAspect="1"/>
          </p:cNvPicPr>
          <p:nvPr/>
        </p:nvPicPr>
        <p:blipFill>
          <a:blip r:embed="rId21"/>
          <a:stretch>
            <a:fillRect/>
          </a:stretch>
        </p:blipFill>
        <p:spPr>
          <a:xfrm>
            <a:off x="13444988" y="4558982"/>
            <a:ext cx="4800600" cy="56548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B9A0-8700-D935-3152-DAE9EBF3EB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F46273-3A29-BF52-970D-16BA04F1BC1F}"/>
              </a:ext>
            </a:extLst>
          </p:cNvPr>
          <p:cNvSpPr/>
          <p:nvPr/>
        </p:nvSpPr>
        <p:spPr>
          <a:xfrm>
            <a:off x="16114502" y="7632897"/>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id="{982EA95E-5631-7226-F3C8-B6449637CC14}"/>
              </a:ext>
            </a:extLst>
          </p:cNvPr>
          <p:cNvSpPr/>
          <p:nvPr/>
        </p:nvSpPr>
        <p:spPr>
          <a:xfrm>
            <a:off x="569009" y="949009"/>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E25FF66D-2C04-B561-FA16-4F47C574DAC2}"/>
              </a:ext>
            </a:extLst>
          </p:cNvPr>
          <p:cNvSpPr/>
          <p:nvPr/>
        </p:nvSpPr>
        <p:spPr>
          <a:xfrm>
            <a:off x="863947" y="1476152"/>
            <a:ext cx="15429762" cy="9152507"/>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8BB1E1A0-B472-E247-A4AC-2F4713AD52D3}"/>
              </a:ext>
            </a:extLst>
          </p:cNvPr>
          <p:cNvSpPr/>
          <p:nvPr/>
        </p:nvSpPr>
        <p:spPr>
          <a:xfrm rot="-853718">
            <a:off x="15212388" y="220720"/>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a:extLst>
              <a:ext uri="{FF2B5EF4-FFF2-40B4-BE49-F238E27FC236}">
                <a16:creationId xmlns:a16="http://schemas.microsoft.com/office/drawing/2014/main" id="{7F97893E-86BA-68B4-1B2D-94E5A4D26229}"/>
              </a:ext>
            </a:extLst>
          </p:cNvPr>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a:extLst>
              <a:ext uri="{FF2B5EF4-FFF2-40B4-BE49-F238E27FC236}">
                <a16:creationId xmlns:a16="http://schemas.microsoft.com/office/drawing/2014/main" id="{19D11B9F-9A47-C93A-9821-FC06BF7D1202}"/>
              </a:ext>
            </a:extLst>
          </p:cNvPr>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a:extLst>
              <a:ext uri="{FF2B5EF4-FFF2-40B4-BE49-F238E27FC236}">
                <a16:creationId xmlns:a16="http://schemas.microsoft.com/office/drawing/2014/main" id="{F4D27E73-649C-53B3-ABAC-7868B579BA31}"/>
              </a:ext>
            </a:extLst>
          </p:cNvPr>
          <p:cNvSpPr/>
          <p:nvPr/>
        </p:nvSpPr>
        <p:spPr>
          <a:xfrm rot="7403091">
            <a:off x="1504654" y="322658"/>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TextBox 9">
            <a:extLst>
              <a:ext uri="{FF2B5EF4-FFF2-40B4-BE49-F238E27FC236}">
                <a16:creationId xmlns:a16="http://schemas.microsoft.com/office/drawing/2014/main" id="{DA483DE0-BDF7-81D7-23C5-88BC059E42FE}"/>
              </a:ext>
            </a:extLst>
          </p:cNvPr>
          <p:cNvSpPr txBox="1"/>
          <p:nvPr/>
        </p:nvSpPr>
        <p:spPr>
          <a:xfrm>
            <a:off x="1676400" y="1790699"/>
            <a:ext cx="14306789" cy="8125301"/>
          </a:xfrm>
          <a:prstGeom prst="rect">
            <a:avLst/>
          </a:prstGeom>
        </p:spPr>
        <p:txBody>
          <a:bodyPr wrap="square" lIns="0" tIns="0" rIns="0" bIns="0" rtlCol="0" anchor="t">
            <a:spAutoFit/>
          </a:bodyPr>
          <a:lstStyle/>
          <a:p>
            <a:r>
              <a:rPr lang="en-US" sz="4000" dirty="0">
                <a:effectLst/>
                <a:latin typeface="Amazone" panose="03020702060507090A04" pitchFamily="66" charset="0"/>
                <a:ea typeface="Times New Roman" panose="02020603050405020304" pitchFamily="18" charset="0"/>
              </a:rPr>
              <a:t> </a:t>
            </a:r>
            <a:r>
              <a:rPr lang="en-US" sz="4400" dirty="0">
                <a:effectLst/>
                <a:latin typeface="Amazone" panose="03020702060507090A04" pitchFamily="66" charset="0"/>
                <a:ea typeface="Times New Roman" panose="02020603050405020304" pitchFamily="18" charset="0"/>
              </a:rPr>
              <a:t>Em </a:t>
            </a:r>
            <a:r>
              <a:rPr lang="en-US" sz="4400" dirty="0" err="1">
                <a:effectLst/>
                <a:latin typeface="Amazone" panose="03020702060507090A04" pitchFamily="66" charset="0"/>
                <a:ea typeface="Times New Roman" panose="02020603050405020304" pitchFamily="18" charset="0"/>
              </a:rPr>
              <a:t>muốn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gửi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hội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tham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nghiệm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báu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trước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từ</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lớp</a:t>
            </a:r>
            <a:r>
              <a:rPr lang="en-US" sz="4400" dirty="0">
                <a:effectLst/>
                <a:latin typeface="Amazone" panose="03020702060507090A04" pitchFamily="66" charset="0"/>
                <a:ea typeface="Times New Roman" panose="02020603050405020304" pitchFamily="18" charset="0"/>
              </a:rPr>
              <a:t> 1,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chưa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từng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tham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hoạt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động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xin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rõ</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trị</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dạy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kiến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góc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cạnh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dịp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bản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chưa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tỏ</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sâu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sắc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kỷ</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niệm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năm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theo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suốt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đời</a:t>
            </a:r>
            <a:r>
              <a:rPr lang="en-US" sz="4400" dirty="0">
                <a:effectLst/>
                <a:latin typeface="Amazone" panose="03020702060507090A04" pitchFamily="66" charset="0"/>
                <a:ea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rPr>
              <a:t> may </a:t>
            </a:r>
            <a:r>
              <a:rPr lang="en-US" sz="4400" dirty="0" err="1">
                <a:effectLst/>
                <a:latin typeface="Amazone" panose="03020702060507090A04" pitchFamily="66" charset="0"/>
                <a:ea typeface="Times New Roman" panose="02020603050405020304" pitchFamily="18" charset="0"/>
              </a:rPr>
              <a:t>mắn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dẫn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dắt</a:t>
            </a:r>
            <a:r>
              <a:rPr lang="en-US" sz="4400" dirty="0">
                <a:latin typeface="Amazone" panose="03020702060507090A04" pitchFamily="66" charset="0"/>
                <a:ea typeface="Times New Roman" panose="02020603050405020304" pitchFamily="18" charset="0"/>
              </a:rPr>
              <a:t>. </a:t>
            </a:r>
            <a:r>
              <a:rPr lang="en-US" sz="4400" dirty="0">
                <a:effectLst/>
                <a:latin typeface="Amazone" panose="03020702060507090A04" pitchFamily="66" charset="0"/>
                <a:ea typeface="Times New Roman" panose="02020603050405020304" pitchFamily="18" charset="0"/>
              </a:rPr>
              <a:t>Em </a:t>
            </a:r>
            <a:r>
              <a:rPr lang="en-US" sz="4400" dirty="0" err="1">
                <a:effectLst/>
                <a:latin typeface="Amazone" panose="03020702060507090A04" pitchFamily="66" charset="0"/>
                <a:ea typeface="Times New Roman" panose="02020603050405020304" pitchFamily="18" charset="0"/>
              </a:rPr>
              <a:t>mong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hội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hỏi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ý </a:t>
            </a:r>
            <a:r>
              <a:rPr lang="en-US" sz="4400" dirty="0" err="1">
                <a:effectLst/>
                <a:latin typeface="Amazone" panose="03020702060507090A04" pitchFamily="66" charset="0"/>
                <a:ea typeface="Times New Roman" panose="02020603050405020304" pitchFamily="18" charset="0"/>
              </a:rPr>
              <a:t>nghĩa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vậy</a:t>
            </a:r>
            <a:r>
              <a:rPr lang="en-US" sz="4400" dirty="0">
                <a:effectLst/>
                <a:latin typeface="Amazone" panose="03020702060507090A04" pitchFamily="66" charset="0"/>
                <a:ea typeface="Times New Roman" panose="02020603050405020304" pitchFamily="18" charset="0"/>
              </a:rPr>
              <a:t>.</a:t>
            </a:r>
          </a:p>
        </p:txBody>
      </p:sp>
      <p:sp>
        <p:nvSpPr>
          <p:cNvPr id="10" name="Freeform 10">
            <a:extLst>
              <a:ext uri="{FF2B5EF4-FFF2-40B4-BE49-F238E27FC236}">
                <a16:creationId xmlns:a16="http://schemas.microsoft.com/office/drawing/2014/main" id="{9E5E3728-7165-4737-6C58-91BC2B865AD5}"/>
              </a:ext>
            </a:extLst>
          </p:cNvPr>
          <p:cNvSpPr/>
          <p:nvPr/>
        </p:nvSpPr>
        <p:spPr>
          <a:xfrm>
            <a:off x="7013593" y="581360"/>
            <a:ext cx="2599912" cy="1018896"/>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362945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9FBB-8BCE-07EB-96A4-F3521F06E60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0D51F8-92FC-C212-D320-9C0520CC22EC}"/>
              </a:ext>
            </a:extLst>
          </p:cNvPr>
          <p:cNvSpPr/>
          <p:nvPr/>
        </p:nvSpPr>
        <p:spPr>
          <a:xfrm>
            <a:off x="16114502" y="7632897"/>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4C56700C-650F-E5A9-F70E-E51A440E0971}"/>
              </a:ext>
            </a:extLst>
          </p:cNvPr>
          <p:cNvSpPr/>
          <p:nvPr/>
        </p:nvSpPr>
        <p:spPr>
          <a:xfrm>
            <a:off x="530617" y="1198569"/>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5A2ACCF6-2FA6-F3D8-7903-F8C0F1B58CF5}"/>
              </a:ext>
            </a:extLst>
          </p:cNvPr>
          <p:cNvSpPr/>
          <p:nvPr/>
        </p:nvSpPr>
        <p:spPr>
          <a:xfrm>
            <a:off x="995260" y="1882621"/>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4C368576-E5B4-E640-B1EA-A7FFA3BC1114}"/>
              </a:ext>
            </a:extLst>
          </p:cNvPr>
          <p:cNvSpPr/>
          <p:nvPr/>
        </p:nvSpPr>
        <p:spPr>
          <a:xfrm rot="-853718">
            <a:off x="13901491" y="66498"/>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80A04E9B-D08B-295D-33C5-D9141C56511E}"/>
              </a:ext>
            </a:extLst>
          </p:cNvPr>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a:extLst>
              <a:ext uri="{FF2B5EF4-FFF2-40B4-BE49-F238E27FC236}">
                <a16:creationId xmlns:a16="http://schemas.microsoft.com/office/drawing/2014/main" id="{AA312ABD-C73E-80B5-0911-EED4F2A178B6}"/>
              </a:ext>
            </a:extLst>
          </p:cNvPr>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a:extLst>
              <a:ext uri="{FF2B5EF4-FFF2-40B4-BE49-F238E27FC236}">
                <a16:creationId xmlns:a16="http://schemas.microsoft.com/office/drawing/2014/main" id="{1351BFD2-41C0-9940-A436-8A9FD349C815}"/>
              </a:ext>
            </a:extLst>
          </p:cNvPr>
          <p:cNvSpPr/>
          <p:nvPr/>
        </p:nvSpPr>
        <p:spPr>
          <a:xfrm rot="7403091">
            <a:off x="1504654" y="322658"/>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a:extLst>
              <a:ext uri="{FF2B5EF4-FFF2-40B4-BE49-F238E27FC236}">
                <a16:creationId xmlns:a16="http://schemas.microsoft.com/office/drawing/2014/main" id="{1908C3E7-BF9F-026A-0F3A-57A464BF9BDA}"/>
              </a:ext>
            </a:extLst>
          </p:cNvPr>
          <p:cNvSpPr txBox="1"/>
          <p:nvPr/>
        </p:nvSpPr>
        <p:spPr>
          <a:xfrm>
            <a:off x="1921289" y="2111753"/>
            <a:ext cx="13765448" cy="615553"/>
          </a:xfrm>
          <a:prstGeom prst="rect">
            <a:avLst/>
          </a:prstGeom>
        </p:spPr>
        <p:txBody>
          <a:bodyPr lIns="0" tIns="0" rIns="0" bIns="0" rtlCol="0" anchor="t">
            <a:spAutoFit/>
          </a:bodyPr>
          <a:lstStyle/>
          <a:p>
            <a:endParaRPr lang="en-US" sz="4000" dirty="0">
              <a:effectLst/>
              <a:latin typeface="Amazone" panose="03020702060507090A04" pitchFamily="66" charset="0"/>
              <a:ea typeface="Times New Roman" panose="02020603050405020304" pitchFamily="18" charset="0"/>
            </a:endParaRPr>
          </a:p>
        </p:txBody>
      </p:sp>
      <p:sp>
        <p:nvSpPr>
          <p:cNvPr id="10" name="Freeform 10">
            <a:extLst>
              <a:ext uri="{FF2B5EF4-FFF2-40B4-BE49-F238E27FC236}">
                <a16:creationId xmlns:a16="http://schemas.microsoft.com/office/drawing/2014/main" id="{746155E6-52E0-2EE6-0E03-61C65402B10D}"/>
              </a:ext>
            </a:extLst>
          </p:cNvPr>
          <p:cNvSpPr/>
          <p:nvPr/>
        </p:nvSpPr>
        <p:spPr>
          <a:xfrm>
            <a:off x="863947" y="8618877"/>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TextBox 11">
            <a:extLst>
              <a:ext uri="{FF2B5EF4-FFF2-40B4-BE49-F238E27FC236}">
                <a16:creationId xmlns:a16="http://schemas.microsoft.com/office/drawing/2014/main" id="{89670B04-9DBB-42F4-0649-CF94D3A0D512}"/>
              </a:ext>
            </a:extLst>
          </p:cNvPr>
          <p:cNvSpPr txBox="1"/>
          <p:nvPr/>
        </p:nvSpPr>
        <p:spPr>
          <a:xfrm>
            <a:off x="1600200" y="2419529"/>
            <a:ext cx="14086537" cy="6863417"/>
          </a:xfrm>
          <a:prstGeom prst="rect">
            <a:avLst/>
          </a:prstGeom>
          <a:noFill/>
        </p:spPr>
        <p:txBody>
          <a:bodyPr wrap="square">
            <a:spAutoFit/>
          </a:bodyPr>
          <a:lstStyle/>
          <a:p>
            <a:pPr indent="457200" algn="just"/>
            <a:r>
              <a:rPr lang="en-US" sz="4000" dirty="0">
                <a:effectLst/>
                <a:latin typeface="Amazone" panose="03020702060507090A04" pitchFamily="66" charset="0"/>
                <a:ea typeface="Times New Roman" panose="02020603050405020304" pitchFamily="18" charset="0"/>
              </a:rPr>
              <a:t>Khi </a:t>
            </a:r>
            <a:r>
              <a:rPr lang="en-US" sz="4000" dirty="0" err="1">
                <a:effectLst/>
                <a:latin typeface="Amazone" panose="03020702060507090A04" pitchFamily="66" charset="0"/>
                <a:ea typeface="Times New Roman" panose="02020603050405020304" pitchFamily="18" charset="0"/>
              </a:rPr>
              <a:t>cảm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nhận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được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sự</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vất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vả</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tâm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huyết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của</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cô</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dành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cho</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chúng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đã</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tự</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nhủ</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rằng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bản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thân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cần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phải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nỗ</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lực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hơn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trong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việc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học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tập</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rèn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luyện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để</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xứng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đáng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với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tình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yêu</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thương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sự</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chăm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sóc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ấy</a:t>
            </a:r>
            <a:r>
              <a:rPr lang="en-US" sz="4000" dirty="0">
                <a:effectLst/>
                <a:latin typeface="Amazone" panose="03020702060507090A04" pitchFamily="66" charset="0"/>
                <a:ea typeface="Times New Roman" panose="02020603050405020304" pitchFamily="18" charset="0"/>
              </a:rPr>
              <a:t>. Em </a:t>
            </a:r>
            <a:r>
              <a:rPr lang="en-US" sz="4000" dirty="0" err="1">
                <a:effectLst/>
                <a:latin typeface="Amazone" panose="03020702060507090A04" pitchFamily="66" charset="0"/>
                <a:ea typeface="Times New Roman" panose="02020603050405020304" pitchFamily="18" charset="0"/>
              </a:rPr>
              <a:t>bắt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đầu</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chú</a:t>
            </a:r>
            <a:r>
              <a:rPr lang="en-US" sz="4000" dirty="0">
                <a:effectLst/>
                <a:latin typeface="Amazone" panose="03020702060507090A04" pitchFamily="66" charset="0"/>
                <a:ea typeface="Times New Roman" panose="02020603050405020304" pitchFamily="18" charset="0"/>
              </a:rPr>
              <a:t> ý </a:t>
            </a:r>
            <a:r>
              <a:rPr lang="en-US" sz="4000" dirty="0" err="1">
                <a:effectLst/>
                <a:latin typeface="Amazone" panose="03020702060507090A04" pitchFamily="66" charset="0"/>
                <a:ea typeface="Times New Roman" panose="02020603050405020304" pitchFamily="18" charset="0"/>
              </a:rPr>
              <a:t>hơn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trong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từng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tiết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học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cố</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gắng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hoàn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bài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tập</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một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cách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cẩn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thận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nghiêm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túc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Những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lúc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gặp</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khó</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khăn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thay</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vì</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bỏ</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cuộc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luôn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nhớ</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đến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sự</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kiên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nhẫn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tận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tụy</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của</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cô</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từ</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đó</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có</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thêm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động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lực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để</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vượt</a:t>
            </a:r>
            <a:r>
              <a:rPr lang="en-US" sz="4000" dirty="0">
                <a:effectLst/>
                <a:latin typeface="Amazone" panose="03020702060507090A04" pitchFamily="66" charset="0"/>
                <a:ea typeface="Times New Roman" panose="02020603050405020304" pitchFamily="18" charset="0"/>
              </a:rPr>
              <a:t> qua. </a:t>
            </a:r>
            <a:r>
              <a:rPr lang="en-US" sz="4000" dirty="0" err="1">
                <a:effectLst/>
                <a:latin typeface="Amazone" panose="03020702060507090A04" pitchFamily="66" charset="0"/>
                <a:ea typeface="Times New Roman" panose="02020603050405020304" pitchFamily="18" charset="0"/>
              </a:rPr>
              <a:t>Ngoài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việc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học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còn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cố</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gắng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trở</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một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học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sinh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gương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mẫu</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biết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giúp</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đỡ</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bạn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bè</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góp</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phần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tạo</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nên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bầu</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không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khí</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vui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vẻ</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tích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cực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trong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lớp</a:t>
            </a:r>
            <a:r>
              <a:rPr lang="en-US" sz="4000" dirty="0">
                <a:effectLst/>
                <a:latin typeface="Amazone" panose="03020702060507090A04" pitchFamily="66" charset="0"/>
                <a:ea typeface="Times New Roman" panose="02020603050405020304" pitchFamily="18" charset="0"/>
              </a:rPr>
              <a:t>. Em </a:t>
            </a:r>
            <a:r>
              <a:rPr lang="en-US" sz="4000" dirty="0" err="1">
                <a:effectLst/>
                <a:latin typeface="Amazone" panose="03020702060507090A04" pitchFamily="66" charset="0"/>
                <a:ea typeface="Times New Roman" panose="02020603050405020304" pitchFamily="18" charset="0"/>
              </a:rPr>
              <a:t>hiểu</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rằng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việc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học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tốt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ngoan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ngoãn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không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chỉ</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món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quà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dành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cho</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bản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thân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mà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còn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là</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lời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cảm</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ơn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chân</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thành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nhất</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dành</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cho</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cô</a:t>
            </a:r>
            <a:r>
              <a:rPr lang="en-US" sz="4000" dirty="0">
                <a:effectLst/>
                <a:latin typeface="Amazone" panose="03020702060507090A04" pitchFamily="66" charset="0"/>
                <a:ea typeface="Times New Roman" panose="02020603050405020304" pitchFamily="18" charset="0"/>
              </a:rPr>
              <a:t> – </a:t>
            </a:r>
            <a:r>
              <a:rPr lang="en-US" sz="4000" dirty="0" err="1">
                <a:effectLst/>
                <a:latin typeface="Amazone" panose="03020702060507090A04" pitchFamily="66" charset="0"/>
                <a:ea typeface="Times New Roman" panose="02020603050405020304" pitchFamily="18" charset="0"/>
              </a:rPr>
              <a:t>người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đã</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không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ngừng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nỗ</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lực</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vì</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tương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lai</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của</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chúng</a:t>
            </a:r>
            <a:r>
              <a:rPr lang="en-US" sz="4000" dirty="0">
                <a:effectLst/>
                <a:latin typeface="Amazone" panose="03020702060507090A04" pitchFamily="66" charset="0"/>
                <a:ea typeface="Times New Roman" panose="02020603050405020304" pitchFamily="18" charset="0"/>
              </a:rPr>
              <a:t> </a:t>
            </a:r>
            <a:r>
              <a:rPr lang="en-US" sz="4000" dirty="0" err="1">
                <a:effectLst/>
                <a:latin typeface="Amazone" panose="03020702060507090A04" pitchFamily="66" charset="0"/>
                <a:ea typeface="Times New Roman" panose="02020603050405020304" pitchFamily="18" charset="0"/>
              </a:rPr>
              <a:t>em</a:t>
            </a:r>
            <a:r>
              <a:rPr lang="en-US" sz="4000" dirty="0">
                <a:effectLst/>
                <a:latin typeface="Amazone" panose="03020702060507090A04" pitchFamily="66" charset="0"/>
                <a:ea typeface="Times New Roman" panose="02020603050405020304" pitchFamily="18" charset="0"/>
              </a:rPr>
              <a:t>.</a:t>
            </a:r>
          </a:p>
        </p:txBody>
      </p:sp>
    </p:spTree>
    <p:extLst>
      <p:ext uri="{BB962C8B-B14F-4D97-AF65-F5344CB8AC3E}">
        <p14:creationId xmlns:p14="http://schemas.microsoft.com/office/powerpoint/2010/main" val="291395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C5C8-B94C-0829-88D4-D6EA7B88B3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9593AC-B385-6B34-4212-EF0274F53155}"/>
              </a:ext>
            </a:extLst>
          </p:cNvPr>
          <p:cNvSpPr/>
          <p:nvPr/>
        </p:nvSpPr>
        <p:spPr>
          <a:xfrm>
            <a:off x="16114502" y="7632897"/>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011BDE24-44D7-E05A-2F89-E407A64A3DF0}"/>
              </a:ext>
            </a:extLst>
          </p:cNvPr>
          <p:cNvSpPr/>
          <p:nvPr/>
        </p:nvSpPr>
        <p:spPr>
          <a:xfrm>
            <a:off x="467109" y="1111074"/>
            <a:ext cx="1589960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9AA49B41-D219-9016-8CA9-6B2878C8DB06}"/>
              </a:ext>
            </a:extLst>
          </p:cNvPr>
          <p:cNvSpPr/>
          <p:nvPr/>
        </p:nvSpPr>
        <p:spPr>
          <a:xfrm>
            <a:off x="866149" y="1476153"/>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3E7EE3C0-607C-A4F5-FB5F-55AD65E5093B}"/>
              </a:ext>
            </a:extLst>
          </p:cNvPr>
          <p:cNvSpPr/>
          <p:nvPr/>
        </p:nvSpPr>
        <p:spPr>
          <a:xfrm rot="-853718">
            <a:off x="13901491" y="66498"/>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241B8973-41E8-8BEC-281E-81A44B74C673}"/>
              </a:ext>
            </a:extLst>
          </p:cNvPr>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a:extLst>
              <a:ext uri="{FF2B5EF4-FFF2-40B4-BE49-F238E27FC236}">
                <a16:creationId xmlns:a16="http://schemas.microsoft.com/office/drawing/2014/main" id="{5A46D0D6-A049-6319-E87A-A31031520620}"/>
              </a:ext>
            </a:extLst>
          </p:cNvPr>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a:extLst>
              <a:ext uri="{FF2B5EF4-FFF2-40B4-BE49-F238E27FC236}">
                <a16:creationId xmlns:a16="http://schemas.microsoft.com/office/drawing/2014/main" id="{E39B9F96-47DC-3E6D-2D4B-A96100BE0C4F}"/>
              </a:ext>
            </a:extLst>
          </p:cNvPr>
          <p:cNvSpPr/>
          <p:nvPr/>
        </p:nvSpPr>
        <p:spPr>
          <a:xfrm rot="7403091">
            <a:off x="1504654" y="322658"/>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a:extLst>
              <a:ext uri="{FF2B5EF4-FFF2-40B4-BE49-F238E27FC236}">
                <a16:creationId xmlns:a16="http://schemas.microsoft.com/office/drawing/2014/main" id="{0AE63291-EF49-E4E2-A46F-957673885167}"/>
              </a:ext>
            </a:extLst>
          </p:cNvPr>
          <p:cNvSpPr txBox="1"/>
          <p:nvPr/>
        </p:nvSpPr>
        <p:spPr>
          <a:xfrm>
            <a:off x="1921289" y="2111753"/>
            <a:ext cx="13765448" cy="615553"/>
          </a:xfrm>
          <a:prstGeom prst="rect">
            <a:avLst/>
          </a:prstGeom>
        </p:spPr>
        <p:txBody>
          <a:bodyPr lIns="0" tIns="0" rIns="0" bIns="0" rtlCol="0" anchor="t">
            <a:spAutoFit/>
          </a:bodyPr>
          <a:lstStyle/>
          <a:p>
            <a:endParaRPr lang="en-US" sz="4000" dirty="0">
              <a:effectLst/>
              <a:latin typeface="Amazone" panose="03020702060507090A04" pitchFamily="66" charset="0"/>
              <a:ea typeface="Times New Roman" panose="02020603050405020304" pitchFamily="18" charset="0"/>
            </a:endParaRPr>
          </a:p>
        </p:txBody>
      </p:sp>
      <p:sp>
        <p:nvSpPr>
          <p:cNvPr id="10" name="Freeform 10">
            <a:extLst>
              <a:ext uri="{FF2B5EF4-FFF2-40B4-BE49-F238E27FC236}">
                <a16:creationId xmlns:a16="http://schemas.microsoft.com/office/drawing/2014/main" id="{B2A5EEA0-9F88-DE7C-0209-F1A19B8DD97D}"/>
              </a:ext>
            </a:extLst>
          </p:cNvPr>
          <p:cNvSpPr/>
          <p:nvPr/>
        </p:nvSpPr>
        <p:spPr>
          <a:xfrm>
            <a:off x="863947" y="8618877"/>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TextBox 11">
            <a:extLst>
              <a:ext uri="{FF2B5EF4-FFF2-40B4-BE49-F238E27FC236}">
                <a16:creationId xmlns:a16="http://schemas.microsoft.com/office/drawing/2014/main" id="{82B015D8-D0F3-8D92-16B4-9DCCB4D7CE79}"/>
              </a:ext>
            </a:extLst>
          </p:cNvPr>
          <p:cNvSpPr txBox="1"/>
          <p:nvPr/>
        </p:nvSpPr>
        <p:spPr>
          <a:xfrm>
            <a:off x="1223115" y="1527648"/>
            <a:ext cx="14240868" cy="8217634"/>
          </a:xfrm>
          <a:prstGeom prst="rect">
            <a:avLst/>
          </a:prstGeom>
          <a:noFill/>
        </p:spPr>
        <p:txBody>
          <a:bodyPr wrap="square">
            <a:spAutoFit/>
          </a:bodyPr>
          <a:lstStyle/>
          <a:p>
            <a:pPr indent="457200" algn="just"/>
            <a:r>
              <a:rPr lang="en-US" sz="4400" dirty="0">
                <a:effectLst/>
                <a:latin typeface="Amazone" panose="03020702060507090A04" pitchFamily="66" charset="0"/>
                <a:ea typeface="Times New Roman" panose="02020603050405020304" pitchFamily="18" charset="0"/>
              </a:rPr>
              <a:t>Em </a:t>
            </a:r>
            <a:r>
              <a:rPr lang="en-US" sz="4400" dirty="0" err="1">
                <a:effectLst/>
                <a:latin typeface="Amazone" panose="03020702060507090A04" pitchFamily="66" charset="0"/>
                <a:ea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qua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thay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đổi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vui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bao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nghĩa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bộ</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Em tin </a:t>
            </a:r>
            <a:r>
              <a:rPr lang="en-US" sz="4400" dirty="0" err="1">
                <a:effectLst/>
                <a:latin typeface="Amazone" panose="03020702060507090A04" pitchFamily="66" charset="0"/>
                <a:ea typeface="Times New Roman" panose="02020603050405020304" pitchFamily="18" charset="0"/>
              </a:rPr>
              <a:t>chắc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việc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đôi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gặp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khăn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vẫn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giữ</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huyết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thế</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hệ</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lai</a:t>
            </a:r>
            <a:r>
              <a:rPr lang="en-US" sz="4400" dirty="0">
                <a:effectLst/>
                <a:latin typeface="Amazone" panose="03020702060507090A04" pitchFamily="66" charset="0"/>
                <a:ea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a:t>
            </a:r>
            <a:r>
              <a:rPr lang="en-US" sz="4400" dirty="0" err="1">
                <a:latin typeface="Amazone" panose="03020702060507090A04" pitchFamily="66" charset="0"/>
                <a:ea typeface="Times New Roman" panose="02020603050405020304" pitchFamily="18" charset="0"/>
              </a:rPr>
              <a:t>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viên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thổi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hồn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sinh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dễ</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chính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niềm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đam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mê</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riêng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sinh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khác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phụ</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huynh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sinh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dạy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chữ</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trị</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văn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trưởng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p>
        </p:txBody>
      </p:sp>
    </p:spTree>
    <p:extLst>
      <p:ext uri="{BB962C8B-B14F-4D97-AF65-F5344CB8AC3E}">
        <p14:creationId xmlns:p14="http://schemas.microsoft.com/office/powerpoint/2010/main" val="124428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9EC24-8CAB-5248-D40B-FEDC6B9A26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35CFD6-BDE7-4C05-AE07-DBB698C768DB}"/>
              </a:ext>
            </a:extLst>
          </p:cNvPr>
          <p:cNvSpPr/>
          <p:nvPr/>
        </p:nvSpPr>
        <p:spPr>
          <a:xfrm>
            <a:off x="16114502" y="7632897"/>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F1503864-EF01-3B37-CBF4-879D480B8CAA}"/>
              </a:ext>
            </a:extLst>
          </p:cNvPr>
          <p:cNvSpPr/>
          <p:nvPr/>
        </p:nvSpPr>
        <p:spPr>
          <a:xfrm>
            <a:off x="530617" y="1198569"/>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573A8FFD-DBD6-672F-3CA5-35B72FE18640}"/>
              </a:ext>
            </a:extLst>
          </p:cNvPr>
          <p:cNvSpPr/>
          <p:nvPr/>
        </p:nvSpPr>
        <p:spPr>
          <a:xfrm>
            <a:off x="866149" y="1476153"/>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0D3A5E3A-A9DB-6BFE-B5E4-7DAC1F13E9E1}"/>
              </a:ext>
            </a:extLst>
          </p:cNvPr>
          <p:cNvSpPr/>
          <p:nvPr/>
        </p:nvSpPr>
        <p:spPr>
          <a:xfrm rot="-853718">
            <a:off x="13901491" y="66498"/>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45C1FEC1-B552-FC3E-448F-BA93879E6320}"/>
              </a:ext>
            </a:extLst>
          </p:cNvPr>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a:extLst>
              <a:ext uri="{FF2B5EF4-FFF2-40B4-BE49-F238E27FC236}">
                <a16:creationId xmlns:a16="http://schemas.microsoft.com/office/drawing/2014/main" id="{01B8292C-B91E-0660-BBCB-F6A6167D0425}"/>
              </a:ext>
            </a:extLst>
          </p:cNvPr>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a:extLst>
              <a:ext uri="{FF2B5EF4-FFF2-40B4-BE49-F238E27FC236}">
                <a16:creationId xmlns:a16="http://schemas.microsoft.com/office/drawing/2014/main" id="{C976AE99-4A45-BF2A-A980-A0B2178C5072}"/>
              </a:ext>
            </a:extLst>
          </p:cNvPr>
          <p:cNvSpPr/>
          <p:nvPr/>
        </p:nvSpPr>
        <p:spPr>
          <a:xfrm rot="7403091">
            <a:off x="1504654" y="322658"/>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a:extLst>
              <a:ext uri="{FF2B5EF4-FFF2-40B4-BE49-F238E27FC236}">
                <a16:creationId xmlns:a16="http://schemas.microsoft.com/office/drawing/2014/main" id="{3863AE9A-3F67-D529-84EA-05AAF354651B}"/>
              </a:ext>
            </a:extLst>
          </p:cNvPr>
          <p:cNvSpPr txBox="1"/>
          <p:nvPr/>
        </p:nvSpPr>
        <p:spPr>
          <a:xfrm>
            <a:off x="1921289" y="2111753"/>
            <a:ext cx="13765448" cy="615553"/>
          </a:xfrm>
          <a:prstGeom prst="rect">
            <a:avLst/>
          </a:prstGeom>
        </p:spPr>
        <p:txBody>
          <a:bodyPr lIns="0" tIns="0" rIns="0" bIns="0" rtlCol="0" anchor="t">
            <a:spAutoFit/>
          </a:bodyPr>
          <a:lstStyle/>
          <a:p>
            <a:endParaRPr lang="en-US" sz="4000" dirty="0">
              <a:effectLst/>
              <a:latin typeface="Amazone" panose="03020702060507090A04" pitchFamily="66" charset="0"/>
              <a:ea typeface="Times New Roman" panose="02020603050405020304" pitchFamily="18" charset="0"/>
            </a:endParaRPr>
          </a:p>
        </p:txBody>
      </p:sp>
      <p:sp>
        <p:nvSpPr>
          <p:cNvPr id="10" name="Freeform 10">
            <a:extLst>
              <a:ext uri="{FF2B5EF4-FFF2-40B4-BE49-F238E27FC236}">
                <a16:creationId xmlns:a16="http://schemas.microsoft.com/office/drawing/2014/main" id="{2D057B32-2D2A-E2E5-8285-B7C9C53800FA}"/>
              </a:ext>
            </a:extLst>
          </p:cNvPr>
          <p:cNvSpPr/>
          <p:nvPr/>
        </p:nvSpPr>
        <p:spPr>
          <a:xfrm>
            <a:off x="863947" y="8618877"/>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TextBox 11">
            <a:extLst>
              <a:ext uri="{FF2B5EF4-FFF2-40B4-BE49-F238E27FC236}">
                <a16:creationId xmlns:a16="http://schemas.microsoft.com/office/drawing/2014/main" id="{F6E38AA3-422D-F44E-C3C1-F6A37955BF3D}"/>
              </a:ext>
            </a:extLst>
          </p:cNvPr>
          <p:cNvSpPr txBox="1"/>
          <p:nvPr/>
        </p:nvSpPr>
        <p:spPr>
          <a:xfrm>
            <a:off x="1000557" y="1567562"/>
            <a:ext cx="13765448" cy="8217634"/>
          </a:xfrm>
          <a:prstGeom prst="rect">
            <a:avLst/>
          </a:prstGeom>
          <a:noFill/>
        </p:spPr>
        <p:txBody>
          <a:bodyPr wrap="square">
            <a:spAutoFit/>
          </a:bodyPr>
          <a:lstStyle/>
          <a:p>
            <a:pPr indent="457200" algn="just"/>
            <a:r>
              <a:rPr lang="en-US" sz="4400" dirty="0">
                <a:effectLst/>
                <a:latin typeface="Amazone" panose="03020702060507090A04" pitchFamily="66" charset="0"/>
                <a:ea typeface="Times New Roman" panose="02020603050405020304" pitchFamily="18" charset="0"/>
              </a:rPr>
              <a:t>Em </a:t>
            </a:r>
            <a:r>
              <a:rPr lang="en-US" sz="4400" dirty="0" err="1">
                <a:effectLst/>
                <a:latin typeface="Amazone" panose="03020702060507090A04" pitchFamily="66" charset="0"/>
                <a:ea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qua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thay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đổi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tích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cực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vui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bao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nghĩa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bộ</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Em tin </a:t>
            </a:r>
            <a:r>
              <a:rPr lang="en-US" sz="4400" dirty="0" err="1">
                <a:effectLst/>
                <a:latin typeface="Amazone" panose="03020702060507090A04" pitchFamily="66" charset="0"/>
                <a:ea typeface="Times New Roman" panose="02020603050405020304" pitchFamily="18" charset="0"/>
              </a:rPr>
              <a:t>chắc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việc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đôi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gặp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khăn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vẫn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giữ</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huyết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thế</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hệ</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lai</a:t>
            </a:r>
            <a:r>
              <a:rPr lang="en-US" sz="4400" dirty="0">
                <a:effectLst/>
                <a:latin typeface="Amazone" panose="03020702060507090A04" pitchFamily="66" charset="0"/>
                <a:ea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viên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dễ</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chính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niềm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đam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mê</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riêng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sinh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khác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phụ</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huynh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sinh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dạy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chữ</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truyền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trị</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văn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trưởng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p>
        </p:txBody>
      </p:sp>
    </p:spTree>
    <p:extLst>
      <p:ext uri="{BB962C8B-B14F-4D97-AF65-F5344CB8AC3E}">
        <p14:creationId xmlns:p14="http://schemas.microsoft.com/office/powerpoint/2010/main" val="251670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150E-3094-C528-B49D-47181B124B0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BD8CC2-F310-4BF6-62E0-F965B37B55E5}"/>
              </a:ext>
            </a:extLst>
          </p:cNvPr>
          <p:cNvSpPr/>
          <p:nvPr/>
        </p:nvSpPr>
        <p:spPr>
          <a:xfrm>
            <a:off x="16114502" y="7632897"/>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FC4D4D0E-4371-2686-5F26-38FAAE9E7FFA}"/>
              </a:ext>
            </a:extLst>
          </p:cNvPr>
          <p:cNvSpPr/>
          <p:nvPr/>
        </p:nvSpPr>
        <p:spPr>
          <a:xfrm>
            <a:off x="530617" y="1198569"/>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BCB97B47-6C6A-1D75-2AE7-8AED15406C3F}"/>
              </a:ext>
            </a:extLst>
          </p:cNvPr>
          <p:cNvSpPr/>
          <p:nvPr/>
        </p:nvSpPr>
        <p:spPr>
          <a:xfrm>
            <a:off x="866149" y="1476153"/>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B9CC5036-D6CA-DBC5-91AF-4BABEDE9A72D}"/>
              </a:ext>
            </a:extLst>
          </p:cNvPr>
          <p:cNvSpPr/>
          <p:nvPr/>
        </p:nvSpPr>
        <p:spPr>
          <a:xfrm rot="-853718">
            <a:off x="13901491" y="66498"/>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a:extLst>
              <a:ext uri="{FF2B5EF4-FFF2-40B4-BE49-F238E27FC236}">
                <a16:creationId xmlns:a16="http://schemas.microsoft.com/office/drawing/2014/main" id="{55E5D837-FD98-9850-09CE-12D5DC9C20CF}"/>
              </a:ext>
            </a:extLst>
          </p:cNvPr>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a:extLst>
              <a:ext uri="{FF2B5EF4-FFF2-40B4-BE49-F238E27FC236}">
                <a16:creationId xmlns:a16="http://schemas.microsoft.com/office/drawing/2014/main" id="{8F27ECE1-961D-0BDB-12D1-0E9633EB04FD}"/>
              </a:ext>
            </a:extLst>
          </p:cNvPr>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a:extLst>
              <a:ext uri="{FF2B5EF4-FFF2-40B4-BE49-F238E27FC236}">
                <a16:creationId xmlns:a16="http://schemas.microsoft.com/office/drawing/2014/main" id="{F28D2D7C-864E-159B-2AE0-F27131340D86}"/>
              </a:ext>
            </a:extLst>
          </p:cNvPr>
          <p:cNvSpPr/>
          <p:nvPr/>
        </p:nvSpPr>
        <p:spPr>
          <a:xfrm rot="7403091">
            <a:off x="1504654" y="322658"/>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a:extLst>
              <a:ext uri="{FF2B5EF4-FFF2-40B4-BE49-F238E27FC236}">
                <a16:creationId xmlns:a16="http://schemas.microsoft.com/office/drawing/2014/main" id="{CD8EC7A3-F826-7B89-D18A-070BDF9D9BDB}"/>
              </a:ext>
            </a:extLst>
          </p:cNvPr>
          <p:cNvSpPr txBox="1"/>
          <p:nvPr/>
        </p:nvSpPr>
        <p:spPr>
          <a:xfrm>
            <a:off x="1921289" y="2111753"/>
            <a:ext cx="13765448" cy="615553"/>
          </a:xfrm>
          <a:prstGeom prst="rect">
            <a:avLst/>
          </a:prstGeom>
        </p:spPr>
        <p:txBody>
          <a:bodyPr lIns="0" tIns="0" rIns="0" bIns="0" rtlCol="0" anchor="t">
            <a:spAutoFit/>
          </a:bodyPr>
          <a:lstStyle/>
          <a:p>
            <a:endParaRPr lang="en-US" sz="4000" dirty="0">
              <a:effectLst/>
              <a:latin typeface="Amazone" panose="03020702060507090A04" pitchFamily="66" charset="0"/>
              <a:ea typeface="Times New Roman" panose="02020603050405020304" pitchFamily="18" charset="0"/>
            </a:endParaRPr>
          </a:p>
        </p:txBody>
      </p:sp>
      <p:sp>
        <p:nvSpPr>
          <p:cNvPr id="10" name="Freeform 10">
            <a:extLst>
              <a:ext uri="{FF2B5EF4-FFF2-40B4-BE49-F238E27FC236}">
                <a16:creationId xmlns:a16="http://schemas.microsoft.com/office/drawing/2014/main" id="{8151D139-5AA4-98DC-5D78-258AD2C9840C}"/>
              </a:ext>
            </a:extLst>
          </p:cNvPr>
          <p:cNvSpPr/>
          <p:nvPr/>
        </p:nvSpPr>
        <p:spPr>
          <a:xfrm>
            <a:off x="863947" y="8618877"/>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TextBox 11">
            <a:extLst>
              <a:ext uri="{FF2B5EF4-FFF2-40B4-BE49-F238E27FC236}">
                <a16:creationId xmlns:a16="http://schemas.microsoft.com/office/drawing/2014/main" id="{9B8DD166-601F-5281-5FBE-76A8E8911663}"/>
              </a:ext>
            </a:extLst>
          </p:cNvPr>
          <p:cNvSpPr txBox="1"/>
          <p:nvPr/>
        </p:nvSpPr>
        <p:spPr>
          <a:xfrm>
            <a:off x="1541945" y="2111753"/>
            <a:ext cx="13922038" cy="5134034"/>
          </a:xfrm>
          <a:prstGeom prst="rect">
            <a:avLst/>
          </a:prstGeom>
          <a:noFill/>
        </p:spPr>
        <p:txBody>
          <a:bodyPr wrap="square">
            <a:spAutoFit/>
          </a:bodyPr>
          <a:lstStyle/>
          <a:p>
            <a:pPr indent="457200" algn="just">
              <a:lnSpc>
                <a:spcPct val="107000"/>
              </a:lnSpc>
              <a:spcAft>
                <a:spcPts val="800"/>
              </a:spcAft>
            </a:pP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Em tin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ngọn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lửa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nghề</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bùng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cháy</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niềm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đam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mê</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chính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sứ</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mệnh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cao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giáo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viên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sứ</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mệnh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thầy</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nỗ</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lực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mãi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nguồn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động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lực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lớn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lao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noi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theo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xin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chúc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mạnh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khỏe</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hạnh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phúc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nghiệp</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trồng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Mong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tự</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hào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cống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hiến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Mãi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a:t>
            </a:r>
            <a:endParaRPr lang="en-US" sz="4400" dirty="0">
              <a:effectLst/>
              <a:latin typeface="Amazone" panose="03020702060507090A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901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rot="-168722" flipH="1">
            <a:off x="-211949" y="-293778"/>
            <a:ext cx="2100298" cy="3983324"/>
          </a:xfrm>
          <a:custGeom>
            <a:avLst/>
            <a:gdLst/>
            <a:ahLst/>
            <a:cxnLst/>
            <a:rect l="l" t="t" r="r" b="b"/>
            <a:pathLst>
              <a:path w="2100298" h="3983324">
                <a:moveTo>
                  <a:pt x="2100298" y="0"/>
                </a:moveTo>
                <a:lnTo>
                  <a:pt x="0" y="0"/>
                </a:lnTo>
                <a:lnTo>
                  <a:pt x="0" y="3983324"/>
                </a:lnTo>
                <a:lnTo>
                  <a:pt x="2100298" y="3983324"/>
                </a:lnTo>
                <a:lnTo>
                  <a:pt x="210029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410155" y="61722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70111">
            <a:off x="15897800" y="1511345"/>
            <a:ext cx="2101794" cy="2231635"/>
          </a:xfrm>
          <a:custGeom>
            <a:avLst/>
            <a:gdLst/>
            <a:ahLst/>
            <a:cxnLst/>
            <a:rect l="l" t="t" r="r" b="b"/>
            <a:pathLst>
              <a:path w="2101794" h="2231635">
                <a:moveTo>
                  <a:pt x="0" y="0"/>
                </a:moveTo>
                <a:lnTo>
                  <a:pt x="2101794" y="0"/>
                </a:lnTo>
                <a:lnTo>
                  <a:pt x="2101794" y="2231635"/>
                </a:lnTo>
                <a:lnTo>
                  <a:pt x="0" y="22316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327988" y="8720065"/>
            <a:ext cx="863367" cy="1084137"/>
          </a:xfrm>
          <a:custGeom>
            <a:avLst/>
            <a:gdLst/>
            <a:ahLst/>
            <a:cxnLst/>
            <a:rect l="l" t="t" r="r" b="b"/>
            <a:pathLst>
              <a:path w="863367" h="1084137">
                <a:moveTo>
                  <a:pt x="0" y="0"/>
                </a:moveTo>
                <a:lnTo>
                  <a:pt x="863368" y="0"/>
                </a:lnTo>
                <a:lnTo>
                  <a:pt x="863368" y="1084137"/>
                </a:lnTo>
                <a:lnTo>
                  <a:pt x="0" y="1084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H="1" flipV="1">
            <a:off x="311285" y="8643645"/>
            <a:ext cx="3666915" cy="1566935"/>
          </a:xfrm>
          <a:custGeom>
            <a:avLst/>
            <a:gdLst/>
            <a:ahLst/>
            <a:cxnLst/>
            <a:rect l="l" t="t" r="r" b="b"/>
            <a:pathLst>
              <a:path w="3666915" h="1566935">
                <a:moveTo>
                  <a:pt x="3666915" y="1566935"/>
                </a:moveTo>
                <a:lnTo>
                  <a:pt x="0" y="1566935"/>
                </a:lnTo>
                <a:lnTo>
                  <a:pt x="0" y="0"/>
                </a:lnTo>
                <a:lnTo>
                  <a:pt x="3666915" y="0"/>
                </a:lnTo>
                <a:lnTo>
                  <a:pt x="3666915" y="1566935"/>
                </a:lnTo>
                <a:close/>
              </a:path>
            </a:pathLst>
          </a:custGeom>
          <a:blipFill>
            <a:blip r:embed="rId10">
              <a:extLst>
                <a:ext uri="{96DAC541-7B7A-43D3-8B79-37D633B846F1}">
                  <asvg:svgBlip xmlns:asvg="http://schemas.microsoft.com/office/drawing/2016/SVG/main" r:embed="rId11"/>
                </a:ext>
              </a:extLst>
            </a:blip>
            <a:stretch>
              <a:fillRect t="-99644" r="-25794"/>
            </a:stretch>
          </a:blipFill>
        </p:spPr>
      </p:sp>
      <p:sp>
        <p:nvSpPr>
          <p:cNvPr id="7" name="TextBox 7"/>
          <p:cNvSpPr txBox="1"/>
          <p:nvPr/>
        </p:nvSpPr>
        <p:spPr>
          <a:xfrm>
            <a:off x="304800" y="677880"/>
            <a:ext cx="16389667" cy="2582695"/>
          </a:xfrm>
          <a:prstGeom prst="rect">
            <a:avLst/>
          </a:prstGeom>
        </p:spPr>
        <p:txBody>
          <a:bodyPr wrap="square" lIns="0" tIns="0" rIns="0" bIns="0" numCol="1" rtlCol="0" anchor="t">
            <a:spAutoFit/>
          </a:bodyPr>
          <a:lstStyle/>
          <a:p>
            <a:pPr algn="ctr">
              <a:lnSpc>
                <a:spcPts val="10460"/>
              </a:lnSpc>
            </a:pPr>
            <a:endParaRPr lang="en-US" sz="4000" dirty="0">
              <a:solidFill>
                <a:srgbClr val="000000"/>
              </a:solidFill>
              <a:latin typeface="Dancing Script Bold"/>
            </a:endParaRPr>
          </a:p>
          <a:p>
            <a:pPr algn="ctr">
              <a:lnSpc>
                <a:spcPts val="10460"/>
              </a:lnSpc>
            </a:pPr>
            <a:endParaRPr lang="en-US" sz="6301" dirty="0">
              <a:solidFill>
                <a:srgbClr val="000000"/>
              </a:solidFill>
              <a:latin typeface="Dancing Script Bold"/>
            </a:endParaRPr>
          </a:p>
        </p:txBody>
      </p:sp>
      <p:sp>
        <p:nvSpPr>
          <p:cNvPr id="8" name="Freeform 8"/>
          <p:cNvSpPr/>
          <p:nvPr/>
        </p:nvSpPr>
        <p:spPr>
          <a:xfrm>
            <a:off x="14988978" y="7355317"/>
            <a:ext cx="1085444" cy="1168715"/>
          </a:xfrm>
          <a:custGeom>
            <a:avLst/>
            <a:gdLst/>
            <a:ahLst/>
            <a:cxnLst/>
            <a:rect l="l" t="t" r="r" b="b"/>
            <a:pathLst>
              <a:path w="1085444" h="1168715">
                <a:moveTo>
                  <a:pt x="0" y="0"/>
                </a:moveTo>
                <a:lnTo>
                  <a:pt x="1085444" y="0"/>
                </a:lnTo>
                <a:lnTo>
                  <a:pt x="1085444" y="1168715"/>
                </a:lnTo>
                <a:lnTo>
                  <a:pt x="0" y="11687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9">
            <a:extLst>
              <a:ext uri="{FF2B5EF4-FFF2-40B4-BE49-F238E27FC236}">
                <a16:creationId xmlns:a16="http://schemas.microsoft.com/office/drawing/2014/main" id="{7B245122-880B-12C8-196D-EEFAE08CC938}"/>
              </a:ext>
            </a:extLst>
          </p:cNvPr>
          <p:cNvSpPr txBox="1"/>
          <p:nvPr/>
        </p:nvSpPr>
        <p:spPr>
          <a:xfrm>
            <a:off x="304800" y="1262577"/>
            <a:ext cx="9363215" cy="7047891"/>
          </a:xfrm>
          <a:prstGeom prst="rect">
            <a:avLst/>
          </a:prstGeom>
          <a:noFill/>
        </p:spPr>
        <p:txBody>
          <a:bodyPr wrap="square">
            <a:spAutoFit/>
          </a:bodyPr>
          <a:lstStyle/>
          <a:p>
            <a:pPr indent="457200" algn="just">
              <a:lnSpc>
                <a:spcPct val="107000"/>
              </a:lnSpc>
              <a:spcAft>
                <a:spcPts val="800"/>
              </a:spcAft>
            </a:pPr>
            <a:r>
              <a:rPr lang="en-US" sz="6600" b="1" dirty="0" err="1">
                <a:effectLst/>
                <a:latin typeface="Amazone" panose="03020702060507090A04" pitchFamily="66" charset="0"/>
                <a:ea typeface="Calibri" panose="020F0502020204030204" pitchFamily="34" charset="0"/>
                <a:cs typeface="Times New Roman" panose="02020603050405020304" pitchFamily="18" charset="0"/>
              </a:rPr>
              <a:t>Người</a:t>
            </a:r>
            <a:r>
              <a:rPr lang="en-US" sz="6600" b="1" dirty="0">
                <a:effectLst/>
                <a:latin typeface="Amazone" panose="03020702060507090A04" pitchFamily="66" charset="0"/>
                <a:ea typeface="Calibri" panose="020F0502020204030204" pitchFamily="34" charset="0"/>
                <a:cs typeface="Times New Roman" panose="02020603050405020304" pitchFamily="18" charset="0"/>
              </a:rPr>
              <a:t> </a:t>
            </a:r>
            <a:r>
              <a:rPr lang="en-US" sz="6600" b="1" dirty="0" err="1">
                <a:effectLst/>
                <a:latin typeface="Amazone" panose="03020702060507090A04" pitchFamily="66" charset="0"/>
                <a:ea typeface="Calibri" panose="020F0502020204030204" pitchFamily="34" charset="0"/>
                <a:cs typeface="Times New Roman" panose="02020603050405020304" pitchFamily="18" charset="0"/>
              </a:rPr>
              <a:t>lái</a:t>
            </a:r>
            <a:r>
              <a:rPr lang="en-US" sz="6600" b="1" dirty="0">
                <a:effectLst/>
                <a:latin typeface="Amazone" panose="03020702060507090A04" pitchFamily="66" charset="0"/>
                <a:ea typeface="Calibri" panose="020F0502020204030204" pitchFamily="34" charset="0"/>
                <a:cs typeface="Times New Roman" panose="02020603050405020304" pitchFamily="18" charset="0"/>
              </a:rPr>
              <a:t> </a:t>
            </a:r>
            <a:r>
              <a:rPr lang="en-US" sz="6600" b="1" dirty="0" err="1">
                <a:effectLst/>
                <a:latin typeface="Amazone" panose="03020702060507090A04" pitchFamily="66" charset="0"/>
                <a:ea typeface="Calibri" panose="020F0502020204030204" pitchFamily="34" charset="0"/>
                <a:cs typeface="Times New Roman" panose="02020603050405020304" pitchFamily="18" charset="0"/>
              </a:rPr>
              <a:t>đò</a:t>
            </a:r>
            <a:r>
              <a:rPr lang="en-US" sz="6600" b="1" dirty="0">
                <a:effectLst/>
                <a:latin typeface="Amazone" panose="03020702060507090A04" pitchFamily="66" charset="0"/>
                <a:ea typeface="Calibri" panose="020F0502020204030204" pitchFamily="34" charset="0"/>
                <a:cs typeface="Times New Roman" panose="02020603050405020304" pitchFamily="18" charset="0"/>
              </a:rPr>
              <a:t> </a:t>
            </a:r>
            <a:r>
              <a:rPr lang="en-US" sz="6600" b="1" dirty="0" err="1">
                <a:effectLst/>
                <a:latin typeface="Amazone" panose="03020702060507090A04" pitchFamily="66" charset="0"/>
                <a:ea typeface="Calibri" panose="020F0502020204030204" pitchFamily="34" charset="0"/>
                <a:cs typeface="Times New Roman" panose="02020603050405020304" pitchFamily="18" charset="0"/>
              </a:rPr>
              <a:t>thầm</a:t>
            </a:r>
            <a:r>
              <a:rPr lang="en-US" sz="6600" b="1" dirty="0">
                <a:effectLst/>
                <a:latin typeface="Amazone" panose="03020702060507090A04" pitchFamily="66" charset="0"/>
                <a:ea typeface="Calibri" panose="020F0502020204030204" pitchFamily="34" charset="0"/>
                <a:cs typeface="Times New Roman" panose="02020603050405020304" pitchFamily="18" charset="0"/>
              </a:rPr>
              <a:t> </a:t>
            </a:r>
            <a:r>
              <a:rPr lang="en-US" sz="6600" b="1" dirty="0" err="1">
                <a:effectLst/>
                <a:latin typeface="Amazone" panose="03020702060507090A04" pitchFamily="66" charset="0"/>
                <a:ea typeface="Calibri" panose="020F0502020204030204" pitchFamily="34" charset="0"/>
                <a:cs typeface="Times New Roman" panose="02020603050405020304" pitchFamily="18" charset="0"/>
              </a:rPr>
              <a:t>lặng</a:t>
            </a:r>
            <a:endParaRPr lang="en-US" sz="6600" b="1" dirty="0">
              <a:effectLst/>
              <a:latin typeface="Amazone" panose="03020702060507090A04" pitchFamily="66"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en-US" sz="4400" dirty="0">
                <a:effectLst/>
                <a:latin typeface="Amazone" panose="03020702060507090A04" pitchFamily="66" charset="0"/>
                <a:ea typeface="Calibri" panose="020F0502020204030204" pitchFamily="34" charset="0"/>
                <a:cs typeface="Times New Roman" panose="02020603050405020304" pitchFamily="18" charset="0"/>
              </a:rPr>
              <a:t>Em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rất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thích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nghe</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bài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hát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Người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thầy</a:t>
            </a:r>
            <a:r>
              <a:rPr lang="vi-VN" sz="4400" dirty="0">
                <a:effectLst/>
                <a:latin typeface="Amazone" panose="03020702060507090A04" pitchFamily="66" charset="0"/>
                <a:ea typeface="Calibri" panose="020F0502020204030204" pitchFamily="34" charset="0"/>
                <a:cs typeface="Times New Roman" panose="02020603050405020304" pitchFamily="18" charset="0"/>
              </a:rPr>
              <a:t>” của tác giả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Nguyễn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Nhất</a:t>
            </a:r>
            <a:r>
              <a:rPr lang="en-US" sz="4400" dirty="0">
                <a:effectLst/>
                <a:latin typeface="Amazone" panose="03020702060507090A04" pitchFamily="66" charset="0"/>
                <a:ea typeface="Calibri" panose="020F0502020204030204" pitchFamily="34" charset="0"/>
                <a:cs typeface="Times New Roman" panose="02020603050405020304" pitchFamily="18" charset="0"/>
              </a:rPr>
              <a:t> Huy.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Bởi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bài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hát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cho</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em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những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cảm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xúc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thân thương về người mẹ thứ hai đã dìu dắt em học tập, rèn luyện tại ngôi trường Tiểu học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Vĩnh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Niệm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thân yêu.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Người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hiền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để</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lại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cho</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em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ấn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tượng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sâu</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sắc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nhất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không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ai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khác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chính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là</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cô</a:t>
            </a:r>
            <a:r>
              <a:rPr lang="en-US" sz="4400" dirty="0">
                <a:effectLst/>
                <a:latin typeface="Amazone" panose="03020702060507090A04" pitchFamily="66" charset="0"/>
                <a:ea typeface="Calibri" panose="020F0502020204030204" pitchFamily="34" charset="0"/>
                <a:cs typeface="Times New Roman" panose="02020603050405020304" pitchFamily="18" charset="0"/>
              </a:rPr>
              <a:t> Ban</a:t>
            </a:r>
            <a:r>
              <a:rPr lang="vi-VN" sz="4400" dirty="0">
                <a:effectLst/>
                <a:latin typeface="Amazone" panose="03020702060507090A04" pitchFamily="66" charset="0"/>
                <a:ea typeface="Calibri" panose="020F0502020204030204" pitchFamily="34" charset="0"/>
                <a:cs typeface="Times New Roman" panose="02020603050405020304" pitchFamily="18" charset="0"/>
              </a:rPr>
              <a:t> – cô giáo chủ nhiệm lớp 5 của em năm học này.</a:t>
            </a:r>
            <a:endParaRPr lang="en-US" sz="4400" dirty="0">
              <a:effectLst/>
              <a:latin typeface="Amazone" panose="03020702060507090A04" pitchFamily="66"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EA80C7A-9856-6CF2-85E8-77FB41F4F987}"/>
              </a:ext>
            </a:extLst>
          </p:cNvPr>
          <p:cNvPicPr>
            <a:picLocks noChangeAspect="1"/>
          </p:cNvPicPr>
          <p:nvPr/>
        </p:nvPicPr>
        <p:blipFill>
          <a:blip r:embed="rId14"/>
          <a:stretch>
            <a:fillRect/>
          </a:stretch>
        </p:blipFill>
        <p:spPr>
          <a:xfrm>
            <a:off x="10210800" y="0"/>
            <a:ext cx="80772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06070"/>
            <a:ext cx="1831163" cy="2499881"/>
          </a:xfrm>
          <a:custGeom>
            <a:avLst/>
            <a:gdLst/>
            <a:ahLst/>
            <a:cxnLst/>
            <a:rect l="l" t="t" r="r" b="b"/>
            <a:pathLst>
              <a:path w="1831163" h="2499881">
                <a:moveTo>
                  <a:pt x="0" y="0"/>
                </a:moveTo>
                <a:lnTo>
                  <a:pt x="1831163" y="0"/>
                </a:lnTo>
                <a:lnTo>
                  <a:pt x="1831163" y="2499882"/>
                </a:lnTo>
                <a:lnTo>
                  <a:pt x="0" y="2499882"/>
                </a:lnTo>
                <a:lnTo>
                  <a:pt x="0" y="0"/>
                </a:lnTo>
                <a:close/>
              </a:path>
            </a:pathLst>
          </a:custGeom>
          <a:blipFill>
            <a:blip r:embed="rId2"/>
            <a:stretch>
              <a:fillRect/>
            </a:stretch>
          </a:blipFill>
        </p:spPr>
      </p:sp>
      <p:grpSp>
        <p:nvGrpSpPr>
          <p:cNvPr id="3" name="Group 3"/>
          <p:cNvGrpSpPr/>
          <p:nvPr/>
        </p:nvGrpSpPr>
        <p:grpSpPr>
          <a:xfrm>
            <a:off x="-287078" y="898609"/>
            <a:ext cx="14649638" cy="8914121"/>
            <a:chOff x="0" y="0"/>
            <a:chExt cx="15680818" cy="8805696"/>
          </a:xfrm>
        </p:grpSpPr>
        <p:sp>
          <p:nvSpPr>
            <p:cNvPr id="4" name="Freeform 4"/>
            <p:cNvSpPr/>
            <p:nvPr/>
          </p:nvSpPr>
          <p:spPr>
            <a:xfrm>
              <a:off x="0" y="0"/>
              <a:ext cx="15680818" cy="8805696"/>
            </a:xfrm>
            <a:custGeom>
              <a:avLst/>
              <a:gdLst/>
              <a:ahLst/>
              <a:cxnLst/>
              <a:rect l="l" t="t" r="r" b="b"/>
              <a:pathLst>
                <a:path w="15680818" h="8805696">
                  <a:moveTo>
                    <a:pt x="0" y="0"/>
                  </a:moveTo>
                  <a:lnTo>
                    <a:pt x="15680818" y="0"/>
                  </a:lnTo>
                  <a:lnTo>
                    <a:pt x="15680818" y="8805696"/>
                  </a:lnTo>
                  <a:lnTo>
                    <a:pt x="0" y="88056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475101" y="266797"/>
              <a:ext cx="14730616" cy="8272102"/>
            </a:xfrm>
            <a:custGeom>
              <a:avLst/>
              <a:gdLst/>
              <a:ahLst/>
              <a:cxnLst/>
              <a:rect l="l" t="t" r="r" b="b"/>
              <a:pathLst>
                <a:path w="14730616" h="8272102">
                  <a:moveTo>
                    <a:pt x="0" y="0"/>
                  </a:moveTo>
                  <a:lnTo>
                    <a:pt x="14730616" y="0"/>
                  </a:lnTo>
                  <a:lnTo>
                    <a:pt x="14730616" y="8272102"/>
                  </a:lnTo>
                  <a:lnTo>
                    <a:pt x="0" y="82721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6" name="Freeform 6"/>
          <p:cNvSpPr/>
          <p:nvPr/>
        </p:nvSpPr>
        <p:spPr>
          <a:xfrm flipH="1">
            <a:off x="415785" y="248896"/>
            <a:ext cx="1457791" cy="1619768"/>
          </a:xfrm>
          <a:custGeom>
            <a:avLst/>
            <a:gdLst/>
            <a:ahLst/>
            <a:cxnLst/>
            <a:rect l="l" t="t" r="r" b="b"/>
            <a:pathLst>
              <a:path w="1457791" h="1619768">
                <a:moveTo>
                  <a:pt x="1457792" y="0"/>
                </a:moveTo>
                <a:lnTo>
                  <a:pt x="0" y="0"/>
                </a:lnTo>
                <a:lnTo>
                  <a:pt x="0" y="1619768"/>
                </a:lnTo>
                <a:lnTo>
                  <a:pt x="1457792" y="1619768"/>
                </a:lnTo>
                <a:lnTo>
                  <a:pt x="145779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694883" y="1028700"/>
            <a:ext cx="706182" cy="886759"/>
          </a:xfrm>
          <a:custGeom>
            <a:avLst/>
            <a:gdLst/>
            <a:ahLst/>
            <a:cxnLst/>
            <a:rect l="l" t="t" r="r" b="b"/>
            <a:pathLst>
              <a:path w="706182" h="886759">
                <a:moveTo>
                  <a:pt x="0" y="0"/>
                </a:moveTo>
                <a:lnTo>
                  <a:pt x="706182" y="0"/>
                </a:lnTo>
                <a:lnTo>
                  <a:pt x="706182" y="886759"/>
                </a:lnTo>
                <a:lnTo>
                  <a:pt x="0" y="8867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6113952" y="3646315"/>
            <a:ext cx="812223" cy="1497185"/>
          </a:xfrm>
          <a:custGeom>
            <a:avLst/>
            <a:gdLst/>
            <a:ahLst/>
            <a:cxnLst/>
            <a:rect l="l" t="t" r="r" b="b"/>
            <a:pathLst>
              <a:path w="812223" h="1497185">
                <a:moveTo>
                  <a:pt x="0" y="0"/>
                </a:moveTo>
                <a:lnTo>
                  <a:pt x="812223" y="0"/>
                </a:lnTo>
                <a:lnTo>
                  <a:pt x="812223" y="1497185"/>
                </a:lnTo>
                <a:lnTo>
                  <a:pt x="0" y="14971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2852441" y="2215409"/>
            <a:ext cx="8370600" cy="778418"/>
          </a:xfrm>
          <a:prstGeom prst="rect">
            <a:avLst/>
          </a:prstGeom>
        </p:spPr>
        <p:txBody>
          <a:bodyPr lIns="0" tIns="0" rIns="0" bIns="0" rtlCol="0" anchor="t">
            <a:spAutoFit/>
          </a:bodyPr>
          <a:lstStyle/>
          <a:p>
            <a:pPr algn="just">
              <a:lnSpc>
                <a:spcPts val="6639"/>
              </a:lnSpc>
            </a:pPr>
            <a:endParaRPr lang="en-US" sz="4000" dirty="0">
              <a:solidFill>
                <a:srgbClr val="000000"/>
              </a:solidFill>
              <a:latin typeface="Dancing Script Bold" panose="020B0604020202020204" charset="0"/>
            </a:endParaRPr>
          </a:p>
        </p:txBody>
      </p:sp>
      <p:sp>
        <p:nvSpPr>
          <p:cNvPr id="13" name="Freeform 13"/>
          <p:cNvSpPr/>
          <p:nvPr/>
        </p:nvSpPr>
        <p:spPr>
          <a:xfrm flipH="1">
            <a:off x="14621564" y="6057901"/>
            <a:ext cx="1043847" cy="2069810"/>
          </a:xfrm>
          <a:custGeom>
            <a:avLst/>
            <a:gdLst/>
            <a:ahLst/>
            <a:cxnLst/>
            <a:rect l="l" t="t" r="r" b="b"/>
            <a:pathLst>
              <a:path w="812223" h="1497185">
                <a:moveTo>
                  <a:pt x="0" y="0"/>
                </a:moveTo>
                <a:lnTo>
                  <a:pt x="812222" y="0"/>
                </a:lnTo>
                <a:lnTo>
                  <a:pt x="812222" y="1497185"/>
                </a:lnTo>
                <a:lnTo>
                  <a:pt x="0" y="14971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4">
            <a:extLst>
              <a:ext uri="{FF2B5EF4-FFF2-40B4-BE49-F238E27FC236}">
                <a16:creationId xmlns:a16="http://schemas.microsoft.com/office/drawing/2014/main" id="{B39561B2-898A-4C89-41C3-559EAF50B8C8}"/>
              </a:ext>
            </a:extLst>
          </p:cNvPr>
          <p:cNvSpPr txBox="1"/>
          <p:nvPr/>
        </p:nvSpPr>
        <p:spPr>
          <a:xfrm>
            <a:off x="234715" y="1585406"/>
            <a:ext cx="13071615" cy="7540526"/>
          </a:xfrm>
          <a:prstGeom prst="rect">
            <a:avLst/>
          </a:prstGeom>
          <a:noFill/>
        </p:spPr>
        <p:txBody>
          <a:bodyPr wrap="square">
            <a:spAutoFit/>
          </a:bodyPr>
          <a:lstStyle/>
          <a:p>
            <a:pPr indent="457200" algn="just"/>
            <a:r>
              <a:rPr lang="en-US" sz="4400" dirty="0" err="1">
                <a:effectLst/>
                <a:latin typeface="Amazone" panose="03020702060507090A04" pitchFamily="66" charset="0"/>
                <a:ea typeface="Times New Roman" panose="02020603050405020304" pitchFamily="18" charset="0"/>
              </a:rPr>
              <a:t>Tên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thật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đẹp</a:t>
            </a:r>
            <a:r>
              <a:rPr lang="en-US" sz="4400" dirty="0">
                <a:effectLst/>
                <a:latin typeface="Amazone" panose="03020702060507090A04" pitchFamily="66" charset="0"/>
                <a:ea typeface="Times New Roman" panose="02020603050405020304" pitchFamily="18" charset="0"/>
              </a:rPr>
              <a:t> -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loài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hoa</a:t>
            </a:r>
            <a:r>
              <a:rPr lang="en-US" sz="4400" dirty="0">
                <a:effectLst/>
                <a:latin typeface="Amazone" panose="03020702060507090A04" pitchFamily="66" charset="0"/>
                <a:ea typeface="Times New Roman" panose="02020603050405020304" pitchFamily="18" charset="0"/>
              </a:rPr>
              <a:t> ở </a:t>
            </a:r>
            <a:r>
              <a:rPr lang="en-US" sz="4400" dirty="0" err="1">
                <a:effectLst/>
                <a:latin typeface="Amazone" panose="03020702060507090A04" pitchFamily="66" charset="0"/>
                <a:ea typeface="Times New Roman" panose="02020603050405020304" pitchFamily="18" charset="0"/>
              </a:rPr>
              <a:t>núi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rừng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Bắc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thích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ngắm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mùa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xuân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 </a:t>
            </a:r>
            <a:r>
              <a:rPr lang="en-US" sz="4400" dirty="0" err="1">
                <a:effectLst/>
                <a:latin typeface="Amazone" panose="03020702060507090A04" pitchFamily="66" charset="0"/>
                <a:ea typeface="Times New Roman" panose="02020603050405020304" pitchFamily="18" charset="0"/>
              </a:rPr>
              <a:t>đó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hoa</a:t>
            </a:r>
            <a:r>
              <a:rPr lang="en-US" sz="4400" dirty="0">
                <a:effectLst/>
                <a:latin typeface="Amazone" panose="03020702060507090A04" pitchFamily="66" charset="0"/>
                <a:ea typeface="Times New Roman" panose="02020603050405020304" pitchFamily="18" charset="0"/>
              </a:rPr>
              <a:t> ban.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chăm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tập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dục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rèn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luyện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khoẻ</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Yoga </a:t>
            </a:r>
            <a:r>
              <a:rPr lang="en-US" sz="4400" dirty="0" err="1">
                <a:effectLst/>
                <a:latin typeface="Amazone" panose="03020702060507090A04" pitchFamily="66" charset="0"/>
                <a:ea typeface="Times New Roman" panose="02020603050405020304" pitchFamily="18" charset="0"/>
              </a:rPr>
              <a:t>chính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môn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thao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thích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Bởi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vậy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thon </a:t>
            </a:r>
            <a:r>
              <a:rPr lang="en-US" sz="4400" dirty="0" err="1">
                <a:effectLst/>
                <a:latin typeface="Amazone" panose="03020702060507090A04" pitchFamily="66" charset="0"/>
                <a:ea typeface="Times New Roman" panose="02020603050405020304" pitchFamily="18" charset="0"/>
              </a:rPr>
              <a:t>gọn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cân</a:t>
            </a:r>
            <a:r>
              <a:rPr lang="vi-VN" sz="4400" dirty="0">
                <a:effectLst/>
                <a:latin typeface="Amazone" panose="03020702060507090A04" pitchFamily="66" charset="0"/>
                <a:ea typeface="Times New Roman" panose="02020603050405020304" pitchFamily="18" charset="0"/>
              </a:rPr>
              <a:t> đối nên trang phục nào cô mặc cũng đẹp. Nhưng em thích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mặc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vi-VN" sz="4400" dirty="0">
                <a:effectLst/>
                <a:latin typeface="Amazone" panose="03020702060507090A04" pitchFamily="66" charset="0"/>
                <a:ea typeface="Times New Roman" panose="02020603050405020304" pitchFamily="18" charset="0"/>
              </a:rPr>
              <a:t> ấy trẻ trung, </a:t>
            </a:r>
            <a:r>
              <a:rPr lang="en-US" sz="4400" dirty="0" err="1">
                <a:effectLst/>
                <a:latin typeface="Amazone" panose="03020702060507090A04" pitchFamily="66" charset="0"/>
                <a:ea typeface="Times New Roman" panose="02020603050405020304" pitchFamily="18" charset="0"/>
              </a:rPr>
              <a:t>thật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dịu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ấn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tượng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tổ</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hoạt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động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tập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t</a:t>
            </a:r>
            <a:r>
              <a:rPr lang="vi-VN" sz="4400" dirty="0" err="1">
                <a:effectLst/>
                <a:latin typeface="Amazone" panose="03020702060507090A04" pitchFamily="66" charset="0"/>
                <a:ea typeface="Times New Roman" panose="02020603050405020304" pitchFamily="18" charset="0"/>
              </a:rPr>
              <a:t>iết</a:t>
            </a:r>
            <a:r>
              <a:rPr lang="vi-VN" sz="4400" dirty="0">
                <a:effectLst/>
                <a:latin typeface="Amazone" panose="03020702060507090A04" pitchFamily="66" charset="0"/>
                <a:ea typeface="Times New Roman" panose="02020603050405020304" pitchFamily="18" charset="0"/>
              </a:rPr>
              <a:t> học lôi cuốn, hấp dẫn chúng em nhờ những trò chơi, những hình thức tổ chức dạy học phong phú không chỉ tạo điều kiện cho các bạn phát huy khả năng của bản thân mà còn phát huy sức mạnh đoàn kết, sức mạnh tập thể của đội nhóm. </a:t>
            </a:r>
            <a:endParaRPr lang="en-US" sz="4400" dirty="0">
              <a:effectLst/>
              <a:latin typeface="Amazone" panose="03020702060507090A04" pitchFamily="66" charset="0"/>
              <a:ea typeface="Times New Roman" panose="02020603050405020304" pitchFamily="18" charset="0"/>
            </a:endParaRPr>
          </a:p>
        </p:txBody>
      </p:sp>
      <p:pic>
        <p:nvPicPr>
          <p:cNvPr id="17" name="Picture 16">
            <a:extLst>
              <a:ext uri="{FF2B5EF4-FFF2-40B4-BE49-F238E27FC236}">
                <a16:creationId xmlns:a16="http://schemas.microsoft.com/office/drawing/2014/main" id="{61720F4B-32F9-2781-8F01-2D04593857B2}"/>
              </a:ext>
            </a:extLst>
          </p:cNvPr>
          <p:cNvPicPr>
            <a:picLocks noChangeAspect="1"/>
          </p:cNvPicPr>
          <p:nvPr/>
        </p:nvPicPr>
        <p:blipFill>
          <a:blip r:embed="rId13"/>
          <a:stretch>
            <a:fillRect/>
          </a:stretch>
        </p:blipFill>
        <p:spPr>
          <a:xfrm>
            <a:off x="14049740" y="155107"/>
            <a:ext cx="4191669" cy="590279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06070"/>
            <a:ext cx="1831163" cy="2499881"/>
          </a:xfrm>
          <a:custGeom>
            <a:avLst/>
            <a:gdLst/>
            <a:ahLst/>
            <a:cxnLst/>
            <a:rect l="l" t="t" r="r" b="b"/>
            <a:pathLst>
              <a:path w="1831163" h="2499881">
                <a:moveTo>
                  <a:pt x="0" y="0"/>
                </a:moveTo>
                <a:lnTo>
                  <a:pt x="1831163" y="0"/>
                </a:lnTo>
                <a:lnTo>
                  <a:pt x="1831163" y="2499882"/>
                </a:lnTo>
                <a:lnTo>
                  <a:pt x="0" y="2499882"/>
                </a:lnTo>
                <a:lnTo>
                  <a:pt x="0" y="0"/>
                </a:lnTo>
                <a:close/>
              </a:path>
            </a:pathLst>
          </a:custGeom>
          <a:blipFill>
            <a:blip r:embed="rId2"/>
            <a:stretch>
              <a:fillRect/>
            </a:stretch>
          </a:blipFill>
        </p:spPr>
      </p:sp>
      <p:grpSp>
        <p:nvGrpSpPr>
          <p:cNvPr id="3" name="Group 3"/>
          <p:cNvGrpSpPr/>
          <p:nvPr/>
        </p:nvGrpSpPr>
        <p:grpSpPr>
          <a:xfrm>
            <a:off x="1404693" y="343566"/>
            <a:ext cx="16412447" cy="9216548"/>
            <a:chOff x="0" y="0"/>
            <a:chExt cx="21883263" cy="12288731"/>
          </a:xfrm>
        </p:grpSpPr>
        <p:sp>
          <p:nvSpPr>
            <p:cNvPr id="4" name="Freeform 4"/>
            <p:cNvSpPr/>
            <p:nvPr/>
          </p:nvSpPr>
          <p:spPr>
            <a:xfrm>
              <a:off x="0" y="0"/>
              <a:ext cx="21883263" cy="12288731"/>
            </a:xfrm>
            <a:custGeom>
              <a:avLst/>
              <a:gdLst/>
              <a:ahLst/>
              <a:cxnLst/>
              <a:rect l="l" t="t" r="r" b="b"/>
              <a:pathLst>
                <a:path w="21883263" h="12288731">
                  <a:moveTo>
                    <a:pt x="0" y="0"/>
                  </a:moveTo>
                  <a:lnTo>
                    <a:pt x="21883263" y="0"/>
                  </a:lnTo>
                  <a:lnTo>
                    <a:pt x="21883263" y="12288731"/>
                  </a:lnTo>
                  <a:lnTo>
                    <a:pt x="0" y="12288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663024" y="372327"/>
              <a:ext cx="20557215" cy="11544078"/>
            </a:xfrm>
            <a:custGeom>
              <a:avLst/>
              <a:gdLst/>
              <a:ahLst/>
              <a:cxnLst/>
              <a:rect l="l" t="t" r="r" b="b"/>
              <a:pathLst>
                <a:path w="20557215" h="11544078">
                  <a:moveTo>
                    <a:pt x="0" y="0"/>
                  </a:moveTo>
                  <a:lnTo>
                    <a:pt x="20557215" y="0"/>
                  </a:lnTo>
                  <a:lnTo>
                    <a:pt x="20557215" y="11544077"/>
                  </a:lnTo>
                  <a:lnTo>
                    <a:pt x="0" y="11544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6" name="Freeform 6"/>
          <p:cNvSpPr/>
          <p:nvPr/>
        </p:nvSpPr>
        <p:spPr>
          <a:xfrm flipH="1">
            <a:off x="1678763" y="343566"/>
            <a:ext cx="1497138" cy="1663487"/>
          </a:xfrm>
          <a:custGeom>
            <a:avLst/>
            <a:gdLst/>
            <a:ahLst/>
            <a:cxnLst/>
            <a:rect l="l" t="t" r="r" b="b"/>
            <a:pathLst>
              <a:path w="1497138" h="1663487">
                <a:moveTo>
                  <a:pt x="1497138" y="0"/>
                </a:moveTo>
                <a:lnTo>
                  <a:pt x="0" y="0"/>
                </a:lnTo>
                <a:lnTo>
                  <a:pt x="0" y="1663487"/>
                </a:lnTo>
                <a:lnTo>
                  <a:pt x="1497138" y="1663487"/>
                </a:lnTo>
                <a:lnTo>
                  <a:pt x="149713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6915734" y="585321"/>
            <a:ext cx="706182" cy="886759"/>
          </a:xfrm>
          <a:custGeom>
            <a:avLst/>
            <a:gdLst/>
            <a:ahLst/>
            <a:cxnLst/>
            <a:rect l="l" t="t" r="r" b="b"/>
            <a:pathLst>
              <a:path w="706182" h="886759">
                <a:moveTo>
                  <a:pt x="0" y="0"/>
                </a:moveTo>
                <a:lnTo>
                  <a:pt x="706182" y="0"/>
                </a:lnTo>
                <a:lnTo>
                  <a:pt x="706182" y="886758"/>
                </a:lnTo>
                <a:lnTo>
                  <a:pt x="0" y="8867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6039856" y="8258349"/>
            <a:ext cx="2457937" cy="2324285"/>
          </a:xfrm>
          <a:custGeom>
            <a:avLst/>
            <a:gdLst/>
            <a:ahLst/>
            <a:cxnLst/>
            <a:rect l="l" t="t" r="r" b="b"/>
            <a:pathLst>
              <a:path w="2457937" h="2324285">
                <a:moveTo>
                  <a:pt x="0" y="0"/>
                </a:moveTo>
                <a:lnTo>
                  <a:pt x="2457937" y="0"/>
                </a:lnTo>
                <a:lnTo>
                  <a:pt x="2457937" y="2324285"/>
                </a:lnTo>
                <a:lnTo>
                  <a:pt x="0" y="2324285"/>
                </a:lnTo>
                <a:lnTo>
                  <a:pt x="0" y="0"/>
                </a:lnTo>
                <a:close/>
              </a:path>
            </a:pathLst>
          </a:custGeom>
          <a:blipFill>
            <a:blip r:embed="rId11">
              <a:extLst>
                <a:ext uri="{96DAC541-7B7A-43D3-8B79-37D633B846F1}">
                  <asvg:svgBlip xmlns:asvg="http://schemas.microsoft.com/office/drawing/2016/SVG/main" r:embed="rId12"/>
                </a:ext>
              </a:extLst>
            </a:blip>
            <a:stretch>
              <a:fillRect b="-14044"/>
            </a:stretch>
          </a:blipFill>
        </p:spPr>
      </p:sp>
      <p:pic>
        <p:nvPicPr>
          <p:cNvPr id="10" name="Picture 9"/>
          <p:cNvPicPr>
            <a:picLocks noChangeAspect="1"/>
          </p:cNvPicPr>
          <p:nvPr/>
        </p:nvPicPr>
        <p:blipFill>
          <a:blip r:embed="rId13"/>
          <a:stretch>
            <a:fillRect/>
          </a:stretch>
        </p:blipFill>
        <p:spPr>
          <a:xfrm>
            <a:off x="6934200" y="7210601"/>
            <a:ext cx="2219136" cy="2054530"/>
          </a:xfrm>
          <a:prstGeom prst="rect">
            <a:avLst/>
          </a:prstGeom>
        </p:spPr>
      </p:pic>
      <p:sp>
        <p:nvSpPr>
          <p:cNvPr id="12" name="TextBox 11">
            <a:extLst>
              <a:ext uri="{FF2B5EF4-FFF2-40B4-BE49-F238E27FC236}">
                <a16:creationId xmlns:a16="http://schemas.microsoft.com/office/drawing/2014/main" id="{DD69BE2D-DF5C-C08A-8EE3-8252AA95D002}"/>
              </a:ext>
            </a:extLst>
          </p:cNvPr>
          <p:cNvSpPr txBox="1"/>
          <p:nvPr/>
        </p:nvSpPr>
        <p:spPr>
          <a:xfrm>
            <a:off x="2239883" y="1131154"/>
            <a:ext cx="14742065" cy="7540526"/>
          </a:xfrm>
          <a:prstGeom prst="rect">
            <a:avLst/>
          </a:prstGeom>
          <a:noFill/>
        </p:spPr>
        <p:txBody>
          <a:bodyPr wrap="square">
            <a:spAutoFit/>
          </a:bodyPr>
          <a:lstStyle/>
          <a:p>
            <a:pPr indent="457200" algn="just"/>
            <a:r>
              <a:rPr lang="en-US" sz="4400" dirty="0" err="1">
                <a:effectLst/>
                <a:latin typeface="Amazone" panose="03020702060507090A04" pitchFamily="66" charset="0"/>
                <a:ea typeface="Times New Roman" panose="02020603050405020304" pitchFamily="18" charset="0"/>
              </a:rPr>
              <a:t>Nhờ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vậy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thích</a:t>
            </a:r>
            <a:r>
              <a:rPr lang="vi-VN" sz="4400" dirty="0">
                <a:effectLst/>
                <a:latin typeface="Amazone" panose="03020702060507090A04" pitchFamily="66" charset="0"/>
                <a:ea typeface="Times New Roman" panose="02020603050405020304" pitchFamily="18" charset="0"/>
              </a:rPr>
              <a:t> việc học tập, khám phá từ lúc nào không biết,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hức</a:t>
            </a:r>
            <a:r>
              <a:rPr lang="en-US" sz="4400" dirty="0">
                <a:effectLst/>
                <a:latin typeface="Amazone" panose="03020702060507090A04" pitchFamily="66" charset="0"/>
                <a:ea typeface="Times New Roman" panose="02020603050405020304" pitchFamily="18" charset="0"/>
              </a:rPr>
              <a:t> </a:t>
            </a:r>
            <a:r>
              <a:rPr lang="vi-VN" sz="4400" dirty="0">
                <a:effectLst/>
                <a:latin typeface="Amazone" panose="03020702060507090A04" pitchFamily="66" charset="0"/>
                <a:ea typeface="Times New Roman" panose="02020603050405020304" pitchFamily="18" charset="0"/>
              </a:rPr>
              <a:t>mong chờ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giảng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vi-VN" sz="4400" dirty="0">
                <a:effectLst/>
                <a:latin typeface="Amazone" panose="03020702060507090A04" pitchFamily="66" charset="0"/>
                <a:ea typeface="Times New Roman" panose="02020603050405020304" pitchFamily="18" charset="0"/>
              </a:rPr>
              <a:t> với những trải nghiệm tuyệt vời. </a:t>
            </a:r>
            <a:r>
              <a:rPr lang="en-US" sz="4400" dirty="0">
                <a:effectLst/>
                <a:latin typeface="Amazone" panose="03020702060507090A04" pitchFamily="66" charset="0"/>
                <a:ea typeface="Times New Roman" panose="02020603050405020304" pitchFamily="18" charset="0"/>
              </a:rPr>
              <a:t>Em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rPr>
              <a:t> ở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nhẫn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giảng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dạy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tiếp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chưa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nhanh</a:t>
            </a:r>
            <a:r>
              <a:rPr lang="en-US" sz="4400" dirty="0">
                <a:effectLst/>
                <a:latin typeface="Amazone" panose="03020702060507090A04" pitchFamily="66" charset="0"/>
                <a:ea typeface="Times New Roman" panose="02020603050405020304" pitchFamily="18" charset="0"/>
              </a:rPr>
              <a:t>. C</a:t>
            </a:r>
            <a:r>
              <a:rPr lang="vi-VN" sz="4400" dirty="0">
                <a:effectLst/>
                <a:latin typeface="Amazone" panose="03020702060507090A04" pitchFamily="66" charset="0"/>
                <a:ea typeface="Times New Roman" panose="02020603050405020304" pitchFamily="18" charset="0"/>
              </a:rPr>
              <a:t>ô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bao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sai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động</a:t>
            </a:r>
            <a:r>
              <a:rPr lang="vi-VN" sz="4400" dirty="0">
                <a:effectLst/>
                <a:latin typeface="Amazone" panose="03020702060507090A04" pitchFamily="66" charset="0"/>
                <a:ea typeface="Times New Roman" panose="02020603050405020304" pitchFamily="18" charset="0"/>
              </a:rPr>
              <a:t> viên, khuyến khích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đến</a:t>
            </a:r>
            <a:r>
              <a:rPr lang="vi-VN" sz="4400" dirty="0">
                <a:effectLst/>
                <a:latin typeface="Amazone" panose="03020702060507090A04" pitchFamily="66" charset="0"/>
                <a:ea typeface="Times New Roman" panose="02020603050405020304" pitchFamily="18" charset="0"/>
              </a:rPr>
              <a:t> khi hiểu 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kiên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thôi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khám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từ</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toán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tạp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câu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chuyện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rPr>
              <a:t> ý </a:t>
            </a:r>
            <a:r>
              <a:rPr lang="en-US" sz="4400" dirty="0" err="1">
                <a:effectLst/>
                <a:latin typeface="Amazone" panose="03020702060507090A04" pitchFamily="66" charset="0"/>
                <a:ea typeface="Times New Roman" panose="02020603050405020304" pitchFamily="18" charset="0"/>
              </a:rPr>
              <a:t>nghĩa</a:t>
            </a:r>
            <a:r>
              <a:rPr lang="en-US" sz="4400" dirty="0">
                <a:effectLst/>
                <a:latin typeface="Amazone" panose="03020702060507090A04" pitchFamily="66" charset="0"/>
                <a:ea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lớn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mặt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kiến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thức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trưởng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thế</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xung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quanh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nghiệm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kỷ</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niệm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nhớ</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trang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báu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suốt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a:off x="15983189" y="7272251"/>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p:cNvSpPr/>
          <p:nvPr/>
        </p:nvSpPr>
        <p:spPr>
          <a:xfrm>
            <a:off x="655064" y="1166906"/>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08295" y="1842023"/>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853718">
            <a:off x="13651374" y="-25027"/>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642807">
            <a:off x="16176516" y="5482024"/>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7403091">
            <a:off x="1372000" y="231131"/>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777264" y="2441263"/>
            <a:ext cx="13701222" cy="7201972"/>
          </a:xfrm>
          <a:prstGeom prst="rect">
            <a:avLst/>
          </a:prstGeom>
        </p:spPr>
        <p:txBody>
          <a:bodyPr wrap="square" lIns="0" tIns="0" rIns="0" bIns="0" rtlCol="0" anchor="t">
            <a:spAutoFit/>
          </a:bodyPr>
          <a:lstStyle/>
          <a:p>
            <a:r>
              <a:rPr lang="en-US" sz="4400" dirty="0" err="1">
                <a:effectLst/>
                <a:latin typeface="Amazone" panose="03020702060507090A04" pitchFamily="66" charset="0"/>
                <a:ea typeface="Calibri" panose="020F0502020204030204" pitchFamily="34" charset="0"/>
                <a:cs typeface="Times New Roman" panose="02020603050405020304" pitchFamily="18" charset="0"/>
              </a:rPr>
              <a:t>Vào</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một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buổi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chiều</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nắng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vàng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đó</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là</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một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ngày</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đặc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biệt</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trước Hội nghị Cha mẹ học sinh lần thứ Nhất. Cô đã tổ chức Hoạt động trải nghiệm viết lời Cảm ơn, xin lỗi dành cho cha mẹ.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Cô</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đã</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cho</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chúng em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cảm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nhận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được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vi-VN" sz="4400" dirty="0">
                <a:effectLst/>
                <a:latin typeface="Amazone" panose="03020702060507090A04" pitchFamily="66" charset="0"/>
                <a:ea typeface="Calibri" panose="020F0502020204030204" pitchFamily="34" charset="0"/>
                <a:cs typeface="Times New Roman" panose="02020603050405020304" pitchFamily="18" charset="0"/>
              </a:rPr>
              <a:t>sự vất vả của cha mẹ</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khi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sinh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thành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và</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nuôi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dạy</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chúng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em</a:t>
            </a:r>
            <a:r>
              <a:rPr lang="vi-VN" sz="4400" dirty="0">
                <a:effectLst/>
                <a:latin typeface="Amazone" panose="03020702060507090A04" pitchFamily="66" charset="0"/>
                <a:ea typeface="Calibri" panose="020F0502020204030204" pitchFamily="34" charset="0"/>
                <a:cs typeface="Times New Roman" panose="02020603050405020304" pitchFamily="18" charset="0"/>
              </a:rPr>
              <a:t>, nhất là mẹ.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đã</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mang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nặng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đẻ</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đau</a:t>
            </a:r>
            <a:r>
              <a:rPr lang="en-US" sz="4400" dirty="0">
                <a:effectLst/>
                <a:latin typeface="Amazone" panose="03020702060507090A04" pitchFamily="66" charset="0"/>
                <a:ea typeface="Calibri" panose="020F0502020204030204" pitchFamily="34" charset="0"/>
                <a:cs typeface="Times New Roman" panose="02020603050405020304" pitchFamily="18" charset="0"/>
              </a:rPr>
              <a:t> 9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tháng</a:t>
            </a:r>
            <a:r>
              <a:rPr lang="en-US" sz="4400" dirty="0">
                <a:effectLst/>
                <a:latin typeface="Amazone" panose="03020702060507090A04" pitchFamily="66" charset="0"/>
                <a:ea typeface="Calibri" panose="020F0502020204030204" pitchFamily="34" charset="0"/>
                <a:cs typeface="Times New Roman" panose="02020603050405020304" pitchFamily="18" charset="0"/>
              </a:rPr>
              <a:t> 10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ngày</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để</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đưa</a:t>
            </a:r>
            <a:r>
              <a:rPr lang="en-US" sz="44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đến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thế</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giới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này</a:t>
            </a:r>
            <a:r>
              <a:rPr lang="en-US" sz="4400" dirty="0">
                <a:effectLst/>
                <a:latin typeface="Amazone" panose="03020702060507090A04" pitchFamily="66" charset="0"/>
                <a:ea typeface="Calibri" panose="020F0502020204030204" pitchFamily="34" charset="0"/>
                <a:cs typeface="Times New Roman" panose="02020603050405020304" pitchFamily="18" charset="0"/>
              </a:rPr>
              <a:t>. Sau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khi</a:t>
            </a:r>
            <a:r>
              <a:rPr lang="en-US" sz="44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chào</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đời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bố</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còn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phải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dành</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nhiều</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thời</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gian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để</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chăm</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các</a:t>
            </a:r>
            <a:r>
              <a:rPr lang="en-US" sz="44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từng</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bữa</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ăn</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giấc</a:t>
            </a:r>
            <a:r>
              <a:rPr lang="en-US" sz="4400" dirty="0">
                <a:effectLst/>
                <a:latin typeface="Amazone" panose="03020702060507090A04" pitchFamily="66" charset="0"/>
                <a:ea typeface="Calibri" panose="020F0502020204030204" pitchFamily="34" charset="0"/>
                <a:cs typeface="Times New Roman" panose="02020603050405020304" pitchFamily="18" charset="0"/>
              </a:rPr>
              <a:t> </a:t>
            </a:r>
            <a:r>
              <a:rPr lang="en-US" sz="4400" dirty="0" err="1">
                <a:effectLst/>
                <a:latin typeface="Amazone" panose="03020702060507090A04" pitchFamily="66" charset="0"/>
                <a:ea typeface="Calibri" panose="020F0502020204030204" pitchFamily="34" charset="0"/>
                <a:cs typeface="Times New Roman" panose="02020603050405020304" pitchFamily="18" charset="0"/>
              </a:rPr>
              <a:t>ngủ</a:t>
            </a:r>
            <a:r>
              <a:rPr lang="en-US" sz="4400" dirty="0">
                <a:effectLst/>
                <a:latin typeface="Amazone" panose="03020702060507090A04" pitchFamily="66"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Những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tháng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ngày</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tuổi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thơ</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của</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các</a:t>
            </a:r>
            <a:r>
              <a:rPr lang="en-US" sz="4000" dirty="0">
                <a:effectLst/>
                <a:latin typeface="Amazone" panose="03020702060507090A04" pitchFamily="66" charset="0"/>
                <a:ea typeface="Calibri" panose="020F0502020204030204" pitchFamily="34" charset="0"/>
                <a:cs typeface="Times New Roman" panose="02020603050405020304" pitchFamily="18" charset="0"/>
              </a:rPr>
              <a:t> con an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lành</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là</a:t>
            </a:r>
            <a:r>
              <a:rPr lang="en-US" sz="4000" dirty="0">
                <a:effectLst/>
                <a:latin typeface="Amazone" panose="03020702060507090A04" pitchFamily="66" charset="0"/>
                <a:ea typeface="Calibri" panose="020F0502020204030204" pitchFamily="34" charset="0"/>
                <a:cs typeface="Times New Roman" panose="02020603050405020304" pitchFamily="18" charset="0"/>
              </a:rPr>
              <a:t> bao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sự</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vất</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vả</a:t>
            </a:r>
            <a:r>
              <a:rPr lang="en-US" sz="4000" dirty="0">
                <a:effectLst/>
                <a:latin typeface="Amazone" panose="03020702060507090A04" pitchFamily="66" charset="0"/>
                <a:ea typeface="Calibri" panose="020F0502020204030204" pitchFamily="34" charset="0"/>
                <a:cs typeface="Times New Roman" panose="02020603050405020304" pitchFamily="18" charset="0"/>
              </a:rPr>
              <a:t>, lo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toan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của</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bố</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Đến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khi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các</a:t>
            </a:r>
            <a:r>
              <a:rPr lang="en-US" sz="40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lớn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hơn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đến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tuổi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đến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trường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bố</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lại</a:t>
            </a:r>
            <a:r>
              <a:rPr lang="en-US" sz="4000" dirty="0">
                <a:effectLst/>
                <a:latin typeface="Amazone" panose="03020702060507090A04" pitchFamily="66" charset="0"/>
                <a:ea typeface="Calibri" panose="020F0502020204030204" pitchFamily="34" charset="0"/>
                <a:cs typeface="Times New Roman" panose="02020603050405020304" pitchFamily="18" charset="0"/>
              </a:rPr>
              <a:t> lo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lắng</a:t>
            </a:r>
            <a:r>
              <a:rPr lang="en-US" sz="40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có</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thích</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nghi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với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môi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trường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mới</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không</a:t>
            </a:r>
            <a:r>
              <a:rPr lang="en-US" sz="4000" dirty="0">
                <a:effectLst/>
                <a:latin typeface="Amazone" panose="03020702060507090A04" pitchFamily="66" charset="0"/>
                <a:ea typeface="Calibri" panose="020F0502020204030204" pitchFamily="34" charset="0"/>
                <a:cs typeface="Times New Roman" panose="02020603050405020304" pitchFamily="18" charset="0"/>
              </a:rPr>
              <a:t>? Con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có</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học</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kịp</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bạn</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bè</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không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Những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tháng</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ngày</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vất</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vả</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khó</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nhọc</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đó</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làm</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sao</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kể</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hết</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sự</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vất</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vả</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của</a:t>
            </a:r>
            <a:r>
              <a:rPr lang="en-US" sz="4000" dirty="0">
                <a:effectLst/>
                <a:latin typeface="Amazone" panose="03020702060507090A04" pitchFamily="66" charset="0"/>
                <a:ea typeface="Calibri" panose="020F0502020204030204" pitchFamily="34" charset="0"/>
                <a:cs typeface="Times New Roman" panose="02020603050405020304" pitchFamily="18" charset="0"/>
              </a:rPr>
              <a:t> </a:t>
            </a:r>
            <a:r>
              <a:rPr lang="en-US" sz="4000" dirty="0" err="1">
                <a:effectLst/>
                <a:latin typeface="Amazone" panose="03020702060507090A04" pitchFamily="66" charset="0"/>
                <a:ea typeface="Calibri" panose="020F0502020204030204" pitchFamily="34" charset="0"/>
                <a:cs typeface="Times New Roman" panose="02020603050405020304" pitchFamily="18" charset="0"/>
              </a:rPr>
              <a:t>mẹ</a:t>
            </a:r>
            <a:r>
              <a:rPr lang="en-US" sz="4000" dirty="0">
                <a:effectLst/>
                <a:latin typeface="Amazone" panose="03020702060507090A04" pitchFamily="66" charset="0"/>
                <a:ea typeface="Calibri" panose="020F0502020204030204" pitchFamily="34" charset="0"/>
                <a:cs typeface="Times New Roman" panose="02020603050405020304" pitchFamily="18" charset="0"/>
              </a:rPr>
              <a:t> cha. </a:t>
            </a:r>
            <a:endParaRPr lang="en-US" sz="4000" dirty="0">
              <a:effectLst/>
              <a:latin typeface="Amazone" panose="03020702060507090A04" pitchFamily="66" charset="0"/>
              <a:ea typeface="Times New Roman" panose="02020603050405020304" pitchFamily="18" charset="0"/>
            </a:endParaRPr>
          </a:p>
        </p:txBody>
      </p:sp>
      <p:sp>
        <p:nvSpPr>
          <p:cNvPr id="10" name="Freeform 10"/>
          <p:cNvSpPr/>
          <p:nvPr/>
        </p:nvSpPr>
        <p:spPr>
          <a:xfrm rot="1401864">
            <a:off x="14325116" y="816681"/>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pic>
        <p:nvPicPr>
          <p:cNvPr id="11" name="Picture 10"/>
          <p:cNvPicPr>
            <a:picLocks noChangeAspect="1"/>
          </p:cNvPicPr>
          <p:nvPr/>
        </p:nvPicPr>
        <p:blipFill>
          <a:blip r:embed="rId17"/>
          <a:stretch>
            <a:fillRect/>
          </a:stretch>
        </p:blipFill>
        <p:spPr>
          <a:xfrm>
            <a:off x="5526536" y="-91527"/>
            <a:ext cx="3200559" cy="1482867"/>
          </a:xfrm>
          <a:prstGeom prst="rect">
            <a:avLst/>
          </a:prstGeom>
        </p:spPr>
      </p:pic>
      <p:pic>
        <p:nvPicPr>
          <p:cNvPr id="12" name="Picture 11"/>
          <p:cNvPicPr>
            <a:picLocks noChangeAspect="1"/>
          </p:cNvPicPr>
          <p:nvPr/>
        </p:nvPicPr>
        <p:blipFill>
          <a:blip r:embed="rId18"/>
          <a:stretch>
            <a:fillRect/>
          </a:stretch>
        </p:blipFill>
        <p:spPr>
          <a:xfrm>
            <a:off x="199336" y="9343016"/>
            <a:ext cx="1286367" cy="1274174"/>
          </a:xfrm>
          <a:prstGeom prst="rect">
            <a:avLst/>
          </a:prstGeom>
        </p:spPr>
      </p:pic>
    </p:spTree>
    <p:extLst>
      <p:ext uri="{BB962C8B-B14F-4D97-AF65-F5344CB8AC3E}">
        <p14:creationId xmlns:p14="http://schemas.microsoft.com/office/powerpoint/2010/main" val="8573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a:off x="1427963" y="1156248"/>
            <a:ext cx="15627712" cy="9869686"/>
          </a:xfrm>
          <a:custGeom>
            <a:avLst/>
            <a:gdLst/>
            <a:ahLst/>
            <a:cxnLst/>
            <a:rect l="l" t="t" r="r" b="b"/>
            <a:pathLst>
              <a:path w="13573337" h="7622222">
                <a:moveTo>
                  <a:pt x="0" y="0"/>
                </a:moveTo>
                <a:lnTo>
                  <a:pt x="13573336" y="0"/>
                </a:lnTo>
                <a:lnTo>
                  <a:pt x="13573336" y="7622222"/>
                </a:lnTo>
                <a:lnTo>
                  <a:pt x="0" y="7622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30796" y="1548940"/>
            <a:ext cx="14026990" cy="8617744"/>
          </a:xfrm>
          <a:custGeom>
            <a:avLst/>
            <a:gdLst/>
            <a:ahLst/>
            <a:cxnLst/>
            <a:rect l="l" t="t" r="r" b="b"/>
            <a:pathLst>
              <a:path w="12750841" h="7160342">
                <a:moveTo>
                  <a:pt x="0" y="0"/>
                </a:moveTo>
                <a:lnTo>
                  <a:pt x="12750840" y="0"/>
                </a:lnTo>
                <a:lnTo>
                  <a:pt x="12750840" y="7160342"/>
                </a:lnTo>
                <a:lnTo>
                  <a:pt x="0" y="7160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056326" flipH="1">
            <a:off x="16696666" y="4539938"/>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24449" y="-366439"/>
            <a:ext cx="3907183" cy="3241077"/>
          </a:xfrm>
          <a:custGeom>
            <a:avLst/>
            <a:gdLst/>
            <a:ahLst/>
            <a:cxnLst/>
            <a:rect l="l" t="t" r="r" b="b"/>
            <a:pathLst>
              <a:path w="5477768" h="5919002">
                <a:moveTo>
                  <a:pt x="0" y="0"/>
                </a:moveTo>
                <a:lnTo>
                  <a:pt x="5477767" y="0"/>
                </a:lnTo>
                <a:lnTo>
                  <a:pt x="5477767" y="5919002"/>
                </a:lnTo>
                <a:lnTo>
                  <a:pt x="0" y="59190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1734983" y="3035609"/>
            <a:ext cx="976412" cy="1226088"/>
          </a:xfrm>
          <a:custGeom>
            <a:avLst/>
            <a:gdLst/>
            <a:ahLst/>
            <a:cxnLst/>
            <a:rect l="l" t="t" r="r" b="b"/>
            <a:pathLst>
              <a:path w="976412" h="1226088">
                <a:moveTo>
                  <a:pt x="0" y="0"/>
                </a:moveTo>
                <a:lnTo>
                  <a:pt x="976411" y="0"/>
                </a:lnTo>
                <a:lnTo>
                  <a:pt x="976411" y="1226087"/>
                </a:lnTo>
                <a:lnTo>
                  <a:pt x="0" y="1226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921329" y="7817182"/>
            <a:ext cx="2064655" cy="2192201"/>
          </a:xfrm>
          <a:custGeom>
            <a:avLst/>
            <a:gdLst/>
            <a:ahLst/>
            <a:cxnLst/>
            <a:rect l="l" t="t" r="r" b="b"/>
            <a:pathLst>
              <a:path w="2064655" h="2192201">
                <a:moveTo>
                  <a:pt x="0" y="0"/>
                </a:moveTo>
                <a:lnTo>
                  <a:pt x="2064654" y="0"/>
                </a:lnTo>
                <a:lnTo>
                  <a:pt x="2064654" y="2192201"/>
                </a:lnTo>
                <a:lnTo>
                  <a:pt x="0" y="21922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5202206" y="120316"/>
            <a:ext cx="2301916" cy="1263961"/>
          </a:xfrm>
          <a:custGeom>
            <a:avLst/>
            <a:gdLst/>
            <a:ahLst/>
            <a:cxnLst/>
            <a:rect l="l" t="t" r="r" b="b"/>
            <a:pathLst>
              <a:path w="2301916" h="1263961">
                <a:moveTo>
                  <a:pt x="0" y="0"/>
                </a:moveTo>
                <a:lnTo>
                  <a:pt x="2301916" y="0"/>
                </a:lnTo>
                <a:lnTo>
                  <a:pt x="2301916" y="1263962"/>
                </a:lnTo>
                <a:lnTo>
                  <a:pt x="0" y="126396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rot="6926260" flipV="1">
            <a:off x="16559873" y="2391059"/>
            <a:ext cx="1888498" cy="1569170"/>
          </a:xfrm>
          <a:custGeom>
            <a:avLst/>
            <a:gdLst/>
            <a:ahLst/>
            <a:cxnLst/>
            <a:rect l="l" t="t" r="r" b="b"/>
            <a:pathLst>
              <a:path w="1888498" h="1569170">
                <a:moveTo>
                  <a:pt x="0" y="1569170"/>
                </a:moveTo>
                <a:lnTo>
                  <a:pt x="1888498" y="1569170"/>
                </a:lnTo>
                <a:lnTo>
                  <a:pt x="1888498" y="0"/>
                </a:lnTo>
                <a:lnTo>
                  <a:pt x="0" y="0"/>
                </a:lnTo>
                <a:lnTo>
                  <a:pt x="0" y="156917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rot="-1841029">
            <a:off x="3536708" y="387640"/>
            <a:ext cx="952525" cy="912692"/>
          </a:xfrm>
          <a:custGeom>
            <a:avLst/>
            <a:gdLst/>
            <a:ahLst/>
            <a:cxnLst/>
            <a:rect l="l" t="t" r="r" b="b"/>
            <a:pathLst>
              <a:path w="952525" h="912692">
                <a:moveTo>
                  <a:pt x="0" y="0"/>
                </a:moveTo>
                <a:lnTo>
                  <a:pt x="952525" y="0"/>
                </a:lnTo>
                <a:lnTo>
                  <a:pt x="952525" y="912692"/>
                </a:lnTo>
                <a:lnTo>
                  <a:pt x="0" y="9126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rot="755759">
            <a:off x="4247571" y="9587780"/>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4" name="TextBox 14"/>
          <p:cNvSpPr txBox="1"/>
          <p:nvPr/>
        </p:nvSpPr>
        <p:spPr>
          <a:xfrm>
            <a:off x="2052965" y="2644846"/>
            <a:ext cx="13195516" cy="6093976"/>
          </a:xfrm>
          <a:prstGeom prst="rect">
            <a:avLst/>
          </a:prstGeom>
        </p:spPr>
        <p:txBody>
          <a:bodyPr wrap="square" lIns="0" tIns="0" rIns="0" bIns="0" rtlCol="0" anchor="t">
            <a:spAutoFit/>
          </a:bodyPr>
          <a:lstStyle/>
          <a:p>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dừng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trầm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tư</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suy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nghĩ</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sau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khổ</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cực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thế</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nào</a:t>
            </a:r>
            <a:r>
              <a:rPr lang="en-US" sz="4400" dirty="0">
                <a:latin typeface="Amazone" panose="03020702060507090A04" pitchFamily="66" charset="0"/>
                <a:ea typeface="Times New Roman" panose="02020603050405020304" pitchFamily="18" charset="0"/>
              </a:rPr>
              <a:t>. </a:t>
            </a:r>
            <a:r>
              <a:rPr lang="en-US" sz="4400" dirty="0" err="1">
                <a:latin typeface="Amazone" panose="03020702060507090A04" pitchFamily="66" charset="0"/>
                <a:ea typeface="Times New Roman" panose="02020603050405020304" pitchFamily="18" charset="0"/>
              </a:rPr>
              <a:t>Có</a:t>
            </a:r>
            <a:r>
              <a:rPr lang="en-US" sz="4400" dirty="0">
                <a:latin typeface="Amazone" panose="03020702060507090A04" pitchFamily="66" charset="0"/>
                <a:ea typeface="Times New Roman" panose="02020603050405020304" pitchFamily="18" charset="0"/>
              </a:rPr>
              <a:t> </a:t>
            </a:r>
            <a:r>
              <a:rPr lang="en-US" sz="4400" dirty="0">
                <a:effectLst/>
                <a:latin typeface="Amazone" panose="03020702060507090A04" pitchFamily="66" charset="0"/>
                <a:ea typeface="Times New Roman" panose="02020603050405020304" pitchFamily="18" charset="0"/>
              </a:rPr>
              <a:t>con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niềm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hạnh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thật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nỗ</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lực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mang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đấy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lo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cơm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ăn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mặc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nghe</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thấu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sẵn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sàng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bảo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vệ</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che</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nâng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trên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đường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đời</a:t>
            </a:r>
            <a:r>
              <a:rPr lang="en-US" sz="4400" dirty="0">
                <a:effectLst/>
                <a:latin typeface="Amazone" panose="03020702060507090A04" pitchFamily="66" charset="0"/>
                <a:ea typeface="Times New Roman" panose="02020603050405020304" pitchFamily="18" charset="0"/>
              </a:rPr>
              <a:t>”. </a:t>
            </a:r>
          </a:p>
          <a:p>
            <a:r>
              <a:rPr lang="en-US" sz="4400" dirty="0">
                <a:effectLst/>
                <a:latin typeface="Amazone" panose="03020702060507090A04" pitchFamily="66" charset="0"/>
                <a:ea typeface="Times New Roman" panose="02020603050405020304" pitchFamily="18" charset="0"/>
              </a:rPr>
              <a:t> </a:t>
            </a:r>
            <a:endParaRPr lang="en-US" sz="4400" dirty="0">
              <a:solidFill>
                <a:srgbClr val="000000"/>
              </a:solidFill>
              <a:latin typeface="Amazone" panose="03020702060507090A04" pitchFamily="66" charset="0"/>
            </a:endParaRPr>
          </a:p>
        </p:txBody>
      </p:sp>
      <p:sp>
        <p:nvSpPr>
          <p:cNvPr id="15" name="Freeform 15"/>
          <p:cNvSpPr/>
          <p:nvPr/>
        </p:nvSpPr>
        <p:spPr>
          <a:xfrm>
            <a:off x="-641213" y="7251703"/>
            <a:ext cx="2221215" cy="2057400"/>
          </a:xfrm>
          <a:custGeom>
            <a:avLst/>
            <a:gdLst/>
            <a:ahLst/>
            <a:cxnLst/>
            <a:rect l="l" t="t" r="r" b="b"/>
            <a:pathLst>
              <a:path w="2221215" h="2057400">
                <a:moveTo>
                  <a:pt x="0" y="0"/>
                </a:moveTo>
                <a:lnTo>
                  <a:pt x="2221215" y="0"/>
                </a:lnTo>
                <a:lnTo>
                  <a:pt x="2221215" y="2057400"/>
                </a:lnTo>
                <a:lnTo>
                  <a:pt x="0" y="20574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6" name="Freeform 15">
            <a:extLst>
              <a:ext uri="{FF2B5EF4-FFF2-40B4-BE49-F238E27FC236}">
                <a16:creationId xmlns:a16="http://schemas.microsoft.com/office/drawing/2014/main" id="{149D2BA6-471E-C6C2-8A8F-3FFA97111322}"/>
              </a:ext>
            </a:extLst>
          </p:cNvPr>
          <p:cNvSpPr/>
          <p:nvPr/>
        </p:nvSpPr>
        <p:spPr>
          <a:xfrm>
            <a:off x="10035610" y="9185644"/>
            <a:ext cx="2221215" cy="2057400"/>
          </a:xfrm>
          <a:custGeom>
            <a:avLst/>
            <a:gdLst/>
            <a:ahLst/>
            <a:cxnLst/>
            <a:rect l="l" t="t" r="r" b="b"/>
            <a:pathLst>
              <a:path w="2221215" h="2057400">
                <a:moveTo>
                  <a:pt x="0" y="0"/>
                </a:moveTo>
                <a:lnTo>
                  <a:pt x="2221215" y="0"/>
                </a:lnTo>
                <a:lnTo>
                  <a:pt x="2221215" y="2057400"/>
                </a:lnTo>
                <a:lnTo>
                  <a:pt x="0" y="20574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a:off x="16120938" y="5830993"/>
            <a:ext cx="1831163" cy="2499881"/>
          </a:xfrm>
          <a:custGeom>
            <a:avLst/>
            <a:gdLst/>
            <a:ahLst/>
            <a:cxnLst/>
            <a:rect l="l" t="t" r="r" b="b"/>
            <a:pathLst>
              <a:path w="1831163" h="2499881">
                <a:moveTo>
                  <a:pt x="0" y="0"/>
                </a:moveTo>
                <a:lnTo>
                  <a:pt x="1831163" y="0"/>
                </a:lnTo>
                <a:lnTo>
                  <a:pt x="1831163" y="2499881"/>
                </a:lnTo>
                <a:lnTo>
                  <a:pt x="0" y="2499881"/>
                </a:lnTo>
                <a:lnTo>
                  <a:pt x="0" y="0"/>
                </a:lnTo>
                <a:close/>
              </a:path>
            </a:pathLst>
          </a:custGeom>
          <a:blipFill>
            <a:blip r:embed="rId2"/>
            <a:stretch>
              <a:fillRect/>
            </a:stretch>
          </a:blipFill>
        </p:spPr>
      </p:sp>
      <p:sp>
        <p:nvSpPr>
          <p:cNvPr id="3" name="Freeform 3"/>
          <p:cNvSpPr/>
          <p:nvPr/>
        </p:nvSpPr>
        <p:spPr>
          <a:xfrm>
            <a:off x="342335" y="898931"/>
            <a:ext cx="15713522" cy="8730642"/>
          </a:xfrm>
          <a:custGeom>
            <a:avLst/>
            <a:gdLst/>
            <a:ahLst/>
            <a:cxnLst/>
            <a:rect l="l" t="t" r="r" b="b"/>
            <a:pathLst>
              <a:path w="15713522" h="8730642">
                <a:moveTo>
                  <a:pt x="0" y="0"/>
                </a:moveTo>
                <a:lnTo>
                  <a:pt x="15713522" y="0"/>
                </a:lnTo>
                <a:lnTo>
                  <a:pt x="15713522" y="8730641"/>
                </a:lnTo>
                <a:lnTo>
                  <a:pt x="0" y="8730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66149" y="1476153"/>
            <a:ext cx="15119242" cy="8400452"/>
          </a:xfrm>
          <a:custGeom>
            <a:avLst/>
            <a:gdLst/>
            <a:ahLst/>
            <a:cxnLst/>
            <a:rect l="l" t="t" r="r" b="b"/>
            <a:pathLst>
              <a:path w="15119242" h="8400452">
                <a:moveTo>
                  <a:pt x="0" y="0"/>
                </a:moveTo>
                <a:lnTo>
                  <a:pt x="15119242" y="0"/>
                </a:lnTo>
                <a:lnTo>
                  <a:pt x="15119242" y="8400453"/>
                </a:lnTo>
                <a:lnTo>
                  <a:pt x="0" y="8400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853718">
            <a:off x="15366957" y="-14603"/>
            <a:ext cx="819630" cy="2231666"/>
          </a:xfrm>
          <a:custGeom>
            <a:avLst/>
            <a:gdLst/>
            <a:ahLst/>
            <a:cxnLst/>
            <a:rect l="l" t="t" r="r" b="b"/>
            <a:pathLst>
              <a:path w="819630" h="2231666">
                <a:moveTo>
                  <a:pt x="0" y="0"/>
                </a:moveTo>
                <a:lnTo>
                  <a:pt x="819630" y="0"/>
                </a:lnTo>
                <a:lnTo>
                  <a:pt x="819630" y="2231666"/>
                </a:lnTo>
                <a:lnTo>
                  <a:pt x="0" y="22316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4746550" y="8618877"/>
            <a:ext cx="717433" cy="900886"/>
          </a:xfrm>
          <a:custGeom>
            <a:avLst/>
            <a:gdLst/>
            <a:ahLst/>
            <a:cxnLst/>
            <a:rect l="l" t="t" r="r" b="b"/>
            <a:pathLst>
              <a:path w="717433" h="900886">
                <a:moveTo>
                  <a:pt x="0" y="0"/>
                </a:moveTo>
                <a:lnTo>
                  <a:pt x="717433" y="0"/>
                </a:lnTo>
                <a:lnTo>
                  <a:pt x="717433" y="900886"/>
                </a:lnTo>
                <a:lnTo>
                  <a:pt x="0" y="9008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7642807">
            <a:off x="15990616" y="3211468"/>
            <a:ext cx="1446184" cy="1201647"/>
          </a:xfrm>
          <a:custGeom>
            <a:avLst/>
            <a:gdLst/>
            <a:ahLst/>
            <a:cxnLst/>
            <a:rect l="l" t="t" r="r" b="b"/>
            <a:pathLst>
              <a:path w="1446184" h="1201647">
                <a:moveTo>
                  <a:pt x="0" y="0"/>
                </a:moveTo>
                <a:lnTo>
                  <a:pt x="1446184" y="0"/>
                </a:lnTo>
                <a:lnTo>
                  <a:pt x="1446184" y="1201647"/>
                </a:lnTo>
                <a:lnTo>
                  <a:pt x="0" y="1201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7403091">
            <a:off x="3253339" y="-127095"/>
            <a:ext cx="1600313" cy="1536301"/>
          </a:xfrm>
          <a:custGeom>
            <a:avLst/>
            <a:gdLst/>
            <a:ahLst/>
            <a:cxnLst/>
            <a:rect l="l" t="t" r="r" b="b"/>
            <a:pathLst>
              <a:path w="1600313" h="1536301">
                <a:moveTo>
                  <a:pt x="0" y="0"/>
                </a:moveTo>
                <a:lnTo>
                  <a:pt x="1600313" y="0"/>
                </a:lnTo>
                <a:lnTo>
                  <a:pt x="1600313" y="1536300"/>
                </a:lnTo>
                <a:lnTo>
                  <a:pt x="0" y="1536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9"/>
          <p:cNvSpPr txBox="1"/>
          <p:nvPr/>
        </p:nvSpPr>
        <p:spPr>
          <a:xfrm>
            <a:off x="1524001" y="1731864"/>
            <a:ext cx="14162048" cy="8125301"/>
          </a:xfrm>
          <a:prstGeom prst="rect">
            <a:avLst/>
          </a:prstGeom>
        </p:spPr>
        <p:txBody>
          <a:bodyPr wrap="square" lIns="0" tIns="0" rIns="0" bIns="0" rtlCol="0" anchor="t">
            <a:spAutoFit/>
          </a:bodyPr>
          <a:lstStyle/>
          <a:p>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hãy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nhớ</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người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luôn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che</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chở</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vô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kiện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hoàn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Hãy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hội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hay </a:t>
            </a:r>
            <a:r>
              <a:rPr lang="en-US" sz="4400" dirty="0" err="1">
                <a:effectLst/>
                <a:latin typeface="Amazone" panose="03020702060507090A04" pitchFamily="66" charset="0"/>
                <a:ea typeface="Times New Roman" panose="02020603050405020304" pitchFamily="18" charset="0"/>
              </a:rPr>
              <a:t>xin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nữa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Bởi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ai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trước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xảy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mai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chăm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sóc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lo </a:t>
            </a:r>
            <a:r>
              <a:rPr lang="en-US" sz="4400" dirty="0" err="1">
                <a:effectLst/>
                <a:latin typeface="Amazone" panose="03020702060507090A04" pitchFamily="66" charset="0"/>
                <a:ea typeface="Times New Roman" panose="02020603050405020304" pitchFamily="18" charset="0"/>
              </a:rPr>
              <a:t>lắng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đừng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bỏ</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hội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tâm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đến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muộn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Hãy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tỏ</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hiếu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thảo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ngay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từ</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ngay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từ</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phút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a:t>
            </a:r>
            <a:r>
              <a:rPr lang="en-US" sz="4400" dirty="0">
                <a:effectLst/>
                <a:latin typeface="Amazone" panose="03020702060507090A04" pitchFamily="66" charset="0"/>
                <a:ea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rPr>
              <a:t>đừng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sau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này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lớn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tiền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đạt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trong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cuộc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sống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lúc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báo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hiếu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đâu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chúng</a:t>
            </a:r>
            <a:r>
              <a:rPr lang="en-US" sz="4400" dirty="0">
                <a:effectLst/>
                <a:latin typeface="Amazone" panose="03020702060507090A04" pitchFamily="66" charset="0"/>
                <a:ea typeface="Times New Roman" panose="02020603050405020304" pitchFamily="18" charset="0"/>
              </a:rPr>
              <a:t> ta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hội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nữa</a:t>
            </a:r>
            <a:r>
              <a:rPr lang="en-US" sz="4400" dirty="0">
                <a:effectLst/>
                <a:latin typeface="Amazone" panose="03020702060507090A04" pitchFamily="66" charset="0"/>
                <a:ea typeface="Times New Roman" panose="02020603050405020304" pitchFamily="18" charset="0"/>
              </a:rPr>
              <a:t>.</a:t>
            </a:r>
          </a:p>
        </p:txBody>
      </p:sp>
      <p:sp>
        <p:nvSpPr>
          <p:cNvPr id="10" name="Freeform 10"/>
          <p:cNvSpPr/>
          <p:nvPr/>
        </p:nvSpPr>
        <p:spPr>
          <a:xfrm>
            <a:off x="8199096" y="-239889"/>
            <a:ext cx="2599912" cy="1488450"/>
          </a:xfrm>
          <a:custGeom>
            <a:avLst/>
            <a:gdLst/>
            <a:ahLst/>
            <a:cxnLst/>
            <a:rect l="l" t="t" r="r" b="b"/>
            <a:pathLst>
              <a:path w="2599912" h="1488450">
                <a:moveTo>
                  <a:pt x="0" y="0"/>
                </a:moveTo>
                <a:lnTo>
                  <a:pt x="2599912" y="0"/>
                </a:lnTo>
                <a:lnTo>
                  <a:pt x="2599912" y="1488450"/>
                </a:lnTo>
                <a:lnTo>
                  <a:pt x="0" y="14884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Freeform 2"/>
          <p:cNvSpPr/>
          <p:nvPr/>
        </p:nvSpPr>
        <p:spPr>
          <a:xfrm>
            <a:off x="458938" y="1453872"/>
            <a:ext cx="17297400" cy="9291207"/>
          </a:xfrm>
          <a:custGeom>
            <a:avLst/>
            <a:gdLst/>
            <a:ahLst/>
            <a:cxnLst/>
            <a:rect l="l" t="t" r="r" b="b"/>
            <a:pathLst>
              <a:path w="15125676" h="8493951">
                <a:moveTo>
                  <a:pt x="0" y="0"/>
                </a:moveTo>
                <a:lnTo>
                  <a:pt x="15125676" y="0"/>
                </a:lnTo>
                <a:lnTo>
                  <a:pt x="15125676" y="8493951"/>
                </a:lnTo>
                <a:lnTo>
                  <a:pt x="0" y="8493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149400" y="1769622"/>
            <a:ext cx="14209114" cy="7979248"/>
          </a:xfrm>
          <a:custGeom>
            <a:avLst/>
            <a:gdLst/>
            <a:ahLst/>
            <a:cxnLst/>
            <a:rect l="l" t="t" r="r" b="b"/>
            <a:pathLst>
              <a:path w="14209114" h="7979248">
                <a:moveTo>
                  <a:pt x="0" y="0"/>
                </a:moveTo>
                <a:lnTo>
                  <a:pt x="14209114" y="0"/>
                </a:lnTo>
                <a:lnTo>
                  <a:pt x="14209114" y="7979248"/>
                </a:lnTo>
                <a:lnTo>
                  <a:pt x="0" y="7979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2406874" flipH="1">
            <a:off x="14273629" y="98524"/>
            <a:ext cx="1614912" cy="1885778"/>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2406874" flipH="1">
            <a:off x="3624488" y="-151052"/>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6816795" y="5280132"/>
            <a:ext cx="763097" cy="958226"/>
          </a:xfrm>
          <a:custGeom>
            <a:avLst/>
            <a:gdLst/>
            <a:ahLst/>
            <a:cxnLst/>
            <a:rect l="l" t="t" r="r" b="b"/>
            <a:pathLst>
              <a:path w="763097" h="958226">
                <a:moveTo>
                  <a:pt x="0" y="0"/>
                </a:moveTo>
                <a:lnTo>
                  <a:pt x="763097" y="0"/>
                </a:lnTo>
                <a:lnTo>
                  <a:pt x="763097" y="958227"/>
                </a:lnTo>
                <a:lnTo>
                  <a:pt x="0" y="9582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490225">
            <a:off x="576052" y="679843"/>
            <a:ext cx="1664166" cy="1766972"/>
          </a:xfrm>
          <a:custGeom>
            <a:avLst/>
            <a:gdLst/>
            <a:ahLst/>
            <a:cxnLst/>
            <a:rect l="l" t="t" r="r" b="b"/>
            <a:pathLst>
              <a:path w="1664166" h="1766972">
                <a:moveTo>
                  <a:pt x="0" y="0"/>
                </a:moveTo>
                <a:lnTo>
                  <a:pt x="1664166" y="0"/>
                </a:lnTo>
                <a:lnTo>
                  <a:pt x="1664166" y="1766972"/>
                </a:lnTo>
                <a:lnTo>
                  <a:pt x="0" y="17669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2550592">
            <a:off x="673750" y="3935881"/>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1591830" y="1904569"/>
            <a:ext cx="14546771" cy="8125301"/>
          </a:xfrm>
          <a:prstGeom prst="rect">
            <a:avLst/>
          </a:prstGeom>
        </p:spPr>
        <p:txBody>
          <a:bodyPr wrap="square" lIns="0" tIns="0" rIns="0" bIns="0" rtlCol="0" anchor="t">
            <a:spAutoFit/>
          </a:bodyPr>
          <a:lstStyle/>
          <a:p>
            <a:pPr indent="457200" algn="just"/>
            <a:r>
              <a:rPr lang="vi-VN" sz="4400" dirty="0">
                <a:effectLst/>
                <a:latin typeface="Amazone" panose="03020702060507090A04" pitchFamily="66" charset="0"/>
                <a:ea typeface="Times New Roman" panose="02020603050405020304" pitchFamily="18" charset="0"/>
              </a:rPr>
              <a:t>Trong tiếng nhạc tha thiết của bài hát </a:t>
            </a:r>
            <a:r>
              <a:rPr lang="en-US" sz="4400" b="1" dirty="0">
                <a:effectLst/>
                <a:latin typeface="Amazone" panose="03020702060507090A04" pitchFamily="66" charset="0"/>
                <a:ea typeface="Times New Roman" panose="02020603050405020304" pitchFamily="18" charset="0"/>
              </a:rPr>
              <a:t>“</a:t>
            </a:r>
            <a:r>
              <a:rPr lang="vi-VN" sz="4400" b="1" dirty="0">
                <a:effectLst/>
                <a:latin typeface="Amazone" panose="03020702060507090A04" pitchFamily="66" charset="0"/>
                <a:ea typeface="Times New Roman" panose="02020603050405020304" pitchFamily="18" charset="0"/>
              </a:rPr>
              <a:t>Mẹ yêu ơi</a:t>
            </a:r>
            <a:r>
              <a:rPr lang="en-US" sz="4400" b="1" dirty="0">
                <a:effectLst/>
                <a:latin typeface="Amazone" panose="03020702060507090A04" pitchFamily="66" charset="0"/>
                <a:ea typeface="Times New Roman" panose="02020603050405020304" pitchFamily="18" charset="0"/>
              </a:rPr>
              <a:t>”</a:t>
            </a:r>
            <a:r>
              <a:rPr lang="en-US" sz="4400" dirty="0">
                <a:effectLst/>
                <a:latin typeface="Amazone" panose="03020702060507090A04" pitchFamily="66" charset="0"/>
                <a:ea typeface="Times New Roman" panose="02020603050405020304" pitchFamily="18" charset="0"/>
              </a:rPr>
              <a:t> </a:t>
            </a:r>
            <a:r>
              <a:rPr lang="vi-VN" sz="4400" dirty="0">
                <a:effectLst/>
                <a:latin typeface="Amazone" panose="03020702060507090A04" pitchFamily="66" charset="0"/>
                <a:ea typeface="Times New Roman" panose="02020603050405020304" pitchFamily="18" charset="0"/>
              </a:rPr>
              <a:t>các bạn bật lên những tiếng thút thít và càng ngày càng tăng lên. Tiếng khóc nức nở của các bạn khiến em cũng òa lên, cố kìm nén mà không được nữa. </a:t>
            </a:r>
            <a:r>
              <a:rPr lang="en-US" sz="4400" dirty="0" err="1">
                <a:effectLst/>
                <a:latin typeface="Amazone" panose="03020702060507090A04" pitchFamily="66" charset="0"/>
                <a:ea typeface="Times New Roman" panose="02020603050405020304" pitchFamily="18" charset="0"/>
              </a:rPr>
              <a:t>Tiếng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khóc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bật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chợt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bỏ</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bao </a:t>
            </a:r>
            <a:r>
              <a:rPr lang="en-US" sz="4400" dirty="0" err="1">
                <a:effectLst/>
                <a:latin typeface="Amazone" panose="03020702060507090A04" pitchFamily="66" charset="0"/>
                <a:ea typeface="Times New Roman" panose="02020603050405020304" pitchFamily="18" charset="0"/>
              </a:rPr>
              <a:t>thời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lẽ</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Tiếng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khóc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nỗi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buồn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hối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hận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sâu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sắc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giản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ấm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áp</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 </a:t>
            </a:r>
            <a:r>
              <a:rPr lang="en-US" sz="4400" dirty="0" err="1">
                <a:effectLst/>
                <a:latin typeface="Amazone" panose="03020702060507090A04" pitchFamily="66" charset="0"/>
                <a:ea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vô</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kiện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Giờ</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đây</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ước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quay </a:t>
            </a:r>
            <a:r>
              <a:rPr lang="en-US" sz="4400" dirty="0" err="1">
                <a:effectLst/>
                <a:latin typeface="Amazone" panose="03020702060507090A04" pitchFamily="66" charset="0"/>
                <a:ea typeface="Times New Roman" panose="02020603050405020304" pitchFamily="18" charset="0"/>
              </a:rPr>
              <a:t>ngược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gian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ôm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cách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vẹn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quan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phải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nhìn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về</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quá</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khứ</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tiếc</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nuối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hiện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tại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vẫn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bên</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để</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tốt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nhất</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rPr>
              <a:t>họ</a:t>
            </a:r>
            <a:r>
              <a:rPr lang="en-US" sz="4400" dirty="0">
                <a:effectLst/>
                <a:latin typeface="Amazone" panose="03020702060507090A04" pitchFamily="66" charset="0"/>
                <a:ea typeface="Times New Roman" panose="02020603050405020304" pitchFamily="18"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E0F9-3581-5A7D-2B4E-70F19C3654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1BF95B-268F-2FF8-22DE-741EE5F04E20}"/>
              </a:ext>
            </a:extLst>
          </p:cNvPr>
          <p:cNvSpPr/>
          <p:nvPr/>
        </p:nvSpPr>
        <p:spPr>
          <a:xfrm>
            <a:off x="525670" y="896524"/>
            <a:ext cx="17829062" cy="8493951"/>
          </a:xfrm>
          <a:custGeom>
            <a:avLst/>
            <a:gdLst/>
            <a:ahLst/>
            <a:cxnLst/>
            <a:rect l="l" t="t" r="r" b="b"/>
            <a:pathLst>
              <a:path w="15125676" h="8493951">
                <a:moveTo>
                  <a:pt x="0" y="0"/>
                </a:moveTo>
                <a:lnTo>
                  <a:pt x="15125676" y="0"/>
                </a:lnTo>
                <a:lnTo>
                  <a:pt x="15125676" y="8493951"/>
                </a:lnTo>
                <a:lnTo>
                  <a:pt x="0" y="8493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noProof="0" dirty="0"/>
          </a:p>
        </p:txBody>
      </p:sp>
      <p:sp>
        <p:nvSpPr>
          <p:cNvPr id="3" name="Freeform 3">
            <a:extLst>
              <a:ext uri="{FF2B5EF4-FFF2-40B4-BE49-F238E27FC236}">
                <a16:creationId xmlns:a16="http://schemas.microsoft.com/office/drawing/2014/main" id="{3D25DC0E-E209-885F-81EF-F9E084A86EB5}"/>
              </a:ext>
            </a:extLst>
          </p:cNvPr>
          <p:cNvSpPr/>
          <p:nvPr/>
        </p:nvSpPr>
        <p:spPr>
          <a:xfrm>
            <a:off x="1521138" y="1483672"/>
            <a:ext cx="15838126" cy="8493951"/>
          </a:xfrm>
          <a:custGeom>
            <a:avLst/>
            <a:gdLst/>
            <a:ahLst/>
            <a:cxnLst/>
            <a:rect l="l" t="t" r="r" b="b"/>
            <a:pathLst>
              <a:path w="14209114" h="7979248">
                <a:moveTo>
                  <a:pt x="0" y="0"/>
                </a:moveTo>
                <a:lnTo>
                  <a:pt x="14209114" y="0"/>
                </a:lnTo>
                <a:lnTo>
                  <a:pt x="14209114" y="7979248"/>
                </a:lnTo>
                <a:lnTo>
                  <a:pt x="0" y="79792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indent="457200" algn="just">
              <a:lnSpc>
                <a:spcPct val="107000"/>
              </a:lnSpc>
              <a:spcAft>
                <a:spcPts val="800"/>
              </a:spcAft>
            </a:pP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Lần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đầu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cô</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tổ</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chức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hoạt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động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trải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nghiệm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xin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lỗi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rất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nhiều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xúc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đan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xen. Ban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đầu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bỡ</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ngỡ</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ngại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ngùng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vì</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nên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thế</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nào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Nhưng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nhớ</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gì</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mới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bỏ</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lỡ</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bao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nhiêu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lần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dành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giúp</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nhận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yêu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thương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không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việc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lớn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lao</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nằm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ở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điều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nhỏ</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bé</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như</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bữa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cơm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nóng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hay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nhắc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nhở</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nhàng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Em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trưởng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thành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hiểu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rằng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chỉ</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cần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nói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một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câu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cảm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cũng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thể</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khiến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vui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lòng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thấy</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được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sự</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trân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trọng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từ</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con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cái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Còn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lời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xin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lỗi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đã</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nhớ</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lại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những</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lần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làm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bố</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mẹ</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buồn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Mỗi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câu</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chữ</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viết</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ra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khiến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em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có</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trách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nhiệm</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hơn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với</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bản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thân</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và</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việc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học</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tập</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của</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r>
              <a:rPr lang="en-US" sz="4400" dirty="0" err="1">
                <a:effectLst/>
                <a:latin typeface="Amazone" panose="03020702060507090A04" pitchFamily="66" charset="0"/>
                <a:ea typeface="Times New Roman" panose="02020603050405020304" pitchFamily="18" charset="0"/>
                <a:cs typeface="Times New Roman" panose="02020603050405020304" pitchFamily="18" charset="0"/>
              </a:rPr>
              <a:t>mình</a:t>
            </a:r>
            <a:r>
              <a:rPr lang="en-US" sz="4400" dirty="0">
                <a:effectLst/>
                <a:latin typeface="Amazone" panose="03020702060507090A04" pitchFamily="66" charset="0"/>
                <a:ea typeface="Times New Roman" panose="02020603050405020304" pitchFamily="18" charset="0"/>
                <a:cs typeface="Times New Roman" panose="02020603050405020304" pitchFamily="18" charset="0"/>
              </a:rPr>
              <a:t>. </a:t>
            </a:r>
            <a:endParaRPr lang="en-US" sz="4400" dirty="0">
              <a:effectLst/>
              <a:latin typeface="Amazone" panose="03020702060507090A04" pitchFamily="66"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1D21163F-085E-5DC0-E6B8-BB80E820A2E3}"/>
              </a:ext>
            </a:extLst>
          </p:cNvPr>
          <p:cNvSpPr/>
          <p:nvPr/>
        </p:nvSpPr>
        <p:spPr>
          <a:xfrm rot="-2406874" flipH="1">
            <a:off x="15179524" y="118477"/>
            <a:ext cx="2288714" cy="1182195"/>
          </a:xfrm>
          <a:custGeom>
            <a:avLst/>
            <a:gdLst/>
            <a:ahLst/>
            <a:cxnLst/>
            <a:rect l="l" t="t" r="r" b="b"/>
            <a:pathLst>
              <a:path w="1614912" h="1885778">
                <a:moveTo>
                  <a:pt x="1614911" y="0"/>
                </a:moveTo>
                <a:lnTo>
                  <a:pt x="0" y="0"/>
                </a:lnTo>
                <a:lnTo>
                  <a:pt x="0" y="1885778"/>
                </a:lnTo>
                <a:lnTo>
                  <a:pt x="1614911" y="1885778"/>
                </a:lnTo>
                <a:lnTo>
                  <a:pt x="16149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noProof="0" dirty="0"/>
          </a:p>
        </p:txBody>
      </p:sp>
      <p:sp>
        <p:nvSpPr>
          <p:cNvPr id="5" name="Freeform 5">
            <a:extLst>
              <a:ext uri="{FF2B5EF4-FFF2-40B4-BE49-F238E27FC236}">
                <a16:creationId xmlns:a16="http://schemas.microsoft.com/office/drawing/2014/main" id="{11E76C37-9EAE-A8CC-D5FE-CBACF328BDF9}"/>
              </a:ext>
            </a:extLst>
          </p:cNvPr>
          <p:cNvSpPr/>
          <p:nvPr/>
        </p:nvSpPr>
        <p:spPr>
          <a:xfrm rot="-2406874" flipH="1">
            <a:off x="3084572" y="-624953"/>
            <a:ext cx="1614912" cy="1885778"/>
          </a:xfrm>
          <a:custGeom>
            <a:avLst/>
            <a:gdLst/>
            <a:ahLst/>
            <a:cxnLst/>
            <a:rect l="l" t="t" r="r" b="b"/>
            <a:pathLst>
              <a:path w="1614912" h="1885778">
                <a:moveTo>
                  <a:pt x="1614912" y="0"/>
                </a:moveTo>
                <a:lnTo>
                  <a:pt x="0" y="0"/>
                </a:lnTo>
                <a:lnTo>
                  <a:pt x="0" y="1885778"/>
                </a:lnTo>
                <a:lnTo>
                  <a:pt x="1614912" y="1885778"/>
                </a:lnTo>
                <a:lnTo>
                  <a:pt x="161491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noProof="0" dirty="0"/>
          </a:p>
        </p:txBody>
      </p:sp>
      <p:sp>
        <p:nvSpPr>
          <p:cNvPr id="6" name="Freeform 6">
            <a:extLst>
              <a:ext uri="{FF2B5EF4-FFF2-40B4-BE49-F238E27FC236}">
                <a16:creationId xmlns:a16="http://schemas.microsoft.com/office/drawing/2014/main" id="{A49D30D5-4F2F-4037-813E-0834FB6C691D}"/>
              </a:ext>
            </a:extLst>
          </p:cNvPr>
          <p:cNvSpPr/>
          <p:nvPr/>
        </p:nvSpPr>
        <p:spPr>
          <a:xfrm>
            <a:off x="16816795" y="5280132"/>
            <a:ext cx="763097" cy="958226"/>
          </a:xfrm>
          <a:custGeom>
            <a:avLst/>
            <a:gdLst/>
            <a:ahLst/>
            <a:cxnLst/>
            <a:rect l="l" t="t" r="r" b="b"/>
            <a:pathLst>
              <a:path w="763097" h="958226">
                <a:moveTo>
                  <a:pt x="0" y="0"/>
                </a:moveTo>
                <a:lnTo>
                  <a:pt x="763097" y="0"/>
                </a:lnTo>
                <a:lnTo>
                  <a:pt x="763097" y="958227"/>
                </a:lnTo>
                <a:lnTo>
                  <a:pt x="0" y="9582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noProof="0" dirty="0"/>
          </a:p>
        </p:txBody>
      </p:sp>
      <p:sp>
        <p:nvSpPr>
          <p:cNvPr id="7" name="Freeform 7">
            <a:extLst>
              <a:ext uri="{FF2B5EF4-FFF2-40B4-BE49-F238E27FC236}">
                <a16:creationId xmlns:a16="http://schemas.microsoft.com/office/drawing/2014/main" id="{8877BE2B-AC0D-2544-CBFD-FA64F73C6158}"/>
              </a:ext>
            </a:extLst>
          </p:cNvPr>
          <p:cNvSpPr/>
          <p:nvPr/>
        </p:nvSpPr>
        <p:spPr>
          <a:xfrm rot="-490225">
            <a:off x="576052" y="679843"/>
            <a:ext cx="1664166" cy="1766972"/>
          </a:xfrm>
          <a:custGeom>
            <a:avLst/>
            <a:gdLst/>
            <a:ahLst/>
            <a:cxnLst/>
            <a:rect l="l" t="t" r="r" b="b"/>
            <a:pathLst>
              <a:path w="1664166" h="1766972">
                <a:moveTo>
                  <a:pt x="0" y="0"/>
                </a:moveTo>
                <a:lnTo>
                  <a:pt x="1664166" y="0"/>
                </a:lnTo>
                <a:lnTo>
                  <a:pt x="1664166" y="1766972"/>
                </a:lnTo>
                <a:lnTo>
                  <a:pt x="0" y="17669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noProof="0" dirty="0"/>
          </a:p>
        </p:txBody>
      </p:sp>
      <p:sp>
        <p:nvSpPr>
          <p:cNvPr id="8" name="Freeform 8">
            <a:extLst>
              <a:ext uri="{FF2B5EF4-FFF2-40B4-BE49-F238E27FC236}">
                <a16:creationId xmlns:a16="http://schemas.microsoft.com/office/drawing/2014/main" id="{99989B90-30BB-B1EA-03F3-08F503B20FC5}"/>
              </a:ext>
            </a:extLst>
          </p:cNvPr>
          <p:cNvSpPr/>
          <p:nvPr/>
        </p:nvSpPr>
        <p:spPr>
          <a:xfrm rot="-2550592">
            <a:off x="673750" y="3935881"/>
            <a:ext cx="770000" cy="737800"/>
          </a:xfrm>
          <a:custGeom>
            <a:avLst/>
            <a:gdLst/>
            <a:ahLst/>
            <a:cxnLst/>
            <a:rect l="l" t="t" r="r" b="b"/>
            <a:pathLst>
              <a:path w="770000" h="737800">
                <a:moveTo>
                  <a:pt x="0" y="0"/>
                </a:moveTo>
                <a:lnTo>
                  <a:pt x="770000" y="0"/>
                </a:lnTo>
                <a:lnTo>
                  <a:pt x="770000" y="737800"/>
                </a:lnTo>
                <a:lnTo>
                  <a:pt x="0" y="737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noProof="0" dirty="0"/>
          </a:p>
        </p:txBody>
      </p:sp>
    </p:spTree>
    <p:extLst>
      <p:ext uri="{BB962C8B-B14F-4D97-AF65-F5344CB8AC3E}">
        <p14:creationId xmlns:p14="http://schemas.microsoft.com/office/powerpoint/2010/main" val="1483748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2273</Words>
  <Application>Microsoft Office PowerPoint</Application>
  <PresentationFormat>Custom</PresentationFormat>
  <Paragraphs>24</Paragraphs>
  <Slides>14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Dancing Script Bold</vt:lpstr>
      <vt:lpstr>Amazone</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 giáo em “Người lái đò thầm lặng”</dc:title>
  <dc:creator>Đặng Thị Huê (VMEC-KVH-BV VMHP)</dc:creator>
  <cp:lastModifiedBy>Ban Phạm</cp:lastModifiedBy>
  <cp:revision>69</cp:revision>
  <dcterms:created xsi:type="dcterms:W3CDTF">2006-08-16T00:00:00Z</dcterms:created>
  <dcterms:modified xsi:type="dcterms:W3CDTF">2024-10-31T14:33:00Z</dcterms:modified>
  <dc:identifier>DAF1vYfxExc</dc:identifier>
</cp:coreProperties>
</file>