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44B71-AA75-3C7A-9A9E-B96A219CE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D4DFB-BF18-10F1-836F-D63B8929B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75A56-60DB-6846-0ADB-243C2681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FA8C-AC1E-4874-894B-08422F1FCA5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C94D3-B92C-6082-98E2-A84C8C423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15E9A-EE44-1C3C-0AE8-F0A174840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73CD-7348-4EEB-B9A8-E24DD8B03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2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1E33C-E464-0181-EC6D-B7010807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0953F-24E4-6B06-3F88-3C357003B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2007A-FB9D-CE63-FFB1-2D95BC028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FA8C-AC1E-4874-894B-08422F1FCA5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D00D7-1357-ADD9-CE22-ABA83192C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B40CD-4EB4-C6E5-7253-6747748ED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73CD-7348-4EEB-B9A8-E24DD8B03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8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D45DDB-D6F9-185F-CED0-C58E73791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D5E7CF-3FE7-B644-4CA7-79EC70EEE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BC10D-F544-D763-FF8A-FAED35B79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FA8C-AC1E-4874-894B-08422F1FCA5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785EA-4910-E0E4-4EFA-F682A7A4C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552DD-BD1B-590F-20BA-7B511FFD4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73CD-7348-4EEB-B9A8-E24DD8B03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3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EC373-DE7B-2A4F-C48F-82E15D51B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1687A-DBBE-4D34-66BD-1BC3B5993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DEB7E-AD78-9557-9FD7-95A3EEF6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FA8C-AC1E-4874-894B-08422F1FCA5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D97F1-6285-7D07-EA47-CFDCF7239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ADCED-123C-C28B-D09E-7699F155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73CD-7348-4EEB-B9A8-E24DD8B03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5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9B207-94A6-7A91-BA6B-EE140DDCF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147F6-DC1E-ED1C-FFD6-DC308C42A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A5455-E710-4992-658A-E3D2B815E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FA8C-AC1E-4874-894B-08422F1FCA5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FC13-AF4A-D910-3227-DE0F21497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BBA36-2F75-7A3A-C684-F9428FFFA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73CD-7348-4EEB-B9A8-E24DD8B03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0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B7EE-0EF5-88FF-5FB0-429C35AF7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60355-CA3E-694C-4A04-ABDF897735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058D3-811E-3A6C-AA00-890385F76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0272B-3279-666B-E775-B523D11BF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FA8C-AC1E-4874-894B-08422F1FCA5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130E3-0E41-6FEE-27AD-B3A652DD8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E37E6-B860-F077-72D0-38E9ED977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73CD-7348-4EEB-B9A8-E24DD8B03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0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98B30-3921-D3F5-575A-F23330DE9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1D491-934E-3051-66A5-1D8B3A9B9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BD682-A8EC-3DDB-492E-62F515605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B2F50C-38C9-D366-8D52-2C39C3531C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325E2D-F0B9-678B-5088-1854A7670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81CE49-46D5-E58C-77A6-7A395C9F2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FA8C-AC1E-4874-894B-08422F1FCA5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AC1C5C-904F-D01F-DF9F-6F524728A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5E9002-C6E9-955A-4304-25C4B7D7C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73CD-7348-4EEB-B9A8-E24DD8B03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877FC-FF76-E033-1EFC-8D2236E7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D2A673-9F53-E05A-48DF-2CC03EB17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FA8C-AC1E-4874-894B-08422F1FCA5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8943B-AA76-F567-E9DE-B61C80250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A9C97F-5E0A-411A-C877-C3A0AA54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73CD-7348-4EEB-B9A8-E24DD8B03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9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73746E-DCE5-C030-D796-C92DB0B75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FA8C-AC1E-4874-894B-08422F1FCA5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C16BB2-EC6C-13B1-D503-395DC7F1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2178F-E5C5-2B5F-2A07-A5EB5DD3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73CD-7348-4EEB-B9A8-E24DD8B03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2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7AF8-33B7-1DC4-3EF9-BCB44191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ADB34-88C4-46D1-9B94-9B800CD7E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785BB-DA4B-1CC9-A3FB-14D2E1E7E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BA35C-A3C9-690D-D0B6-A88675208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FA8C-AC1E-4874-894B-08422F1FCA5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AED79-B10F-8A06-0FC8-958890766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3AA9A-A2D3-BB5B-BD82-F852F4FF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73CD-7348-4EEB-B9A8-E24DD8B03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1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4518E-589D-3082-3E9F-047844955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ADB08F-68CB-5528-203F-F5B773EB77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94779-834D-C010-C18C-252CBA3CC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C0740-0514-28D3-46D7-D14ED22E7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FA8C-AC1E-4874-894B-08422F1FCA5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2F2122-2D15-77EC-2AD5-7915DEB8E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8DC7B-DABF-E083-B76F-806484D60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73CD-7348-4EEB-B9A8-E24DD8B03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5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003F2B-0327-5D45-1617-F7EDBB939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44213-04F5-7F74-275C-5E97E686E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DBC13-8E96-2C1D-B29B-36B6C047EB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BFA8C-AC1E-4874-894B-08422F1FCA5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87FEE-7F1B-1C23-2ECB-341F05F52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4D2A7-E6B6-DC18-8C36-6C770CDDB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C73CD-7348-4EEB-B9A8-E24DD8B03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0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" Target="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3D49003D-E3AF-424D-B0BD-521AA0B1FF2E}"/>
              </a:ext>
            </a:extLst>
          </p:cNvPr>
          <p:cNvSpPr/>
          <p:nvPr/>
        </p:nvSpPr>
        <p:spPr>
          <a:xfrm rot="10800000" flipV="1">
            <a:off x="7826331" y="-3634"/>
            <a:ext cx="4366436" cy="610298"/>
          </a:xfrm>
          <a:custGeom>
            <a:avLst/>
            <a:gdLst>
              <a:gd name="connsiteX0" fmla="*/ 3902396 w 4251177"/>
              <a:gd name="connsiteY0" fmla="*/ 0 h 526774"/>
              <a:gd name="connsiteX1" fmla="*/ 0 w 4251177"/>
              <a:gd name="connsiteY1" fmla="*/ 0 h 526774"/>
              <a:gd name="connsiteX2" fmla="*/ 0 w 4251177"/>
              <a:gd name="connsiteY2" fmla="*/ 526774 h 526774"/>
              <a:gd name="connsiteX3" fmla="*/ 4251177 w 4251177"/>
              <a:gd name="connsiteY3" fmla="*/ 526774 h 52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1177" h="526774">
                <a:moveTo>
                  <a:pt x="3902396" y="0"/>
                </a:moveTo>
                <a:lnTo>
                  <a:pt x="0" y="0"/>
                </a:lnTo>
                <a:lnTo>
                  <a:pt x="0" y="526774"/>
                </a:lnTo>
                <a:lnTo>
                  <a:pt x="4251177" y="5267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59F3D75-897A-43AC-BBD5-245FCFB77179}"/>
              </a:ext>
            </a:extLst>
          </p:cNvPr>
          <p:cNvSpPr/>
          <p:nvPr/>
        </p:nvSpPr>
        <p:spPr>
          <a:xfrm flipV="1">
            <a:off x="769" y="-3634"/>
            <a:ext cx="7252251" cy="1371600"/>
          </a:xfrm>
          <a:custGeom>
            <a:avLst/>
            <a:gdLst>
              <a:gd name="connsiteX0" fmla="*/ 0 w 7252251"/>
              <a:gd name="connsiteY0" fmla="*/ 1371600 h 1371600"/>
              <a:gd name="connsiteX1" fmla="*/ 7252251 w 7252251"/>
              <a:gd name="connsiteY1" fmla="*/ 1371600 h 1371600"/>
              <a:gd name="connsiteX2" fmla="*/ 6344105 w 7252251"/>
              <a:gd name="connsiteY2" fmla="*/ 0 h 1371600"/>
              <a:gd name="connsiteX3" fmla="*/ 0 w 7252251"/>
              <a:gd name="connsiteY3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52251" h="1371600">
                <a:moveTo>
                  <a:pt x="0" y="1371600"/>
                </a:moveTo>
                <a:lnTo>
                  <a:pt x="7252251" y="1371600"/>
                </a:lnTo>
                <a:lnTo>
                  <a:pt x="634410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A015D48-578B-40CD-8481-9FAC3BB27339}"/>
              </a:ext>
            </a:extLst>
          </p:cNvPr>
          <p:cNvSpPr/>
          <p:nvPr/>
        </p:nvSpPr>
        <p:spPr>
          <a:xfrm flipH="1">
            <a:off x="3700191" y="5491443"/>
            <a:ext cx="8511658" cy="1371600"/>
          </a:xfrm>
          <a:custGeom>
            <a:avLst/>
            <a:gdLst>
              <a:gd name="connsiteX0" fmla="*/ 7603512 w 8511658"/>
              <a:gd name="connsiteY0" fmla="*/ 0 h 1371600"/>
              <a:gd name="connsiteX1" fmla="*/ 6344105 w 8511658"/>
              <a:gd name="connsiteY1" fmla="*/ 0 h 1371600"/>
              <a:gd name="connsiteX2" fmla="*/ 1259407 w 8511658"/>
              <a:gd name="connsiteY2" fmla="*/ 0 h 1371600"/>
              <a:gd name="connsiteX3" fmla="*/ 0 w 8511658"/>
              <a:gd name="connsiteY3" fmla="*/ 0 h 1371600"/>
              <a:gd name="connsiteX4" fmla="*/ 0 w 8511658"/>
              <a:gd name="connsiteY4" fmla="*/ 1371600 h 1371600"/>
              <a:gd name="connsiteX5" fmla="*/ 1259407 w 8511658"/>
              <a:gd name="connsiteY5" fmla="*/ 1371600 h 1371600"/>
              <a:gd name="connsiteX6" fmla="*/ 7252251 w 8511658"/>
              <a:gd name="connsiteY6" fmla="*/ 1371600 h 1371600"/>
              <a:gd name="connsiteX7" fmla="*/ 8511658 w 8511658"/>
              <a:gd name="connsiteY7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11658" h="1371600">
                <a:moveTo>
                  <a:pt x="7603512" y="0"/>
                </a:moveTo>
                <a:lnTo>
                  <a:pt x="6344105" y="0"/>
                </a:lnTo>
                <a:lnTo>
                  <a:pt x="1259407" y="0"/>
                </a:lnTo>
                <a:lnTo>
                  <a:pt x="0" y="0"/>
                </a:lnTo>
                <a:lnTo>
                  <a:pt x="0" y="1371600"/>
                </a:lnTo>
                <a:lnTo>
                  <a:pt x="1259407" y="1371600"/>
                </a:lnTo>
                <a:lnTo>
                  <a:pt x="7252251" y="1371600"/>
                </a:lnTo>
                <a:lnTo>
                  <a:pt x="8511658" y="13716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vi-VN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8DDF8E43-3CE0-489B-BA4D-0ABFC9DD6FC5}"/>
              </a:ext>
            </a:extLst>
          </p:cNvPr>
          <p:cNvSpPr/>
          <p:nvPr/>
        </p:nvSpPr>
        <p:spPr>
          <a:xfrm rot="10800000" flipH="1">
            <a:off x="767" y="6336269"/>
            <a:ext cx="3076874" cy="526774"/>
          </a:xfrm>
          <a:custGeom>
            <a:avLst/>
            <a:gdLst>
              <a:gd name="connsiteX0" fmla="*/ 0 w 3076874"/>
              <a:gd name="connsiteY0" fmla="*/ 526774 h 526774"/>
              <a:gd name="connsiteX1" fmla="*/ 3076874 w 3076874"/>
              <a:gd name="connsiteY1" fmla="*/ 526774 h 526774"/>
              <a:gd name="connsiteX2" fmla="*/ 2728093 w 3076874"/>
              <a:gd name="connsiteY2" fmla="*/ 0 h 526774"/>
              <a:gd name="connsiteX3" fmla="*/ 0 w 3076874"/>
              <a:gd name="connsiteY3" fmla="*/ 0 h 52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6874" h="526774">
                <a:moveTo>
                  <a:pt x="0" y="526774"/>
                </a:moveTo>
                <a:lnTo>
                  <a:pt x="3076874" y="526774"/>
                </a:lnTo>
                <a:lnTo>
                  <a:pt x="272809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vi-VN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995B6D78-E86E-4385-B59C-FC06099E688B}"/>
              </a:ext>
            </a:extLst>
          </p:cNvPr>
          <p:cNvSpPr/>
          <p:nvPr/>
        </p:nvSpPr>
        <p:spPr>
          <a:xfrm rot="10800000" flipV="1">
            <a:off x="2704181" y="5491443"/>
            <a:ext cx="1557503" cy="1371600"/>
          </a:xfrm>
          <a:custGeom>
            <a:avLst/>
            <a:gdLst>
              <a:gd name="connsiteX0" fmla="*/ 649357 w 1557503"/>
              <a:gd name="connsiteY0" fmla="*/ 0 h 1371600"/>
              <a:gd name="connsiteX1" fmla="*/ 0 w 1557503"/>
              <a:gd name="connsiteY1" fmla="*/ 0 h 1371600"/>
              <a:gd name="connsiteX2" fmla="*/ 908146 w 1557503"/>
              <a:gd name="connsiteY2" fmla="*/ 1371600 h 1371600"/>
              <a:gd name="connsiteX3" fmla="*/ 1557503 w 1557503"/>
              <a:gd name="connsiteY3" fmla="*/ 1371600 h 1371600"/>
              <a:gd name="connsiteX4" fmla="*/ 649357 w 1557503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503" h="1371600">
                <a:moveTo>
                  <a:pt x="649357" y="0"/>
                </a:moveTo>
                <a:lnTo>
                  <a:pt x="0" y="0"/>
                </a:lnTo>
                <a:lnTo>
                  <a:pt x="908146" y="1371600"/>
                </a:lnTo>
                <a:lnTo>
                  <a:pt x="1557503" y="1371600"/>
                </a:lnTo>
                <a:lnTo>
                  <a:pt x="649357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C2C6795B-283D-4678-B1A3-15CC16A00D7C}"/>
              </a:ext>
            </a:extLst>
          </p:cNvPr>
          <p:cNvSpPr/>
          <p:nvPr/>
        </p:nvSpPr>
        <p:spPr>
          <a:xfrm rot="10800000" flipV="1">
            <a:off x="6733976" y="-3634"/>
            <a:ext cx="1557503" cy="1371600"/>
          </a:xfrm>
          <a:custGeom>
            <a:avLst/>
            <a:gdLst>
              <a:gd name="connsiteX0" fmla="*/ 649357 w 1557503"/>
              <a:gd name="connsiteY0" fmla="*/ 0 h 1371600"/>
              <a:gd name="connsiteX1" fmla="*/ 0 w 1557503"/>
              <a:gd name="connsiteY1" fmla="*/ 0 h 1371600"/>
              <a:gd name="connsiteX2" fmla="*/ 908146 w 1557503"/>
              <a:gd name="connsiteY2" fmla="*/ 1371600 h 1371600"/>
              <a:gd name="connsiteX3" fmla="*/ 1557503 w 1557503"/>
              <a:gd name="connsiteY3" fmla="*/ 1371600 h 1371600"/>
              <a:gd name="connsiteX4" fmla="*/ 649357 w 1557503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503" h="1371600">
                <a:moveTo>
                  <a:pt x="649357" y="0"/>
                </a:moveTo>
                <a:lnTo>
                  <a:pt x="0" y="0"/>
                </a:lnTo>
                <a:lnTo>
                  <a:pt x="908146" y="1371600"/>
                </a:lnTo>
                <a:lnTo>
                  <a:pt x="1557503" y="1371600"/>
                </a:lnTo>
                <a:lnTo>
                  <a:pt x="649357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73432BC-E58E-4D88-8085-EA779C075FD7}"/>
              </a:ext>
            </a:extLst>
          </p:cNvPr>
          <p:cNvGrpSpPr/>
          <p:nvPr/>
        </p:nvGrpSpPr>
        <p:grpSpPr>
          <a:xfrm>
            <a:off x="664206" y="1878345"/>
            <a:ext cx="2973926" cy="2971601"/>
            <a:chOff x="663438" y="1895627"/>
            <a:chExt cx="2973926" cy="2971601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5524C11-6CE0-4F2E-BE4E-EC7A9E09C38E}"/>
                </a:ext>
              </a:extLst>
            </p:cNvPr>
            <p:cNvSpPr/>
            <p:nvPr/>
          </p:nvSpPr>
          <p:spPr>
            <a:xfrm>
              <a:off x="692829" y="1911903"/>
              <a:ext cx="2944535" cy="2944535"/>
            </a:xfrm>
            <a:prstGeom prst="ellipse">
              <a:avLst/>
            </a:prstGeom>
            <a:ln w="762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0743F94D-7177-44BA-9A9B-F78F4E2EE655}"/>
                </a:ext>
              </a:extLst>
            </p:cNvPr>
            <p:cNvSpPr/>
            <p:nvPr/>
          </p:nvSpPr>
          <p:spPr>
            <a:xfrm rot="9479245">
              <a:off x="1220630" y="1895627"/>
              <a:ext cx="1327472" cy="1537771"/>
            </a:xfrm>
            <a:prstGeom prst="triangle">
              <a:avLst>
                <a:gd name="adj" fmla="val 51269"/>
              </a:avLst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1B8DEC4D-B6AB-49EC-B5F1-B2879305F4EC}"/>
                </a:ext>
              </a:extLst>
            </p:cNvPr>
            <p:cNvSpPr/>
            <p:nvPr/>
          </p:nvSpPr>
          <p:spPr>
            <a:xfrm rot="6696667">
              <a:off x="768588" y="2296316"/>
              <a:ext cx="1327472" cy="1537771"/>
            </a:xfrm>
            <a:prstGeom prst="triangle">
              <a:avLst>
                <a:gd name="adj" fmla="val 51269"/>
              </a:avLst>
            </a:pr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513291F1-9693-434F-9E30-5F4D07051A0A}"/>
                </a:ext>
              </a:extLst>
            </p:cNvPr>
            <p:cNvSpPr/>
            <p:nvPr/>
          </p:nvSpPr>
          <p:spPr>
            <a:xfrm rot="3970259">
              <a:off x="851325" y="2888561"/>
              <a:ext cx="1327472" cy="1537771"/>
            </a:xfrm>
            <a:prstGeom prst="triangle">
              <a:avLst>
                <a:gd name="adj" fmla="val 51269"/>
              </a:avLst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2553D7D7-8FD3-41BF-BE35-39CB82FC1422}"/>
                </a:ext>
              </a:extLst>
            </p:cNvPr>
            <p:cNvSpPr/>
            <p:nvPr/>
          </p:nvSpPr>
          <p:spPr>
            <a:xfrm rot="1292448">
              <a:off x="1207415" y="3327741"/>
              <a:ext cx="1327472" cy="1537771"/>
            </a:xfrm>
            <a:prstGeom prst="triangle">
              <a:avLst>
                <a:gd name="adj" fmla="val 5126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94949057-524C-42D7-B27E-848966F2AABA}"/>
                </a:ext>
              </a:extLst>
            </p:cNvPr>
            <p:cNvSpPr/>
            <p:nvPr/>
          </p:nvSpPr>
          <p:spPr>
            <a:xfrm rot="20152314">
              <a:off x="1820987" y="3329457"/>
              <a:ext cx="1267930" cy="1537771"/>
            </a:xfrm>
            <a:prstGeom prst="triangle">
              <a:avLst>
                <a:gd name="adj" fmla="val 5042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BED9FC2D-6C77-4069-AC66-1473DB174B37}"/>
                </a:ext>
              </a:extLst>
            </p:cNvPr>
            <p:cNvSpPr/>
            <p:nvPr/>
          </p:nvSpPr>
          <p:spPr>
            <a:xfrm rot="17488309">
              <a:off x="2237078" y="2945178"/>
              <a:ext cx="1273938" cy="1450078"/>
            </a:xfrm>
            <a:prstGeom prst="triangle">
              <a:avLst>
                <a:gd name="adj" fmla="val 5042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5BA9BE52-4996-4B8E-9FE7-026B1E144EAB}"/>
                </a:ext>
              </a:extLst>
            </p:cNvPr>
            <p:cNvSpPr/>
            <p:nvPr/>
          </p:nvSpPr>
          <p:spPr>
            <a:xfrm rot="14903026">
              <a:off x="2241434" y="2369331"/>
              <a:ext cx="1231264" cy="1450078"/>
            </a:xfrm>
            <a:prstGeom prst="triangle">
              <a:avLst>
                <a:gd name="adj" fmla="val 4809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14BADE45-B063-4D35-8BE3-7A49B22DE3C6}"/>
                </a:ext>
              </a:extLst>
            </p:cNvPr>
            <p:cNvSpPr/>
            <p:nvPr/>
          </p:nvSpPr>
          <p:spPr>
            <a:xfrm rot="12241635">
              <a:off x="1824761" y="1961767"/>
              <a:ext cx="1231264" cy="1450078"/>
            </a:xfrm>
            <a:prstGeom prst="triangle">
              <a:avLst>
                <a:gd name="adj" fmla="val 4809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FACC6D3-0B0F-4DA4-8E2C-47EF95CF9BEC}"/>
                </a:ext>
              </a:extLst>
            </p:cNvPr>
            <p:cNvCxnSpPr>
              <a:stCxn id="74" idx="0"/>
              <a:endCxn id="74" idx="4"/>
            </p:cNvCxnSpPr>
            <p:nvPr/>
          </p:nvCxnSpPr>
          <p:spPr>
            <a:xfrm>
              <a:off x="2165097" y="1911903"/>
              <a:ext cx="0" cy="2944535"/>
            </a:xfrm>
            <a:prstGeom prst="line">
              <a:avLst/>
            </a:prstGeom>
            <a:ln w="76200">
              <a:solidFill>
                <a:srgbClr val="507E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CE3A4A7-4D44-436C-B774-BE748150DDEC}"/>
                </a:ext>
              </a:extLst>
            </p:cNvPr>
            <p:cNvCxnSpPr>
              <a:stCxn id="74" idx="1"/>
              <a:endCxn id="74" idx="5"/>
            </p:cNvCxnSpPr>
            <p:nvPr/>
          </p:nvCxnSpPr>
          <p:spPr>
            <a:xfrm>
              <a:off x="1124046" y="2343120"/>
              <a:ext cx="2082101" cy="2082101"/>
            </a:xfrm>
            <a:prstGeom prst="line">
              <a:avLst/>
            </a:prstGeom>
            <a:ln w="76200">
              <a:solidFill>
                <a:srgbClr val="507E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A6FB247-78B4-4B01-8F45-DF235BF9EB3D}"/>
                </a:ext>
              </a:extLst>
            </p:cNvPr>
            <p:cNvCxnSpPr>
              <a:stCxn id="74" idx="7"/>
              <a:endCxn id="74" idx="3"/>
            </p:cNvCxnSpPr>
            <p:nvPr/>
          </p:nvCxnSpPr>
          <p:spPr>
            <a:xfrm flipH="1">
              <a:off x="1124046" y="2343120"/>
              <a:ext cx="2082101" cy="2082101"/>
            </a:xfrm>
            <a:prstGeom prst="line">
              <a:avLst/>
            </a:prstGeom>
            <a:ln w="76200">
              <a:solidFill>
                <a:srgbClr val="507E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A1F8562-61AA-4851-8DB8-3BC3FED63F1B}"/>
                </a:ext>
              </a:extLst>
            </p:cNvPr>
            <p:cNvCxnSpPr>
              <a:stCxn id="74" idx="2"/>
              <a:endCxn id="74" idx="6"/>
            </p:cNvCxnSpPr>
            <p:nvPr/>
          </p:nvCxnSpPr>
          <p:spPr>
            <a:xfrm>
              <a:off x="692829" y="3384171"/>
              <a:ext cx="2944535" cy="0"/>
            </a:xfrm>
            <a:prstGeom prst="line">
              <a:avLst/>
            </a:prstGeom>
            <a:ln w="76200">
              <a:solidFill>
                <a:srgbClr val="507E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ircle: Hollow 86">
            <a:extLst>
              <a:ext uri="{FF2B5EF4-FFF2-40B4-BE49-F238E27FC236}">
                <a16:creationId xmlns:a16="http://schemas.microsoft.com/office/drawing/2014/main" id="{3E2EAC3C-5AEE-4FB1-A1CE-BBB8B19B2290}"/>
              </a:ext>
            </a:extLst>
          </p:cNvPr>
          <p:cNvSpPr/>
          <p:nvPr/>
        </p:nvSpPr>
        <p:spPr>
          <a:xfrm>
            <a:off x="344540" y="1559213"/>
            <a:ext cx="3642648" cy="3642646"/>
          </a:xfrm>
          <a:prstGeom prst="donut">
            <a:avLst>
              <a:gd name="adj" fmla="val 13230"/>
            </a:avLst>
          </a:prstGeom>
          <a:solidFill>
            <a:srgbClr val="FFFF00"/>
          </a:solidFill>
          <a:ln w="76200">
            <a:solidFill>
              <a:srgbClr val="507E3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8" name="Arrow: Right 87">
            <a:extLst>
              <a:ext uri="{FF2B5EF4-FFF2-40B4-BE49-F238E27FC236}">
                <a16:creationId xmlns:a16="http://schemas.microsoft.com/office/drawing/2014/main" id="{66EE6972-7F7A-49FE-AD70-0DE37E822FBE}"/>
              </a:ext>
            </a:extLst>
          </p:cNvPr>
          <p:cNvSpPr/>
          <p:nvPr/>
        </p:nvSpPr>
        <p:spPr>
          <a:xfrm>
            <a:off x="2368271" y="3103118"/>
            <a:ext cx="892642" cy="550158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err="1">
                <a:solidFill>
                  <a:srgbClr val="FF0000"/>
                </a:solidFill>
              </a:rPr>
              <a:t>Dừng</a:t>
            </a:r>
            <a:endParaRPr lang="vi-VN" sz="1200" b="1" dirty="0">
              <a:solidFill>
                <a:srgbClr val="FF0000"/>
              </a:solidFill>
            </a:endParaRPr>
          </a:p>
        </p:txBody>
      </p:sp>
      <p:sp>
        <p:nvSpPr>
          <p:cNvPr id="89" name="QUAY">
            <a:extLst>
              <a:ext uri="{FF2B5EF4-FFF2-40B4-BE49-F238E27FC236}">
                <a16:creationId xmlns:a16="http://schemas.microsoft.com/office/drawing/2014/main" id="{18BCF783-0429-4221-BBBD-6E38B1AA67C7}"/>
              </a:ext>
            </a:extLst>
          </p:cNvPr>
          <p:cNvSpPr/>
          <p:nvPr/>
        </p:nvSpPr>
        <p:spPr>
          <a:xfrm>
            <a:off x="1719543" y="2934215"/>
            <a:ext cx="892642" cy="892642"/>
          </a:xfrm>
          <a:prstGeom prst="ellipse">
            <a:avLst/>
          </a:prstGeom>
          <a:solidFill>
            <a:srgbClr val="FFC000"/>
          </a:solidFill>
          <a:ln w="76200">
            <a:solidFill>
              <a:srgbClr val="507E3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QUAY</a:t>
            </a:r>
            <a:endParaRPr lang="vi-VN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DO">
            <a:extLst>
              <a:ext uri="{FF2B5EF4-FFF2-40B4-BE49-F238E27FC236}">
                <a16:creationId xmlns:a16="http://schemas.microsoft.com/office/drawing/2014/main" id="{434B89D1-D67B-4AD9-8183-AA2112F18A76}"/>
              </a:ext>
            </a:extLst>
          </p:cNvPr>
          <p:cNvSpPr/>
          <p:nvPr/>
        </p:nvSpPr>
        <p:spPr>
          <a:xfrm>
            <a:off x="4261684" y="1559213"/>
            <a:ext cx="970303" cy="5640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1" name="CAM">
            <a:extLst>
              <a:ext uri="{FF2B5EF4-FFF2-40B4-BE49-F238E27FC236}">
                <a16:creationId xmlns:a16="http://schemas.microsoft.com/office/drawing/2014/main" id="{7324C854-3D81-40E2-B21B-2B435FC5E634}"/>
              </a:ext>
            </a:extLst>
          </p:cNvPr>
          <p:cNvSpPr/>
          <p:nvPr/>
        </p:nvSpPr>
        <p:spPr>
          <a:xfrm>
            <a:off x="4261684" y="2244381"/>
            <a:ext cx="970303" cy="564044"/>
          </a:xfrm>
          <a:prstGeom prst="roundRect">
            <a:avLst/>
          </a:prstGeom>
          <a:solidFill>
            <a:srgbClr val="ED7D3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2" name="XANH BIEN NHAT">
            <a:extLst>
              <a:ext uri="{FF2B5EF4-FFF2-40B4-BE49-F238E27FC236}">
                <a16:creationId xmlns:a16="http://schemas.microsoft.com/office/drawing/2014/main" id="{5482CCDB-1201-433C-874F-6DB8FF67E8B6}"/>
              </a:ext>
            </a:extLst>
          </p:cNvPr>
          <p:cNvSpPr/>
          <p:nvPr/>
        </p:nvSpPr>
        <p:spPr>
          <a:xfrm>
            <a:off x="4261684" y="2929549"/>
            <a:ext cx="970303" cy="56404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3" name="XANH DUONG DAM">
            <a:extLst>
              <a:ext uri="{FF2B5EF4-FFF2-40B4-BE49-F238E27FC236}">
                <a16:creationId xmlns:a16="http://schemas.microsoft.com/office/drawing/2014/main" id="{E849A4DE-6B9C-4F2B-A12A-C7A4727F76BF}"/>
              </a:ext>
            </a:extLst>
          </p:cNvPr>
          <p:cNvSpPr/>
          <p:nvPr/>
        </p:nvSpPr>
        <p:spPr>
          <a:xfrm>
            <a:off x="4261684" y="3614242"/>
            <a:ext cx="970303" cy="56404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4" name="TIM">
            <a:extLst>
              <a:ext uri="{FF2B5EF4-FFF2-40B4-BE49-F238E27FC236}">
                <a16:creationId xmlns:a16="http://schemas.microsoft.com/office/drawing/2014/main" id="{2B335938-D286-4887-8362-59696E8B4F67}"/>
              </a:ext>
            </a:extLst>
          </p:cNvPr>
          <p:cNvSpPr/>
          <p:nvPr/>
        </p:nvSpPr>
        <p:spPr>
          <a:xfrm>
            <a:off x="5339116" y="2244381"/>
            <a:ext cx="970303" cy="5640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5" name="HONG">
            <a:extLst>
              <a:ext uri="{FF2B5EF4-FFF2-40B4-BE49-F238E27FC236}">
                <a16:creationId xmlns:a16="http://schemas.microsoft.com/office/drawing/2014/main" id="{EAAA33E9-9796-4F3A-9E54-2F99599D43FB}"/>
              </a:ext>
            </a:extLst>
          </p:cNvPr>
          <p:cNvSpPr/>
          <p:nvPr/>
        </p:nvSpPr>
        <p:spPr>
          <a:xfrm>
            <a:off x="5339116" y="2929549"/>
            <a:ext cx="970303" cy="564044"/>
          </a:xfrm>
          <a:prstGeom prst="roundRect">
            <a:avLst/>
          </a:prstGeom>
          <a:solidFill>
            <a:srgbClr val="FF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6" name="XANH LA NHAT">
            <a:extLst>
              <a:ext uri="{FF2B5EF4-FFF2-40B4-BE49-F238E27FC236}">
                <a16:creationId xmlns:a16="http://schemas.microsoft.com/office/drawing/2014/main" id="{019655C0-46EF-46F3-BA1E-F920A41A52A8}"/>
              </a:ext>
            </a:extLst>
          </p:cNvPr>
          <p:cNvSpPr/>
          <p:nvPr/>
        </p:nvSpPr>
        <p:spPr>
          <a:xfrm>
            <a:off x="5339116" y="3614242"/>
            <a:ext cx="970303" cy="564044"/>
          </a:xfrm>
          <a:prstGeom prst="roundRect">
            <a:avLst/>
          </a:prstGeom>
          <a:solidFill>
            <a:srgbClr val="66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XANH DUONG NHAT">
            <a:extLst>
              <a:ext uri="{FF2B5EF4-FFF2-40B4-BE49-F238E27FC236}">
                <a16:creationId xmlns:a16="http://schemas.microsoft.com/office/drawing/2014/main" id="{793BF84F-6C23-4576-956B-3185CF446CDF}"/>
              </a:ext>
            </a:extLst>
          </p:cNvPr>
          <p:cNvSpPr/>
          <p:nvPr/>
        </p:nvSpPr>
        <p:spPr>
          <a:xfrm>
            <a:off x="5339116" y="4298935"/>
            <a:ext cx="970303" cy="564044"/>
          </a:xfrm>
          <a:prstGeom prst="roundRect">
            <a:avLst/>
          </a:prstGeom>
          <a:solidFill>
            <a:srgbClr val="3333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8" name="YEU CAU MAU DO">
            <a:extLst>
              <a:ext uri="{FF2B5EF4-FFF2-40B4-BE49-F238E27FC236}">
                <a16:creationId xmlns:a16="http://schemas.microsoft.com/office/drawing/2014/main" id="{7242BBAB-F229-435D-AD83-01E51D622AC8}"/>
              </a:ext>
            </a:extLst>
          </p:cNvPr>
          <p:cNvSpPr/>
          <p:nvPr/>
        </p:nvSpPr>
        <p:spPr>
          <a:xfrm>
            <a:off x="6523630" y="1619093"/>
            <a:ext cx="5554639" cy="174779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800"/>
              </a:spcBef>
            </a:pPr>
            <a:r>
              <a:rPr lang="en-US" sz="2800" b="1" dirty="0"/>
              <a:t>Em </a:t>
            </a:r>
            <a:r>
              <a:rPr lang="en-US" sz="2800" b="1" dirty="0" err="1"/>
              <a:t>hãy</a:t>
            </a:r>
            <a:r>
              <a:rPr lang="en-US" sz="2800" b="1" dirty="0"/>
              <a:t> </a:t>
            </a:r>
            <a:r>
              <a:rPr lang="en-US" sz="2800" b="1" dirty="0" err="1"/>
              <a:t>gọi</a:t>
            </a:r>
            <a:r>
              <a:rPr lang="en-US" sz="2800" b="1" dirty="0"/>
              <a:t> </a:t>
            </a:r>
            <a:r>
              <a:rPr lang="en-US" sz="2800" b="1" dirty="0" err="1"/>
              <a:t>tên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bộ</a:t>
            </a:r>
            <a:r>
              <a:rPr lang="en-US" sz="2800" b="1" dirty="0"/>
              <a:t> </a:t>
            </a:r>
            <a:r>
              <a:rPr lang="en-US" sz="2800" b="1" dirty="0" err="1"/>
              <a:t>phận</a:t>
            </a:r>
            <a:r>
              <a:rPr lang="en-US" sz="2800" b="1" dirty="0"/>
              <a:t> </a:t>
            </a:r>
            <a:r>
              <a:rPr lang="en-US" sz="2800" b="1" dirty="0" err="1"/>
              <a:t>cơ</a:t>
            </a:r>
            <a:r>
              <a:rPr lang="en-US" sz="2800" b="1" dirty="0"/>
              <a:t> </a:t>
            </a:r>
            <a:r>
              <a:rPr lang="en-US" sz="2800" b="1" dirty="0" err="1"/>
              <a:t>bản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máy</a:t>
            </a:r>
            <a:r>
              <a:rPr lang="en-US" sz="2800" b="1" dirty="0"/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bàn</a:t>
            </a:r>
            <a:r>
              <a:rPr lang="en-US" sz="2800" b="1" dirty="0"/>
              <a:t>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đánh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.</a:t>
            </a:r>
          </a:p>
        </p:txBody>
      </p:sp>
      <p:sp>
        <p:nvSpPr>
          <p:cNvPr id="99" name="YEU CAU MAU DO">
            <a:extLst>
              <a:ext uri="{FF2B5EF4-FFF2-40B4-BE49-F238E27FC236}">
                <a16:creationId xmlns:a16="http://schemas.microsoft.com/office/drawing/2014/main" id="{FC4E8903-61FC-4885-8592-F10FD0F0FBE1}"/>
              </a:ext>
            </a:extLst>
          </p:cNvPr>
          <p:cNvSpPr/>
          <p:nvPr/>
        </p:nvSpPr>
        <p:spPr>
          <a:xfrm>
            <a:off x="6520403" y="1630935"/>
            <a:ext cx="5554639" cy="1679115"/>
          </a:xfrm>
          <a:prstGeom prst="roundRect">
            <a:avLst/>
          </a:prstGeom>
          <a:solidFill>
            <a:srgbClr val="E77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loa,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0" name="YEU CAU MAU DO">
            <a:extLst>
              <a:ext uri="{FF2B5EF4-FFF2-40B4-BE49-F238E27FC236}">
                <a16:creationId xmlns:a16="http://schemas.microsoft.com/office/drawing/2014/main" id="{0D0EFB3F-748A-4D2D-93F9-2D4D6FA4F4BF}"/>
              </a:ext>
            </a:extLst>
          </p:cNvPr>
          <p:cNvSpPr/>
          <p:nvPr/>
        </p:nvSpPr>
        <p:spPr>
          <a:xfrm>
            <a:off x="6520403" y="1590820"/>
            <a:ext cx="5554639" cy="1838179"/>
          </a:xfrm>
          <a:prstGeom prst="roundRect">
            <a:avLst/>
          </a:prstGeom>
          <a:solidFill>
            <a:srgbClr val="05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tin?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B.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1" name="YEU CAU MAU DO">
            <a:extLst>
              <a:ext uri="{FF2B5EF4-FFF2-40B4-BE49-F238E27FC236}">
                <a16:creationId xmlns:a16="http://schemas.microsoft.com/office/drawing/2014/main" id="{52D052C0-4414-4A9D-8EA7-1B23CE9B41B7}"/>
              </a:ext>
            </a:extLst>
          </p:cNvPr>
          <p:cNvSpPr/>
          <p:nvPr/>
        </p:nvSpPr>
        <p:spPr>
          <a:xfrm>
            <a:off x="6525955" y="1597445"/>
            <a:ext cx="5549087" cy="1787751"/>
          </a:xfrm>
          <a:prstGeom prst="roundRect">
            <a:avLst/>
          </a:prstGeom>
          <a:solidFill>
            <a:srgbClr val="713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YEU CAU MAU DO">
            <a:extLst>
              <a:ext uri="{FF2B5EF4-FFF2-40B4-BE49-F238E27FC236}">
                <a16:creationId xmlns:a16="http://schemas.microsoft.com/office/drawing/2014/main" id="{4AAF8FAB-02D6-4A5D-B3F6-8732FBAD3681}"/>
              </a:ext>
            </a:extLst>
          </p:cNvPr>
          <p:cNvSpPr/>
          <p:nvPr/>
        </p:nvSpPr>
        <p:spPr>
          <a:xfrm>
            <a:off x="6523630" y="1605647"/>
            <a:ext cx="5549087" cy="1728265"/>
          </a:xfrm>
          <a:prstGeom prst="roundRect">
            <a:avLst/>
          </a:prstGeom>
          <a:solidFill>
            <a:srgbClr val="F83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YEU CAU MAU DO">
            <a:extLst>
              <a:ext uri="{FF2B5EF4-FFF2-40B4-BE49-F238E27FC236}">
                <a16:creationId xmlns:a16="http://schemas.microsoft.com/office/drawing/2014/main" id="{C7A93366-5B16-4347-9E0D-AF231B197481}"/>
              </a:ext>
            </a:extLst>
          </p:cNvPr>
          <p:cNvSpPr/>
          <p:nvPr/>
        </p:nvSpPr>
        <p:spPr>
          <a:xfrm>
            <a:off x="6523630" y="1602495"/>
            <a:ext cx="5549087" cy="1787751"/>
          </a:xfrm>
          <a:prstGeom prst="roundRect">
            <a:avLst/>
          </a:prstGeom>
          <a:solidFill>
            <a:srgbClr val="65F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Trong phòng thực hành, khi phát hiện dây của chuột máy tính không cắm được vào máy tính, em sẽ làm gì?</a:t>
            </a:r>
            <a:endParaRPr lang="en-US" sz="20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    </a:t>
            </a:r>
            <a:r>
              <a:rPr lang="vi-VN" sz="20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A. Cắm lại.</a:t>
            </a:r>
            <a:r>
              <a:rPr lang="en-US" sz="20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             </a:t>
            </a:r>
            <a:r>
              <a:rPr lang="vi-VN" sz="20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B. Thông báo với thầy cô.</a:t>
            </a:r>
          </a:p>
          <a:p>
            <a:pPr algn="ctr"/>
            <a:r>
              <a:rPr lang="vi-VN" sz="20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C. Lấy ra chơi.</a:t>
            </a:r>
          </a:p>
        </p:txBody>
      </p:sp>
      <p:sp>
        <p:nvSpPr>
          <p:cNvPr id="104" name="YEU CAU MAU DO">
            <a:extLst>
              <a:ext uri="{FF2B5EF4-FFF2-40B4-BE49-F238E27FC236}">
                <a16:creationId xmlns:a16="http://schemas.microsoft.com/office/drawing/2014/main" id="{2A0D1732-10A9-4181-B5B7-EA53D3AFC727}"/>
              </a:ext>
            </a:extLst>
          </p:cNvPr>
          <p:cNvSpPr/>
          <p:nvPr/>
        </p:nvSpPr>
        <p:spPr>
          <a:xfrm>
            <a:off x="6523630" y="1622642"/>
            <a:ext cx="5549087" cy="1750274"/>
          </a:xfrm>
          <a:prstGeom prst="roundRect">
            <a:avLst/>
          </a:prstGeom>
          <a:solidFill>
            <a:srgbClr val="333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vi-VN" sz="2400" b="1" dirty="0">
                <a:latin typeface="+mj-lt"/>
              </a:rPr>
              <a:t>Để vệ sinh bàn phím máy tính, em nên sử dụng công cụ nào?</a:t>
            </a:r>
          </a:p>
          <a:p>
            <a:pPr>
              <a:spcBef>
                <a:spcPts val="600"/>
              </a:spcBef>
            </a:pPr>
            <a:r>
              <a:rPr lang="vi-VN" sz="2000" dirty="0">
                <a:latin typeface="+mj-lt"/>
              </a:rPr>
              <a:t>A. Bình xịt.</a:t>
            </a:r>
            <a:r>
              <a:rPr lang="en-US" sz="2000" dirty="0">
                <a:latin typeface="+mj-lt"/>
              </a:rPr>
              <a:t>         </a:t>
            </a:r>
            <a:r>
              <a:rPr lang="vi-VN" sz="2000" dirty="0">
                <a:latin typeface="+mj-lt"/>
              </a:rPr>
              <a:t>B. Khăn ướt.</a:t>
            </a:r>
            <a:r>
              <a:rPr lang="en-US" sz="2000" dirty="0">
                <a:latin typeface="+mj-lt"/>
              </a:rPr>
              <a:t>      </a:t>
            </a:r>
            <a:r>
              <a:rPr lang="vi-VN" sz="2000" dirty="0">
                <a:latin typeface="+mj-lt"/>
              </a:rPr>
              <a:t>C. Chổi phủi bụi.</a:t>
            </a:r>
            <a:endParaRPr lang="vi-VN" sz="1600" dirty="0">
              <a:latin typeface="+mj-lt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A239EDF-6F62-47DA-A4A6-0E6DCAB12824}"/>
              </a:ext>
            </a:extLst>
          </p:cNvPr>
          <p:cNvSpPr/>
          <p:nvPr/>
        </p:nvSpPr>
        <p:spPr>
          <a:xfrm>
            <a:off x="8007019" y="735081"/>
            <a:ext cx="39836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Ô MÀU DIỆU KỲ</a:t>
            </a:r>
            <a:endParaRPr lang="en-US" sz="3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B1">
            <a:extLst>
              <a:ext uri="{FF2B5EF4-FFF2-40B4-BE49-F238E27FC236}">
                <a16:creationId xmlns:a16="http://schemas.microsoft.com/office/drawing/2014/main" id="{90D55EEA-CF7D-4E5F-8C8D-72B94DBFABC0}"/>
              </a:ext>
            </a:extLst>
          </p:cNvPr>
          <p:cNvSpPr/>
          <p:nvPr/>
        </p:nvSpPr>
        <p:spPr>
          <a:xfrm>
            <a:off x="96461" y="69413"/>
            <a:ext cx="597136" cy="429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B2">
            <a:extLst>
              <a:ext uri="{FF2B5EF4-FFF2-40B4-BE49-F238E27FC236}">
                <a16:creationId xmlns:a16="http://schemas.microsoft.com/office/drawing/2014/main" id="{20D7F8EE-D9D3-4EBD-BBF3-6228F4DAEEDA}"/>
              </a:ext>
            </a:extLst>
          </p:cNvPr>
          <p:cNvSpPr/>
          <p:nvPr/>
        </p:nvSpPr>
        <p:spPr>
          <a:xfrm>
            <a:off x="838495" y="70794"/>
            <a:ext cx="597136" cy="429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8" name="B3">
            <a:extLst>
              <a:ext uri="{FF2B5EF4-FFF2-40B4-BE49-F238E27FC236}">
                <a16:creationId xmlns:a16="http://schemas.microsoft.com/office/drawing/2014/main" id="{761E8B23-16D9-4C72-AE33-B312FC6FA30A}"/>
              </a:ext>
            </a:extLst>
          </p:cNvPr>
          <p:cNvSpPr/>
          <p:nvPr/>
        </p:nvSpPr>
        <p:spPr>
          <a:xfrm>
            <a:off x="1586566" y="70794"/>
            <a:ext cx="597136" cy="429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9" name="B4">
            <a:extLst>
              <a:ext uri="{FF2B5EF4-FFF2-40B4-BE49-F238E27FC236}">
                <a16:creationId xmlns:a16="http://schemas.microsoft.com/office/drawing/2014/main" id="{C6D1BC69-577D-4653-8FEA-485B97029815}"/>
              </a:ext>
            </a:extLst>
          </p:cNvPr>
          <p:cNvSpPr/>
          <p:nvPr/>
        </p:nvSpPr>
        <p:spPr>
          <a:xfrm>
            <a:off x="2334637" y="70794"/>
            <a:ext cx="597136" cy="429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0" name="B5">
            <a:extLst>
              <a:ext uri="{FF2B5EF4-FFF2-40B4-BE49-F238E27FC236}">
                <a16:creationId xmlns:a16="http://schemas.microsoft.com/office/drawing/2014/main" id="{E1E20505-7988-4E34-8F43-F502DEA684F7}"/>
              </a:ext>
            </a:extLst>
          </p:cNvPr>
          <p:cNvSpPr/>
          <p:nvPr/>
        </p:nvSpPr>
        <p:spPr>
          <a:xfrm>
            <a:off x="3084533" y="70794"/>
            <a:ext cx="597136" cy="429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1" name="B6">
            <a:extLst>
              <a:ext uri="{FF2B5EF4-FFF2-40B4-BE49-F238E27FC236}">
                <a16:creationId xmlns:a16="http://schemas.microsoft.com/office/drawing/2014/main" id="{3788E6B6-EBC6-422E-A7FC-7105977769BC}"/>
              </a:ext>
            </a:extLst>
          </p:cNvPr>
          <p:cNvSpPr/>
          <p:nvPr/>
        </p:nvSpPr>
        <p:spPr>
          <a:xfrm>
            <a:off x="3834429" y="70794"/>
            <a:ext cx="597136" cy="429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2" name="B7">
            <a:extLst>
              <a:ext uri="{FF2B5EF4-FFF2-40B4-BE49-F238E27FC236}">
                <a16:creationId xmlns:a16="http://schemas.microsoft.com/office/drawing/2014/main" id="{3D2DCFD3-75BC-48FF-9D78-F1148A857CD7}"/>
              </a:ext>
            </a:extLst>
          </p:cNvPr>
          <p:cNvSpPr/>
          <p:nvPr/>
        </p:nvSpPr>
        <p:spPr>
          <a:xfrm>
            <a:off x="4583849" y="70794"/>
            <a:ext cx="597136" cy="429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3" name="B8">
            <a:extLst>
              <a:ext uri="{FF2B5EF4-FFF2-40B4-BE49-F238E27FC236}">
                <a16:creationId xmlns:a16="http://schemas.microsoft.com/office/drawing/2014/main" id="{12181266-C681-4958-A3F4-1EBEFA6F34C3}"/>
              </a:ext>
            </a:extLst>
          </p:cNvPr>
          <p:cNvSpPr/>
          <p:nvPr/>
        </p:nvSpPr>
        <p:spPr>
          <a:xfrm>
            <a:off x="5338223" y="84553"/>
            <a:ext cx="597136" cy="429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4" name="YEU CAU MAU DO">
            <a:extLst>
              <a:ext uri="{FF2B5EF4-FFF2-40B4-BE49-F238E27FC236}">
                <a16:creationId xmlns:a16="http://schemas.microsoft.com/office/drawing/2014/main" id="{AAE57174-784A-492F-9356-74D01ABB9CB6}"/>
              </a:ext>
            </a:extLst>
          </p:cNvPr>
          <p:cNvSpPr/>
          <p:nvPr/>
        </p:nvSpPr>
        <p:spPr>
          <a:xfrm>
            <a:off x="6532332" y="1579907"/>
            <a:ext cx="5554639" cy="1847297"/>
          </a:xfrm>
          <a:prstGeom prst="roundRect">
            <a:avLst/>
          </a:prstGeom>
          <a:solidFill>
            <a:srgbClr val="062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5" name="Rectangle 114">
            <a:hlinkClick r:id="rId4" action="ppaction://hlinksldjump"/>
            <a:extLst>
              <a:ext uri="{FF2B5EF4-FFF2-40B4-BE49-F238E27FC236}">
                <a16:creationId xmlns:a16="http://schemas.microsoft.com/office/drawing/2014/main" id="{6FF57D0A-7FEC-45BE-B640-ACA5A1A71C8E}"/>
              </a:ext>
            </a:extLst>
          </p:cNvPr>
          <p:cNvSpPr/>
          <p:nvPr/>
        </p:nvSpPr>
        <p:spPr>
          <a:xfrm>
            <a:off x="1124814" y="660823"/>
            <a:ext cx="57037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 ĐỀ 1: MÁY TÍNH VÀ EM</a:t>
            </a:r>
          </a:p>
        </p:txBody>
      </p:sp>
      <p:pic>
        <p:nvPicPr>
          <p:cNvPr id="125" name="NguoiToiYeuToiThuong-V.A-2525504_hq">
            <a:hlinkClick r:id="" action="ppaction://media"/>
            <a:extLst>
              <a:ext uri="{FF2B5EF4-FFF2-40B4-BE49-F238E27FC236}">
                <a16:creationId xmlns:a16="http://schemas.microsoft.com/office/drawing/2014/main" id="{032468C6-42F5-494A-9677-1D34DA9137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1622331"/>
            <a:ext cx="609600" cy="609600"/>
          </a:xfrm>
          <a:prstGeom prst="rect">
            <a:avLst/>
          </a:prstGeom>
        </p:spPr>
      </p:pic>
      <p:sp>
        <p:nvSpPr>
          <p:cNvPr id="126" name="Oval 125">
            <a:extLst>
              <a:ext uri="{FF2B5EF4-FFF2-40B4-BE49-F238E27FC236}">
                <a16:creationId xmlns:a16="http://schemas.microsoft.com/office/drawing/2014/main" id="{A8EC7785-DBDF-472B-B32C-5320CB103DF6}"/>
              </a:ext>
            </a:extLst>
          </p:cNvPr>
          <p:cNvSpPr/>
          <p:nvPr/>
        </p:nvSpPr>
        <p:spPr>
          <a:xfrm>
            <a:off x="9004852" y="-3140765"/>
            <a:ext cx="99391" cy="159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17E1C6E3-E207-435B-A4E1-82CD43359F59}"/>
              </a:ext>
            </a:extLst>
          </p:cNvPr>
          <p:cNvSpPr/>
          <p:nvPr/>
        </p:nvSpPr>
        <p:spPr>
          <a:xfrm>
            <a:off x="9157252" y="-2988365"/>
            <a:ext cx="99391" cy="159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A1897642-646A-4CDB-914C-3300FD2EB9F0}"/>
              </a:ext>
            </a:extLst>
          </p:cNvPr>
          <p:cNvSpPr/>
          <p:nvPr/>
        </p:nvSpPr>
        <p:spPr>
          <a:xfrm>
            <a:off x="9309652" y="-2835965"/>
            <a:ext cx="99391" cy="159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D5F6CFC-BF8E-4558-950B-7EB7796AD59C}"/>
              </a:ext>
            </a:extLst>
          </p:cNvPr>
          <p:cNvSpPr/>
          <p:nvPr/>
        </p:nvSpPr>
        <p:spPr>
          <a:xfrm>
            <a:off x="9462052" y="-2683565"/>
            <a:ext cx="99391" cy="159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14EA70A6-6AEE-4007-BEA7-30BBCC09B603}"/>
              </a:ext>
            </a:extLst>
          </p:cNvPr>
          <p:cNvSpPr/>
          <p:nvPr/>
        </p:nvSpPr>
        <p:spPr>
          <a:xfrm>
            <a:off x="9614452" y="-2531165"/>
            <a:ext cx="99391" cy="159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330DDFB8-725F-493A-B6E5-409A8735195B}"/>
              </a:ext>
            </a:extLst>
          </p:cNvPr>
          <p:cNvSpPr/>
          <p:nvPr/>
        </p:nvSpPr>
        <p:spPr>
          <a:xfrm>
            <a:off x="9766852" y="-2378765"/>
            <a:ext cx="99391" cy="159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3D83E019-E071-4761-B7B2-3E6822599CD2}"/>
              </a:ext>
            </a:extLst>
          </p:cNvPr>
          <p:cNvSpPr/>
          <p:nvPr/>
        </p:nvSpPr>
        <p:spPr>
          <a:xfrm>
            <a:off x="9919252" y="-2226365"/>
            <a:ext cx="99391" cy="159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8B1F44C8-F6F8-41A3-9F2B-993CF52544F4}"/>
              </a:ext>
            </a:extLst>
          </p:cNvPr>
          <p:cNvSpPr/>
          <p:nvPr/>
        </p:nvSpPr>
        <p:spPr>
          <a:xfrm>
            <a:off x="10071652" y="-2073965"/>
            <a:ext cx="99391" cy="159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0EC81A2F-FD19-4EF4-A6E3-20F33AEE25DC}"/>
              </a:ext>
            </a:extLst>
          </p:cNvPr>
          <p:cNvSpPr/>
          <p:nvPr/>
        </p:nvSpPr>
        <p:spPr>
          <a:xfrm>
            <a:off x="10224052" y="-1921565"/>
            <a:ext cx="99391" cy="159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71E8F11E-502A-4BC5-AC19-91386D297765}"/>
              </a:ext>
            </a:extLst>
          </p:cNvPr>
          <p:cNvSpPr/>
          <p:nvPr/>
        </p:nvSpPr>
        <p:spPr>
          <a:xfrm>
            <a:off x="10376452" y="-1769165"/>
            <a:ext cx="99391" cy="159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F3B37A52-6A19-4F4D-924B-D61C7C6A4D86}"/>
              </a:ext>
            </a:extLst>
          </p:cNvPr>
          <p:cNvSpPr/>
          <p:nvPr/>
        </p:nvSpPr>
        <p:spPr>
          <a:xfrm>
            <a:off x="10528852" y="-1616765"/>
            <a:ext cx="99391" cy="159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F36AEAB4-71D3-4F45-910F-1AC67BAFE62A}"/>
              </a:ext>
            </a:extLst>
          </p:cNvPr>
          <p:cNvSpPr/>
          <p:nvPr/>
        </p:nvSpPr>
        <p:spPr>
          <a:xfrm>
            <a:off x="10681252" y="-1464365"/>
            <a:ext cx="99391" cy="159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68CEC042-E132-4AD0-A21F-419B70E1EE6A}"/>
              </a:ext>
            </a:extLst>
          </p:cNvPr>
          <p:cNvSpPr/>
          <p:nvPr/>
        </p:nvSpPr>
        <p:spPr>
          <a:xfrm>
            <a:off x="9157252" y="-2988365"/>
            <a:ext cx="99391" cy="159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720F346A-6529-4775-AC03-AC84F1914D4D}"/>
              </a:ext>
            </a:extLst>
          </p:cNvPr>
          <p:cNvSpPr/>
          <p:nvPr/>
        </p:nvSpPr>
        <p:spPr>
          <a:xfrm>
            <a:off x="9309652" y="-2835965"/>
            <a:ext cx="99391" cy="159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79A680F9-19A2-477E-9DDF-16AEB39A38D6}"/>
              </a:ext>
            </a:extLst>
          </p:cNvPr>
          <p:cNvSpPr/>
          <p:nvPr/>
        </p:nvSpPr>
        <p:spPr>
          <a:xfrm>
            <a:off x="9462052" y="-2683565"/>
            <a:ext cx="99391" cy="159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56EB519E-A87A-4043-B690-70E9BF0BD7D3}"/>
              </a:ext>
            </a:extLst>
          </p:cNvPr>
          <p:cNvSpPr/>
          <p:nvPr/>
        </p:nvSpPr>
        <p:spPr>
          <a:xfrm>
            <a:off x="9614452" y="-2531165"/>
            <a:ext cx="99391" cy="159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3ABA8E3C-77C1-403E-A9AD-B6435F661B78}"/>
              </a:ext>
            </a:extLst>
          </p:cNvPr>
          <p:cNvSpPr/>
          <p:nvPr/>
        </p:nvSpPr>
        <p:spPr>
          <a:xfrm>
            <a:off x="9766852" y="-2378765"/>
            <a:ext cx="99391" cy="159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2CD04868-3E33-446E-A24C-3FA103E00282}"/>
              </a:ext>
            </a:extLst>
          </p:cNvPr>
          <p:cNvSpPr/>
          <p:nvPr/>
        </p:nvSpPr>
        <p:spPr>
          <a:xfrm>
            <a:off x="9919252" y="-2226365"/>
            <a:ext cx="99391" cy="159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107CB843-C9E1-4FD4-B92D-3913BFBAF9C1}"/>
              </a:ext>
            </a:extLst>
          </p:cNvPr>
          <p:cNvSpPr/>
          <p:nvPr/>
        </p:nvSpPr>
        <p:spPr>
          <a:xfrm>
            <a:off x="10071652" y="-2073965"/>
            <a:ext cx="99391" cy="159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91908046-C29C-43D2-A429-66F9235A0EBA}"/>
              </a:ext>
            </a:extLst>
          </p:cNvPr>
          <p:cNvSpPr/>
          <p:nvPr/>
        </p:nvSpPr>
        <p:spPr>
          <a:xfrm>
            <a:off x="10224052" y="-1921565"/>
            <a:ext cx="99391" cy="159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10A01322-60D6-40FB-BD3E-CC0CBB51107B}"/>
              </a:ext>
            </a:extLst>
          </p:cNvPr>
          <p:cNvSpPr/>
          <p:nvPr/>
        </p:nvSpPr>
        <p:spPr>
          <a:xfrm>
            <a:off x="10376452" y="-1769165"/>
            <a:ext cx="99391" cy="159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F3DCAC36-F218-496F-AB22-2ADED022AA85}"/>
              </a:ext>
            </a:extLst>
          </p:cNvPr>
          <p:cNvSpPr/>
          <p:nvPr/>
        </p:nvSpPr>
        <p:spPr>
          <a:xfrm>
            <a:off x="10528852" y="-1616765"/>
            <a:ext cx="99391" cy="159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2082FC72-3612-4C7D-88AB-C87BD3F82318}"/>
              </a:ext>
            </a:extLst>
          </p:cNvPr>
          <p:cNvSpPr/>
          <p:nvPr/>
        </p:nvSpPr>
        <p:spPr>
          <a:xfrm>
            <a:off x="10681252" y="-1464365"/>
            <a:ext cx="99391" cy="159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D916FE38-E18B-4B21-898C-857A27D3EB53}"/>
              </a:ext>
            </a:extLst>
          </p:cNvPr>
          <p:cNvSpPr/>
          <p:nvPr/>
        </p:nvSpPr>
        <p:spPr>
          <a:xfrm>
            <a:off x="10833652" y="-1311965"/>
            <a:ext cx="99391" cy="159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2D97B81B-261A-F8C4-900C-2B18EF89A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21166" y="6338463"/>
            <a:ext cx="4114800" cy="365125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Phong –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Phong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ECD7AD-AECD-D1CB-B779-7EB2C40CA25E}"/>
              </a:ext>
            </a:extLst>
          </p:cNvPr>
          <p:cNvGrpSpPr/>
          <p:nvPr/>
        </p:nvGrpSpPr>
        <p:grpSpPr>
          <a:xfrm rot="10800000">
            <a:off x="3140964" y="5563794"/>
            <a:ext cx="9033402" cy="655319"/>
            <a:chOff x="-1" y="610299"/>
            <a:chExt cx="8053431" cy="6553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BFEEBA-0955-E2EE-06EB-4D383B00D854}"/>
                </a:ext>
              </a:extLst>
            </p:cNvPr>
            <p:cNvSpPr/>
            <p:nvPr/>
          </p:nvSpPr>
          <p:spPr>
            <a:xfrm>
              <a:off x="-1" y="610299"/>
              <a:ext cx="8053431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F72EA7-8572-836C-3888-EBC4CAB39E7F}"/>
                </a:ext>
              </a:extLst>
            </p:cNvPr>
            <p:cNvSpPr/>
            <p:nvPr/>
          </p:nvSpPr>
          <p:spPr>
            <a:xfrm>
              <a:off x="-1" y="762699"/>
              <a:ext cx="8053431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ED702B5-85B0-29DA-2154-5608366468C2}"/>
                </a:ext>
              </a:extLst>
            </p:cNvPr>
            <p:cNvSpPr/>
            <p:nvPr/>
          </p:nvSpPr>
          <p:spPr>
            <a:xfrm>
              <a:off x="-1" y="915099"/>
              <a:ext cx="8053431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E231DF-8460-9AE3-AB47-58A7A3F0C8FC}"/>
                </a:ext>
              </a:extLst>
            </p:cNvPr>
            <p:cNvSpPr/>
            <p:nvPr/>
          </p:nvSpPr>
          <p:spPr>
            <a:xfrm>
              <a:off x="-1" y="1067499"/>
              <a:ext cx="8053431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2D71EB-BF50-A88A-9AC3-125719A8ABBB}"/>
                </a:ext>
              </a:extLst>
            </p:cNvPr>
            <p:cNvSpPr/>
            <p:nvPr/>
          </p:nvSpPr>
          <p:spPr>
            <a:xfrm>
              <a:off x="-1" y="1219899"/>
              <a:ext cx="8053431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178C3A4-6B9E-DA20-65D2-09CC92C5C592}"/>
              </a:ext>
            </a:extLst>
          </p:cNvPr>
          <p:cNvGrpSpPr/>
          <p:nvPr/>
        </p:nvGrpSpPr>
        <p:grpSpPr>
          <a:xfrm>
            <a:off x="10933042" y="6219114"/>
            <a:ext cx="712857" cy="610899"/>
            <a:chOff x="10933043" y="6247651"/>
            <a:chExt cx="653906" cy="582362"/>
          </a:xfrm>
        </p:grpSpPr>
        <p:sp>
          <p:nvSpPr>
            <p:cNvPr id="2" name="Sun 1">
              <a:extLst>
                <a:ext uri="{FF2B5EF4-FFF2-40B4-BE49-F238E27FC236}">
                  <a16:creationId xmlns:a16="http://schemas.microsoft.com/office/drawing/2014/main" id="{92870BC0-5077-1B94-6B2E-4D884FB71A91}"/>
                </a:ext>
              </a:extLst>
            </p:cNvPr>
            <p:cNvSpPr/>
            <p:nvPr/>
          </p:nvSpPr>
          <p:spPr>
            <a:xfrm>
              <a:off x="10933043" y="6247651"/>
              <a:ext cx="653906" cy="582362"/>
            </a:xfrm>
            <a:prstGeom prst="su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Arrow: Right 149">
              <a:hlinkClick r:id="rId4" action="ppaction://hlinksldjump"/>
              <a:extLst>
                <a:ext uri="{FF2B5EF4-FFF2-40B4-BE49-F238E27FC236}">
                  <a16:creationId xmlns:a16="http://schemas.microsoft.com/office/drawing/2014/main" id="{EE98A380-D1DA-42B3-ADA5-31F3A79E992C}"/>
                </a:ext>
              </a:extLst>
            </p:cNvPr>
            <p:cNvSpPr/>
            <p:nvPr/>
          </p:nvSpPr>
          <p:spPr>
            <a:xfrm>
              <a:off x="11132610" y="6378427"/>
              <a:ext cx="299981" cy="319876"/>
            </a:xfrm>
            <a:prstGeom prst="rightArrow">
              <a:avLst>
                <a:gd name="adj1" fmla="val 58218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B7F01BD-A1BD-EBF0-B58C-47A0F1E2F87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5337"/>
          <a:stretch/>
        </p:blipFill>
        <p:spPr>
          <a:xfrm>
            <a:off x="6599467" y="3397865"/>
            <a:ext cx="5391248" cy="26561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681B20-CBE8-2D7C-8E4F-01625D00325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4534"/>
          <a:stretch/>
        </p:blipFill>
        <p:spPr>
          <a:xfrm>
            <a:off x="6644085" y="3366942"/>
            <a:ext cx="5391248" cy="28843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91539C-2537-7D2C-2823-F176203B6B2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60999" b="22056"/>
          <a:stretch/>
        </p:blipFill>
        <p:spPr>
          <a:xfrm>
            <a:off x="6668929" y="3352845"/>
            <a:ext cx="5484534" cy="2795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28968F-EFC9-724B-6388-7A832063CC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130" y="7097088"/>
            <a:ext cx="526258" cy="436543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D46A25FC-0538-4D49-963E-B89F1CC5E8D7}"/>
              </a:ext>
            </a:extLst>
          </p:cNvPr>
          <p:cNvGrpSpPr/>
          <p:nvPr/>
        </p:nvGrpSpPr>
        <p:grpSpPr>
          <a:xfrm>
            <a:off x="767" y="606665"/>
            <a:ext cx="8053431" cy="655319"/>
            <a:chOff x="-1" y="610299"/>
            <a:chExt cx="8053431" cy="655319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1EF64DD-4B08-40BE-A6B8-CDD1B139D2FA}"/>
                </a:ext>
              </a:extLst>
            </p:cNvPr>
            <p:cNvSpPr/>
            <p:nvPr/>
          </p:nvSpPr>
          <p:spPr>
            <a:xfrm>
              <a:off x="-1" y="610299"/>
              <a:ext cx="8053431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0259066-748B-487D-A198-8C8656424A9C}"/>
                </a:ext>
              </a:extLst>
            </p:cNvPr>
            <p:cNvSpPr/>
            <p:nvPr/>
          </p:nvSpPr>
          <p:spPr>
            <a:xfrm>
              <a:off x="-1" y="762699"/>
              <a:ext cx="8053431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73560E3-EE10-4777-9373-F58771F429E5}"/>
                </a:ext>
              </a:extLst>
            </p:cNvPr>
            <p:cNvSpPr/>
            <p:nvPr/>
          </p:nvSpPr>
          <p:spPr>
            <a:xfrm>
              <a:off x="-1" y="915099"/>
              <a:ext cx="8053431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8649316-8A03-476B-A1B2-A97CB14D2C66}"/>
                </a:ext>
              </a:extLst>
            </p:cNvPr>
            <p:cNvSpPr/>
            <p:nvPr/>
          </p:nvSpPr>
          <p:spPr>
            <a:xfrm>
              <a:off x="-1" y="1067499"/>
              <a:ext cx="8053431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B86A65A-0A3E-425D-A33B-23DECAB8A087}"/>
                </a:ext>
              </a:extLst>
            </p:cNvPr>
            <p:cNvSpPr/>
            <p:nvPr/>
          </p:nvSpPr>
          <p:spPr>
            <a:xfrm>
              <a:off x="-1" y="1219899"/>
              <a:ext cx="8053431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Rectangle 11">
            <a:hlinkClick r:id="rId4" action="ppaction://hlinksldjump"/>
            <a:extLst>
              <a:ext uri="{FF2B5EF4-FFF2-40B4-BE49-F238E27FC236}">
                <a16:creationId xmlns:a16="http://schemas.microsoft.com/office/drawing/2014/main" id="{88127CD6-078F-F2FC-879A-3F19DB1A45DA}"/>
              </a:ext>
            </a:extLst>
          </p:cNvPr>
          <p:cNvSpPr/>
          <p:nvPr/>
        </p:nvSpPr>
        <p:spPr>
          <a:xfrm>
            <a:off x="-90807" y="5879069"/>
            <a:ext cx="33517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3: MÁY TÍNH VÀ EM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DE3D88-BE22-9B37-18FD-9EFB10ACF9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1" y="7140830"/>
            <a:ext cx="349057" cy="3490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ED8562-F4E3-3ED1-7D89-6A292E20E5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97"/>
            <a:ext cx="1463388" cy="138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3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1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audio>
              <p:cMediaNode vol="80000">
                <p:cTn id="2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25"/>
                </p:tgtEl>
              </p:cMediaNode>
            </p:audio>
          </p:childTnLst>
        </p:cTn>
      </p:par>
    </p:tnLst>
    <p:bldLst>
      <p:bldP spid="87" grpId="0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/>
      <p:bldP spid="114" grpId="0" animBg="1"/>
      <p:bldP spid="114" grpId="1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263</Words>
  <Application>Microsoft Office PowerPoint</Application>
  <PresentationFormat>Widescreen</PresentationFormat>
  <Paragraphs>22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Ngoc</dc:creator>
  <cp:lastModifiedBy>Administrator</cp:lastModifiedBy>
  <cp:revision>22</cp:revision>
  <dcterms:created xsi:type="dcterms:W3CDTF">2023-11-02T01:16:39Z</dcterms:created>
  <dcterms:modified xsi:type="dcterms:W3CDTF">2024-03-27T15:02:33Z</dcterms:modified>
</cp:coreProperties>
</file>