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</p:sldIdLst>
  <p:sldSz cx="12192000" cy="6858000"/>
  <p:notesSz cx="6858000" cy="9144000"/>
  <p:embeddedFontLst>
    <p:embeddedFont>
      <p:font typeface="Abril Fatface" panose="02000503000000020003" pitchFamily="2" charset="0"/>
      <p:regular r:id="rId48"/>
    </p:embeddedFont>
    <p:embeddedFont>
      <p:font typeface="Barlow Condensed" panose="00000506000000000000" pitchFamily="2" charset="0"/>
      <p:regular r:id="rId49"/>
      <p:bold r:id="rId50"/>
      <p:italic r:id="rId51"/>
      <p:boldItalic r:id="rId52"/>
    </p:embeddedFont>
    <p:embeddedFont>
      <p:font typeface="Patrick Hand" panose="00000500000000000000" pitchFamily="2" charset="0"/>
      <p:regular r:id="rId5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7" roundtripDataSignature="AMtx7miM7keka3F/Q6iiV6rsh8AZ3/9N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font" Target="fonts/font3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font" Target="fonts/font6.fntdata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font" Target="fonts/font1.fntdata"/><Relationship Id="rId8" Type="http://schemas.openxmlformats.org/officeDocument/2006/relationships/slide" Target="slides/slide7.xml"/><Relationship Id="rId51" Type="http://schemas.openxmlformats.org/officeDocument/2006/relationships/font" Target="fonts/font4.fnt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2.fntdata"/><Relationship Id="rId57" Type="http://customschemas.google.com/relationships/presentationmetadata" Target="metadata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font" Target="fonts/font5.fntdata"/><Relationship Id="rId6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Google Shape;809;g104011c9fc1_1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0" name="Google Shape;810;g104011c9fc1_1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4" name="Google Shape;954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3" name="Google Shape;96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2" name="Google Shape;972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" name="Google Shape;98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1" name="Google Shape;98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" name="Google Shape;98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0" name="Google Shape;99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" name="Google Shape;99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00" name="Google Shape;100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" name="Google Shape;100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0" name="Google Shape;1010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" name="Google Shape;101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0" name="Google Shape;102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Google Shape;102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0" name="Google Shape;1030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Google Shape;103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0" name="Google Shape;1040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17" name="Google Shape;81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Google Shape;1049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0" name="Google Shape;1050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1059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0" name="Google Shape;1060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Google Shape;1069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0" name="Google Shape;1070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Google Shape;1079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0" name="Google Shape;1080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Google Shape;1089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0" name="Google Shape;1090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Google Shape;109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8" name="Google Shape;1098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" name="Google Shape;1105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06" name="Google Shape;1106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Google Shape;1114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5" name="Google Shape;1115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2" name="Google Shape;1122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23" name="Google Shape;1123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" name="Google Shape;1130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1" name="Google Shape;1131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g105cb89dd2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8" name="Google Shape;858;g105cb89dd2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9" name="Google Shape;1139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40" name="Google Shape;1140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" name="Google Shape;1147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48" name="Google Shape;1148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" name="Google Shape;1155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56" name="Google Shape;1156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3" name="Google Shape;116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4" name="Google Shape;1164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" name="Google Shape;1171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2" name="Google Shape;1172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" name="Google Shape;1179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80" name="Google Shape;1180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" name="Google Shape;1187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88" name="Google Shape;1188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" name="Google Shape;1195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96" name="Google Shape;1196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3" name="Google Shape;1203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4" name="Google Shape;1204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1" name="Google Shape;1211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12" name="Google Shape;1212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" name="Google Shape;901;g105c259eb03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2" name="Google Shape;902;g105c259eb03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9" name="Google Shape;1219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20" name="Google Shape;1220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7" name="Google Shape;1227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28" name="Google Shape;1228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5" name="Google Shape;1235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36" name="Google Shape;1236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3" name="Google Shape;1243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4" name="Google Shape;1244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1" name="Google Shape;1251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52" name="Google Shape;1252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1" name="Google Shape;1261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62" name="Google Shape;1262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8" name="Google Shape;90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7" name="Google Shape;91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6" name="Google Shape;92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5" name="Google Shape;93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" name="Google Shape;94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45" name="Google Shape;94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slide" Target="../slides/slide15.xml"/><Relationship Id="rId13" Type="http://schemas.openxmlformats.org/officeDocument/2006/relationships/slide" Target="../slides/slide10.xml"/><Relationship Id="rId18" Type="http://schemas.openxmlformats.org/officeDocument/2006/relationships/slide" Target="../slides/slide44.xml"/><Relationship Id="rId3" Type="http://schemas.openxmlformats.org/officeDocument/2006/relationships/slide" Target="../slides/slide9.xml"/><Relationship Id="rId21" Type="http://schemas.openxmlformats.org/officeDocument/2006/relationships/slide" Target="../slides/slide8.xml"/><Relationship Id="rId7" Type="http://schemas.openxmlformats.org/officeDocument/2006/relationships/slide" Target="../slides/slide5.xml"/><Relationship Id="rId12" Type="http://schemas.openxmlformats.org/officeDocument/2006/relationships/slide" Target="../slides/slide12.xml"/><Relationship Id="rId17" Type="http://schemas.openxmlformats.org/officeDocument/2006/relationships/slide" Target="../slides/slide18.xml"/><Relationship Id="rId2" Type="http://schemas.openxmlformats.org/officeDocument/2006/relationships/slide" Target="../slides/slide20.xml"/><Relationship Id="rId16" Type="http://schemas.openxmlformats.org/officeDocument/2006/relationships/slide" Target="../slides/slide16.xml"/><Relationship Id="rId20" Type="http://schemas.openxmlformats.org/officeDocument/2006/relationships/slide" Target="../slides/slide23.xml"/><Relationship Id="rId1" Type="http://schemas.openxmlformats.org/officeDocument/2006/relationships/slideMaster" Target="../slideMasters/slideMaster1.xml"/><Relationship Id="rId6" Type="http://schemas.openxmlformats.org/officeDocument/2006/relationships/slide" Target="../slides/slide7.xml"/><Relationship Id="rId11" Type="http://schemas.openxmlformats.org/officeDocument/2006/relationships/slide" Target="../slides/slide22.xml"/><Relationship Id="rId5" Type="http://schemas.openxmlformats.org/officeDocument/2006/relationships/slide" Target="../slides/slide13.xml"/><Relationship Id="rId15" Type="http://schemas.openxmlformats.org/officeDocument/2006/relationships/slide" Target="../slides/slide14.xml"/><Relationship Id="rId10" Type="http://schemas.openxmlformats.org/officeDocument/2006/relationships/slide" Target="../slides/slide19.xml"/><Relationship Id="rId19" Type="http://schemas.openxmlformats.org/officeDocument/2006/relationships/slide" Target="../slides/slide21.xml"/><Relationship Id="rId4" Type="http://schemas.openxmlformats.org/officeDocument/2006/relationships/slide" Target="../slides/slide11.xml"/><Relationship Id="rId9" Type="http://schemas.openxmlformats.org/officeDocument/2006/relationships/slide" Target="../slides/slide17.xml"/><Relationship Id="rId14" Type="http://schemas.openxmlformats.org/officeDocument/2006/relationships/slide" Target="../slides/slide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1 Title">
  <p:cSld name="CUSTOM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4"/>
          <p:cNvSpPr/>
          <p:nvPr/>
        </p:nvSpPr>
        <p:spPr>
          <a:xfrm>
            <a:off x="1981789" y="3961202"/>
            <a:ext cx="519520" cy="820983"/>
          </a:xfrm>
          <a:custGeom>
            <a:avLst/>
            <a:gdLst/>
            <a:ahLst/>
            <a:cxnLst/>
            <a:rect l="l" t="t" r="r" b="b"/>
            <a:pathLst>
              <a:path w="519520" h="820983" extrusionOk="0">
                <a:moveTo>
                  <a:pt x="0" y="0"/>
                </a:moveTo>
                <a:lnTo>
                  <a:pt x="152688" y="0"/>
                </a:lnTo>
                <a:lnTo>
                  <a:pt x="519521" y="355286"/>
                </a:lnTo>
                <a:lnTo>
                  <a:pt x="225978" y="820984"/>
                </a:lnTo>
                <a:lnTo>
                  <a:pt x="73195" y="820984"/>
                </a:lnTo>
                <a:lnTo>
                  <a:pt x="0" y="0"/>
                </a:lnTo>
                <a:close/>
              </a:path>
            </a:pathLst>
          </a:custGeom>
          <a:solidFill>
            <a:srgbClr val="A5633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44"/>
          <p:cNvSpPr/>
          <p:nvPr/>
        </p:nvSpPr>
        <p:spPr>
          <a:xfrm>
            <a:off x="1872807" y="4119806"/>
            <a:ext cx="215862" cy="540229"/>
          </a:xfrm>
          <a:custGeom>
            <a:avLst/>
            <a:gdLst/>
            <a:ahLst/>
            <a:cxnLst/>
            <a:rect l="l" t="t" r="r" b="b"/>
            <a:pathLst>
              <a:path w="215862" h="540229" extrusionOk="0">
                <a:moveTo>
                  <a:pt x="212809" y="15460"/>
                </a:moveTo>
                <a:cubicBezTo>
                  <a:pt x="210041" y="11452"/>
                  <a:pt x="206033" y="8875"/>
                  <a:pt x="200976" y="7921"/>
                </a:cubicBezTo>
                <a:cubicBezTo>
                  <a:pt x="164044" y="2577"/>
                  <a:pt x="129308" y="0"/>
                  <a:pt x="96671" y="0"/>
                </a:cubicBezTo>
                <a:cubicBezTo>
                  <a:pt x="62316" y="0"/>
                  <a:pt x="35500" y="859"/>
                  <a:pt x="16414" y="2672"/>
                </a:cubicBezTo>
                <a:cubicBezTo>
                  <a:pt x="11356" y="3149"/>
                  <a:pt x="7348" y="5153"/>
                  <a:pt x="4390" y="8780"/>
                </a:cubicBezTo>
                <a:cubicBezTo>
                  <a:pt x="1432" y="12311"/>
                  <a:pt x="0" y="16223"/>
                  <a:pt x="0" y="20517"/>
                </a:cubicBezTo>
                <a:lnTo>
                  <a:pt x="0" y="22426"/>
                </a:lnTo>
                <a:cubicBezTo>
                  <a:pt x="763" y="27198"/>
                  <a:pt x="2863" y="31015"/>
                  <a:pt x="6298" y="33782"/>
                </a:cubicBezTo>
                <a:cubicBezTo>
                  <a:pt x="9734" y="36550"/>
                  <a:pt x="13647" y="37981"/>
                  <a:pt x="17941" y="37981"/>
                </a:cubicBezTo>
                <a:lnTo>
                  <a:pt x="19086" y="37981"/>
                </a:lnTo>
                <a:cubicBezTo>
                  <a:pt x="35882" y="36454"/>
                  <a:pt x="60216" y="35691"/>
                  <a:pt x="92090" y="35691"/>
                </a:cubicBezTo>
                <a:cubicBezTo>
                  <a:pt x="90277" y="90563"/>
                  <a:pt x="89036" y="154406"/>
                  <a:pt x="88273" y="227028"/>
                </a:cubicBezTo>
                <a:cubicBezTo>
                  <a:pt x="87509" y="299746"/>
                  <a:pt x="87128" y="356717"/>
                  <a:pt x="87128" y="397943"/>
                </a:cubicBezTo>
                <a:cubicBezTo>
                  <a:pt x="87128" y="442986"/>
                  <a:pt x="87509" y="484689"/>
                  <a:pt x="88273" y="523147"/>
                </a:cubicBezTo>
                <a:cubicBezTo>
                  <a:pt x="88559" y="528205"/>
                  <a:pt x="90277" y="532308"/>
                  <a:pt x="93617" y="535458"/>
                </a:cubicBezTo>
                <a:cubicBezTo>
                  <a:pt x="96957" y="538607"/>
                  <a:pt x="101251" y="540229"/>
                  <a:pt x="106595" y="540229"/>
                </a:cubicBezTo>
                <a:cubicBezTo>
                  <a:pt x="111462" y="539943"/>
                  <a:pt x="115470" y="538225"/>
                  <a:pt x="118810" y="534885"/>
                </a:cubicBezTo>
                <a:cubicBezTo>
                  <a:pt x="122150" y="531641"/>
                  <a:pt x="123773" y="527442"/>
                  <a:pt x="123773" y="522384"/>
                </a:cubicBezTo>
                <a:cubicBezTo>
                  <a:pt x="123296" y="482685"/>
                  <a:pt x="123009" y="439264"/>
                  <a:pt x="123009" y="392313"/>
                </a:cubicBezTo>
                <a:cubicBezTo>
                  <a:pt x="123009" y="352614"/>
                  <a:pt x="123105" y="310243"/>
                  <a:pt x="123391" y="265200"/>
                </a:cubicBezTo>
                <a:cubicBezTo>
                  <a:pt x="124441" y="167098"/>
                  <a:pt x="125777" y="90850"/>
                  <a:pt x="127590" y="36454"/>
                </a:cubicBezTo>
                <a:cubicBezTo>
                  <a:pt x="149730" y="37504"/>
                  <a:pt x="172251" y="39603"/>
                  <a:pt x="195250" y="42943"/>
                </a:cubicBezTo>
                <a:lnTo>
                  <a:pt x="198303" y="43325"/>
                </a:lnTo>
                <a:cubicBezTo>
                  <a:pt x="201834" y="43325"/>
                  <a:pt x="205174" y="42276"/>
                  <a:pt x="208228" y="40271"/>
                </a:cubicBezTo>
                <a:cubicBezTo>
                  <a:pt x="213286" y="36741"/>
                  <a:pt x="215863" y="31778"/>
                  <a:pt x="215863" y="25480"/>
                </a:cubicBezTo>
                <a:cubicBezTo>
                  <a:pt x="215863" y="21758"/>
                  <a:pt x="214908" y="18513"/>
                  <a:pt x="212809" y="15460"/>
                </a:cubicBezTo>
                <a:close/>
              </a:path>
            </a:pathLst>
          </a:custGeom>
          <a:solidFill>
            <a:srgbClr val="BA925F"/>
          </a:solidFill>
          <a:ln w="9800" cap="flat" cmpd="sng">
            <a:solidFill>
              <a:srgbClr val="BA925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44"/>
          <p:cNvSpPr/>
          <p:nvPr/>
        </p:nvSpPr>
        <p:spPr>
          <a:xfrm>
            <a:off x="838156" y="4097070"/>
            <a:ext cx="308238" cy="2206653"/>
          </a:xfrm>
          <a:custGeom>
            <a:avLst/>
            <a:gdLst/>
            <a:ahLst/>
            <a:cxnLst/>
            <a:rect l="l" t="t" r="r" b="b"/>
            <a:pathLst>
              <a:path w="308238" h="2206653" extrusionOk="0">
                <a:moveTo>
                  <a:pt x="308239" y="125323"/>
                </a:moveTo>
                <a:cubicBezTo>
                  <a:pt x="308239" y="-41774"/>
                  <a:pt x="0" y="-41774"/>
                  <a:pt x="0" y="125323"/>
                </a:cubicBezTo>
                <a:lnTo>
                  <a:pt x="0" y="2146816"/>
                </a:lnTo>
                <a:cubicBezTo>
                  <a:pt x="0" y="2225546"/>
                  <a:pt x="308239" y="2227646"/>
                  <a:pt x="308239" y="2146816"/>
                </a:cubicBezTo>
                <a:lnTo>
                  <a:pt x="308239" y="125323"/>
                </a:lnTo>
                <a:lnTo>
                  <a:pt x="308239" y="125323"/>
                </a:lnTo>
                <a:lnTo>
                  <a:pt x="308239" y="125323"/>
                </a:lnTo>
                <a:close/>
              </a:path>
            </a:pathLst>
          </a:custGeom>
          <a:solidFill>
            <a:srgbClr val="63371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44"/>
          <p:cNvSpPr/>
          <p:nvPr/>
        </p:nvSpPr>
        <p:spPr>
          <a:xfrm>
            <a:off x="1001246" y="3961202"/>
            <a:ext cx="1347375" cy="820983"/>
          </a:xfrm>
          <a:custGeom>
            <a:avLst/>
            <a:gdLst/>
            <a:ahLst/>
            <a:cxnLst/>
            <a:rect l="l" t="t" r="r" b="b"/>
            <a:pathLst>
              <a:path w="1347375" h="820983" extrusionOk="0">
                <a:moveTo>
                  <a:pt x="0" y="245541"/>
                </a:moveTo>
                <a:lnTo>
                  <a:pt x="981116" y="0"/>
                </a:lnTo>
                <a:lnTo>
                  <a:pt x="1347376" y="355286"/>
                </a:lnTo>
                <a:lnTo>
                  <a:pt x="1054215" y="820984"/>
                </a:lnTo>
                <a:lnTo>
                  <a:pt x="2481" y="795504"/>
                </a:lnTo>
                <a:lnTo>
                  <a:pt x="0" y="245541"/>
                </a:lnTo>
                <a:close/>
              </a:path>
            </a:pathLst>
          </a:custGeom>
          <a:solidFill>
            <a:srgbClr val="80462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44"/>
          <p:cNvSpPr/>
          <p:nvPr/>
        </p:nvSpPr>
        <p:spPr>
          <a:xfrm>
            <a:off x="3127934" y="1766089"/>
            <a:ext cx="5145367" cy="2322412"/>
          </a:xfrm>
          <a:custGeom>
            <a:avLst/>
            <a:gdLst/>
            <a:ahLst/>
            <a:cxnLst/>
            <a:rect l="l" t="t" r="r" b="b"/>
            <a:pathLst>
              <a:path w="5145367" h="2322412" extrusionOk="0">
                <a:moveTo>
                  <a:pt x="680384" y="1942892"/>
                </a:moveTo>
                <a:cubicBezTo>
                  <a:pt x="439423" y="1790490"/>
                  <a:pt x="245509" y="1582643"/>
                  <a:pt x="123741" y="1346359"/>
                </a:cubicBezTo>
                <a:cubicBezTo>
                  <a:pt x="1972" y="1109979"/>
                  <a:pt x="-46125" y="834663"/>
                  <a:pt x="54172" y="590840"/>
                </a:cubicBezTo>
                <a:cubicBezTo>
                  <a:pt x="154469" y="347016"/>
                  <a:pt x="425395" y="148331"/>
                  <a:pt x="723423" y="154152"/>
                </a:cubicBezTo>
                <a:cubicBezTo>
                  <a:pt x="1038914" y="160355"/>
                  <a:pt x="1293235" y="374405"/>
                  <a:pt x="1590881" y="465445"/>
                </a:cubicBezTo>
                <a:cubicBezTo>
                  <a:pt x="1903987" y="561257"/>
                  <a:pt x="2252592" y="515736"/>
                  <a:pt x="2566939" y="422978"/>
                </a:cubicBezTo>
                <a:cubicBezTo>
                  <a:pt x="2881285" y="330221"/>
                  <a:pt x="3175877" y="192324"/>
                  <a:pt x="3489842" y="98612"/>
                </a:cubicBezTo>
                <a:cubicBezTo>
                  <a:pt x="3803807" y="4900"/>
                  <a:pt x="4151648" y="-42720"/>
                  <a:pt x="4465900" y="50324"/>
                </a:cubicBezTo>
                <a:cubicBezTo>
                  <a:pt x="4775952" y="142128"/>
                  <a:pt x="5026073" y="373641"/>
                  <a:pt x="5111770" y="648289"/>
                </a:cubicBezTo>
                <a:cubicBezTo>
                  <a:pt x="5197466" y="922936"/>
                  <a:pt x="5116255" y="1232511"/>
                  <a:pt x="4902110" y="1447705"/>
                </a:cubicBezTo>
                <a:cubicBezTo>
                  <a:pt x="4687870" y="1662900"/>
                  <a:pt x="4346994" y="1777511"/>
                  <a:pt x="4021768" y="1743538"/>
                </a:cubicBezTo>
                <a:cubicBezTo>
                  <a:pt x="3620963" y="1701645"/>
                  <a:pt x="3412257" y="1421939"/>
                  <a:pt x="3019849" y="1504486"/>
                </a:cubicBezTo>
                <a:cubicBezTo>
                  <a:pt x="2663514" y="1579399"/>
                  <a:pt x="2271011" y="1594286"/>
                  <a:pt x="2234747" y="1929913"/>
                </a:cubicBezTo>
                <a:cubicBezTo>
                  <a:pt x="2230643" y="1967512"/>
                  <a:pt x="1422352" y="2524919"/>
                  <a:pt x="1057618" y="2243210"/>
                </a:cubicBezTo>
                <a:cubicBezTo>
                  <a:pt x="853589" y="2085559"/>
                  <a:pt x="718938" y="2045097"/>
                  <a:pt x="569208" y="1855382"/>
                </a:cubicBezTo>
              </a:path>
            </a:pathLst>
          </a:custGeom>
          <a:solidFill>
            <a:srgbClr val="78553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44"/>
          <p:cNvSpPr/>
          <p:nvPr/>
        </p:nvSpPr>
        <p:spPr>
          <a:xfrm>
            <a:off x="3011414" y="1398563"/>
            <a:ext cx="5145367" cy="2582384"/>
          </a:xfrm>
          <a:custGeom>
            <a:avLst/>
            <a:gdLst/>
            <a:ahLst/>
            <a:cxnLst/>
            <a:rect l="l" t="t" r="r" b="b"/>
            <a:pathLst>
              <a:path w="5145367" h="2582384" extrusionOk="0">
                <a:moveTo>
                  <a:pt x="680384" y="2236746"/>
                </a:moveTo>
                <a:cubicBezTo>
                  <a:pt x="439423" y="2061345"/>
                  <a:pt x="245509" y="1822007"/>
                  <a:pt x="123741" y="1549936"/>
                </a:cubicBezTo>
                <a:cubicBezTo>
                  <a:pt x="1972" y="1277865"/>
                  <a:pt x="-46125" y="960847"/>
                  <a:pt x="54172" y="680092"/>
                </a:cubicBezTo>
                <a:cubicBezTo>
                  <a:pt x="154469" y="399337"/>
                  <a:pt x="425395" y="170687"/>
                  <a:pt x="723423" y="177367"/>
                </a:cubicBezTo>
                <a:cubicBezTo>
                  <a:pt x="1038914" y="184429"/>
                  <a:pt x="1293235" y="430924"/>
                  <a:pt x="1590881" y="535802"/>
                </a:cubicBezTo>
                <a:cubicBezTo>
                  <a:pt x="1903987" y="646119"/>
                  <a:pt x="2252592" y="593728"/>
                  <a:pt x="2566939" y="486942"/>
                </a:cubicBezTo>
                <a:cubicBezTo>
                  <a:pt x="2881285" y="380156"/>
                  <a:pt x="3175877" y="221360"/>
                  <a:pt x="3489842" y="113524"/>
                </a:cubicBezTo>
                <a:cubicBezTo>
                  <a:pt x="3803806" y="5688"/>
                  <a:pt x="4151649" y="-49184"/>
                  <a:pt x="4465900" y="57889"/>
                </a:cubicBezTo>
                <a:cubicBezTo>
                  <a:pt x="4775951" y="163530"/>
                  <a:pt x="5026074" y="430161"/>
                  <a:pt x="5111770" y="746225"/>
                </a:cubicBezTo>
                <a:cubicBezTo>
                  <a:pt x="5197465" y="1062289"/>
                  <a:pt x="5116255" y="1418815"/>
                  <a:pt x="4902110" y="1666552"/>
                </a:cubicBezTo>
                <a:cubicBezTo>
                  <a:pt x="4687870" y="1914288"/>
                  <a:pt x="4346994" y="2046267"/>
                  <a:pt x="4021769" y="2007141"/>
                </a:cubicBezTo>
                <a:cubicBezTo>
                  <a:pt x="3620963" y="1958949"/>
                  <a:pt x="3241915" y="1671896"/>
                  <a:pt x="2849507" y="1766849"/>
                </a:cubicBezTo>
                <a:cubicBezTo>
                  <a:pt x="2493171" y="1853117"/>
                  <a:pt x="2284561" y="2218518"/>
                  <a:pt x="1976800" y="2417776"/>
                </a:cubicBezTo>
                <a:cubicBezTo>
                  <a:pt x="1754543" y="2561685"/>
                  <a:pt x="1475315" y="2614839"/>
                  <a:pt x="1215746" y="2562925"/>
                </a:cubicBezTo>
                <a:cubicBezTo>
                  <a:pt x="956081" y="2510916"/>
                  <a:pt x="718937" y="2354315"/>
                  <a:pt x="569208" y="2135972"/>
                </a:cubicBezTo>
              </a:path>
            </a:pathLst>
          </a:custGeom>
          <a:solidFill>
            <a:srgbClr val="61C1E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4"/>
          <p:cNvSpPr/>
          <p:nvPr/>
        </p:nvSpPr>
        <p:spPr>
          <a:xfrm>
            <a:off x="3470846" y="1860102"/>
            <a:ext cx="4140819" cy="1659595"/>
          </a:xfrm>
          <a:custGeom>
            <a:avLst/>
            <a:gdLst/>
            <a:ahLst/>
            <a:cxnLst/>
            <a:rect l="l" t="t" r="r" b="b"/>
            <a:pathLst>
              <a:path w="4140819" h="1659595" extrusionOk="0">
                <a:moveTo>
                  <a:pt x="839815" y="54127"/>
                </a:moveTo>
                <a:cubicBezTo>
                  <a:pt x="619181" y="-1414"/>
                  <a:pt x="388814" y="6889"/>
                  <a:pt x="171042" y="78080"/>
                </a:cubicBezTo>
                <a:cubicBezTo>
                  <a:pt x="86110" y="105850"/>
                  <a:pt x="-15332" y="180285"/>
                  <a:pt x="1940" y="289075"/>
                </a:cubicBezTo>
                <a:cubicBezTo>
                  <a:pt x="19118" y="397007"/>
                  <a:pt x="132870" y="416665"/>
                  <a:pt x="219712" y="411703"/>
                </a:cubicBezTo>
                <a:cubicBezTo>
                  <a:pt x="353218" y="403973"/>
                  <a:pt x="486725" y="396243"/>
                  <a:pt x="620327" y="388513"/>
                </a:cubicBezTo>
                <a:cubicBezTo>
                  <a:pt x="701538" y="383837"/>
                  <a:pt x="800212" y="390804"/>
                  <a:pt x="839052" y="481176"/>
                </a:cubicBezTo>
                <a:cubicBezTo>
                  <a:pt x="875125" y="565154"/>
                  <a:pt x="833326" y="671654"/>
                  <a:pt x="775878" y="733683"/>
                </a:cubicBezTo>
                <a:cubicBezTo>
                  <a:pt x="718333" y="795713"/>
                  <a:pt x="645711" y="833312"/>
                  <a:pt x="591602" y="900113"/>
                </a:cubicBezTo>
                <a:cubicBezTo>
                  <a:pt x="537493" y="966914"/>
                  <a:pt x="507529" y="1083625"/>
                  <a:pt x="556198" y="1156725"/>
                </a:cubicBezTo>
                <a:cubicBezTo>
                  <a:pt x="592079" y="1210547"/>
                  <a:pt x="655349" y="1218563"/>
                  <a:pt x="710508" y="1209211"/>
                </a:cubicBezTo>
                <a:cubicBezTo>
                  <a:pt x="765666" y="1199859"/>
                  <a:pt x="820443" y="1177337"/>
                  <a:pt x="875697" y="1185449"/>
                </a:cubicBezTo>
                <a:cubicBezTo>
                  <a:pt x="930951" y="1193560"/>
                  <a:pt x="988305" y="1246906"/>
                  <a:pt x="985728" y="1317142"/>
                </a:cubicBezTo>
                <a:cubicBezTo>
                  <a:pt x="983151" y="1388810"/>
                  <a:pt x="922172" y="1438720"/>
                  <a:pt x="914824" y="1509911"/>
                </a:cubicBezTo>
                <a:cubicBezTo>
                  <a:pt x="906521" y="1590454"/>
                  <a:pt x="974181" y="1656587"/>
                  <a:pt x="1038310" y="1659449"/>
                </a:cubicBezTo>
                <a:cubicBezTo>
                  <a:pt x="1102439" y="1662312"/>
                  <a:pt x="1162178" y="1622423"/>
                  <a:pt x="1220390" y="1588259"/>
                </a:cubicBezTo>
                <a:cubicBezTo>
                  <a:pt x="1607645" y="1360754"/>
                  <a:pt x="2050058" y="1351974"/>
                  <a:pt x="2476916" y="1359322"/>
                </a:cubicBezTo>
                <a:cubicBezTo>
                  <a:pt x="2903775" y="1366670"/>
                  <a:pt x="3342276" y="1384039"/>
                  <a:pt x="3744131" y="1201481"/>
                </a:cubicBezTo>
                <a:cubicBezTo>
                  <a:pt x="3884508" y="1137639"/>
                  <a:pt x="4025554" y="1041350"/>
                  <a:pt x="4099321" y="877306"/>
                </a:cubicBezTo>
                <a:cubicBezTo>
                  <a:pt x="4173089" y="713261"/>
                  <a:pt x="4149899" y="469247"/>
                  <a:pt x="4018588" y="379734"/>
                </a:cubicBezTo>
                <a:cubicBezTo>
                  <a:pt x="3903117" y="301004"/>
                  <a:pt x="3762645" y="364942"/>
                  <a:pt x="3631619" y="370954"/>
                </a:cubicBezTo>
                <a:cubicBezTo>
                  <a:pt x="3561478" y="374199"/>
                  <a:pt x="3484371" y="355399"/>
                  <a:pt x="3439423" y="287071"/>
                </a:cubicBezTo>
                <a:cubicBezTo>
                  <a:pt x="3394476" y="218743"/>
                  <a:pt x="3406500" y="92203"/>
                  <a:pt x="3473396" y="65292"/>
                </a:cubicBezTo>
                <a:cubicBezTo>
                  <a:pt x="3227187" y="39908"/>
                  <a:pt x="2976874" y="77984"/>
                  <a:pt x="2742498" y="176754"/>
                </a:cubicBezTo>
                <a:cubicBezTo>
                  <a:pt x="2555742" y="255388"/>
                  <a:pt x="2379101" y="371813"/>
                  <a:pt x="2188432" y="433747"/>
                </a:cubicBezTo>
                <a:cubicBezTo>
                  <a:pt x="1997763" y="495681"/>
                  <a:pt x="1781709" y="495967"/>
                  <a:pt x="1619287" y="355399"/>
                </a:cubicBezTo>
                <a:cubicBezTo>
                  <a:pt x="1530633" y="278673"/>
                  <a:pt x="1464119" y="165589"/>
                  <a:pt x="1373078" y="93539"/>
                </a:cubicBezTo>
                <a:cubicBezTo>
                  <a:pt x="1182886" y="-56954"/>
                  <a:pt x="937154" y="4026"/>
                  <a:pt x="719001" y="69968"/>
                </a:cubicBezTo>
              </a:path>
            </a:pathLst>
          </a:custGeom>
          <a:solidFill>
            <a:srgbClr val="84D4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44"/>
          <p:cNvSpPr/>
          <p:nvPr/>
        </p:nvSpPr>
        <p:spPr>
          <a:xfrm>
            <a:off x="3900037" y="2360023"/>
            <a:ext cx="2205544" cy="787844"/>
          </a:xfrm>
          <a:custGeom>
            <a:avLst/>
            <a:gdLst/>
            <a:ahLst/>
            <a:cxnLst/>
            <a:rect l="l" t="t" r="r" b="b"/>
            <a:pathLst>
              <a:path w="1800444" h="689579" extrusionOk="0">
                <a:moveTo>
                  <a:pt x="1058212" y="22151"/>
                </a:moveTo>
                <a:cubicBezTo>
                  <a:pt x="785569" y="-9436"/>
                  <a:pt x="509108" y="-7241"/>
                  <a:pt x="237038" y="28736"/>
                </a:cubicBezTo>
                <a:cubicBezTo>
                  <a:pt x="179493" y="36370"/>
                  <a:pt x="120231" y="46200"/>
                  <a:pt x="71753" y="78073"/>
                </a:cubicBezTo>
                <a:cubicBezTo>
                  <a:pt x="23274" y="109947"/>
                  <a:pt x="-11462" y="169877"/>
                  <a:pt x="3521" y="225894"/>
                </a:cubicBezTo>
                <a:cubicBezTo>
                  <a:pt x="25946" y="310159"/>
                  <a:pt x="133114" y="332299"/>
                  <a:pt x="220146" y="338597"/>
                </a:cubicBezTo>
                <a:cubicBezTo>
                  <a:pt x="410625" y="352530"/>
                  <a:pt x="601103" y="366367"/>
                  <a:pt x="791486" y="380300"/>
                </a:cubicBezTo>
                <a:cubicBezTo>
                  <a:pt x="825936" y="382781"/>
                  <a:pt x="861818" y="385739"/>
                  <a:pt x="891783" y="402917"/>
                </a:cubicBezTo>
                <a:cubicBezTo>
                  <a:pt x="921843" y="420094"/>
                  <a:pt x="944174" y="455976"/>
                  <a:pt x="934249" y="489090"/>
                </a:cubicBezTo>
                <a:cubicBezTo>
                  <a:pt x="921843" y="530889"/>
                  <a:pt x="870788" y="544344"/>
                  <a:pt x="828512" y="555032"/>
                </a:cubicBezTo>
                <a:cubicBezTo>
                  <a:pt x="786237" y="565720"/>
                  <a:pt x="736423" y="592346"/>
                  <a:pt x="739858" y="635766"/>
                </a:cubicBezTo>
                <a:cubicBezTo>
                  <a:pt x="744534" y="693597"/>
                  <a:pt x="828035" y="696841"/>
                  <a:pt x="884244" y="682240"/>
                </a:cubicBezTo>
                <a:cubicBezTo>
                  <a:pt x="1106977" y="624410"/>
                  <a:pt x="1329711" y="566579"/>
                  <a:pt x="1552349" y="508844"/>
                </a:cubicBezTo>
                <a:cubicBezTo>
                  <a:pt x="1613042" y="493098"/>
                  <a:pt x="1675358" y="476589"/>
                  <a:pt x="1725649" y="439085"/>
                </a:cubicBezTo>
                <a:cubicBezTo>
                  <a:pt x="1775941" y="401581"/>
                  <a:pt x="1811632" y="337547"/>
                  <a:pt x="1797222" y="276567"/>
                </a:cubicBezTo>
                <a:cubicBezTo>
                  <a:pt x="1777182" y="191635"/>
                  <a:pt x="1678316" y="155181"/>
                  <a:pt x="1592907" y="137049"/>
                </a:cubicBezTo>
                <a:cubicBezTo>
                  <a:pt x="1306521" y="76451"/>
                  <a:pt x="1334005" y="44482"/>
                  <a:pt x="1058212" y="22151"/>
                </a:cubicBezTo>
              </a:path>
            </a:pathLst>
          </a:custGeom>
          <a:solidFill>
            <a:srgbClr val="A4E5F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44"/>
          <p:cNvSpPr/>
          <p:nvPr/>
        </p:nvSpPr>
        <p:spPr>
          <a:xfrm>
            <a:off x="5904411" y="2340647"/>
            <a:ext cx="1494369" cy="689579"/>
          </a:xfrm>
          <a:custGeom>
            <a:avLst/>
            <a:gdLst/>
            <a:ahLst/>
            <a:cxnLst/>
            <a:rect l="l" t="t" r="r" b="b"/>
            <a:pathLst>
              <a:path w="1800444" h="689579" extrusionOk="0">
                <a:moveTo>
                  <a:pt x="1058212" y="22151"/>
                </a:moveTo>
                <a:cubicBezTo>
                  <a:pt x="785569" y="-9436"/>
                  <a:pt x="509108" y="-7241"/>
                  <a:pt x="237037" y="28736"/>
                </a:cubicBezTo>
                <a:cubicBezTo>
                  <a:pt x="179493" y="36370"/>
                  <a:pt x="120231" y="46200"/>
                  <a:pt x="71753" y="78073"/>
                </a:cubicBezTo>
                <a:cubicBezTo>
                  <a:pt x="23275" y="109947"/>
                  <a:pt x="-11462" y="169877"/>
                  <a:pt x="3521" y="225894"/>
                </a:cubicBezTo>
                <a:cubicBezTo>
                  <a:pt x="25946" y="310159"/>
                  <a:pt x="133114" y="332299"/>
                  <a:pt x="220146" y="338597"/>
                </a:cubicBezTo>
                <a:cubicBezTo>
                  <a:pt x="410625" y="352530"/>
                  <a:pt x="601103" y="366367"/>
                  <a:pt x="791486" y="380300"/>
                </a:cubicBezTo>
                <a:cubicBezTo>
                  <a:pt x="825936" y="382781"/>
                  <a:pt x="861818" y="385739"/>
                  <a:pt x="891782" y="402917"/>
                </a:cubicBezTo>
                <a:cubicBezTo>
                  <a:pt x="921747" y="420094"/>
                  <a:pt x="944174" y="455976"/>
                  <a:pt x="934249" y="489090"/>
                </a:cubicBezTo>
                <a:cubicBezTo>
                  <a:pt x="921843" y="530888"/>
                  <a:pt x="870788" y="544344"/>
                  <a:pt x="828512" y="555032"/>
                </a:cubicBezTo>
                <a:cubicBezTo>
                  <a:pt x="786237" y="565720"/>
                  <a:pt x="736423" y="592345"/>
                  <a:pt x="739858" y="635766"/>
                </a:cubicBezTo>
                <a:cubicBezTo>
                  <a:pt x="744534" y="693597"/>
                  <a:pt x="828035" y="696841"/>
                  <a:pt x="884243" y="682240"/>
                </a:cubicBezTo>
                <a:cubicBezTo>
                  <a:pt x="1106977" y="624410"/>
                  <a:pt x="1329711" y="566579"/>
                  <a:pt x="1552349" y="508844"/>
                </a:cubicBezTo>
                <a:cubicBezTo>
                  <a:pt x="1613042" y="493098"/>
                  <a:pt x="1675358" y="476589"/>
                  <a:pt x="1725649" y="439085"/>
                </a:cubicBezTo>
                <a:cubicBezTo>
                  <a:pt x="1775941" y="401581"/>
                  <a:pt x="1811632" y="337547"/>
                  <a:pt x="1797222" y="276567"/>
                </a:cubicBezTo>
                <a:cubicBezTo>
                  <a:pt x="1777182" y="191635"/>
                  <a:pt x="1678316" y="155181"/>
                  <a:pt x="1592907" y="137049"/>
                </a:cubicBezTo>
                <a:cubicBezTo>
                  <a:pt x="1306521" y="76451"/>
                  <a:pt x="1334005" y="44386"/>
                  <a:pt x="1058212" y="22151"/>
                </a:cubicBezTo>
              </a:path>
            </a:pathLst>
          </a:custGeom>
          <a:solidFill>
            <a:srgbClr val="A4E5F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44"/>
          <p:cNvSpPr txBox="1">
            <a:spLocks noGrp="1"/>
          </p:cNvSpPr>
          <p:nvPr>
            <p:ph type="title"/>
          </p:nvPr>
        </p:nvSpPr>
        <p:spPr>
          <a:xfrm>
            <a:off x="496750" y="7149105"/>
            <a:ext cx="11360700" cy="123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>
            <a:endParaRPr/>
          </a:p>
        </p:txBody>
      </p:sp>
      <p:sp>
        <p:nvSpPr>
          <p:cNvPr id="22" name="Google Shape;22;p44"/>
          <p:cNvSpPr txBox="1">
            <a:spLocks noGrp="1"/>
          </p:cNvSpPr>
          <p:nvPr>
            <p:ph type="subTitle" idx="1"/>
          </p:nvPr>
        </p:nvSpPr>
        <p:spPr>
          <a:xfrm>
            <a:off x="513950" y="10289825"/>
            <a:ext cx="11379900" cy="71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1pPr>
            <a:lvl2pPr lvl="1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2pPr>
            <a:lvl3pPr lvl="2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3pPr>
            <a:lvl4pPr lvl="3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4pPr>
            <a:lvl5pPr lvl="4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5pPr>
            <a:lvl6pPr lvl="5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6pPr>
            <a:lvl7pPr lvl="6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7pPr>
            <a:lvl8pPr lvl="7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8pPr>
            <a:lvl9pPr lvl="8" algn="ctr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9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4"/>
          <p:cNvSpPr/>
          <p:nvPr/>
        </p:nvSpPr>
        <p:spPr>
          <a:xfrm>
            <a:off x="4688000" y="519221"/>
            <a:ext cx="1117231" cy="918642"/>
          </a:xfrm>
          <a:custGeom>
            <a:avLst/>
            <a:gdLst/>
            <a:ahLst/>
            <a:cxnLst/>
            <a:rect l="l" t="t" r="r" b="b"/>
            <a:pathLst>
              <a:path w="1117231" h="918642" extrusionOk="0">
                <a:moveTo>
                  <a:pt x="288667" y="739404"/>
                </a:moveTo>
                <a:cubicBezTo>
                  <a:pt x="187225" y="674989"/>
                  <a:pt x="100288" y="587861"/>
                  <a:pt x="36159" y="486228"/>
                </a:cubicBezTo>
                <a:cubicBezTo>
                  <a:pt x="18886" y="458745"/>
                  <a:pt x="2758" y="429161"/>
                  <a:pt x="277" y="396811"/>
                </a:cubicBezTo>
                <a:cubicBezTo>
                  <a:pt x="-2204" y="364460"/>
                  <a:pt x="12015" y="328769"/>
                  <a:pt x="41503" y="315218"/>
                </a:cubicBezTo>
                <a:cubicBezTo>
                  <a:pt x="88073" y="293746"/>
                  <a:pt x="138173" y="334590"/>
                  <a:pt x="173292" y="372094"/>
                </a:cubicBezTo>
                <a:cubicBezTo>
                  <a:pt x="115557" y="343179"/>
                  <a:pt x="106109" y="250039"/>
                  <a:pt x="156878" y="210150"/>
                </a:cubicBezTo>
                <a:cubicBezTo>
                  <a:pt x="207646" y="170164"/>
                  <a:pt x="295919" y="201275"/>
                  <a:pt x="310424" y="264258"/>
                </a:cubicBezTo>
                <a:cubicBezTo>
                  <a:pt x="301836" y="237729"/>
                  <a:pt x="293152" y="209195"/>
                  <a:pt x="301168" y="182475"/>
                </a:cubicBezTo>
                <a:cubicBezTo>
                  <a:pt x="309184" y="155755"/>
                  <a:pt x="341439" y="134664"/>
                  <a:pt x="365488" y="148693"/>
                </a:cubicBezTo>
                <a:cubicBezTo>
                  <a:pt x="375126" y="154323"/>
                  <a:pt x="381424" y="164152"/>
                  <a:pt x="387055" y="173791"/>
                </a:cubicBezTo>
                <a:cubicBezTo>
                  <a:pt x="404041" y="202992"/>
                  <a:pt x="418165" y="233912"/>
                  <a:pt x="429044" y="265881"/>
                </a:cubicBezTo>
                <a:cubicBezTo>
                  <a:pt x="398125" y="182857"/>
                  <a:pt x="374458" y="75212"/>
                  <a:pt x="441641" y="17381"/>
                </a:cubicBezTo>
                <a:cubicBezTo>
                  <a:pt x="450993" y="9270"/>
                  <a:pt x="462063" y="2685"/>
                  <a:pt x="474277" y="681"/>
                </a:cubicBezTo>
                <a:cubicBezTo>
                  <a:pt x="516267" y="-6286"/>
                  <a:pt x="547568" y="41525"/>
                  <a:pt x="551481" y="83896"/>
                </a:cubicBezTo>
                <a:cubicBezTo>
                  <a:pt x="555393" y="126267"/>
                  <a:pt x="544800" y="170737"/>
                  <a:pt x="559497" y="210627"/>
                </a:cubicBezTo>
                <a:cubicBezTo>
                  <a:pt x="566749" y="174936"/>
                  <a:pt x="575815" y="137814"/>
                  <a:pt x="599864" y="110425"/>
                </a:cubicBezTo>
                <a:cubicBezTo>
                  <a:pt x="623912" y="83037"/>
                  <a:pt x="667428" y="69295"/>
                  <a:pt x="697679" y="89526"/>
                </a:cubicBezTo>
                <a:cubicBezTo>
                  <a:pt x="751311" y="125503"/>
                  <a:pt x="713139" y="208909"/>
                  <a:pt x="722873" y="272752"/>
                </a:cubicBezTo>
                <a:cubicBezTo>
                  <a:pt x="733752" y="241355"/>
                  <a:pt x="745967" y="208146"/>
                  <a:pt x="772401" y="188105"/>
                </a:cubicBezTo>
                <a:cubicBezTo>
                  <a:pt x="798835" y="168065"/>
                  <a:pt x="844164" y="169592"/>
                  <a:pt x="858765" y="199461"/>
                </a:cubicBezTo>
                <a:cubicBezTo>
                  <a:pt x="866877" y="216066"/>
                  <a:pt x="863346" y="235725"/>
                  <a:pt x="859624" y="253857"/>
                </a:cubicBezTo>
                <a:cubicBezTo>
                  <a:pt x="850558" y="298232"/>
                  <a:pt x="841492" y="342511"/>
                  <a:pt x="832426" y="386886"/>
                </a:cubicBezTo>
                <a:cubicBezTo>
                  <a:pt x="855139" y="319035"/>
                  <a:pt x="953432" y="291647"/>
                  <a:pt x="1007922" y="338026"/>
                </a:cubicBezTo>
                <a:cubicBezTo>
                  <a:pt x="1062412" y="384405"/>
                  <a:pt x="1051343" y="485751"/>
                  <a:pt x="988073" y="519152"/>
                </a:cubicBezTo>
                <a:cubicBezTo>
                  <a:pt x="1013171" y="486038"/>
                  <a:pt x="1069761" y="489950"/>
                  <a:pt x="1096672" y="521538"/>
                </a:cubicBezTo>
                <a:cubicBezTo>
                  <a:pt x="1123583" y="553125"/>
                  <a:pt x="1122629" y="602271"/>
                  <a:pt x="1102207" y="638439"/>
                </a:cubicBezTo>
                <a:cubicBezTo>
                  <a:pt x="1081785" y="674607"/>
                  <a:pt x="1045522" y="699324"/>
                  <a:pt x="1007350" y="715833"/>
                </a:cubicBezTo>
                <a:cubicBezTo>
                  <a:pt x="946847" y="741885"/>
                  <a:pt x="878805" y="749902"/>
                  <a:pt x="813913" y="738545"/>
                </a:cubicBezTo>
                <a:cubicBezTo>
                  <a:pt x="869549" y="747039"/>
                  <a:pt x="921558" y="777290"/>
                  <a:pt x="956485" y="821283"/>
                </a:cubicBezTo>
                <a:cubicBezTo>
                  <a:pt x="966028" y="833307"/>
                  <a:pt x="974617" y="849721"/>
                  <a:pt x="967555" y="863368"/>
                </a:cubicBezTo>
                <a:cubicBezTo>
                  <a:pt x="961257" y="875392"/>
                  <a:pt x="945988" y="878827"/>
                  <a:pt x="932532" y="880545"/>
                </a:cubicBezTo>
                <a:cubicBezTo>
                  <a:pt x="831090" y="893333"/>
                  <a:pt x="726117" y="876919"/>
                  <a:pt x="633455" y="833594"/>
                </a:cubicBezTo>
                <a:cubicBezTo>
                  <a:pt x="621908" y="889325"/>
                  <a:pt x="559974" y="929023"/>
                  <a:pt x="504529" y="916236"/>
                </a:cubicBezTo>
                <a:cubicBezTo>
                  <a:pt x="449084" y="903448"/>
                  <a:pt x="410817" y="840464"/>
                  <a:pt x="424940" y="785401"/>
                </a:cubicBezTo>
                <a:cubicBezTo>
                  <a:pt x="394498" y="811454"/>
                  <a:pt x="350410" y="827104"/>
                  <a:pt x="314051" y="810404"/>
                </a:cubicBezTo>
                <a:cubicBezTo>
                  <a:pt x="277692" y="793704"/>
                  <a:pt x="264237" y="735301"/>
                  <a:pt x="297542" y="712875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44"/>
          <p:cNvSpPr/>
          <p:nvPr/>
        </p:nvSpPr>
        <p:spPr>
          <a:xfrm>
            <a:off x="9628395" y="5776172"/>
            <a:ext cx="1517223" cy="1133243"/>
          </a:xfrm>
          <a:custGeom>
            <a:avLst/>
            <a:gdLst/>
            <a:ahLst/>
            <a:cxnLst/>
            <a:rect l="l" t="t" r="r" b="b"/>
            <a:pathLst>
              <a:path w="1517223" h="1133243" extrusionOk="0">
                <a:moveTo>
                  <a:pt x="1181905" y="1111676"/>
                </a:moveTo>
                <a:cubicBezTo>
                  <a:pt x="1190685" y="1111962"/>
                  <a:pt x="1199465" y="1112248"/>
                  <a:pt x="1208053" y="1112534"/>
                </a:cubicBezTo>
                <a:cubicBezTo>
                  <a:pt x="1242122" y="1113775"/>
                  <a:pt x="1276954" y="1115779"/>
                  <a:pt x="1311786" y="1119024"/>
                </a:cubicBezTo>
                <a:cubicBezTo>
                  <a:pt x="1321043" y="1116065"/>
                  <a:pt x="1330299" y="1112821"/>
                  <a:pt x="1339460" y="1109195"/>
                </a:cubicBezTo>
                <a:cubicBezTo>
                  <a:pt x="1349099" y="1105473"/>
                  <a:pt x="1358642" y="1101274"/>
                  <a:pt x="1367994" y="1096693"/>
                </a:cubicBezTo>
                <a:cubicBezTo>
                  <a:pt x="1369234" y="1096121"/>
                  <a:pt x="1370379" y="1095548"/>
                  <a:pt x="1371620" y="1094880"/>
                </a:cubicBezTo>
                <a:cubicBezTo>
                  <a:pt x="1422103" y="1069686"/>
                  <a:pt x="1469722" y="1032183"/>
                  <a:pt x="1496824" y="978169"/>
                </a:cubicBezTo>
                <a:cubicBezTo>
                  <a:pt x="1502360" y="967004"/>
                  <a:pt x="1506940" y="954979"/>
                  <a:pt x="1510185" y="942574"/>
                </a:cubicBezTo>
                <a:cubicBezTo>
                  <a:pt x="1523545" y="893523"/>
                  <a:pt x="1518582" y="837792"/>
                  <a:pt x="1489286" y="799047"/>
                </a:cubicBezTo>
                <a:cubicBezTo>
                  <a:pt x="1461898" y="762784"/>
                  <a:pt x="1411988" y="750283"/>
                  <a:pt x="1374292" y="767746"/>
                </a:cubicBezTo>
                <a:cubicBezTo>
                  <a:pt x="1391184" y="747706"/>
                  <a:pt x="1403208" y="722512"/>
                  <a:pt x="1409983" y="695315"/>
                </a:cubicBezTo>
                <a:cubicBezTo>
                  <a:pt x="1425538" y="632903"/>
                  <a:pt x="1413133" y="560377"/>
                  <a:pt x="1368853" y="517910"/>
                </a:cubicBezTo>
                <a:cubicBezTo>
                  <a:pt x="1294800" y="446910"/>
                  <a:pt x="1161389" y="488804"/>
                  <a:pt x="1130564" y="592823"/>
                </a:cubicBezTo>
                <a:cubicBezTo>
                  <a:pt x="1142779" y="524877"/>
                  <a:pt x="1155090" y="456930"/>
                  <a:pt x="1167401" y="388984"/>
                </a:cubicBezTo>
                <a:cubicBezTo>
                  <a:pt x="1172458" y="361310"/>
                  <a:pt x="1177229" y="331154"/>
                  <a:pt x="1166160" y="305674"/>
                </a:cubicBezTo>
                <a:cubicBezTo>
                  <a:pt x="1148219" y="264067"/>
                  <a:pt x="1095637" y="258341"/>
                  <a:pt x="1059182" y="280958"/>
                </a:cubicBezTo>
                <a:cubicBezTo>
                  <a:pt x="1055556" y="283057"/>
                  <a:pt x="1052121" y="285539"/>
                  <a:pt x="1048876" y="288306"/>
                </a:cubicBezTo>
                <a:cubicBezTo>
                  <a:pt x="1024446" y="309205"/>
                  <a:pt x="1008986" y="339456"/>
                  <a:pt x="996962" y="371712"/>
                </a:cubicBezTo>
                <a:cubicBezTo>
                  <a:pt x="992955" y="382400"/>
                  <a:pt x="989424" y="393279"/>
                  <a:pt x="985988" y="404062"/>
                </a:cubicBezTo>
                <a:cubicBezTo>
                  <a:pt x="984461" y="408738"/>
                  <a:pt x="983030" y="413414"/>
                  <a:pt x="981598" y="417995"/>
                </a:cubicBezTo>
                <a:cubicBezTo>
                  <a:pt x="980930" y="413319"/>
                  <a:pt x="980453" y="408548"/>
                  <a:pt x="980167" y="403776"/>
                </a:cubicBezTo>
                <a:cubicBezTo>
                  <a:pt x="978163" y="377056"/>
                  <a:pt x="980167" y="348522"/>
                  <a:pt x="982553" y="320180"/>
                </a:cubicBezTo>
                <a:cubicBezTo>
                  <a:pt x="988660" y="247080"/>
                  <a:pt x="997344" y="175126"/>
                  <a:pt x="947434" y="137336"/>
                </a:cubicBezTo>
                <a:cubicBezTo>
                  <a:pt x="906303" y="106225"/>
                  <a:pt x="847137" y="127316"/>
                  <a:pt x="814595" y="169305"/>
                </a:cubicBezTo>
                <a:cubicBezTo>
                  <a:pt x="781959" y="211294"/>
                  <a:pt x="769648" y="268170"/>
                  <a:pt x="759819" y="322851"/>
                </a:cubicBezTo>
                <a:cubicBezTo>
                  <a:pt x="739874" y="261586"/>
                  <a:pt x="754189" y="193544"/>
                  <a:pt x="748940" y="128556"/>
                </a:cubicBezTo>
                <a:cubicBezTo>
                  <a:pt x="743596" y="63664"/>
                  <a:pt x="701129" y="-9722"/>
                  <a:pt x="644062" y="1062"/>
                </a:cubicBezTo>
                <a:cubicBezTo>
                  <a:pt x="627457" y="4116"/>
                  <a:pt x="612475" y="14231"/>
                  <a:pt x="599782" y="26637"/>
                </a:cubicBezTo>
                <a:cubicBezTo>
                  <a:pt x="513706" y="110234"/>
                  <a:pt x="537468" y="261777"/>
                  <a:pt x="575640" y="385549"/>
                </a:cubicBezTo>
                <a:cubicBezTo>
                  <a:pt x="561993" y="344228"/>
                  <a:pt x="545292" y="304338"/>
                  <a:pt x="525634" y="266262"/>
                </a:cubicBezTo>
                <a:cubicBezTo>
                  <a:pt x="518000" y="251566"/>
                  <a:pt x="509411" y="236487"/>
                  <a:pt x="496337" y="227899"/>
                </a:cubicBezTo>
                <a:cubicBezTo>
                  <a:pt x="463605" y="206427"/>
                  <a:pt x="419802" y="238682"/>
                  <a:pt x="409018" y="279622"/>
                </a:cubicBezTo>
                <a:cubicBezTo>
                  <a:pt x="399762" y="314454"/>
                  <a:pt x="406919" y="351290"/>
                  <a:pt x="416462" y="386504"/>
                </a:cubicBezTo>
                <a:cubicBezTo>
                  <a:pt x="386210" y="302620"/>
                  <a:pt x="277421" y="264830"/>
                  <a:pt x="213101" y="321993"/>
                </a:cubicBezTo>
                <a:cubicBezTo>
                  <a:pt x="161473" y="367799"/>
                  <a:pt x="155652" y="459221"/>
                  <a:pt x="188957" y="520869"/>
                </a:cubicBezTo>
                <a:cubicBezTo>
                  <a:pt x="148304" y="484319"/>
                  <a:pt x="101161" y="459794"/>
                  <a:pt x="56405" y="483079"/>
                </a:cubicBezTo>
                <a:cubicBezTo>
                  <a:pt x="16420" y="503882"/>
                  <a:pt x="-3048" y="558564"/>
                  <a:pt x="387" y="608092"/>
                </a:cubicBezTo>
                <a:cubicBezTo>
                  <a:pt x="3823" y="657715"/>
                  <a:pt x="25581" y="703140"/>
                  <a:pt x="49152" y="745225"/>
                </a:cubicBezTo>
                <a:cubicBezTo>
                  <a:pt x="125400" y="881689"/>
                  <a:pt x="225411" y="1000977"/>
                  <a:pt x="341645" y="1094880"/>
                </a:cubicBezTo>
                <a:cubicBezTo>
                  <a:pt x="354910" y="1105568"/>
                  <a:pt x="368269" y="1115875"/>
                  <a:pt x="381821" y="1125799"/>
                </a:cubicBezTo>
                <a:cubicBezTo>
                  <a:pt x="385256" y="1128376"/>
                  <a:pt x="388596" y="1130762"/>
                  <a:pt x="392032" y="1133243"/>
                </a:cubicBezTo>
                <a:lnTo>
                  <a:pt x="394227" y="1125799"/>
                </a:lnTo>
                <a:lnTo>
                  <a:pt x="403293" y="1094880"/>
                </a:lnTo>
                <a:lnTo>
                  <a:pt x="1167782" y="1094880"/>
                </a:lnTo>
                <a:cubicBezTo>
                  <a:pt x="1172172" y="1100606"/>
                  <a:pt x="1177038" y="1106236"/>
                  <a:pt x="1181905" y="111167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44"/>
          <p:cNvSpPr/>
          <p:nvPr/>
        </p:nvSpPr>
        <p:spPr>
          <a:xfrm>
            <a:off x="3233352" y="2393688"/>
            <a:ext cx="905577" cy="1000253"/>
          </a:xfrm>
          <a:custGeom>
            <a:avLst/>
            <a:gdLst/>
            <a:ahLst/>
            <a:cxnLst/>
            <a:rect l="l" t="t" r="r" b="b"/>
            <a:pathLst>
              <a:path w="905577" h="1000253" extrusionOk="0">
                <a:moveTo>
                  <a:pt x="78730" y="530571"/>
                </a:moveTo>
                <a:cubicBezTo>
                  <a:pt x="27198" y="421972"/>
                  <a:pt x="96" y="301921"/>
                  <a:pt x="0" y="181775"/>
                </a:cubicBezTo>
                <a:cubicBezTo>
                  <a:pt x="0" y="149329"/>
                  <a:pt x="2195" y="115642"/>
                  <a:pt x="17273" y="86918"/>
                </a:cubicBezTo>
                <a:cubicBezTo>
                  <a:pt x="32351" y="58193"/>
                  <a:pt x="63461" y="35672"/>
                  <a:pt x="95716" y="39871"/>
                </a:cubicBezTo>
                <a:cubicBezTo>
                  <a:pt x="146580" y="46551"/>
                  <a:pt x="167193" y="107817"/>
                  <a:pt x="176927" y="158204"/>
                </a:cubicBezTo>
                <a:cubicBezTo>
                  <a:pt x="143431" y="102950"/>
                  <a:pt x="185039" y="19162"/>
                  <a:pt x="249263" y="12387"/>
                </a:cubicBezTo>
                <a:cubicBezTo>
                  <a:pt x="313487" y="5611"/>
                  <a:pt x="371604" y="78997"/>
                  <a:pt x="350323" y="139977"/>
                </a:cubicBezTo>
                <a:cubicBezTo>
                  <a:pt x="357194" y="112970"/>
                  <a:pt x="365115" y="84246"/>
                  <a:pt x="386014" y="65828"/>
                </a:cubicBezTo>
                <a:cubicBezTo>
                  <a:pt x="407009" y="47505"/>
                  <a:pt x="445563" y="46837"/>
                  <a:pt x="458446" y="71553"/>
                </a:cubicBezTo>
                <a:cubicBezTo>
                  <a:pt x="463599" y="81478"/>
                  <a:pt x="463694" y="93121"/>
                  <a:pt x="463312" y="104286"/>
                </a:cubicBezTo>
                <a:cubicBezTo>
                  <a:pt x="462167" y="138068"/>
                  <a:pt x="457587" y="171660"/>
                  <a:pt x="449761" y="204583"/>
                </a:cubicBezTo>
                <a:cubicBezTo>
                  <a:pt x="467893" y="117837"/>
                  <a:pt x="505206" y="14105"/>
                  <a:pt x="592811" y="1031"/>
                </a:cubicBezTo>
                <a:cubicBezTo>
                  <a:pt x="605026" y="-783"/>
                  <a:pt x="617909" y="-496"/>
                  <a:pt x="629361" y="4275"/>
                </a:cubicBezTo>
                <a:cubicBezTo>
                  <a:pt x="668582" y="20689"/>
                  <a:pt x="669632" y="77947"/>
                  <a:pt x="650355" y="115833"/>
                </a:cubicBezTo>
                <a:cubicBezTo>
                  <a:pt x="631078" y="153719"/>
                  <a:pt x="598441" y="185783"/>
                  <a:pt x="589566" y="227391"/>
                </a:cubicBezTo>
                <a:cubicBezTo>
                  <a:pt x="614760" y="201052"/>
                  <a:pt x="642148" y="174427"/>
                  <a:pt x="677076" y="164025"/>
                </a:cubicBezTo>
                <a:cubicBezTo>
                  <a:pt x="712003" y="153623"/>
                  <a:pt x="756187" y="165170"/>
                  <a:pt x="770979" y="198475"/>
                </a:cubicBezTo>
                <a:cubicBezTo>
                  <a:pt x="797222" y="257451"/>
                  <a:pt x="720496" y="307742"/>
                  <a:pt x="694730" y="366909"/>
                </a:cubicBezTo>
                <a:cubicBezTo>
                  <a:pt x="720687" y="346201"/>
                  <a:pt x="748648" y="324538"/>
                  <a:pt x="781762" y="321675"/>
                </a:cubicBezTo>
                <a:cubicBezTo>
                  <a:pt x="814876" y="318812"/>
                  <a:pt x="852381" y="344292"/>
                  <a:pt x="848850" y="377311"/>
                </a:cubicBezTo>
                <a:cubicBezTo>
                  <a:pt x="846845" y="395729"/>
                  <a:pt x="833390" y="410425"/>
                  <a:pt x="820602" y="423785"/>
                </a:cubicBezTo>
                <a:cubicBezTo>
                  <a:pt x="789301" y="456518"/>
                  <a:pt x="758000" y="489155"/>
                  <a:pt x="726795" y="521887"/>
                </a:cubicBezTo>
                <a:cubicBezTo>
                  <a:pt x="782144" y="476558"/>
                  <a:pt x="879864" y="505760"/>
                  <a:pt x="901336" y="573992"/>
                </a:cubicBezTo>
                <a:cubicBezTo>
                  <a:pt x="922808" y="642225"/>
                  <a:pt x="859347" y="722099"/>
                  <a:pt x="787965" y="716660"/>
                </a:cubicBezTo>
                <a:cubicBezTo>
                  <a:pt x="826805" y="702059"/>
                  <a:pt x="872707" y="735460"/>
                  <a:pt x="878624" y="776590"/>
                </a:cubicBezTo>
                <a:cubicBezTo>
                  <a:pt x="884540" y="817720"/>
                  <a:pt x="857534" y="858660"/>
                  <a:pt x="820984" y="878414"/>
                </a:cubicBezTo>
                <a:cubicBezTo>
                  <a:pt x="784434" y="898168"/>
                  <a:pt x="740537" y="899790"/>
                  <a:pt x="699502" y="893301"/>
                </a:cubicBezTo>
                <a:cubicBezTo>
                  <a:pt x="634419" y="883090"/>
                  <a:pt x="572580" y="853602"/>
                  <a:pt x="523720" y="809513"/>
                </a:cubicBezTo>
                <a:cubicBezTo>
                  <a:pt x="566281" y="846349"/>
                  <a:pt x="594147" y="899599"/>
                  <a:pt x="600254" y="955521"/>
                </a:cubicBezTo>
                <a:cubicBezTo>
                  <a:pt x="601972" y="970790"/>
                  <a:pt x="600445" y="989303"/>
                  <a:pt x="587181" y="997033"/>
                </a:cubicBezTo>
                <a:cubicBezTo>
                  <a:pt x="575443" y="1003809"/>
                  <a:pt x="560651" y="998656"/>
                  <a:pt x="548436" y="992930"/>
                </a:cubicBezTo>
                <a:cubicBezTo>
                  <a:pt x="455774" y="949700"/>
                  <a:pt x="375708" y="879845"/>
                  <a:pt x="320358" y="793863"/>
                </a:cubicBezTo>
                <a:cubicBezTo>
                  <a:pt x="280946" y="834898"/>
                  <a:pt x="207274" y="835470"/>
                  <a:pt x="167193" y="795103"/>
                </a:cubicBezTo>
                <a:cubicBezTo>
                  <a:pt x="127113" y="754737"/>
                  <a:pt x="128258" y="681065"/>
                  <a:pt x="169579" y="641938"/>
                </a:cubicBezTo>
                <a:cubicBezTo>
                  <a:pt x="129976" y="647759"/>
                  <a:pt x="84265" y="637549"/>
                  <a:pt x="62411" y="603957"/>
                </a:cubicBezTo>
                <a:cubicBezTo>
                  <a:pt x="40558" y="570366"/>
                  <a:pt x="60312" y="513871"/>
                  <a:pt x="100392" y="512631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6" name="Google Shape;26;p44"/>
          <p:cNvGrpSpPr/>
          <p:nvPr/>
        </p:nvGrpSpPr>
        <p:grpSpPr>
          <a:xfrm>
            <a:off x="6674778" y="98888"/>
            <a:ext cx="1083525" cy="970415"/>
            <a:chOff x="6674778" y="98888"/>
            <a:chExt cx="1083525" cy="970415"/>
          </a:xfrm>
        </p:grpSpPr>
        <p:sp>
          <p:nvSpPr>
            <p:cNvPr id="27" name="Google Shape;27;p44"/>
            <p:cNvSpPr/>
            <p:nvPr/>
          </p:nvSpPr>
          <p:spPr>
            <a:xfrm>
              <a:off x="6689013" y="113085"/>
              <a:ext cx="1054684" cy="942417"/>
            </a:xfrm>
            <a:custGeom>
              <a:avLst/>
              <a:gdLst/>
              <a:ahLst/>
              <a:cxnLst/>
              <a:rect l="l" t="t" r="r" b="b"/>
              <a:pathLst>
                <a:path w="1054684" h="942417" extrusionOk="0">
                  <a:moveTo>
                    <a:pt x="390644" y="884253"/>
                  </a:moveTo>
                  <a:cubicBezTo>
                    <a:pt x="333577" y="892269"/>
                    <a:pt x="274315" y="884539"/>
                    <a:pt x="221160" y="862113"/>
                  </a:cubicBezTo>
                  <a:cubicBezTo>
                    <a:pt x="178312" y="843981"/>
                    <a:pt x="136227" y="811630"/>
                    <a:pt x="128498" y="765824"/>
                  </a:cubicBezTo>
                  <a:cubicBezTo>
                    <a:pt x="120768" y="720018"/>
                    <a:pt x="167719" y="667913"/>
                    <a:pt x="210472" y="686140"/>
                  </a:cubicBezTo>
                  <a:cubicBezTo>
                    <a:pt x="176499" y="679078"/>
                    <a:pt x="140999" y="671348"/>
                    <a:pt x="113993" y="649590"/>
                  </a:cubicBezTo>
                  <a:cubicBezTo>
                    <a:pt x="86986" y="627832"/>
                    <a:pt x="71526" y="587275"/>
                    <a:pt x="88990" y="557310"/>
                  </a:cubicBezTo>
                  <a:cubicBezTo>
                    <a:pt x="106453" y="527345"/>
                    <a:pt x="161898" y="527917"/>
                    <a:pt x="170392" y="561604"/>
                  </a:cubicBezTo>
                  <a:cubicBezTo>
                    <a:pt x="98055" y="542995"/>
                    <a:pt x="35645" y="489268"/>
                    <a:pt x="6347" y="420558"/>
                  </a:cubicBezTo>
                  <a:cubicBezTo>
                    <a:pt x="-333" y="404812"/>
                    <a:pt x="-4436" y="384200"/>
                    <a:pt x="8161" y="372557"/>
                  </a:cubicBezTo>
                  <a:cubicBezTo>
                    <a:pt x="24765" y="357288"/>
                    <a:pt x="50818" y="372843"/>
                    <a:pt x="67423" y="388017"/>
                  </a:cubicBezTo>
                  <a:cubicBezTo>
                    <a:pt x="96242" y="414355"/>
                    <a:pt x="125062" y="440599"/>
                    <a:pt x="153882" y="466937"/>
                  </a:cubicBezTo>
                  <a:cubicBezTo>
                    <a:pt x="96624" y="400136"/>
                    <a:pt x="60170" y="315585"/>
                    <a:pt x="51009" y="228076"/>
                  </a:cubicBezTo>
                  <a:cubicBezTo>
                    <a:pt x="49863" y="216720"/>
                    <a:pt x="49291" y="204505"/>
                    <a:pt x="55208" y="194771"/>
                  </a:cubicBezTo>
                  <a:cubicBezTo>
                    <a:pt x="70858" y="169196"/>
                    <a:pt x="110366" y="183510"/>
                    <a:pt x="133937" y="202119"/>
                  </a:cubicBezTo>
                  <a:cubicBezTo>
                    <a:pt x="174209" y="233993"/>
                    <a:pt x="210281" y="271020"/>
                    <a:pt x="241010" y="312150"/>
                  </a:cubicBezTo>
                  <a:cubicBezTo>
                    <a:pt x="222114" y="272642"/>
                    <a:pt x="209136" y="230367"/>
                    <a:pt x="202647" y="187041"/>
                  </a:cubicBezTo>
                  <a:cubicBezTo>
                    <a:pt x="197016" y="149728"/>
                    <a:pt x="199021" y="105162"/>
                    <a:pt x="229367" y="82736"/>
                  </a:cubicBezTo>
                  <a:cubicBezTo>
                    <a:pt x="257901" y="61646"/>
                    <a:pt x="300367" y="70808"/>
                    <a:pt x="327278" y="93902"/>
                  </a:cubicBezTo>
                  <a:cubicBezTo>
                    <a:pt x="354190" y="116996"/>
                    <a:pt x="369172" y="150778"/>
                    <a:pt x="383391" y="183320"/>
                  </a:cubicBezTo>
                  <a:cubicBezTo>
                    <a:pt x="386063" y="135032"/>
                    <a:pt x="389689" y="83882"/>
                    <a:pt x="417460" y="44183"/>
                  </a:cubicBezTo>
                  <a:cubicBezTo>
                    <a:pt x="445230" y="4484"/>
                    <a:pt x="506114" y="-16034"/>
                    <a:pt x="543141" y="15172"/>
                  </a:cubicBezTo>
                  <a:cubicBezTo>
                    <a:pt x="575110" y="42179"/>
                    <a:pt x="574156" y="90848"/>
                    <a:pt x="570434" y="132551"/>
                  </a:cubicBezTo>
                  <a:cubicBezTo>
                    <a:pt x="579214" y="77011"/>
                    <a:pt x="631700" y="27005"/>
                    <a:pt x="687336" y="35403"/>
                  </a:cubicBezTo>
                  <a:cubicBezTo>
                    <a:pt x="742971" y="43896"/>
                    <a:pt x="775608" y="125012"/>
                    <a:pt x="733237" y="161943"/>
                  </a:cubicBezTo>
                  <a:cubicBezTo>
                    <a:pt x="759195" y="137990"/>
                    <a:pt x="789827" y="112415"/>
                    <a:pt x="824946" y="115660"/>
                  </a:cubicBezTo>
                  <a:cubicBezTo>
                    <a:pt x="866076" y="119381"/>
                    <a:pt x="893942" y="163279"/>
                    <a:pt x="894800" y="204505"/>
                  </a:cubicBezTo>
                  <a:cubicBezTo>
                    <a:pt x="895659" y="245731"/>
                    <a:pt x="876573" y="284475"/>
                    <a:pt x="858060" y="321407"/>
                  </a:cubicBezTo>
                  <a:cubicBezTo>
                    <a:pt x="877718" y="273310"/>
                    <a:pt x="959120" y="287052"/>
                    <a:pt x="979542" y="334767"/>
                  </a:cubicBezTo>
                  <a:cubicBezTo>
                    <a:pt x="999964" y="382482"/>
                    <a:pt x="976393" y="438022"/>
                    <a:pt x="944138" y="478675"/>
                  </a:cubicBezTo>
                  <a:cubicBezTo>
                    <a:pt x="949195" y="434205"/>
                    <a:pt x="1023249" y="430865"/>
                    <a:pt x="1045293" y="469800"/>
                  </a:cubicBezTo>
                  <a:cubicBezTo>
                    <a:pt x="1067338" y="508736"/>
                    <a:pt x="1047679" y="559409"/>
                    <a:pt x="1016283" y="591378"/>
                  </a:cubicBezTo>
                  <a:cubicBezTo>
                    <a:pt x="1039377" y="612945"/>
                    <a:pt x="1044721" y="651022"/>
                    <a:pt x="1028498" y="678124"/>
                  </a:cubicBezTo>
                  <a:cubicBezTo>
                    <a:pt x="1012274" y="705226"/>
                    <a:pt x="976202" y="718491"/>
                    <a:pt x="946237" y="708375"/>
                  </a:cubicBezTo>
                  <a:cubicBezTo>
                    <a:pt x="925338" y="783288"/>
                    <a:pt x="831435" y="827758"/>
                    <a:pt x="760244" y="796457"/>
                  </a:cubicBezTo>
                  <a:cubicBezTo>
                    <a:pt x="744212" y="789395"/>
                    <a:pt x="724076" y="779757"/>
                    <a:pt x="711098" y="791495"/>
                  </a:cubicBezTo>
                  <a:cubicBezTo>
                    <a:pt x="701269" y="800370"/>
                    <a:pt x="702795" y="815829"/>
                    <a:pt x="700505" y="828808"/>
                  </a:cubicBezTo>
                  <a:cubicBezTo>
                    <a:pt x="689912" y="887306"/>
                    <a:pt x="609369" y="889883"/>
                    <a:pt x="552684" y="907728"/>
                  </a:cubicBezTo>
                  <a:cubicBezTo>
                    <a:pt x="517757" y="918798"/>
                    <a:pt x="485596" y="940843"/>
                    <a:pt x="448952" y="942369"/>
                  </a:cubicBezTo>
                  <a:cubicBezTo>
                    <a:pt x="412306" y="943896"/>
                    <a:pt x="371176" y="908492"/>
                    <a:pt x="386731" y="875282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44"/>
            <p:cNvSpPr/>
            <p:nvPr/>
          </p:nvSpPr>
          <p:spPr>
            <a:xfrm>
              <a:off x="6674778" y="98888"/>
              <a:ext cx="1083525" cy="970415"/>
            </a:xfrm>
            <a:custGeom>
              <a:avLst/>
              <a:gdLst/>
              <a:ahLst/>
              <a:cxnLst/>
              <a:rect l="l" t="t" r="r" b="b"/>
              <a:pathLst>
                <a:path w="1083525" h="970415" extrusionOk="0">
                  <a:moveTo>
                    <a:pt x="404879" y="884136"/>
                  </a:moveTo>
                  <a:cubicBezTo>
                    <a:pt x="364607" y="889480"/>
                    <a:pt x="323764" y="887762"/>
                    <a:pt x="284255" y="877646"/>
                  </a:cubicBezTo>
                  <a:cubicBezTo>
                    <a:pt x="249996" y="868867"/>
                    <a:pt x="215069" y="854934"/>
                    <a:pt x="188539" y="830886"/>
                  </a:cubicBezTo>
                  <a:cubicBezTo>
                    <a:pt x="166400" y="810655"/>
                    <a:pt x="148745" y="780594"/>
                    <a:pt x="159719" y="750247"/>
                  </a:cubicBezTo>
                  <a:cubicBezTo>
                    <a:pt x="168690" y="725436"/>
                    <a:pt x="193788" y="703678"/>
                    <a:pt x="220890" y="714175"/>
                  </a:cubicBezTo>
                  <a:cubicBezTo>
                    <a:pt x="223467" y="705014"/>
                    <a:pt x="225948" y="695757"/>
                    <a:pt x="228524" y="686596"/>
                  </a:cubicBezTo>
                  <a:cubicBezTo>
                    <a:pt x="182909" y="677053"/>
                    <a:pt x="118685" y="663120"/>
                    <a:pt x="110668" y="607484"/>
                  </a:cubicBezTo>
                  <a:cubicBezTo>
                    <a:pt x="107996" y="588685"/>
                    <a:pt x="115726" y="570457"/>
                    <a:pt x="134907" y="565400"/>
                  </a:cubicBezTo>
                  <a:cubicBezTo>
                    <a:pt x="148172" y="561869"/>
                    <a:pt x="166495" y="564636"/>
                    <a:pt x="170885" y="579619"/>
                  </a:cubicBezTo>
                  <a:cubicBezTo>
                    <a:pt x="176801" y="573702"/>
                    <a:pt x="182622" y="567881"/>
                    <a:pt x="188539" y="561964"/>
                  </a:cubicBezTo>
                  <a:cubicBezTo>
                    <a:pt x="125269" y="545168"/>
                    <a:pt x="70874" y="501748"/>
                    <a:pt x="40622" y="443631"/>
                  </a:cubicBezTo>
                  <a:cubicBezTo>
                    <a:pt x="34897" y="432561"/>
                    <a:pt x="24877" y="415193"/>
                    <a:pt x="29362" y="402214"/>
                  </a:cubicBezTo>
                  <a:cubicBezTo>
                    <a:pt x="34801" y="386468"/>
                    <a:pt x="55319" y="399638"/>
                    <a:pt x="63621" y="405650"/>
                  </a:cubicBezTo>
                  <a:cubicBezTo>
                    <a:pt x="80131" y="417674"/>
                    <a:pt x="94636" y="433325"/>
                    <a:pt x="109714" y="447066"/>
                  </a:cubicBezTo>
                  <a:cubicBezTo>
                    <a:pt x="125842" y="461763"/>
                    <a:pt x="141969" y="476554"/>
                    <a:pt x="158097" y="491250"/>
                  </a:cubicBezTo>
                  <a:cubicBezTo>
                    <a:pt x="171839" y="503847"/>
                    <a:pt x="190162" y="484952"/>
                    <a:pt x="178328" y="471019"/>
                  </a:cubicBezTo>
                  <a:cubicBezTo>
                    <a:pt x="135003" y="419964"/>
                    <a:pt x="104179" y="358794"/>
                    <a:pt x="88624" y="293615"/>
                  </a:cubicBezTo>
                  <a:cubicBezTo>
                    <a:pt x="84711" y="277392"/>
                    <a:pt x="81658" y="260883"/>
                    <a:pt x="79845" y="244278"/>
                  </a:cubicBezTo>
                  <a:cubicBezTo>
                    <a:pt x="78508" y="232349"/>
                    <a:pt x="76027" y="213263"/>
                    <a:pt x="91487" y="209923"/>
                  </a:cubicBezTo>
                  <a:cubicBezTo>
                    <a:pt x="117444" y="204388"/>
                    <a:pt x="144832" y="231299"/>
                    <a:pt x="162105" y="246473"/>
                  </a:cubicBezTo>
                  <a:cubicBezTo>
                    <a:pt x="191879" y="272716"/>
                    <a:pt x="219172" y="301917"/>
                    <a:pt x="243030" y="333600"/>
                  </a:cubicBezTo>
                  <a:cubicBezTo>
                    <a:pt x="254004" y="348201"/>
                    <a:pt x="275762" y="336081"/>
                    <a:pt x="267746" y="319190"/>
                  </a:cubicBezTo>
                  <a:cubicBezTo>
                    <a:pt x="250187" y="282068"/>
                    <a:pt x="237972" y="242369"/>
                    <a:pt x="231482" y="201811"/>
                  </a:cubicBezTo>
                  <a:cubicBezTo>
                    <a:pt x="226997" y="173946"/>
                    <a:pt x="224898" y="137205"/>
                    <a:pt x="245320" y="114684"/>
                  </a:cubicBezTo>
                  <a:cubicBezTo>
                    <a:pt x="267364" y="90445"/>
                    <a:pt x="305536" y="98174"/>
                    <a:pt x="329012" y="116211"/>
                  </a:cubicBezTo>
                  <a:cubicBezTo>
                    <a:pt x="357069" y="137778"/>
                    <a:pt x="371669" y="173278"/>
                    <a:pt x="385411" y="204770"/>
                  </a:cubicBezTo>
                  <a:cubicBezTo>
                    <a:pt x="391519" y="218798"/>
                    <a:pt x="411368" y="210305"/>
                    <a:pt x="412132" y="197517"/>
                  </a:cubicBezTo>
                  <a:cubicBezTo>
                    <a:pt x="415567" y="136537"/>
                    <a:pt x="422152" y="52941"/>
                    <a:pt x="492007" y="32042"/>
                  </a:cubicBezTo>
                  <a:cubicBezTo>
                    <a:pt x="519108" y="23930"/>
                    <a:pt x="547356" y="30992"/>
                    <a:pt x="561575" y="56949"/>
                  </a:cubicBezTo>
                  <a:cubicBezTo>
                    <a:pt x="576175" y="83574"/>
                    <a:pt x="573027" y="117738"/>
                    <a:pt x="570450" y="146844"/>
                  </a:cubicBezTo>
                  <a:cubicBezTo>
                    <a:pt x="569114" y="162781"/>
                    <a:pt x="595835" y="166598"/>
                    <a:pt x="598602" y="150661"/>
                  </a:cubicBezTo>
                  <a:cubicBezTo>
                    <a:pt x="606904" y="103041"/>
                    <a:pt x="657196" y="45402"/>
                    <a:pt x="710828" y="66969"/>
                  </a:cubicBezTo>
                  <a:cubicBezTo>
                    <a:pt x="746804" y="81379"/>
                    <a:pt x="769040" y="137301"/>
                    <a:pt x="737452" y="166216"/>
                  </a:cubicBezTo>
                  <a:cubicBezTo>
                    <a:pt x="744228" y="172992"/>
                    <a:pt x="750908" y="179672"/>
                    <a:pt x="757683" y="186447"/>
                  </a:cubicBezTo>
                  <a:cubicBezTo>
                    <a:pt x="776578" y="169079"/>
                    <a:pt x="798337" y="148848"/>
                    <a:pt x="824675" y="144649"/>
                  </a:cubicBezTo>
                  <a:cubicBezTo>
                    <a:pt x="847960" y="140927"/>
                    <a:pt x="868382" y="153810"/>
                    <a:pt x="880693" y="172896"/>
                  </a:cubicBezTo>
                  <a:cubicBezTo>
                    <a:pt x="912566" y="222806"/>
                    <a:pt x="883651" y="281686"/>
                    <a:pt x="860080" y="328447"/>
                  </a:cubicBezTo>
                  <a:cubicBezTo>
                    <a:pt x="868287" y="333218"/>
                    <a:pt x="876589" y="338085"/>
                    <a:pt x="884796" y="342857"/>
                  </a:cubicBezTo>
                  <a:cubicBezTo>
                    <a:pt x="899970" y="308216"/>
                    <a:pt x="948830" y="317377"/>
                    <a:pt x="970874" y="339994"/>
                  </a:cubicBezTo>
                  <a:cubicBezTo>
                    <a:pt x="987574" y="357076"/>
                    <a:pt x="989674" y="384560"/>
                    <a:pt x="985284" y="406890"/>
                  </a:cubicBezTo>
                  <a:cubicBezTo>
                    <a:pt x="979845" y="434661"/>
                    <a:pt x="965626" y="460522"/>
                    <a:pt x="948352" y="482757"/>
                  </a:cubicBezTo>
                  <a:cubicBezTo>
                    <a:pt x="956369" y="487433"/>
                    <a:pt x="964289" y="492014"/>
                    <a:pt x="972305" y="496690"/>
                  </a:cubicBezTo>
                  <a:cubicBezTo>
                    <a:pt x="976600" y="466534"/>
                    <a:pt x="1018398" y="465580"/>
                    <a:pt x="1038438" y="480944"/>
                  </a:cubicBezTo>
                  <a:cubicBezTo>
                    <a:pt x="1053707" y="492777"/>
                    <a:pt x="1056761" y="515394"/>
                    <a:pt x="1053803" y="533335"/>
                  </a:cubicBezTo>
                  <a:cubicBezTo>
                    <a:pt x="1049890" y="556906"/>
                    <a:pt x="1036912" y="578378"/>
                    <a:pt x="1020593" y="595460"/>
                  </a:cubicBezTo>
                  <a:cubicBezTo>
                    <a:pt x="1015249" y="600995"/>
                    <a:pt x="1014963" y="610156"/>
                    <a:pt x="1020593" y="615691"/>
                  </a:cubicBezTo>
                  <a:cubicBezTo>
                    <a:pt x="1038725" y="633537"/>
                    <a:pt x="1043878" y="662834"/>
                    <a:pt x="1030613" y="685069"/>
                  </a:cubicBezTo>
                  <a:cubicBezTo>
                    <a:pt x="1017253" y="707399"/>
                    <a:pt x="988720" y="716179"/>
                    <a:pt x="964575" y="708735"/>
                  </a:cubicBezTo>
                  <a:cubicBezTo>
                    <a:pt x="957132" y="706445"/>
                    <a:pt x="949116" y="711503"/>
                    <a:pt x="946921" y="718756"/>
                  </a:cubicBezTo>
                  <a:cubicBezTo>
                    <a:pt x="934992" y="759409"/>
                    <a:pt x="900160" y="789660"/>
                    <a:pt x="859985" y="801207"/>
                  </a:cubicBezTo>
                  <a:cubicBezTo>
                    <a:pt x="840135" y="806933"/>
                    <a:pt x="818949" y="808364"/>
                    <a:pt x="798718" y="803593"/>
                  </a:cubicBezTo>
                  <a:cubicBezTo>
                    <a:pt x="776388" y="798344"/>
                    <a:pt x="754248" y="780690"/>
                    <a:pt x="730391" y="787179"/>
                  </a:cubicBezTo>
                  <a:cubicBezTo>
                    <a:pt x="702239" y="794813"/>
                    <a:pt x="705960" y="822392"/>
                    <a:pt x="699948" y="844532"/>
                  </a:cubicBezTo>
                  <a:cubicBezTo>
                    <a:pt x="695272" y="861710"/>
                    <a:pt x="680958" y="872207"/>
                    <a:pt x="665498" y="879460"/>
                  </a:cubicBezTo>
                  <a:cubicBezTo>
                    <a:pt x="625418" y="898068"/>
                    <a:pt x="579516" y="900263"/>
                    <a:pt x="538671" y="917441"/>
                  </a:cubicBezTo>
                  <a:cubicBezTo>
                    <a:pt x="512619" y="928415"/>
                    <a:pt x="480841" y="947406"/>
                    <a:pt x="451449" y="941203"/>
                  </a:cubicBezTo>
                  <a:cubicBezTo>
                    <a:pt x="430072" y="936718"/>
                    <a:pt x="404975" y="917154"/>
                    <a:pt x="414995" y="893201"/>
                  </a:cubicBezTo>
                  <a:cubicBezTo>
                    <a:pt x="418048" y="886044"/>
                    <a:pt x="411750" y="877551"/>
                    <a:pt x="404975" y="875547"/>
                  </a:cubicBezTo>
                  <a:cubicBezTo>
                    <a:pt x="396767" y="873161"/>
                    <a:pt x="390374" y="878410"/>
                    <a:pt x="387320" y="885567"/>
                  </a:cubicBezTo>
                  <a:cubicBezTo>
                    <a:pt x="377109" y="909902"/>
                    <a:pt x="389133" y="935572"/>
                    <a:pt x="408505" y="951318"/>
                  </a:cubicBezTo>
                  <a:cubicBezTo>
                    <a:pt x="430072" y="968877"/>
                    <a:pt x="456220" y="973649"/>
                    <a:pt x="483227" y="968400"/>
                  </a:cubicBezTo>
                  <a:cubicBezTo>
                    <a:pt x="514528" y="962293"/>
                    <a:pt x="542107" y="944638"/>
                    <a:pt x="572359" y="935286"/>
                  </a:cubicBezTo>
                  <a:cubicBezTo>
                    <a:pt x="594880" y="928224"/>
                    <a:pt x="618260" y="924121"/>
                    <a:pt x="640973" y="918013"/>
                  </a:cubicBezTo>
                  <a:cubicBezTo>
                    <a:pt x="662158" y="912287"/>
                    <a:pt x="683630" y="904844"/>
                    <a:pt x="701093" y="891197"/>
                  </a:cubicBezTo>
                  <a:cubicBezTo>
                    <a:pt x="719511" y="876788"/>
                    <a:pt x="727909" y="857511"/>
                    <a:pt x="730391" y="834608"/>
                  </a:cubicBezTo>
                  <a:cubicBezTo>
                    <a:pt x="730963" y="829550"/>
                    <a:pt x="730677" y="822011"/>
                    <a:pt x="733921" y="817812"/>
                  </a:cubicBezTo>
                  <a:cubicBezTo>
                    <a:pt x="738025" y="812468"/>
                    <a:pt x="744991" y="814663"/>
                    <a:pt x="750431" y="816285"/>
                  </a:cubicBezTo>
                  <a:cubicBezTo>
                    <a:pt x="763314" y="820102"/>
                    <a:pt x="775052" y="826973"/>
                    <a:pt x="788126" y="830504"/>
                  </a:cubicBezTo>
                  <a:cubicBezTo>
                    <a:pt x="811124" y="836612"/>
                    <a:pt x="835555" y="836325"/>
                    <a:pt x="858648" y="831172"/>
                  </a:cubicBezTo>
                  <a:cubicBezTo>
                    <a:pt x="912089" y="819243"/>
                    <a:pt x="958850" y="779544"/>
                    <a:pt x="974501" y="726390"/>
                  </a:cubicBezTo>
                  <a:cubicBezTo>
                    <a:pt x="968584" y="729730"/>
                    <a:pt x="962762" y="733070"/>
                    <a:pt x="956846" y="736410"/>
                  </a:cubicBezTo>
                  <a:cubicBezTo>
                    <a:pt x="993204" y="747671"/>
                    <a:pt x="1035575" y="732593"/>
                    <a:pt x="1055234" y="699574"/>
                  </a:cubicBezTo>
                  <a:cubicBezTo>
                    <a:pt x="1074988" y="666555"/>
                    <a:pt x="1067831" y="622085"/>
                    <a:pt x="1040729" y="595460"/>
                  </a:cubicBezTo>
                  <a:cubicBezTo>
                    <a:pt x="1040729" y="602236"/>
                    <a:pt x="1040729" y="608916"/>
                    <a:pt x="1040729" y="615691"/>
                  </a:cubicBezTo>
                  <a:cubicBezTo>
                    <a:pt x="1078519" y="576183"/>
                    <a:pt x="1108293" y="495927"/>
                    <a:pt x="1053325" y="456609"/>
                  </a:cubicBezTo>
                  <a:cubicBezTo>
                    <a:pt x="1018780" y="431893"/>
                    <a:pt x="951788" y="439623"/>
                    <a:pt x="944631" y="489056"/>
                  </a:cubicBezTo>
                  <a:cubicBezTo>
                    <a:pt x="942913" y="501080"/>
                    <a:pt x="958563" y="515776"/>
                    <a:pt x="968584" y="502988"/>
                  </a:cubicBezTo>
                  <a:cubicBezTo>
                    <a:pt x="1006278" y="454510"/>
                    <a:pt x="1043115" y="369386"/>
                    <a:pt x="989197" y="317950"/>
                  </a:cubicBezTo>
                  <a:cubicBezTo>
                    <a:pt x="954651" y="284931"/>
                    <a:pt x="882410" y="277201"/>
                    <a:pt x="859985" y="328352"/>
                  </a:cubicBezTo>
                  <a:cubicBezTo>
                    <a:pt x="852732" y="344861"/>
                    <a:pt x="876303" y="359557"/>
                    <a:pt x="884701" y="342761"/>
                  </a:cubicBezTo>
                  <a:cubicBezTo>
                    <a:pt x="914475" y="283595"/>
                    <a:pt x="945489" y="210209"/>
                    <a:pt x="899683" y="150375"/>
                  </a:cubicBezTo>
                  <a:cubicBezTo>
                    <a:pt x="881742" y="126899"/>
                    <a:pt x="854449" y="112489"/>
                    <a:pt x="824484" y="115829"/>
                  </a:cubicBezTo>
                  <a:cubicBezTo>
                    <a:pt x="789939" y="119646"/>
                    <a:pt x="762073" y="143408"/>
                    <a:pt x="737452" y="166025"/>
                  </a:cubicBezTo>
                  <a:cubicBezTo>
                    <a:pt x="723806" y="178527"/>
                    <a:pt x="744132" y="198662"/>
                    <a:pt x="757683" y="186256"/>
                  </a:cubicBezTo>
                  <a:cubicBezTo>
                    <a:pt x="803585" y="144267"/>
                    <a:pt x="776483" y="64774"/>
                    <a:pt x="724283" y="41585"/>
                  </a:cubicBezTo>
                  <a:cubicBezTo>
                    <a:pt x="655001" y="10856"/>
                    <a:pt x="582379" y="76798"/>
                    <a:pt x="570927" y="142931"/>
                  </a:cubicBezTo>
                  <a:cubicBezTo>
                    <a:pt x="580279" y="144172"/>
                    <a:pt x="589631" y="145508"/>
                    <a:pt x="599079" y="146748"/>
                  </a:cubicBezTo>
                  <a:cubicBezTo>
                    <a:pt x="603755" y="92926"/>
                    <a:pt x="599938" y="18872"/>
                    <a:pt x="535809" y="2649"/>
                  </a:cubicBezTo>
                  <a:cubicBezTo>
                    <a:pt x="509374" y="-4031"/>
                    <a:pt x="480745" y="2458"/>
                    <a:pt x="457556" y="16105"/>
                  </a:cubicBezTo>
                  <a:cubicBezTo>
                    <a:pt x="431218" y="31564"/>
                    <a:pt x="413754" y="55708"/>
                    <a:pt x="402493" y="83669"/>
                  </a:cubicBezTo>
                  <a:cubicBezTo>
                    <a:pt x="388083" y="119646"/>
                    <a:pt x="385602" y="159345"/>
                    <a:pt x="383503" y="197612"/>
                  </a:cubicBezTo>
                  <a:cubicBezTo>
                    <a:pt x="392378" y="195227"/>
                    <a:pt x="401253" y="192841"/>
                    <a:pt x="410223" y="190360"/>
                  </a:cubicBezTo>
                  <a:cubicBezTo>
                    <a:pt x="385889" y="134533"/>
                    <a:pt x="347907" y="65919"/>
                    <a:pt x="276526" y="71072"/>
                  </a:cubicBezTo>
                  <a:cubicBezTo>
                    <a:pt x="245415" y="73363"/>
                    <a:pt x="220413" y="92162"/>
                    <a:pt x="208770" y="120982"/>
                  </a:cubicBezTo>
                  <a:cubicBezTo>
                    <a:pt x="197509" y="148943"/>
                    <a:pt x="199323" y="180340"/>
                    <a:pt x="203999" y="209446"/>
                  </a:cubicBezTo>
                  <a:cubicBezTo>
                    <a:pt x="210965" y="252580"/>
                    <a:pt x="224612" y="294188"/>
                    <a:pt x="243221" y="333600"/>
                  </a:cubicBezTo>
                  <a:cubicBezTo>
                    <a:pt x="251428" y="328829"/>
                    <a:pt x="259730" y="323962"/>
                    <a:pt x="267937" y="319190"/>
                  </a:cubicBezTo>
                  <a:cubicBezTo>
                    <a:pt x="242934" y="285981"/>
                    <a:pt x="215260" y="255157"/>
                    <a:pt x="184150" y="227673"/>
                  </a:cubicBezTo>
                  <a:cubicBezTo>
                    <a:pt x="159433" y="205724"/>
                    <a:pt x="128991" y="178717"/>
                    <a:pt x="93300" y="181103"/>
                  </a:cubicBezTo>
                  <a:cubicBezTo>
                    <a:pt x="77936" y="182153"/>
                    <a:pt x="64003" y="189692"/>
                    <a:pt x="56560" y="203529"/>
                  </a:cubicBezTo>
                  <a:cubicBezTo>
                    <a:pt x="47207" y="220897"/>
                    <a:pt x="50929" y="241510"/>
                    <a:pt x="53506" y="260024"/>
                  </a:cubicBezTo>
                  <a:cubicBezTo>
                    <a:pt x="59136" y="300295"/>
                    <a:pt x="70492" y="339421"/>
                    <a:pt x="86620" y="376735"/>
                  </a:cubicBezTo>
                  <a:cubicBezTo>
                    <a:pt x="104561" y="418342"/>
                    <a:pt x="128991" y="456705"/>
                    <a:pt x="158288" y="491250"/>
                  </a:cubicBezTo>
                  <a:cubicBezTo>
                    <a:pt x="165064" y="484475"/>
                    <a:pt x="171744" y="477795"/>
                    <a:pt x="178519" y="471019"/>
                  </a:cubicBezTo>
                  <a:cubicBezTo>
                    <a:pt x="148077" y="443249"/>
                    <a:pt x="118589" y="413666"/>
                    <a:pt x="86811" y="387518"/>
                  </a:cubicBezTo>
                  <a:cubicBezTo>
                    <a:pt x="64671" y="369291"/>
                    <a:pt x="25735" y="352591"/>
                    <a:pt x="6363" y="384274"/>
                  </a:cubicBezTo>
                  <a:cubicBezTo>
                    <a:pt x="-9860" y="410708"/>
                    <a:pt x="8463" y="445540"/>
                    <a:pt x="22109" y="468920"/>
                  </a:cubicBezTo>
                  <a:cubicBezTo>
                    <a:pt x="38332" y="496499"/>
                    <a:pt x="59804" y="521120"/>
                    <a:pt x="84807" y="540970"/>
                  </a:cubicBezTo>
                  <a:cubicBezTo>
                    <a:pt x="113340" y="563586"/>
                    <a:pt x="145786" y="580191"/>
                    <a:pt x="181000" y="589639"/>
                  </a:cubicBezTo>
                  <a:cubicBezTo>
                    <a:pt x="191402" y="592406"/>
                    <a:pt x="201708" y="582672"/>
                    <a:pt x="198654" y="571984"/>
                  </a:cubicBezTo>
                  <a:cubicBezTo>
                    <a:pt x="191020" y="545836"/>
                    <a:pt x="164777" y="533049"/>
                    <a:pt x="138725" y="535816"/>
                  </a:cubicBezTo>
                  <a:cubicBezTo>
                    <a:pt x="109905" y="538775"/>
                    <a:pt x="87383" y="558624"/>
                    <a:pt x="82803" y="587635"/>
                  </a:cubicBezTo>
                  <a:cubicBezTo>
                    <a:pt x="77649" y="619986"/>
                    <a:pt x="93491" y="653386"/>
                    <a:pt x="118303" y="673903"/>
                  </a:cubicBezTo>
                  <a:cubicBezTo>
                    <a:pt x="147409" y="697952"/>
                    <a:pt x="185008" y="706636"/>
                    <a:pt x="221081" y="714175"/>
                  </a:cubicBezTo>
                  <a:cubicBezTo>
                    <a:pt x="239403" y="717992"/>
                    <a:pt x="245702" y="693180"/>
                    <a:pt x="228715" y="686596"/>
                  </a:cubicBezTo>
                  <a:cubicBezTo>
                    <a:pt x="169835" y="663692"/>
                    <a:pt x="118589" y="733738"/>
                    <a:pt x="129754" y="787274"/>
                  </a:cubicBezTo>
                  <a:cubicBezTo>
                    <a:pt x="143496" y="853407"/>
                    <a:pt x="215546" y="889193"/>
                    <a:pt x="274808" y="904749"/>
                  </a:cubicBezTo>
                  <a:cubicBezTo>
                    <a:pt x="317274" y="915914"/>
                    <a:pt x="361649" y="918586"/>
                    <a:pt x="405070" y="912765"/>
                  </a:cubicBezTo>
                  <a:cubicBezTo>
                    <a:pt x="412799" y="911715"/>
                    <a:pt x="419289" y="906943"/>
                    <a:pt x="419384" y="898450"/>
                  </a:cubicBezTo>
                  <a:cubicBezTo>
                    <a:pt x="419289" y="891484"/>
                    <a:pt x="412513" y="883086"/>
                    <a:pt x="404879" y="884136"/>
                  </a:cubicBezTo>
                  <a:lnTo>
                    <a:pt x="404879" y="88413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" name="Google Shape;29;p44"/>
          <p:cNvSpPr/>
          <p:nvPr/>
        </p:nvSpPr>
        <p:spPr>
          <a:xfrm>
            <a:off x="5188029" y="701261"/>
            <a:ext cx="913138" cy="910864"/>
          </a:xfrm>
          <a:custGeom>
            <a:avLst/>
            <a:gdLst/>
            <a:ahLst/>
            <a:cxnLst/>
            <a:rect l="l" t="t" r="r" b="b"/>
            <a:pathLst>
              <a:path w="913138" h="910864" extrusionOk="0">
                <a:moveTo>
                  <a:pt x="315029" y="794794"/>
                </a:moveTo>
                <a:cubicBezTo>
                  <a:pt x="194024" y="774563"/>
                  <a:pt x="83612" y="698219"/>
                  <a:pt x="21964" y="592196"/>
                </a:cubicBezTo>
                <a:cubicBezTo>
                  <a:pt x="2210" y="558318"/>
                  <a:pt x="-11627" y="512226"/>
                  <a:pt x="13852" y="482356"/>
                </a:cubicBezTo>
                <a:cubicBezTo>
                  <a:pt x="50116" y="439794"/>
                  <a:pt x="118634" y="474340"/>
                  <a:pt x="161673" y="510031"/>
                </a:cubicBezTo>
                <a:cubicBezTo>
                  <a:pt x="142015" y="448765"/>
                  <a:pt x="123406" y="387212"/>
                  <a:pt x="105560" y="325469"/>
                </a:cubicBezTo>
                <a:cubicBezTo>
                  <a:pt x="102984" y="316499"/>
                  <a:pt x="100599" y="306383"/>
                  <a:pt x="105274" y="298367"/>
                </a:cubicBezTo>
                <a:cubicBezTo>
                  <a:pt x="115103" y="281476"/>
                  <a:pt x="141156" y="291782"/>
                  <a:pt x="155948" y="304666"/>
                </a:cubicBezTo>
                <a:cubicBezTo>
                  <a:pt x="179519" y="325088"/>
                  <a:pt x="200990" y="347895"/>
                  <a:pt x="219886" y="372612"/>
                </a:cubicBezTo>
                <a:cubicBezTo>
                  <a:pt x="172457" y="302852"/>
                  <a:pt x="176179" y="202269"/>
                  <a:pt x="228761" y="136232"/>
                </a:cubicBezTo>
                <a:cubicBezTo>
                  <a:pt x="284015" y="179939"/>
                  <a:pt x="326577" y="239391"/>
                  <a:pt x="350052" y="305811"/>
                </a:cubicBezTo>
                <a:cubicBezTo>
                  <a:pt x="329153" y="211812"/>
                  <a:pt x="344612" y="110275"/>
                  <a:pt x="392518" y="26678"/>
                </a:cubicBezTo>
                <a:cubicBezTo>
                  <a:pt x="398340" y="16562"/>
                  <a:pt x="405211" y="6161"/>
                  <a:pt x="416090" y="1962"/>
                </a:cubicBezTo>
                <a:cubicBezTo>
                  <a:pt x="442142" y="-8154"/>
                  <a:pt x="464663" y="22861"/>
                  <a:pt x="474684" y="49009"/>
                </a:cubicBezTo>
                <a:cubicBezTo>
                  <a:pt x="499400" y="113042"/>
                  <a:pt x="517627" y="179557"/>
                  <a:pt x="529079" y="247312"/>
                </a:cubicBezTo>
                <a:cubicBezTo>
                  <a:pt x="567728" y="218206"/>
                  <a:pt x="564483" y="136804"/>
                  <a:pt x="612771" y="138522"/>
                </a:cubicBezTo>
                <a:cubicBezTo>
                  <a:pt x="644167" y="139572"/>
                  <a:pt x="657241" y="180416"/>
                  <a:pt x="652852" y="211430"/>
                </a:cubicBezTo>
                <a:cubicBezTo>
                  <a:pt x="648462" y="242445"/>
                  <a:pt x="635388" y="274987"/>
                  <a:pt x="647508" y="303902"/>
                </a:cubicBezTo>
                <a:cubicBezTo>
                  <a:pt x="646553" y="274891"/>
                  <a:pt x="685775" y="256760"/>
                  <a:pt x="711255" y="270692"/>
                </a:cubicBezTo>
                <a:cubicBezTo>
                  <a:pt x="736734" y="284625"/>
                  <a:pt x="745609" y="318694"/>
                  <a:pt x="738643" y="346941"/>
                </a:cubicBezTo>
                <a:cubicBezTo>
                  <a:pt x="731676" y="375188"/>
                  <a:pt x="712209" y="398473"/>
                  <a:pt x="692073" y="419372"/>
                </a:cubicBezTo>
                <a:cubicBezTo>
                  <a:pt x="728623" y="397233"/>
                  <a:pt x="773952" y="374711"/>
                  <a:pt x="811647" y="394656"/>
                </a:cubicBezTo>
                <a:cubicBezTo>
                  <a:pt x="842280" y="410879"/>
                  <a:pt x="854113" y="450578"/>
                  <a:pt x="848292" y="484742"/>
                </a:cubicBezTo>
                <a:cubicBezTo>
                  <a:pt x="842471" y="518906"/>
                  <a:pt x="822812" y="548871"/>
                  <a:pt x="803631" y="577786"/>
                </a:cubicBezTo>
                <a:cubicBezTo>
                  <a:pt x="820522" y="546008"/>
                  <a:pt x="871195" y="544004"/>
                  <a:pt x="895530" y="570533"/>
                </a:cubicBezTo>
                <a:cubicBezTo>
                  <a:pt x="919865" y="597063"/>
                  <a:pt x="917765" y="640961"/>
                  <a:pt x="896675" y="670162"/>
                </a:cubicBezTo>
                <a:cubicBezTo>
                  <a:pt x="875585" y="699268"/>
                  <a:pt x="839703" y="714823"/>
                  <a:pt x="804012" y="719022"/>
                </a:cubicBezTo>
                <a:cubicBezTo>
                  <a:pt x="825007" y="697742"/>
                  <a:pt x="862320" y="695356"/>
                  <a:pt x="885796" y="713774"/>
                </a:cubicBezTo>
                <a:cubicBezTo>
                  <a:pt x="851155" y="790595"/>
                  <a:pt x="766986" y="842223"/>
                  <a:pt x="682816" y="838310"/>
                </a:cubicBezTo>
                <a:cubicBezTo>
                  <a:pt x="704479" y="864362"/>
                  <a:pt x="660486" y="895568"/>
                  <a:pt x="626608" y="897381"/>
                </a:cubicBezTo>
                <a:cubicBezTo>
                  <a:pt x="543966" y="901866"/>
                  <a:pt x="459988" y="875146"/>
                  <a:pt x="395095" y="823709"/>
                </a:cubicBezTo>
                <a:cubicBezTo>
                  <a:pt x="389560" y="854628"/>
                  <a:pt x="373337" y="885070"/>
                  <a:pt x="346140" y="900912"/>
                </a:cubicBezTo>
                <a:cubicBezTo>
                  <a:pt x="318942" y="916753"/>
                  <a:pt x="280293" y="914081"/>
                  <a:pt x="259966" y="890033"/>
                </a:cubicBezTo>
                <a:cubicBezTo>
                  <a:pt x="239639" y="865985"/>
                  <a:pt x="247656" y="822087"/>
                  <a:pt x="277239" y="811589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44"/>
          <p:cNvSpPr/>
          <p:nvPr/>
        </p:nvSpPr>
        <p:spPr>
          <a:xfrm>
            <a:off x="10525634" y="5551165"/>
            <a:ext cx="1240137" cy="1236968"/>
          </a:xfrm>
          <a:custGeom>
            <a:avLst/>
            <a:gdLst/>
            <a:ahLst/>
            <a:cxnLst/>
            <a:rect l="l" t="t" r="r" b="b"/>
            <a:pathLst>
              <a:path w="1240137" h="1236968" extrusionOk="0">
                <a:moveTo>
                  <a:pt x="427811" y="1079499"/>
                </a:moveTo>
                <a:cubicBezTo>
                  <a:pt x="263481" y="1052015"/>
                  <a:pt x="113561" y="948379"/>
                  <a:pt x="29773" y="804375"/>
                </a:cubicBezTo>
                <a:cubicBezTo>
                  <a:pt x="2958" y="758282"/>
                  <a:pt x="-15748" y="695775"/>
                  <a:pt x="18798" y="655217"/>
                </a:cubicBezTo>
                <a:cubicBezTo>
                  <a:pt x="68040" y="597482"/>
                  <a:pt x="161084" y="644338"/>
                  <a:pt x="219488" y="692817"/>
                </a:cubicBezTo>
                <a:cubicBezTo>
                  <a:pt x="192862" y="609602"/>
                  <a:pt x="167479" y="526101"/>
                  <a:pt x="143335" y="442123"/>
                </a:cubicBezTo>
                <a:cubicBezTo>
                  <a:pt x="139804" y="430003"/>
                  <a:pt x="136560" y="416165"/>
                  <a:pt x="142953" y="405286"/>
                </a:cubicBezTo>
                <a:cubicBezTo>
                  <a:pt x="156313" y="382383"/>
                  <a:pt x="191717" y="396411"/>
                  <a:pt x="211758" y="413780"/>
                </a:cubicBezTo>
                <a:cubicBezTo>
                  <a:pt x="243727" y="441455"/>
                  <a:pt x="272833" y="472469"/>
                  <a:pt x="298599" y="506060"/>
                </a:cubicBezTo>
                <a:cubicBezTo>
                  <a:pt x="234089" y="411298"/>
                  <a:pt x="239241" y="274738"/>
                  <a:pt x="310624" y="185034"/>
                </a:cubicBezTo>
                <a:cubicBezTo>
                  <a:pt x="385631" y="244392"/>
                  <a:pt x="443366" y="325126"/>
                  <a:pt x="475336" y="415306"/>
                </a:cubicBezTo>
                <a:cubicBezTo>
                  <a:pt x="446992" y="287622"/>
                  <a:pt x="467988" y="149725"/>
                  <a:pt x="533070" y="36259"/>
                </a:cubicBezTo>
                <a:cubicBezTo>
                  <a:pt x="540896" y="22612"/>
                  <a:pt x="550344" y="8393"/>
                  <a:pt x="565039" y="2667"/>
                </a:cubicBezTo>
                <a:cubicBezTo>
                  <a:pt x="600444" y="-11075"/>
                  <a:pt x="630982" y="31010"/>
                  <a:pt x="644629" y="66510"/>
                </a:cubicBezTo>
                <a:cubicBezTo>
                  <a:pt x="678125" y="153447"/>
                  <a:pt x="702936" y="243819"/>
                  <a:pt x="718491" y="335814"/>
                </a:cubicBezTo>
                <a:cubicBezTo>
                  <a:pt x="770978" y="296305"/>
                  <a:pt x="766492" y="185797"/>
                  <a:pt x="832147" y="188088"/>
                </a:cubicBezTo>
                <a:cubicBezTo>
                  <a:pt x="874710" y="189615"/>
                  <a:pt x="892555" y="244964"/>
                  <a:pt x="886543" y="287049"/>
                </a:cubicBezTo>
                <a:cubicBezTo>
                  <a:pt x="880531" y="329229"/>
                  <a:pt x="862781" y="373413"/>
                  <a:pt x="879386" y="412635"/>
                </a:cubicBezTo>
                <a:cubicBezTo>
                  <a:pt x="878050" y="373222"/>
                  <a:pt x="931395" y="348601"/>
                  <a:pt x="966036" y="367591"/>
                </a:cubicBezTo>
                <a:cubicBezTo>
                  <a:pt x="1000677" y="386582"/>
                  <a:pt x="1012701" y="432866"/>
                  <a:pt x="1003158" y="471133"/>
                </a:cubicBezTo>
                <a:cubicBezTo>
                  <a:pt x="993615" y="509401"/>
                  <a:pt x="967277" y="541084"/>
                  <a:pt x="939888" y="569522"/>
                </a:cubicBezTo>
                <a:cubicBezTo>
                  <a:pt x="989513" y="539556"/>
                  <a:pt x="1051064" y="508828"/>
                  <a:pt x="1102310" y="535930"/>
                </a:cubicBezTo>
                <a:cubicBezTo>
                  <a:pt x="1143918" y="557879"/>
                  <a:pt x="1160046" y="611892"/>
                  <a:pt x="1152124" y="658271"/>
                </a:cubicBezTo>
                <a:cubicBezTo>
                  <a:pt x="1144204" y="704650"/>
                  <a:pt x="1117483" y="745399"/>
                  <a:pt x="1091431" y="784620"/>
                </a:cubicBezTo>
                <a:cubicBezTo>
                  <a:pt x="1114335" y="741486"/>
                  <a:pt x="1183235" y="738814"/>
                  <a:pt x="1216253" y="774791"/>
                </a:cubicBezTo>
                <a:cubicBezTo>
                  <a:pt x="1249273" y="810768"/>
                  <a:pt x="1246409" y="870507"/>
                  <a:pt x="1217780" y="910016"/>
                </a:cubicBezTo>
                <a:cubicBezTo>
                  <a:pt x="1189151" y="949619"/>
                  <a:pt x="1140387" y="970709"/>
                  <a:pt x="1091909" y="976339"/>
                </a:cubicBezTo>
                <a:cubicBezTo>
                  <a:pt x="1120442" y="947424"/>
                  <a:pt x="1171019" y="944180"/>
                  <a:pt x="1202989" y="969182"/>
                </a:cubicBezTo>
                <a:cubicBezTo>
                  <a:pt x="1155942" y="1073583"/>
                  <a:pt x="1041617" y="1143628"/>
                  <a:pt x="927292" y="1138379"/>
                </a:cubicBezTo>
                <a:cubicBezTo>
                  <a:pt x="956684" y="1173784"/>
                  <a:pt x="896945" y="1216060"/>
                  <a:pt x="851044" y="1218541"/>
                </a:cubicBezTo>
                <a:cubicBezTo>
                  <a:pt x="738818" y="1224553"/>
                  <a:pt x="624778" y="1188289"/>
                  <a:pt x="536601" y="1118530"/>
                </a:cubicBezTo>
                <a:cubicBezTo>
                  <a:pt x="529063" y="1160615"/>
                  <a:pt x="507018" y="1201841"/>
                  <a:pt x="470182" y="1223408"/>
                </a:cubicBezTo>
                <a:cubicBezTo>
                  <a:pt x="433251" y="1244975"/>
                  <a:pt x="380669" y="1241349"/>
                  <a:pt x="353185" y="1208711"/>
                </a:cubicBezTo>
                <a:cubicBezTo>
                  <a:pt x="325606" y="1176074"/>
                  <a:pt x="336389" y="1116431"/>
                  <a:pt x="376660" y="1102116"/>
                </a:cubicBezTo>
                <a:lnTo>
                  <a:pt x="427811" y="107949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44"/>
          <p:cNvSpPr/>
          <p:nvPr/>
        </p:nvSpPr>
        <p:spPr>
          <a:xfrm>
            <a:off x="840638" y="5861345"/>
            <a:ext cx="1240089" cy="1009611"/>
          </a:xfrm>
          <a:custGeom>
            <a:avLst/>
            <a:gdLst/>
            <a:ahLst/>
            <a:cxnLst/>
            <a:rect l="l" t="t" r="r" b="b"/>
            <a:pathLst>
              <a:path w="1240089" h="1009611" extrusionOk="0">
                <a:moveTo>
                  <a:pt x="1217781" y="909983"/>
                </a:moveTo>
                <a:cubicBezTo>
                  <a:pt x="1204420" y="928401"/>
                  <a:pt x="1186670" y="942811"/>
                  <a:pt x="1166630" y="953594"/>
                </a:cubicBezTo>
                <a:cubicBezTo>
                  <a:pt x="1179799" y="955789"/>
                  <a:pt x="1192396" y="960942"/>
                  <a:pt x="1202989" y="969245"/>
                </a:cubicBezTo>
                <a:cubicBezTo>
                  <a:pt x="1196595" y="983368"/>
                  <a:pt x="1189056" y="996824"/>
                  <a:pt x="1180276" y="1009611"/>
                </a:cubicBezTo>
                <a:lnTo>
                  <a:pt x="236283" y="1009611"/>
                </a:lnTo>
                <a:cubicBezTo>
                  <a:pt x="151541" y="960179"/>
                  <a:pt x="79206" y="889274"/>
                  <a:pt x="29773" y="804437"/>
                </a:cubicBezTo>
                <a:cubicBezTo>
                  <a:pt x="2957" y="758344"/>
                  <a:pt x="-15747" y="695838"/>
                  <a:pt x="18798" y="655280"/>
                </a:cubicBezTo>
                <a:cubicBezTo>
                  <a:pt x="68136" y="597449"/>
                  <a:pt x="161084" y="644305"/>
                  <a:pt x="219488" y="692879"/>
                </a:cubicBezTo>
                <a:cubicBezTo>
                  <a:pt x="192863" y="609665"/>
                  <a:pt x="167478" y="526068"/>
                  <a:pt x="143334" y="442185"/>
                </a:cubicBezTo>
                <a:cubicBezTo>
                  <a:pt x="139899" y="429970"/>
                  <a:pt x="136559" y="416228"/>
                  <a:pt x="142953" y="405349"/>
                </a:cubicBezTo>
                <a:cubicBezTo>
                  <a:pt x="156313" y="382446"/>
                  <a:pt x="191717" y="396474"/>
                  <a:pt x="211758" y="413842"/>
                </a:cubicBezTo>
                <a:cubicBezTo>
                  <a:pt x="243727" y="441517"/>
                  <a:pt x="272833" y="472531"/>
                  <a:pt x="298599" y="506123"/>
                </a:cubicBezTo>
                <a:cubicBezTo>
                  <a:pt x="270733" y="465184"/>
                  <a:pt x="255942" y="416610"/>
                  <a:pt x="253747" y="367368"/>
                </a:cubicBezTo>
                <a:cubicBezTo>
                  <a:pt x="250789" y="302285"/>
                  <a:pt x="269970" y="236056"/>
                  <a:pt x="310623" y="185001"/>
                </a:cubicBezTo>
                <a:cubicBezTo>
                  <a:pt x="327037" y="197980"/>
                  <a:pt x="342592" y="212008"/>
                  <a:pt x="357193" y="226895"/>
                </a:cubicBezTo>
                <a:cubicBezTo>
                  <a:pt x="364446" y="234148"/>
                  <a:pt x="371412" y="241687"/>
                  <a:pt x="378092" y="249417"/>
                </a:cubicBezTo>
                <a:cubicBezTo>
                  <a:pt x="402045" y="276710"/>
                  <a:pt x="423040" y="306579"/>
                  <a:pt x="440599" y="338357"/>
                </a:cubicBezTo>
                <a:cubicBezTo>
                  <a:pt x="454341" y="362978"/>
                  <a:pt x="465983" y="388744"/>
                  <a:pt x="475335" y="415273"/>
                </a:cubicBezTo>
                <a:cubicBezTo>
                  <a:pt x="447088" y="287589"/>
                  <a:pt x="468083" y="149692"/>
                  <a:pt x="533071" y="36226"/>
                </a:cubicBezTo>
                <a:cubicBezTo>
                  <a:pt x="540896" y="22579"/>
                  <a:pt x="550343" y="8360"/>
                  <a:pt x="565039" y="2634"/>
                </a:cubicBezTo>
                <a:cubicBezTo>
                  <a:pt x="600539" y="-11012"/>
                  <a:pt x="630982" y="31073"/>
                  <a:pt x="644628" y="66477"/>
                </a:cubicBezTo>
                <a:cubicBezTo>
                  <a:pt x="678219" y="153509"/>
                  <a:pt x="703031" y="243882"/>
                  <a:pt x="718491" y="335781"/>
                </a:cubicBezTo>
                <a:cubicBezTo>
                  <a:pt x="770977" y="296273"/>
                  <a:pt x="766492" y="185764"/>
                  <a:pt x="832148" y="188055"/>
                </a:cubicBezTo>
                <a:cubicBezTo>
                  <a:pt x="874710" y="189582"/>
                  <a:pt x="892555" y="244931"/>
                  <a:pt x="886543" y="287016"/>
                </a:cubicBezTo>
                <a:cubicBezTo>
                  <a:pt x="880531" y="329196"/>
                  <a:pt x="862781" y="373380"/>
                  <a:pt x="879386" y="412697"/>
                </a:cubicBezTo>
                <a:cubicBezTo>
                  <a:pt x="878050" y="373189"/>
                  <a:pt x="931395" y="348663"/>
                  <a:pt x="965941" y="367558"/>
                </a:cubicBezTo>
                <a:cubicBezTo>
                  <a:pt x="1000582" y="386549"/>
                  <a:pt x="1012701" y="432833"/>
                  <a:pt x="1003158" y="471100"/>
                </a:cubicBezTo>
                <a:cubicBezTo>
                  <a:pt x="993615" y="509368"/>
                  <a:pt x="967277" y="541051"/>
                  <a:pt x="939888" y="569489"/>
                </a:cubicBezTo>
                <a:cubicBezTo>
                  <a:pt x="980446" y="544963"/>
                  <a:pt x="1029020" y="519960"/>
                  <a:pt x="1073395" y="526545"/>
                </a:cubicBezTo>
                <a:cubicBezTo>
                  <a:pt x="1083320" y="527977"/>
                  <a:pt x="1092958" y="530935"/>
                  <a:pt x="1102310" y="535897"/>
                </a:cubicBezTo>
                <a:cubicBezTo>
                  <a:pt x="1143918" y="557846"/>
                  <a:pt x="1160045" y="611859"/>
                  <a:pt x="1152125" y="658238"/>
                </a:cubicBezTo>
                <a:cubicBezTo>
                  <a:pt x="1144872" y="701086"/>
                  <a:pt x="1121587" y="738972"/>
                  <a:pt x="1097634" y="775331"/>
                </a:cubicBezTo>
                <a:cubicBezTo>
                  <a:pt x="1124736" y="741262"/>
                  <a:pt x="1185716" y="741548"/>
                  <a:pt x="1216158" y="774759"/>
                </a:cubicBezTo>
                <a:cubicBezTo>
                  <a:pt x="1249177" y="810640"/>
                  <a:pt x="1246410" y="870379"/>
                  <a:pt x="1217781" y="90998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4"/>
          <p:cNvSpPr/>
          <p:nvPr/>
        </p:nvSpPr>
        <p:spPr>
          <a:xfrm>
            <a:off x="3319640" y="2802915"/>
            <a:ext cx="772902" cy="883822"/>
          </a:xfrm>
          <a:custGeom>
            <a:avLst/>
            <a:gdLst/>
            <a:ahLst/>
            <a:cxnLst/>
            <a:rect l="l" t="t" r="r" b="b"/>
            <a:pathLst>
              <a:path w="772902" h="883822" extrusionOk="0">
                <a:moveTo>
                  <a:pt x="129861" y="600403"/>
                </a:moveTo>
                <a:cubicBezTo>
                  <a:pt x="41111" y="515757"/>
                  <a:pt x="-7462" y="390648"/>
                  <a:pt x="935" y="268212"/>
                </a:cubicBezTo>
                <a:cubicBezTo>
                  <a:pt x="3608" y="229085"/>
                  <a:pt x="18017" y="183184"/>
                  <a:pt x="55903" y="172782"/>
                </a:cubicBezTo>
                <a:cubicBezTo>
                  <a:pt x="109821" y="157895"/>
                  <a:pt x="147134" y="224886"/>
                  <a:pt x="162689" y="278614"/>
                </a:cubicBezTo>
                <a:cubicBezTo>
                  <a:pt x="180821" y="216870"/>
                  <a:pt x="199907" y="155509"/>
                  <a:pt x="219852" y="94338"/>
                </a:cubicBezTo>
                <a:cubicBezTo>
                  <a:pt x="222715" y="85463"/>
                  <a:pt x="226436" y="75729"/>
                  <a:pt x="234834" y="71722"/>
                </a:cubicBezTo>
                <a:cubicBezTo>
                  <a:pt x="252489" y="63324"/>
                  <a:pt x="268235" y="86418"/>
                  <a:pt x="273292" y="105313"/>
                </a:cubicBezTo>
                <a:cubicBezTo>
                  <a:pt x="281308" y="135373"/>
                  <a:pt x="286271" y="166293"/>
                  <a:pt x="288084" y="197403"/>
                </a:cubicBezTo>
                <a:cubicBezTo>
                  <a:pt x="287989" y="112947"/>
                  <a:pt x="347537" y="31832"/>
                  <a:pt x="428080" y="6734"/>
                </a:cubicBezTo>
                <a:cubicBezTo>
                  <a:pt x="449265" y="73916"/>
                  <a:pt x="451078" y="147016"/>
                  <a:pt x="433329" y="215153"/>
                </a:cubicBezTo>
                <a:cubicBezTo>
                  <a:pt x="468829" y="125639"/>
                  <a:pt x="538588" y="50250"/>
                  <a:pt x="625047" y="7974"/>
                </a:cubicBezTo>
                <a:cubicBezTo>
                  <a:pt x="635449" y="2916"/>
                  <a:pt x="647092" y="-1855"/>
                  <a:pt x="658448" y="722"/>
                </a:cubicBezTo>
                <a:cubicBezTo>
                  <a:pt x="685741" y="7020"/>
                  <a:pt x="686886" y="45287"/>
                  <a:pt x="680587" y="72485"/>
                </a:cubicBezTo>
                <a:cubicBezTo>
                  <a:pt x="665128" y="139381"/>
                  <a:pt x="642893" y="204655"/>
                  <a:pt x="614359" y="267067"/>
                </a:cubicBezTo>
                <a:cubicBezTo>
                  <a:pt x="662647" y="264681"/>
                  <a:pt x="705590" y="195494"/>
                  <a:pt x="744621" y="224028"/>
                </a:cubicBezTo>
                <a:cubicBezTo>
                  <a:pt x="769910" y="242541"/>
                  <a:pt x="757981" y="283671"/>
                  <a:pt x="736891" y="306861"/>
                </a:cubicBezTo>
                <a:cubicBezTo>
                  <a:pt x="715801" y="330050"/>
                  <a:pt x="686695" y="349709"/>
                  <a:pt x="680587" y="380437"/>
                </a:cubicBezTo>
                <a:cubicBezTo>
                  <a:pt x="696047" y="355816"/>
                  <a:pt x="738800" y="362878"/>
                  <a:pt x="751969" y="388740"/>
                </a:cubicBezTo>
                <a:cubicBezTo>
                  <a:pt x="765234" y="414601"/>
                  <a:pt x="753496" y="447811"/>
                  <a:pt x="731834" y="467183"/>
                </a:cubicBezTo>
                <a:cubicBezTo>
                  <a:pt x="710171" y="486556"/>
                  <a:pt x="681065" y="494953"/>
                  <a:pt x="652627" y="501061"/>
                </a:cubicBezTo>
                <a:cubicBezTo>
                  <a:pt x="695284" y="503256"/>
                  <a:pt x="745480" y="510031"/>
                  <a:pt x="765520" y="547726"/>
                </a:cubicBezTo>
                <a:cubicBezTo>
                  <a:pt x="781839" y="578359"/>
                  <a:pt x="769337" y="617867"/>
                  <a:pt x="745289" y="642870"/>
                </a:cubicBezTo>
                <a:cubicBezTo>
                  <a:pt x="721241" y="667872"/>
                  <a:pt x="688222" y="681710"/>
                  <a:pt x="656062" y="694784"/>
                </a:cubicBezTo>
                <a:cubicBezTo>
                  <a:pt x="687840" y="677988"/>
                  <a:pt x="730974" y="704804"/>
                  <a:pt x="736223" y="740304"/>
                </a:cubicBezTo>
                <a:cubicBezTo>
                  <a:pt x="741472" y="775899"/>
                  <a:pt x="715038" y="811113"/>
                  <a:pt x="681255" y="823423"/>
                </a:cubicBezTo>
                <a:cubicBezTo>
                  <a:pt x="647473" y="835734"/>
                  <a:pt x="609015" y="828385"/>
                  <a:pt x="577141" y="811876"/>
                </a:cubicBezTo>
                <a:cubicBezTo>
                  <a:pt x="606438" y="806055"/>
                  <a:pt x="638694" y="824950"/>
                  <a:pt x="647855" y="853484"/>
                </a:cubicBezTo>
                <a:cubicBezTo>
                  <a:pt x="575996" y="897668"/>
                  <a:pt x="477417" y="893182"/>
                  <a:pt x="409948" y="842700"/>
                </a:cubicBezTo>
                <a:cubicBezTo>
                  <a:pt x="413288" y="876387"/>
                  <a:pt x="359370" y="877532"/>
                  <a:pt x="330360" y="860068"/>
                </a:cubicBezTo>
                <a:cubicBezTo>
                  <a:pt x="259455" y="817411"/>
                  <a:pt x="204869" y="748129"/>
                  <a:pt x="180057" y="669208"/>
                </a:cubicBezTo>
                <a:cubicBezTo>
                  <a:pt x="158108" y="691730"/>
                  <a:pt x="127571" y="707762"/>
                  <a:pt x="96270" y="705663"/>
                </a:cubicBezTo>
                <a:cubicBezTo>
                  <a:pt x="64873" y="703563"/>
                  <a:pt x="34336" y="679610"/>
                  <a:pt x="30996" y="648309"/>
                </a:cubicBezTo>
                <a:cubicBezTo>
                  <a:pt x="27656" y="617008"/>
                  <a:pt x="58861" y="585135"/>
                  <a:pt x="89303" y="593055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44"/>
          <p:cNvSpPr/>
          <p:nvPr/>
        </p:nvSpPr>
        <p:spPr>
          <a:xfrm>
            <a:off x="7216393" y="166853"/>
            <a:ext cx="913138" cy="910864"/>
          </a:xfrm>
          <a:custGeom>
            <a:avLst/>
            <a:gdLst/>
            <a:ahLst/>
            <a:cxnLst/>
            <a:rect l="l" t="t" r="r" b="b"/>
            <a:pathLst>
              <a:path w="913138" h="910864" extrusionOk="0">
                <a:moveTo>
                  <a:pt x="315029" y="794794"/>
                </a:moveTo>
                <a:cubicBezTo>
                  <a:pt x="194024" y="774563"/>
                  <a:pt x="83612" y="698219"/>
                  <a:pt x="21964" y="592196"/>
                </a:cubicBezTo>
                <a:cubicBezTo>
                  <a:pt x="2210" y="558318"/>
                  <a:pt x="-11627" y="512226"/>
                  <a:pt x="13852" y="482356"/>
                </a:cubicBezTo>
                <a:cubicBezTo>
                  <a:pt x="50116" y="439794"/>
                  <a:pt x="118635" y="474340"/>
                  <a:pt x="161673" y="510031"/>
                </a:cubicBezTo>
                <a:cubicBezTo>
                  <a:pt x="142015" y="448765"/>
                  <a:pt x="123406" y="387212"/>
                  <a:pt x="105560" y="325469"/>
                </a:cubicBezTo>
                <a:cubicBezTo>
                  <a:pt x="102984" y="316499"/>
                  <a:pt x="100598" y="306383"/>
                  <a:pt x="105274" y="298367"/>
                </a:cubicBezTo>
                <a:cubicBezTo>
                  <a:pt x="115103" y="281476"/>
                  <a:pt x="141156" y="291782"/>
                  <a:pt x="155948" y="304666"/>
                </a:cubicBezTo>
                <a:cubicBezTo>
                  <a:pt x="179519" y="325088"/>
                  <a:pt x="200990" y="347895"/>
                  <a:pt x="219886" y="372612"/>
                </a:cubicBezTo>
                <a:cubicBezTo>
                  <a:pt x="172457" y="302852"/>
                  <a:pt x="176179" y="202269"/>
                  <a:pt x="228761" y="136232"/>
                </a:cubicBezTo>
                <a:cubicBezTo>
                  <a:pt x="284015" y="179939"/>
                  <a:pt x="326577" y="239391"/>
                  <a:pt x="350053" y="305811"/>
                </a:cubicBezTo>
                <a:cubicBezTo>
                  <a:pt x="329153" y="211812"/>
                  <a:pt x="344613" y="110275"/>
                  <a:pt x="392518" y="26678"/>
                </a:cubicBezTo>
                <a:cubicBezTo>
                  <a:pt x="398340" y="16562"/>
                  <a:pt x="405211" y="6161"/>
                  <a:pt x="416090" y="1962"/>
                </a:cubicBezTo>
                <a:cubicBezTo>
                  <a:pt x="442142" y="-8154"/>
                  <a:pt x="464663" y="22861"/>
                  <a:pt x="474684" y="49009"/>
                </a:cubicBezTo>
                <a:cubicBezTo>
                  <a:pt x="499400" y="113042"/>
                  <a:pt x="517628" y="179557"/>
                  <a:pt x="529079" y="247312"/>
                </a:cubicBezTo>
                <a:cubicBezTo>
                  <a:pt x="567728" y="218206"/>
                  <a:pt x="564483" y="136804"/>
                  <a:pt x="612771" y="138522"/>
                </a:cubicBezTo>
                <a:cubicBezTo>
                  <a:pt x="644167" y="139572"/>
                  <a:pt x="657241" y="180416"/>
                  <a:pt x="652852" y="211430"/>
                </a:cubicBezTo>
                <a:cubicBezTo>
                  <a:pt x="648366" y="242445"/>
                  <a:pt x="635388" y="274987"/>
                  <a:pt x="647508" y="303902"/>
                </a:cubicBezTo>
                <a:cubicBezTo>
                  <a:pt x="646553" y="274891"/>
                  <a:pt x="685775" y="256760"/>
                  <a:pt x="711255" y="270692"/>
                </a:cubicBezTo>
                <a:cubicBezTo>
                  <a:pt x="736734" y="284625"/>
                  <a:pt x="745609" y="318694"/>
                  <a:pt x="738643" y="346941"/>
                </a:cubicBezTo>
                <a:cubicBezTo>
                  <a:pt x="731581" y="375093"/>
                  <a:pt x="712209" y="398473"/>
                  <a:pt x="692073" y="419372"/>
                </a:cubicBezTo>
                <a:cubicBezTo>
                  <a:pt x="728623" y="397233"/>
                  <a:pt x="773952" y="374711"/>
                  <a:pt x="811647" y="394656"/>
                </a:cubicBezTo>
                <a:cubicBezTo>
                  <a:pt x="842280" y="410879"/>
                  <a:pt x="854113" y="450578"/>
                  <a:pt x="848292" y="484742"/>
                </a:cubicBezTo>
                <a:cubicBezTo>
                  <a:pt x="842471" y="518906"/>
                  <a:pt x="822812" y="548871"/>
                  <a:pt x="803631" y="577786"/>
                </a:cubicBezTo>
                <a:cubicBezTo>
                  <a:pt x="820522" y="546008"/>
                  <a:pt x="871195" y="544004"/>
                  <a:pt x="895530" y="570533"/>
                </a:cubicBezTo>
                <a:cubicBezTo>
                  <a:pt x="919865" y="597063"/>
                  <a:pt x="917765" y="640961"/>
                  <a:pt x="896675" y="670162"/>
                </a:cubicBezTo>
                <a:cubicBezTo>
                  <a:pt x="875585" y="699364"/>
                  <a:pt x="839704" y="714823"/>
                  <a:pt x="804012" y="719022"/>
                </a:cubicBezTo>
                <a:cubicBezTo>
                  <a:pt x="825007" y="697742"/>
                  <a:pt x="862321" y="695356"/>
                  <a:pt x="885796" y="713774"/>
                </a:cubicBezTo>
                <a:cubicBezTo>
                  <a:pt x="851155" y="790595"/>
                  <a:pt x="766986" y="842222"/>
                  <a:pt x="682817" y="838310"/>
                </a:cubicBezTo>
                <a:cubicBezTo>
                  <a:pt x="704479" y="864362"/>
                  <a:pt x="660486" y="895568"/>
                  <a:pt x="626608" y="897381"/>
                </a:cubicBezTo>
                <a:cubicBezTo>
                  <a:pt x="543966" y="901866"/>
                  <a:pt x="459987" y="875146"/>
                  <a:pt x="395095" y="823709"/>
                </a:cubicBezTo>
                <a:cubicBezTo>
                  <a:pt x="389560" y="854628"/>
                  <a:pt x="373337" y="885071"/>
                  <a:pt x="346140" y="900912"/>
                </a:cubicBezTo>
                <a:cubicBezTo>
                  <a:pt x="318942" y="916753"/>
                  <a:pt x="280293" y="914081"/>
                  <a:pt x="259967" y="890033"/>
                </a:cubicBezTo>
                <a:cubicBezTo>
                  <a:pt x="239640" y="865985"/>
                  <a:pt x="247656" y="822087"/>
                  <a:pt x="277239" y="811589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44"/>
          <p:cNvSpPr/>
          <p:nvPr/>
        </p:nvSpPr>
        <p:spPr>
          <a:xfrm>
            <a:off x="5618301" y="697308"/>
            <a:ext cx="800477" cy="881216"/>
          </a:xfrm>
          <a:custGeom>
            <a:avLst/>
            <a:gdLst/>
            <a:ahLst/>
            <a:cxnLst/>
            <a:rect l="l" t="t" r="r" b="b"/>
            <a:pathLst>
              <a:path w="800477" h="881216" extrusionOk="0">
                <a:moveTo>
                  <a:pt x="143659" y="808004"/>
                </a:moveTo>
                <a:cubicBezTo>
                  <a:pt x="48802" y="760098"/>
                  <a:pt x="-10555" y="650067"/>
                  <a:pt x="1564" y="544522"/>
                </a:cubicBezTo>
                <a:cubicBezTo>
                  <a:pt x="2804" y="533547"/>
                  <a:pt x="5763" y="521237"/>
                  <a:pt x="15401" y="515798"/>
                </a:cubicBezTo>
                <a:cubicBezTo>
                  <a:pt x="28952" y="508163"/>
                  <a:pt x="45080" y="519042"/>
                  <a:pt x="56723" y="529349"/>
                </a:cubicBezTo>
                <a:cubicBezTo>
                  <a:pt x="77812" y="548053"/>
                  <a:pt x="98998" y="566662"/>
                  <a:pt x="120088" y="585366"/>
                </a:cubicBezTo>
                <a:cubicBezTo>
                  <a:pt x="74758" y="506064"/>
                  <a:pt x="58249" y="410729"/>
                  <a:pt x="74281" y="320834"/>
                </a:cubicBezTo>
                <a:cubicBezTo>
                  <a:pt x="121615" y="345550"/>
                  <a:pt x="161027" y="385249"/>
                  <a:pt x="185362" y="432773"/>
                </a:cubicBezTo>
                <a:cubicBezTo>
                  <a:pt x="172765" y="396224"/>
                  <a:pt x="160168" y="356334"/>
                  <a:pt x="172670" y="319689"/>
                </a:cubicBezTo>
                <a:cubicBezTo>
                  <a:pt x="185171" y="283044"/>
                  <a:pt x="235272" y="258327"/>
                  <a:pt x="263901" y="284284"/>
                </a:cubicBezTo>
                <a:cubicBezTo>
                  <a:pt x="285945" y="304325"/>
                  <a:pt x="285182" y="343642"/>
                  <a:pt x="310853" y="358624"/>
                </a:cubicBezTo>
                <a:cubicBezTo>
                  <a:pt x="303600" y="255083"/>
                  <a:pt x="316197" y="150110"/>
                  <a:pt x="347593" y="51149"/>
                </a:cubicBezTo>
                <a:cubicBezTo>
                  <a:pt x="354178" y="30536"/>
                  <a:pt x="364198" y="7442"/>
                  <a:pt x="385001" y="1430"/>
                </a:cubicBezTo>
                <a:cubicBezTo>
                  <a:pt x="420406" y="-8686"/>
                  <a:pt x="444455" y="36930"/>
                  <a:pt x="450753" y="73193"/>
                </a:cubicBezTo>
                <a:cubicBezTo>
                  <a:pt x="463159" y="144861"/>
                  <a:pt x="465258" y="218247"/>
                  <a:pt x="457051" y="290487"/>
                </a:cubicBezTo>
                <a:cubicBezTo>
                  <a:pt x="463254" y="272737"/>
                  <a:pt x="470030" y="254129"/>
                  <a:pt x="484058" y="241532"/>
                </a:cubicBezTo>
                <a:cubicBezTo>
                  <a:pt x="498086" y="228935"/>
                  <a:pt x="521848" y="225022"/>
                  <a:pt x="535304" y="238287"/>
                </a:cubicBezTo>
                <a:cubicBezTo>
                  <a:pt x="544561" y="247448"/>
                  <a:pt x="546374" y="261667"/>
                  <a:pt x="546755" y="274741"/>
                </a:cubicBezTo>
                <a:cubicBezTo>
                  <a:pt x="547710" y="309287"/>
                  <a:pt x="542461" y="344024"/>
                  <a:pt x="531391" y="376661"/>
                </a:cubicBezTo>
                <a:cubicBezTo>
                  <a:pt x="563742" y="361583"/>
                  <a:pt x="606590" y="375515"/>
                  <a:pt x="623863" y="406721"/>
                </a:cubicBezTo>
                <a:cubicBezTo>
                  <a:pt x="641136" y="437927"/>
                  <a:pt x="630161" y="481634"/>
                  <a:pt x="600196" y="501006"/>
                </a:cubicBezTo>
                <a:cubicBezTo>
                  <a:pt x="627394" y="475526"/>
                  <a:pt x="677017" y="491558"/>
                  <a:pt x="693336" y="525054"/>
                </a:cubicBezTo>
                <a:cubicBezTo>
                  <a:pt x="709654" y="558550"/>
                  <a:pt x="698871" y="600062"/>
                  <a:pt x="676826" y="630123"/>
                </a:cubicBezTo>
                <a:cubicBezTo>
                  <a:pt x="708605" y="613041"/>
                  <a:pt x="752121" y="622488"/>
                  <a:pt x="773974" y="651213"/>
                </a:cubicBezTo>
                <a:cubicBezTo>
                  <a:pt x="795828" y="679937"/>
                  <a:pt x="793251" y="724407"/>
                  <a:pt x="768248" y="750460"/>
                </a:cubicBezTo>
                <a:cubicBezTo>
                  <a:pt x="789434" y="742062"/>
                  <a:pt x="807947" y="774222"/>
                  <a:pt x="797450" y="794453"/>
                </a:cubicBezTo>
                <a:cubicBezTo>
                  <a:pt x="786952" y="814684"/>
                  <a:pt x="762618" y="822796"/>
                  <a:pt x="740669" y="828808"/>
                </a:cubicBezTo>
                <a:cubicBezTo>
                  <a:pt x="693527" y="841595"/>
                  <a:pt x="625103" y="840737"/>
                  <a:pt x="616419" y="792640"/>
                </a:cubicBezTo>
                <a:cubicBezTo>
                  <a:pt x="573571" y="835774"/>
                  <a:pt x="513259" y="861159"/>
                  <a:pt x="452375" y="861731"/>
                </a:cubicBezTo>
                <a:cubicBezTo>
                  <a:pt x="426037" y="861922"/>
                  <a:pt x="391205" y="845794"/>
                  <a:pt x="398743" y="820601"/>
                </a:cubicBezTo>
                <a:cubicBezTo>
                  <a:pt x="395022" y="857437"/>
                  <a:pt x="354846" y="881962"/>
                  <a:pt x="317819" y="881199"/>
                </a:cubicBezTo>
                <a:cubicBezTo>
                  <a:pt x="280792" y="880435"/>
                  <a:pt x="246819" y="861349"/>
                  <a:pt x="215423" y="841691"/>
                </a:cubicBezTo>
                <a:cubicBezTo>
                  <a:pt x="194905" y="867171"/>
                  <a:pt x="152916" y="871370"/>
                  <a:pt x="127627" y="850566"/>
                </a:cubicBezTo>
                <a:cubicBezTo>
                  <a:pt x="102338" y="829762"/>
                  <a:pt x="98711" y="787677"/>
                  <a:pt x="119897" y="762675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44"/>
          <p:cNvSpPr/>
          <p:nvPr/>
        </p:nvSpPr>
        <p:spPr>
          <a:xfrm>
            <a:off x="11248749" y="5058441"/>
            <a:ext cx="953111" cy="1819959"/>
          </a:xfrm>
          <a:custGeom>
            <a:avLst/>
            <a:gdLst/>
            <a:ahLst/>
            <a:cxnLst/>
            <a:rect l="l" t="t" r="r" b="b"/>
            <a:pathLst>
              <a:path w="953111" h="1819959" extrusionOk="0">
                <a:moveTo>
                  <a:pt x="953112" y="74737"/>
                </a:moveTo>
                <a:lnTo>
                  <a:pt x="953112" y="1812516"/>
                </a:lnTo>
                <a:lnTo>
                  <a:pt x="461074" y="1812516"/>
                </a:lnTo>
                <a:cubicBezTo>
                  <a:pt x="459262" y="1814997"/>
                  <a:pt x="457352" y="1817574"/>
                  <a:pt x="455444" y="1819960"/>
                </a:cubicBezTo>
                <a:cubicBezTo>
                  <a:pt x="455731" y="1817287"/>
                  <a:pt x="456303" y="1814806"/>
                  <a:pt x="457067" y="1812516"/>
                </a:cubicBezTo>
                <a:lnTo>
                  <a:pt x="121630" y="1812516"/>
                </a:lnTo>
                <a:cubicBezTo>
                  <a:pt x="99872" y="1780452"/>
                  <a:pt x="80786" y="1746192"/>
                  <a:pt x="64468" y="1710310"/>
                </a:cubicBezTo>
                <a:cubicBezTo>
                  <a:pt x="15321" y="1602474"/>
                  <a:pt x="-7963" y="1480420"/>
                  <a:pt x="2438" y="1360273"/>
                </a:cubicBezTo>
                <a:cubicBezTo>
                  <a:pt x="3010" y="1354071"/>
                  <a:pt x="3775" y="1347772"/>
                  <a:pt x="4824" y="1341474"/>
                </a:cubicBezTo>
                <a:cubicBezTo>
                  <a:pt x="8355" y="1320098"/>
                  <a:pt x="15703" y="1299389"/>
                  <a:pt x="32213" y="1288796"/>
                </a:cubicBezTo>
                <a:cubicBezTo>
                  <a:pt x="62178" y="1269519"/>
                  <a:pt x="98727" y="1295762"/>
                  <a:pt x="125066" y="1320765"/>
                </a:cubicBezTo>
                <a:cubicBezTo>
                  <a:pt x="144534" y="1339088"/>
                  <a:pt x="164001" y="1357410"/>
                  <a:pt x="183373" y="1375828"/>
                </a:cubicBezTo>
                <a:cubicBezTo>
                  <a:pt x="210094" y="1401022"/>
                  <a:pt x="236814" y="1426216"/>
                  <a:pt x="263535" y="1451504"/>
                </a:cubicBezTo>
                <a:cubicBezTo>
                  <a:pt x="263535" y="1451600"/>
                  <a:pt x="263535" y="1451600"/>
                  <a:pt x="263535" y="1451600"/>
                </a:cubicBezTo>
                <a:cubicBezTo>
                  <a:pt x="265443" y="1453317"/>
                  <a:pt x="267257" y="1455035"/>
                  <a:pt x="269165" y="1456848"/>
                </a:cubicBezTo>
                <a:cubicBezTo>
                  <a:pt x="266875" y="1452649"/>
                  <a:pt x="264680" y="1448450"/>
                  <a:pt x="262485" y="1444251"/>
                </a:cubicBezTo>
                <a:cubicBezTo>
                  <a:pt x="255232" y="1430224"/>
                  <a:pt x="248266" y="1415909"/>
                  <a:pt x="241585" y="1401499"/>
                </a:cubicBezTo>
                <a:cubicBezTo>
                  <a:pt x="164860" y="1234688"/>
                  <a:pt x="132510" y="1043351"/>
                  <a:pt x="149686" y="857548"/>
                </a:cubicBezTo>
                <a:cubicBezTo>
                  <a:pt x="149686" y="856976"/>
                  <a:pt x="149782" y="856308"/>
                  <a:pt x="149877" y="855735"/>
                </a:cubicBezTo>
                <a:cubicBezTo>
                  <a:pt x="151500" y="838749"/>
                  <a:pt x="153313" y="821666"/>
                  <a:pt x="155794" y="804776"/>
                </a:cubicBezTo>
                <a:cubicBezTo>
                  <a:pt x="156748" y="805253"/>
                  <a:pt x="157703" y="805825"/>
                  <a:pt x="158562" y="806302"/>
                </a:cubicBezTo>
                <a:cubicBezTo>
                  <a:pt x="184232" y="820808"/>
                  <a:pt x="208949" y="837413"/>
                  <a:pt x="232424" y="856022"/>
                </a:cubicBezTo>
                <a:cubicBezTo>
                  <a:pt x="232424" y="856022"/>
                  <a:pt x="232520" y="855926"/>
                  <a:pt x="232520" y="856022"/>
                </a:cubicBezTo>
                <a:cubicBezTo>
                  <a:pt x="245880" y="866519"/>
                  <a:pt x="258763" y="877589"/>
                  <a:pt x="271264" y="889327"/>
                </a:cubicBezTo>
                <a:cubicBezTo>
                  <a:pt x="315067" y="930361"/>
                  <a:pt x="353430" y="978553"/>
                  <a:pt x="384635" y="1031803"/>
                </a:cubicBezTo>
                <a:cubicBezTo>
                  <a:pt x="393319" y="1046595"/>
                  <a:pt x="401431" y="1061769"/>
                  <a:pt x="408970" y="1077324"/>
                </a:cubicBezTo>
                <a:cubicBezTo>
                  <a:pt x="405152" y="1065585"/>
                  <a:pt x="401239" y="1053752"/>
                  <a:pt x="397519" y="1041823"/>
                </a:cubicBezTo>
                <a:cubicBezTo>
                  <a:pt x="372421" y="961949"/>
                  <a:pt x="352857" y="877398"/>
                  <a:pt x="375856" y="798382"/>
                </a:cubicBezTo>
                <a:cubicBezTo>
                  <a:pt x="402290" y="707437"/>
                  <a:pt x="513370" y="644262"/>
                  <a:pt x="578454" y="707437"/>
                </a:cubicBezTo>
                <a:cubicBezTo>
                  <a:pt x="628650" y="756106"/>
                  <a:pt x="628459" y="853254"/>
                  <a:pt x="686575" y="889518"/>
                </a:cubicBezTo>
                <a:cubicBezTo>
                  <a:pt x="666153" y="633765"/>
                  <a:pt x="689915" y="373909"/>
                  <a:pt x="756144" y="128177"/>
                </a:cubicBezTo>
                <a:cubicBezTo>
                  <a:pt x="769981" y="76931"/>
                  <a:pt x="791548" y="19482"/>
                  <a:pt x="837927" y="3927"/>
                </a:cubicBezTo>
                <a:cubicBezTo>
                  <a:pt x="886311" y="-12296"/>
                  <a:pt x="926104" y="23777"/>
                  <a:pt x="953112" y="7473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44"/>
          <p:cNvSpPr/>
          <p:nvPr/>
        </p:nvSpPr>
        <p:spPr>
          <a:xfrm>
            <a:off x="-2200" y="4828874"/>
            <a:ext cx="1433332" cy="2040562"/>
          </a:xfrm>
          <a:custGeom>
            <a:avLst/>
            <a:gdLst/>
            <a:ahLst/>
            <a:cxnLst/>
            <a:rect l="l" t="t" r="r" b="b"/>
            <a:pathLst>
              <a:path w="1433332" h="1842494" extrusionOk="0">
                <a:moveTo>
                  <a:pt x="1423242" y="1842494"/>
                </a:moveTo>
                <a:lnTo>
                  <a:pt x="0" y="1842494"/>
                </a:lnTo>
                <a:lnTo>
                  <a:pt x="0" y="960626"/>
                </a:lnTo>
                <a:cubicBezTo>
                  <a:pt x="27961" y="996412"/>
                  <a:pt x="52296" y="1035538"/>
                  <a:pt x="72527" y="1077241"/>
                </a:cubicBezTo>
                <a:cubicBezTo>
                  <a:pt x="42943" y="987346"/>
                  <a:pt x="13074" y="889244"/>
                  <a:pt x="39508" y="798300"/>
                </a:cubicBezTo>
                <a:cubicBezTo>
                  <a:pt x="65942" y="707355"/>
                  <a:pt x="177023" y="644180"/>
                  <a:pt x="242106" y="707355"/>
                </a:cubicBezTo>
                <a:cubicBezTo>
                  <a:pt x="292207" y="756024"/>
                  <a:pt x="292111" y="853267"/>
                  <a:pt x="350228" y="889435"/>
                </a:cubicBezTo>
                <a:cubicBezTo>
                  <a:pt x="329806" y="633683"/>
                  <a:pt x="353568" y="373922"/>
                  <a:pt x="419796" y="128095"/>
                </a:cubicBezTo>
                <a:cubicBezTo>
                  <a:pt x="433538" y="76849"/>
                  <a:pt x="455201" y="19400"/>
                  <a:pt x="501484" y="3941"/>
                </a:cubicBezTo>
                <a:cubicBezTo>
                  <a:pt x="580310" y="-22493"/>
                  <a:pt x="636041" y="89446"/>
                  <a:pt x="651596" y="178864"/>
                </a:cubicBezTo>
                <a:cubicBezTo>
                  <a:pt x="682229" y="355504"/>
                  <a:pt x="689959" y="537012"/>
                  <a:pt x="674499" y="715848"/>
                </a:cubicBezTo>
                <a:cubicBezTo>
                  <a:pt x="687764" y="671664"/>
                  <a:pt x="702078" y="625476"/>
                  <a:pt x="732998" y="593888"/>
                </a:cubicBezTo>
                <a:cubicBezTo>
                  <a:pt x="763917" y="562301"/>
                  <a:pt x="816880" y="551804"/>
                  <a:pt x="847418" y="584059"/>
                </a:cubicBezTo>
                <a:cubicBezTo>
                  <a:pt x="868604" y="606390"/>
                  <a:pt x="873089" y="641508"/>
                  <a:pt x="874425" y="673764"/>
                </a:cubicBezTo>
                <a:cubicBezTo>
                  <a:pt x="877956" y="759078"/>
                  <a:pt x="867649" y="845060"/>
                  <a:pt x="844173" y="926367"/>
                </a:cubicBezTo>
                <a:cubicBezTo>
                  <a:pt x="900286" y="896211"/>
                  <a:pt x="971668" y="909857"/>
                  <a:pt x="1019097" y="953946"/>
                </a:cubicBezTo>
                <a:cubicBezTo>
                  <a:pt x="1032266" y="966065"/>
                  <a:pt x="1043527" y="980571"/>
                  <a:pt x="1052211" y="997175"/>
                </a:cubicBezTo>
                <a:cubicBezTo>
                  <a:pt x="1088665" y="1067030"/>
                  <a:pt x="1073015" y="1163510"/>
                  <a:pt x="1019574" y="1217141"/>
                </a:cubicBezTo>
                <a:cubicBezTo>
                  <a:pt x="1042191" y="1201396"/>
                  <a:pt x="1069484" y="1196433"/>
                  <a:pt x="1096586" y="1200251"/>
                </a:cubicBezTo>
                <a:cubicBezTo>
                  <a:pt x="1143728" y="1206740"/>
                  <a:pt x="1190584" y="1239568"/>
                  <a:pt x="1212629" y="1287283"/>
                </a:cubicBezTo>
                <a:cubicBezTo>
                  <a:pt x="1213106" y="1288237"/>
                  <a:pt x="1213487" y="1289191"/>
                  <a:pt x="1213869" y="1290146"/>
                </a:cubicBezTo>
                <a:cubicBezTo>
                  <a:pt x="1215110" y="1292818"/>
                  <a:pt x="1216255" y="1295585"/>
                  <a:pt x="1217400" y="1298352"/>
                </a:cubicBezTo>
                <a:cubicBezTo>
                  <a:pt x="1248510" y="1378609"/>
                  <a:pt x="1225893" y="1475852"/>
                  <a:pt x="1180087" y="1547711"/>
                </a:cubicBezTo>
                <a:cubicBezTo>
                  <a:pt x="1215491" y="1525858"/>
                  <a:pt x="1257767" y="1520514"/>
                  <a:pt x="1297466" y="1529484"/>
                </a:cubicBezTo>
                <a:lnTo>
                  <a:pt x="1297561" y="1529580"/>
                </a:lnTo>
                <a:cubicBezTo>
                  <a:pt x="1336783" y="1538359"/>
                  <a:pt x="1373428" y="1561357"/>
                  <a:pt x="1398240" y="1596190"/>
                </a:cubicBezTo>
                <a:cubicBezTo>
                  <a:pt x="1448245" y="1666330"/>
                  <a:pt x="1444333" y="1776457"/>
                  <a:pt x="1389556" y="1841731"/>
                </a:cubicBezTo>
                <a:cubicBezTo>
                  <a:pt x="1401389" y="1836291"/>
                  <a:pt x="1412936" y="1837246"/>
                  <a:pt x="1423242" y="18424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44"/>
          <p:cNvSpPr/>
          <p:nvPr/>
        </p:nvSpPr>
        <p:spPr>
          <a:xfrm>
            <a:off x="10011877" y="6040291"/>
            <a:ext cx="952106" cy="861585"/>
          </a:xfrm>
          <a:custGeom>
            <a:avLst/>
            <a:gdLst/>
            <a:ahLst/>
            <a:cxnLst/>
            <a:rect l="l" t="t" r="r" b="b"/>
            <a:pathLst>
              <a:path w="952106" h="861585" extrusionOk="0">
                <a:moveTo>
                  <a:pt x="798423" y="847557"/>
                </a:moveTo>
                <a:cubicBezTo>
                  <a:pt x="807203" y="847843"/>
                  <a:pt x="815983" y="848130"/>
                  <a:pt x="824570" y="848416"/>
                </a:cubicBezTo>
                <a:cubicBezTo>
                  <a:pt x="856063" y="849561"/>
                  <a:pt x="888223" y="851279"/>
                  <a:pt x="920382" y="854142"/>
                </a:cubicBezTo>
                <a:cubicBezTo>
                  <a:pt x="925632" y="846794"/>
                  <a:pt x="930403" y="838968"/>
                  <a:pt x="934506" y="830666"/>
                </a:cubicBezTo>
                <a:cubicBezTo>
                  <a:pt x="947866" y="804232"/>
                  <a:pt x="954833" y="774458"/>
                  <a:pt x="951111" y="746115"/>
                </a:cubicBezTo>
                <a:cubicBezTo>
                  <a:pt x="949680" y="734855"/>
                  <a:pt x="946530" y="723784"/>
                  <a:pt x="941472" y="713287"/>
                </a:cubicBezTo>
                <a:cubicBezTo>
                  <a:pt x="925632" y="680745"/>
                  <a:pt x="886791" y="660419"/>
                  <a:pt x="852341" y="664045"/>
                </a:cubicBezTo>
                <a:cubicBezTo>
                  <a:pt x="842702" y="665000"/>
                  <a:pt x="833446" y="667863"/>
                  <a:pt x="825048" y="672920"/>
                </a:cubicBezTo>
                <a:cubicBezTo>
                  <a:pt x="853773" y="647727"/>
                  <a:pt x="865319" y="604401"/>
                  <a:pt x="853773" y="568043"/>
                </a:cubicBezTo>
                <a:cubicBezTo>
                  <a:pt x="852054" y="562699"/>
                  <a:pt x="849860" y="557450"/>
                  <a:pt x="847093" y="552487"/>
                </a:cubicBezTo>
                <a:cubicBezTo>
                  <a:pt x="844897" y="548575"/>
                  <a:pt x="842511" y="544853"/>
                  <a:pt x="839745" y="541322"/>
                </a:cubicBezTo>
                <a:cubicBezTo>
                  <a:pt x="814933" y="509449"/>
                  <a:pt x="768553" y="495229"/>
                  <a:pt x="730191" y="508303"/>
                </a:cubicBezTo>
                <a:cubicBezTo>
                  <a:pt x="727232" y="509258"/>
                  <a:pt x="724369" y="510403"/>
                  <a:pt x="721507" y="511739"/>
                </a:cubicBezTo>
                <a:cubicBezTo>
                  <a:pt x="722365" y="509258"/>
                  <a:pt x="723129" y="506777"/>
                  <a:pt x="723893" y="504200"/>
                </a:cubicBezTo>
                <a:cubicBezTo>
                  <a:pt x="737348" y="462020"/>
                  <a:pt x="743550" y="417454"/>
                  <a:pt x="742405" y="373270"/>
                </a:cubicBezTo>
                <a:cubicBezTo>
                  <a:pt x="741929" y="355520"/>
                  <a:pt x="739543" y="336148"/>
                  <a:pt x="726850" y="323742"/>
                </a:cubicBezTo>
                <a:cubicBezTo>
                  <a:pt x="708624" y="305706"/>
                  <a:pt x="676369" y="311050"/>
                  <a:pt x="657378" y="328132"/>
                </a:cubicBezTo>
                <a:cubicBezTo>
                  <a:pt x="638292" y="345214"/>
                  <a:pt x="629035" y="370407"/>
                  <a:pt x="620637" y="394551"/>
                </a:cubicBezTo>
                <a:cubicBezTo>
                  <a:pt x="630180" y="310859"/>
                  <a:pt x="629512" y="225926"/>
                  <a:pt x="618537" y="142330"/>
                </a:cubicBezTo>
                <a:cubicBezTo>
                  <a:pt x="617106" y="130687"/>
                  <a:pt x="615389" y="119045"/>
                  <a:pt x="613385" y="107497"/>
                </a:cubicBezTo>
                <a:cubicBezTo>
                  <a:pt x="613003" y="104826"/>
                  <a:pt x="612525" y="102058"/>
                  <a:pt x="612049" y="99386"/>
                </a:cubicBezTo>
                <a:cubicBezTo>
                  <a:pt x="609663" y="85263"/>
                  <a:pt x="605177" y="70089"/>
                  <a:pt x="598975" y="55966"/>
                </a:cubicBezTo>
                <a:cubicBezTo>
                  <a:pt x="583515" y="20847"/>
                  <a:pt x="556986" y="-7877"/>
                  <a:pt x="522727" y="1952"/>
                </a:cubicBezTo>
                <a:cubicBezTo>
                  <a:pt x="494478" y="10064"/>
                  <a:pt x="480833" y="41365"/>
                  <a:pt x="471862" y="69421"/>
                </a:cubicBezTo>
                <a:cubicBezTo>
                  <a:pt x="429205" y="203787"/>
                  <a:pt x="412218" y="346263"/>
                  <a:pt x="422047" y="486927"/>
                </a:cubicBezTo>
                <a:cubicBezTo>
                  <a:pt x="387120" y="466506"/>
                  <a:pt x="388169" y="413160"/>
                  <a:pt x="358204" y="385963"/>
                </a:cubicBezTo>
                <a:cubicBezTo>
                  <a:pt x="319365" y="350653"/>
                  <a:pt x="251323" y="384340"/>
                  <a:pt x="234336" y="434059"/>
                </a:cubicBezTo>
                <a:cubicBezTo>
                  <a:pt x="217445" y="483778"/>
                  <a:pt x="234623" y="537887"/>
                  <a:pt x="251610" y="587606"/>
                </a:cubicBezTo>
                <a:cubicBezTo>
                  <a:pt x="218590" y="523000"/>
                  <a:pt x="165054" y="469082"/>
                  <a:pt x="100734" y="435586"/>
                </a:cubicBezTo>
                <a:cubicBezTo>
                  <a:pt x="78977" y="557641"/>
                  <a:pt x="101403" y="687140"/>
                  <a:pt x="163050" y="794784"/>
                </a:cubicBezTo>
                <a:cubicBezTo>
                  <a:pt x="134326" y="769400"/>
                  <a:pt x="105601" y="744015"/>
                  <a:pt x="76972" y="718727"/>
                </a:cubicBezTo>
                <a:cubicBezTo>
                  <a:pt x="61131" y="704698"/>
                  <a:pt x="39278" y="690002"/>
                  <a:pt x="20860" y="700309"/>
                </a:cubicBezTo>
                <a:cubicBezTo>
                  <a:pt x="7786" y="707657"/>
                  <a:pt x="3873" y="724357"/>
                  <a:pt x="2156" y="739339"/>
                </a:cubicBezTo>
                <a:cubicBezTo>
                  <a:pt x="-1375" y="769782"/>
                  <a:pt x="-517" y="800510"/>
                  <a:pt x="4350" y="830666"/>
                </a:cubicBezTo>
                <a:cubicBezTo>
                  <a:pt x="5019" y="834769"/>
                  <a:pt x="5782" y="838873"/>
                  <a:pt x="6641" y="842976"/>
                </a:cubicBezTo>
                <a:lnTo>
                  <a:pt x="6641" y="843072"/>
                </a:lnTo>
                <a:cubicBezTo>
                  <a:pt x="7786" y="849275"/>
                  <a:pt x="9122" y="855383"/>
                  <a:pt x="10649" y="861585"/>
                </a:cubicBezTo>
                <a:lnTo>
                  <a:pt x="19714" y="830666"/>
                </a:lnTo>
                <a:lnTo>
                  <a:pt x="784204" y="830666"/>
                </a:lnTo>
                <a:cubicBezTo>
                  <a:pt x="788690" y="836487"/>
                  <a:pt x="793556" y="842118"/>
                  <a:pt x="798423" y="84755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44"/>
          <p:cNvSpPr/>
          <p:nvPr/>
        </p:nvSpPr>
        <p:spPr>
          <a:xfrm>
            <a:off x="3573819" y="3137023"/>
            <a:ext cx="796125" cy="862904"/>
          </a:xfrm>
          <a:custGeom>
            <a:avLst/>
            <a:gdLst/>
            <a:ahLst/>
            <a:cxnLst/>
            <a:rect l="l" t="t" r="r" b="b"/>
            <a:pathLst>
              <a:path w="796125" h="862904" extrusionOk="0">
                <a:moveTo>
                  <a:pt x="41635" y="413830"/>
                </a:moveTo>
                <a:cubicBezTo>
                  <a:pt x="7090" y="313342"/>
                  <a:pt x="41349" y="193100"/>
                  <a:pt x="123610" y="125918"/>
                </a:cubicBezTo>
                <a:cubicBezTo>
                  <a:pt x="132198" y="118951"/>
                  <a:pt x="142887" y="112080"/>
                  <a:pt x="153575" y="114943"/>
                </a:cubicBezTo>
                <a:cubicBezTo>
                  <a:pt x="168557" y="118951"/>
                  <a:pt x="172565" y="137942"/>
                  <a:pt x="173710" y="153497"/>
                </a:cubicBezTo>
                <a:cubicBezTo>
                  <a:pt x="175810" y="181649"/>
                  <a:pt x="177909" y="209705"/>
                  <a:pt x="180104" y="237857"/>
                </a:cubicBezTo>
                <a:cubicBezTo>
                  <a:pt x="202912" y="149489"/>
                  <a:pt x="257594" y="69614"/>
                  <a:pt x="331742" y="16364"/>
                </a:cubicBezTo>
                <a:cubicBezTo>
                  <a:pt x="348443" y="67133"/>
                  <a:pt x="349015" y="123055"/>
                  <a:pt x="333269" y="174110"/>
                </a:cubicBezTo>
                <a:cubicBezTo>
                  <a:pt x="349779" y="139182"/>
                  <a:pt x="368578" y="101774"/>
                  <a:pt x="403029" y="84215"/>
                </a:cubicBezTo>
                <a:cubicBezTo>
                  <a:pt x="437479" y="66655"/>
                  <a:pt x="490729" y="83833"/>
                  <a:pt x="493115" y="122482"/>
                </a:cubicBezTo>
                <a:cubicBezTo>
                  <a:pt x="494928" y="152256"/>
                  <a:pt x="466967" y="179836"/>
                  <a:pt x="474887" y="208560"/>
                </a:cubicBezTo>
                <a:cubicBezTo>
                  <a:pt x="541975" y="129353"/>
                  <a:pt x="624140" y="62838"/>
                  <a:pt x="715657" y="13883"/>
                </a:cubicBezTo>
                <a:cubicBezTo>
                  <a:pt x="734743" y="3672"/>
                  <a:pt x="758124" y="-5871"/>
                  <a:pt x="777114" y="4435"/>
                </a:cubicBezTo>
                <a:cubicBezTo>
                  <a:pt x="809560" y="21804"/>
                  <a:pt x="794960" y="71332"/>
                  <a:pt x="774156" y="101774"/>
                </a:cubicBezTo>
                <a:cubicBezTo>
                  <a:pt x="733025" y="161799"/>
                  <a:pt x="683306" y="215813"/>
                  <a:pt x="627003" y="261905"/>
                </a:cubicBezTo>
                <a:cubicBezTo>
                  <a:pt x="643894" y="253508"/>
                  <a:pt x="661644" y="244919"/>
                  <a:pt x="680539" y="245682"/>
                </a:cubicBezTo>
                <a:cubicBezTo>
                  <a:pt x="699434" y="246446"/>
                  <a:pt x="719093" y="260283"/>
                  <a:pt x="719474" y="279083"/>
                </a:cubicBezTo>
                <a:cubicBezTo>
                  <a:pt x="719761" y="292157"/>
                  <a:pt x="711077" y="303608"/>
                  <a:pt x="702202" y="313151"/>
                </a:cubicBezTo>
                <a:cubicBezTo>
                  <a:pt x="678821" y="338536"/>
                  <a:pt x="650860" y="359721"/>
                  <a:pt x="620036" y="375467"/>
                </a:cubicBezTo>
                <a:cubicBezTo>
                  <a:pt x="653723" y="387205"/>
                  <a:pt x="674718" y="427095"/>
                  <a:pt x="665366" y="461545"/>
                </a:cubicBezTo>
                <a:cubicBezTo>
                  <a:pt x="656014" y="495995"/>
                  <a:pt x="617651" y="519662"/>
                  <a:pt x="582628" y="512695"/>
                </a:cubicBezTo>
                <a:cubicBezTo>
                  <a:pt x="619941" y="513459"/>
                  <a:pt x="644276" y="559551"/>
                  <a:pt x="632633" y="594956"/>
                </a:cubicBezTo>
                <a:cubicBezTo>
                  <a:pt x="620991" y="630360"/>
                  <a:pt x="584250" y="652500"/>
                  <a:pt x="547510" y="658799"/>
                </a:cubicBezTo>
                <a:cubicBezTo>
                  <a:pt x="582151" y="668723"/>
                  <a:pt x="606867" y="705845"/>
                  <a:pt x="602477" y="741632"/>
                </a:cubicBezTo>
                <a:cubicBezTo>
                  <a:pt x="598088" y="777418"/>
                  <a:pt x="565164" y="807574"/>
                  <a:pt x="529187" y="808719"/>
                </a:cubicBezTo>
                <a:cubicBezTo>
                  <a:pt x="550277" y="817499"/>
                  <a:pt x="541116" y="853380"/>
                  <a:pt x="519453" y="860633"/>
                </a:cubicBezTo>
                <a:cubicBezTo>
                  <a:pt x="497791" y="867790"/>
                  <a:pt x="474697" y="856720"/>
                  <a:pt x="454752" y="845650"/>
                </a:cubicBezTo>
                <a:cubicBezTo>
                  <a:pt x="412094" y="821984"/>
                  <a:pt x="363616" y="773601"/>
                  <a:pt x="390909" y="733043"/>
                </a:cubicBezTo>
                <a:cubicBezTo>
                  <a:pt x="330120" y="733997"/>
                  <a:pt x="269236" y="710140"/>
                  <a:pt x="225243" y="668151"/>
                </a:cubicBezTo>
                <a:cubicBezTo>
                  <a:pt x="206252" y="649923"/>
                  <a:pt x="192510" y="614137"/>
                  <a:pt x="215509" y="601350"/>
                </a:cubicBezTo>
                <a:cubicBezTo>
                  <a:pt x="187071" y="625112"/>
                  <a:pt x="141264" y="614710"/>
                  <a:pt x="115212" y="588276"/>
                </a:cubicBezTo>
                <a:cubicBezTo>
                  <a:pt x="89159" y="561937"/>
                  <a:pt x="78185" y="524529"/>
                  <a:pt x="69406" y="488552"/>
                </a:cubicBezTo>
                <a:cubicBezTo>
                  <a:pt x="36959" y="492464"/>
                  <a:pt x="3845" y="466221"/>
                  <a:pt x="314" y="433679"/>
                </a:cubicBezTo>
                <a:cubicBezTo>
                  <a:pt x="-3217" y="401138"/>
                  <a:pt x="23504" y="368405"/>
                  <a:pt x="56045" y="365351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44"/>
          <p:cNvSpPr/>
          <p:nvPr/>
        </p:nvSpPr>
        <p:spPr>
          <a:xfrm>
            <a:off x="6638065" y="321409"/>
            <a:ext cx="800477" cy="881216"/>
          </a:xfrm>
          <a:custGeom>
            <a:avLst/>
            <a:gdLst/>
            <a:ahLst/>
            <a:cxnLst/>
            <a:rect l="l" t="t" r="r" b="b"/>
            <a:pathLst>
              <a:path w="800477" h="881216" extrusionOk="0">
                <a:moveTo>
                  <a:pt x="143659" y="808004"/>
                </a:moveTo>
                <a:cubicBezTo>
                  <a:pt x="48802" y="760098"/>
                  <a:pt x="-10555" y="650067"/>
                  <a:pt x="1564" y="544522"/>
                </a:cubicBezTo>
                <a:cubicBezTo>
                  <a:pt x="2804" y="533547"/>
                  <a:pt x="5763" y="521237"/>
                  <a:pt x="15401" y="515798"/>
                </a:cubicBezTo>
                <a:cubicBezTo>
                  <a:pt x="28953" y="508163"/>
                  <a:pt x="45080" y="519042"/>
                  <a:pt x="56723" y="529349"/>
                </a:cubicBezTo>
                <a:cubicBezTo>
                  <a:pt x="77813" y="548053"/>
                  <a:pt x="98998" y="566662"/>
                  <a:pt x="120088" y="585366"/>
                </a:cubicBezTo>
                <a:cubicBezTo>
                  <a:pt x="74759" y="506064"/>
                  <a:pt x="58249" y="410729"/>
                  <a:pt x="74282" y="320834"/>
                </a:cubicBezTo>
                <a:cubicBezTo>
                  <a:pt x="121615" y="345550"/>
                  <a:pt x="161027" y="385249"/>
                  <a:pt x="185362" y="432773"/>
                </a:cubicBezTo>
                <a:cubicBezTo>
                  <a:pt x="172765" y="396224"/>
                  <a:pt x="160169" y="356334"/>
                  <a:pt x="172670" y="319689"/>
                </a:cubicBezTo>
                <a:cubicBezTo>
                  <a:pt x="185172" y="283139"/>
                  <a:pt x="235272" y="258327"/>
                  <a:pt x="263901" y="284284"/>
                </a:cubicBezTo>
                <a:cubicBezTo>
                  <a:pt x="285946" y="304325"/>
                  <a:pt x="285182" y="343642"/>
                  <a:pt x="310853" y="358624"/>
                </a:cubicBezTo>
                <a:cubicBezTo>
                  <a:pt x="303600" y="255083"/>
                  <a:pt x="316197" y="150110"/>
                  <a:pt x="347593" y="51149"/>
                </a:cubicBezTo>
                <a:cubicBezTo>
                  <a:pt x="354178" y="30536"/>
                  <a:pt x="364198" y="7442"/>
                  <a:pt x="385002" y="1430"/>
                </a:cubicBezTo>
                <a:cubicBezTo>
                  <a:pt x="420406" y="-8686"/>
                  <a:pt x="444455" y="36930"/>
                  <a:pt x="450753" y="73193"/>
                </a:cubicBezTo>
                <a:cubicBezTo>
                  <a:pt x="463159" y="144861"/>
                  <a:pt x="465258" y="218247"/>
                  <a:pt x="457051" y="290487"/>
                </a:cubicBezTo>
                <a:cubicBezTo>
                  <a:pt x="463254" y="272737"/>
                  <a:pt x="470030" y="254129"/>
                  <a:pt x="484058" y="241532"/>
                </a:cubicBezTo>
                <a:cubicBezTo>
                  <a:pt x="498086" y="228935"/>
                  <a:pt x="521848" y="225022"/>
                  <a:pt x="535304" y="238287"/>
                </a:cubicBezTo>
                <a:cubicBezTo>
                  <a:pt x="544561" y="247448"/>
                  <a:pt x="546374" y="261667"/>
                  <a:pt x="546755" y="274741"/>
                </a:cubicBezTo>
                <a:cubicBezTo>
                  <a:pt x="547710" y="309287"/>
                  <a:pt x="542461" y="344024"/>
                  <a:pt x="531391" y="376661"/>
                </a:cubicBezTo>
                <a:cubicBezTo>
                  <a:pt x="563742" y="361583"/>
                  <a:pt x="606590" y="375515"/>
                  <a:pt x="623863" y="406721"/>
                </a:cubicBezTo>
                <a:cubicBezTo>
                  <a:pt x="641136" y="437927"/>
                  <a:pt x="630162" y="481634"/>
                  <a:pt x="600196" y="501006"/>
                </a:cubicBezTo>
                <a:cubicBezTo>
                  <a:pt x="627394" y="475526"/>
                  <a:pt x="677017" y="491558"/>
                  <a:pt x="693336" y="525054"/>
                </a:cubicBezTo>
                <a:cubicBezTo>
                  <a:pt x="709654" y="558550"/>
                  <a:pt x="698871" y="600062"/>
                  <a:pt x="676826" y="630123"/>
                </a:cubicBezTo>
                <a:cubicBezTo>
                  <a:pt x="708605" y="613041"/>
                  <a:pt x="752121" y="622488"/>
                  <a:pt x="773974" y="651213"/>
                </a:cubicBezTo>
                <a:cubicBezTo>
                  <a:pt x="795828" y="679937"/>
                  <a:pt x="793251" y="724407"/>
                  <a:pt x="768248" y="750460"/>
                </a:cubicBezTo>
                <a:cubicBezTo>
                  <a:pt x="789434" y="742062"/>
                  <a:pt x="807947" y="774222"/>
                  <a:pt x="797450" y="794453"/>
                </a:cubicBezTo>
                <a:cubicBezTo>
                  <a:pt x="786953" y="814684"/>
                  <a:pt x="762618" y="822796"/>
                  <a:pt x="740669" y="828808"/>
                </a:cubicBezTo>
                <a:cubicBezTo>
                  <a:pt x="693527" y="841595"/>
                  <a:pt x="625103" y="840737"/>
                  <a:pt x="616420" y="792640"/>
                </a:cubicBezTo>
                <a:cubicBezTo>
                  <a:pt x="573571" y="835774"/>
                  <a:pt x="513260" y="861159"/>
                  <a:pt x="452375" y="861731"/>
                </a:cubicBezTo>
                <a:cubicBezTo>
                  <a:pt x="426037" y="861922"/>
                  <a:pt x="391205" y="845794"/>
                  <a:pt x="398744" y="820601"/>
                </a:cubicBezTo>
                <a:cubicBezTo>
                  <a:pt x="395022" y="857437"/>
                  <a:pt x="354846" y="881962"/>
                  <a:pt x="317819" y="881199"/>
                </a:cubicBezTo>
                <a:cubicBezTo>
                  <a:pt x="280792" y="880531"/>
                  <a:pt x="246819" y="861349"/>
                  <a:pt x="215423" y="841691"/>
                </a:cubicBezTo>
                <a:cubicBezTo>
                  <a:pt x="194905" y="867171"/>
                  <a:pt x="152916" y="871370"/>
                  <a:pt x="127627" y="850566"/>
                </a:cubicBezTo>
                <a:cubicBezTo>
                  <a:pt x="102433" y="829667"/>
                  <a:pt x="98712" y="787677"/>
                  <a:pt x="119897" y="762675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0" name="Google Shape;40;p44"/>
          <p:cNvGrpSpPr/>
          <p:nvPr/>
        </p:nvGrpSpPr>
        <p:grpSpPr>
          <a:xfrm>
            <a:off x="7920176" y="551287"/>
            <a:ext cx="631176" cy="630000"/>
            <a:chOff x="7920176" y="551287"/>
            <a:chExt cx="631176" cy="630000"/>
          </a:xfrm>
        </p:grpSpPr>
        <p:sp>
          <p:nvSpPr>
            <p:cNvPr id="41" name="Google Shape;41;p44"/>
            <p:cNvSpPr/>
            <p:nvPr/>
          </p:nvSpPr>
          <p:spPr>
            <a:xfrm>
              <a:off x="7934471" y="565656"/>
              <a:ext cx="602835" cy="601738"/>
            </a:xfrm>
            <a:custGeom>
              <a:avLst/>
              <a:gdLst/>
              <a:ahLst/>
              <a:cxnLst/>
              <a:rect l="l" t="t" r="r" b="b"/>
              <a:pathLst>
                <a:path w="602835" h="601738" extrusionOk="0">
                  <a:moveTo>
                    <a:pt x="90993" y="304092"/>
                  </a:moveTo>
                  <a:cubicBezTo>
                    <a:pt x="13122" y="234524"/>
                    <a:pt x="1479" y="102926"/>
                    <a:pt x="65895" y="20761"/>
                  </a:cubicBezTo>
                  <a:cubicBezTo>
                    <a:pt x="75724" y="8260"/>
                    <a:pt x="90993" y="-4242"/>
                    <a:pt x="105880" y="1389"/>
                  </a:cubicBezTo>
                  <a:cubicBezTo>
                    <a:pt x="116186" y="5206"/>
                    <a:pt x="121626" y="16276"/>
                    <a:pt x="125825" y="26391"/>
                  </a:cubicBezTo>
                  <a:cubicBezTo>
                    <a:pt x="141666" y="64659"/>
                    <a:pt x="154072" y="104357"/>
                    <a:pt x="162661" y="144820"/>
                  </a:cubicBezTo>
                  <a:cubicBezTo>
                    <a:pt x="177166" y="118481"/>
                    <a:pt x="192626" y="91093"/>
                    <a:pt x="217629" y="74488"/>
                  </a:cubicBezTo>
                  <a:cubicBezTo>
                    <a:pt x="242631" y="57788"/>
                    <a:pt x="280326" y="55974"/>
                    <a:pt x="300080" y="78687"/>
                  </a:cubicBezTo>
                  <a:cubicBezTo>
                    <a:pt x="328995" y="111992"/>
                    <a:pt x="301225" y="167532"/>
                    <a:pt x="322029" y="206372"/>
                  </a:cubicBezTo>
                  <a:cubicBezTo>
                    <a:pt x="345123" y="194062"/>
                    <a:pt x="362109" y="173067"/>
                    <a:pt x="380241" y="154172"/>
                  </a:cubicBezTo>
                  <a:cubicBezTo>
                    <a:pt x="398373" y="135277"/>
                    <a:pt x="420035" y="117336"/>
                    <a:pt x="446088" y="114282"/>
                  </a:cubicBezTo>
                  <a:cubicBezTo>
                    <a:pt x="472140" y="111228"/>
                    <a:pt x="501914" y="129456"/>
                    <a:pt x="502010" y="155699"/>
                  </a:cubicBezTo>
                  <a:cubicBezTo>
                    <a:pt x="502105" y="190912"/>
                    <a:pt x="452673" y="217347"/>
                    <a:pt x="464315" y="250556"/>
                  </a:cubicBezTo>
                  <a:cubicBezTo>
                    <a:pt x="485595" y="218110"/>
                    <a:pt x="543331" y="232234"/>
                    <a:pt x="556786" y="268688"/>
                  </a:cubicBezTo>
                  <a:cubicBezTo>
                    <a:pt x="570242" y="305142"/>
                    <a:pt x="548007" y="347036"/>
                    <a:pt x="515752" y="368603"/>
                  </a:cubicBezTo>
                  <a:cubicBezTo>
                    <a:pt x="551156" y="373852"/>
                    <a:pt x="587801" y="392651"/>
                    <a:pt x="599921" y="426338"/>
                  </a:cubicBezTo>
                  <a:cubicBezTo>
                    <a:pt x="612040" y="460025"/>
                    <a:pt x="584652" y="505354"/>
                    <a:pt x="549343" y="499438"/>
                  </a:cubicBezTo>
                  <a:cubicBezTo>
                    <a:pt x="576541" y="498865"/>
                    <a:pt x="587133" y="539804"/>
                    <a:pt x="570337" y="561276"/>
                  </a:cubicBezTo>
                  <a:cubicBezTo>
                    <a:pt x="553542" y="582748"/>
                    <a:pt x="524054" y="588474"/>
                    <a:pt x="497143" y="592673"/>
                  </a:cubicBezTo>
                  <a:cubicBezTo>
                    <a:pt x="487123" y="594295"/>
                    <a:pt x="477007" y="595822"/>
                    <a:pt x="466987" y="597444"/>
                  </a:cubicBezTo>
                  <a:cubicBezTo>
                    <a:pt x="453340" y="599544"/>
                    <a:pt x="439694" y="601738"/>
                    <a:pt x="425952" y="601738"/>
                  </a:cubicBezTo>
                  <a:cubicBezTo>
                    <a:pt x="354093" y="601738"/>
                    <a:pt x="289487" y="533888"/>
                    <a:pt x="293113" y="462124"/>
                  </a:cubicBezTo>
                  <a:cubicBezTo>
                    <a:pt x="240818" y="473481"/>
                    <a:pt x="184896" y="467469"/>
                    <a:pt x="136226" y="445424"/>
                  </a:cubicBezTo>
                  <a:cubicBezTo>
                    <a:pt x="121339" y="438649"/>
                    <a:pt x="106357" y="430251"/>
                    <a:pt x="89943" y="429965"/>
                  </a:cubicBezTo>
                  <a:cubicBezTo>
                    <a:pt x="78205" y="429774"/>
                    <a:pt x="66754" y="433973"/>
                    <a:pt x="55111" y="433782"/>
                  </a:cubicBezTo>
                  <a:cubicBezTo>
                    <a:pt x="18180" y="433305"/>
                    <a:pt x="-5487" y="389025"/>
                    <a:pt x="1098" y="352666"/>
                  </a:cubicBezTo>
                  <a:cubicBezTo>
                    <a:pt x="7683" y="316307"/>
                    <a:pt x="34212" y="287201"/>
                    <a:pt x="59597" y="26029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44"/>
            <p:cNvSpPr/>
            <p:nvPr/>
          </p:nvSpPr>
          <p:spPr>
            <a:xfrm>
              <a:off x="7920176" y="551287"/>
              <a:ext cx="631176" cy="630000"/>
            </a:xfrm>
            <a:custGeom>
              <a:avLst/>
              <a:gdLst/>
              <a:ahLst/>
              <a:cxnLst/>
              <a:rect l="l" t="t" r="r" b="b"/>
              <a:pathLst>
                <a:path w="631176" h="630000" extrusionOk="0">
                  <a:moveTo>
                    <a:pt x="115403" y="308346"/>
                  </a:moveTo>
                  <a:cubicBezTo>
                    <a:pt x="74081" y="270746"/>
                    <a:pt x="52610" y="216160"/>
                    <a:pt x="52801" y="160620"/>
                  </a:cubicBezTo>
                  <a:cubicBezTo>
                    <a:pt x="52896" y="133327"/>
                    <a:pt x="58145" y="105653"/>
                    <a:pt x="69405" y="80745"/>
                  </a:cubicBezTo>
                  <a:cubicBezTo>
                    <a:pt x="75226" y="67767"/>
                    <a:pt x="82575" y="54788"/>
                    <a:pt x="91641" y="43718"/>
                  </a:cubicBezTo>
                  <a:cubicBezTo>
                    <a:pt x="96030" y="38374"/>
                    <a:pt x="101852" y="31694"/>
                    <a:pt x="108723" y="29690"/>
                  </a:cubicBezTo>
                  <a:cubicBezTo>
                    <a:pt x="117025" y="27209"/>
                    <a:pt x="120938" y="33794"/>
                    <a:pt x="124278" y="40474"/>
                  </a:cubicBezTo>
                  <a:cubicBezTo>
                    <a:pt x="143364" y="78073"/>
                    <a:pt x="154243" y="122066"/>
                    <a:pt x="163213" y="163101"/>
                  </a:cubicBezTo>
                  <a:cubicBezTo>
                    <a:pt x="165789" y="175126"/>
                    <a:pt x="183635" y="177034"/>
                    <a:pt x="189361" y="166537"/>
                  </a:cubicBezTo>
                  <a:cubicBezTo>
                    <a:pt x="201862" y="143825"/>
                    <a:pt x="214841" y="119204"/>
                    <a:pt x="236122" y="103458"/>
                  </a:cubicBezTo>
                  <a:cubicBezTo>
                    <a:pt x="252727" y="91147"/>
                    <a:pt x="279447" y="84467"/>
                    <a:pt x="297769" y="97255"/>
                  </a:cubicBezTo>
                  <a:cubicBezTo>
                    <a:pt x="316474" y="110329"/>
                    <a:pt x="314756" y="136572"/>
                    <a:pt x="314088" y="156612"/>
                  </a:cubicBezTo>
                  <a:cubicBezTo>
                    <a:pt x="313229" y="181233"/>
                    <a:pt x="312752" y="205472"/>
                    <a:pt x="324012" y="228089"/>
                  </a:cubicBezTo>
                  <a:cubicBezTo>
                    <a:pt x="327543" y="235056"/>
                    <a:pt x="337182" y="236773"/>
                    <a:pt x="343576" y="233242"/>
                  </a:cubicBezTo>
                  <a:cubicBezTo>
                    <a:pt x="371919" y="217401"/>
                    <a:pt x="390813" y="191349"/>
                    <a:pt x="414098" y="169495"/>
                  </a:cubicBezTo>
                  <a:cubicBezTo>
                    <a:pt x="433566" y="151173"/>
                    <a:pt x="463627" y="132087"/>
                    <a:pt x="489584" y="149932"/>
                  </a:cubicBezTo>
                  <a:cubicBezTo>
                    <a:pt x="512391" y="165678"/>
                    <a:pt x="497314" y="188199"/>
                    <a:pt x="485003" y="205186"/>
                  </a:cubicBezTo>
                  <a:cubicBezTo>
                    <a:pt x="471452" y="224081"/>
                    <a:pt x="457424" y="244408"/>
                    <a:pt x="464867" y="268742"/>
                  </a:cubicBezTo>
                  <a:cubicBezTo>
                    <a:pt x="468685" y="281148"/>
                    <a:pt x="484049" y="282103"/>
                    <a:pt x="491015" y="272178"/>
                  </a:cubicBezTo>
                  <a:cubicBezTo>
                    <a:pt x="506379" y="250515"/>
                    <a:pt x="542738" y="263017"/>
                    <a:pt x="554667" y="281912"/>
                  </a:cubicBezTo>
                  <a:cubicBezTo>
                    <a:pt x="574039" y="312640"/>
                    <a:pt x="548464" y="353007"/>
                    <a:pt x="522889" y="370662"/>
                  </a:cubicBezTo>
                  <a:cubicBezTo>
                    <a:pt x="513918" y="376865"/>
                    <a:pt x="513059" y="394710"/>
                    <a:pt x="526324" y="396809"/>
                  </a:cubicBezTo>
                  <a:cubicBezTo>
                    <a:pt x="555812" y="401485"/>
                    <a:pt x="592076" y="415705"/>
                    <a:pt x="601427" y="447292"/>
                  </a:cubicBezTo>
                  <a:cubicBezTo>
                    <a:pt x="608489" y="471245"/>
                    <a:pt x="590739" y="503023"/>
                    <a:pt x="563733" y="499492"/>
                  </a:cubicBezTo>
                  <a:cubicBezTo>
                    <a:pt x="563733" y="509035"/>
                    <a:pt x="563733" y="518578"/>
                    <a:pt x="563733" y="528121"/>
                  </a:cubicBezTo>
                  <a:cubicBezTo>
                    <a:pt x="574707" y="528407"/>
                    <a:pt x="578715" y="541672"/>
                    <a:pt x="578429" y="550833"/>
                  </a:cubicBezTo>
                  <a:cubicBezTo>
                    <a:pt x="578143" y="565052"/>
                    <a:pt x="568027" y="574405"/>
                    <a:pt x="556003" y="580512"/>
                  </a:cubicBezTo>
                  <a:cubicBezTo>
                    <a:pt x="539875" y="588719"/>
                    <a:pt x="520980" y="591105"/>
                    <a:pt x="503421" y="593872"/>
                  </a:cubicBezTo>
                  <a:cubicBezTo>
                    <a:pt x="482617" y="597117"/>
                    <a:pt x="461432" y="601793"/>
                    <a:pt x="440246" y="601698"/>
                  </a:cubicBezTo>
                  <a:cubicBezTo>
                    <a:pt x="375068" y="601507"/>
                    <a:pt x="319432" y="540622"/>
                    <a:pt x="321722" y="476398"/>
                  </a:cubicBezTo>
                  <a:cubicBezTo>
                    <a:pt x="322104" y="466569"/>
                    <a:pt x="312370" y="460747"/>
                    <a:pt x="303590" y="462561"/>
                  </a:cubicBezTo>
                  <a:cubicBezTo>
                    <a:pt x="263224" y="470958"/>
                    <a:pt x="221235" y="468859"/>
                    <a:pt x="181917" y="456358"/>
                  </a:cubicBezTo>
                  <a:cubicBezTo>
                    <a:pt x="163213" y="450441"/>
                    <a:pt x="146322" y="440421"/>
                    <a:pt x="127904" y="434218"/>
                  </a:cubicBezTo>
                  <a:cubicBezTo>
                    <a:pt x="118934" y="431164"/>
                    <a:pt x="109391" y="429542"/>
                    <a:pt x="99848" y="430019"/>
                  </a:cubicBezTo>
                  <a:cubicBezTo>
                    <a:pt x="89637" y="430592"/>
                    <a:pt x="79616" y="434027"/>
                    <a:pt x="69310" y="433645"/>
                  </a:cubicBezTo>
                  <a:cubicBezTo>
                    <a:pt x="41636" y="432691"/>
                    <a:pt x="27226" y="399959"/>
                    <a:pt x="28562" y="375815"/>
                  </a:cubicBezTo>
                  <a:cubicBezTo>
                    <a:pt x="30565" y="339551"/>
                    <a:pt x="60435" y="309396"/>
                    <a:pt x="83815" y="284584"/>
                  </a:cubicBezTo>
                  <a:cubicBezTo>
                    <a:pt x="96412" y="271224"/>
                    <a:pt x="76277" y="250897"/>
                    <a:pt x="63584" y="264353"/>
                  </a:cubicBezTo>
                  <a:cubicBezTo>
                    <a:pt x="23122" y="307296"/>
                    <a:pt x="-22875" y="366558"/>
                    <a:pt x="12816" y="426774"/>
                  </a:cubicBezTo>
                  <a:cubicBezTo>
                    <a:pt x="27703" y="451777"/>
                    <a:pt x="52896" y="465137"/>
                    <a:pt x="81811" y="461225"/>
                  </a:cubicBezTo>
                  <a:cubicBezTo>
                    <a:pt x="91259" y="459984"/>
                    <a:pt x="100707" y="457503"/>
                    <a:pt x="110250" y="459125"/>
                  </a:cubicBezTo>
                  <a:cubicBezTo>
                    <a:pt x="119888" y="460747"/>
                    <a:pt x="128763" y="465233"/>
                    <a:pt x="137543" y="469336"/>
                  </a:cubicBezTo>
                  <a:cubicBezTo>
                    <a:pt x="153956" y="476971"/>
                    <a:pt x="170752" y="483555"/>
                    <a:pt x="188407" y="487945"/>
                  </a:cubicBezTo>
                  <a:cubicBezTo>
                    <a:pt x="228678" y="498156"/>
                    <a:pt x="270476" y="498538"/>
                    <a:pt x="311130" y="490044"/>
                  </a:cubicBezTo>
                  <a:cubicBezTo>
                    <a:pt x="305118" y="485464"/>
                    <a:pt x="299010" y="480883"/>
                    <a:pt x="292998" y="476207"/>
                  </a:cubicBezTo>
                  <a:cubicBezTo>
                    <a:pt x="290612" y="543390"/>
                    <a:pt x="339377" y="606469"/>
                    <a:pt x="403410" y="624982"/>
                  </a:cubicBezTo>
                  <a:cubicBezTo>
                    <a:pt x="442250" y="636148"/>
                    <a:pt x="483476" y="626128"/>
                    <a:pt x="522221" y="619543"/>
                  </a:cubicBezTo>
                  <a:cubicBezTo>
                    <a:pt x="553904" y="614199"/>
                    <a:pt x="592362" y="602652"/>
                    <a:pt x="603909" y="568870"/>
                  </a:cubicBezTo>
                  <a:cubicBezTo>
                    <a:pt x="614120" y="539191"/>
                    <a:pt x="597897" y="500255"/>
                    <a:pt x="563542" y="499301"/>
                  </a:cubicBezTo>
                  <a:cubicBezTo>
                    <a:pt x="544647" y="498824"/>
                    <a:pt x="545887" y="525640"/>
                    <a:pt x="563542" y="527930"/>
                  </a:cubicBezTo>
                  <a:cubicBezTo>
                    <a:pt x="606294" y="533370"/>
                    <a:pt x="635973" y="486323"/>
                    <a:pt x="630533" y="447960"/>
                  </a:cubicBezTo>
                  <a:cubicBezTo>
                    <a:pt x="623949" y="401867"/>
                    <a:pt x="575566" y="375624"/>
                    <a:pt x="533768" y="369039"/>
                  </a:cubicBezTo>
                  <a:cubicBezTo>
                    <a:pt x="534913" y="377723"/>
                    <a:pt x="536058" y="386503"/>
                    <a:pt x="537203" y="395187"/>
                  </a:cubicBezTo>
                  <a:cubicBezTo>
                    <a:pt x="576997" y="367703"/>
                    <a:pt x="609062" y="307773"/>
                    <a:pt x="576234" y="262826"/>
                  </a:cubicBezTo>
                  <a:cubicBezTo>
                    <a:pt x="550563" y="227707"/>
                    <a:pt x="492924" y="219691"/>
                    <a:pt x="466203" y="257482"/>
                  </a:cubicBezTo>
                  <a:cubicBezTo>
                    <a:pt x="474887" y="258627"/>
                    <a:pt x="483667" y="259772"/>
                    <a:pt x="492351" y="260917"/>
                  </a:cubicBezTo>
                  <a:cubicBezTo>
                    <a:pt x="488916" y="249656"/>
                    <a:pt x="495214" y="240209"/>
                    <a:pt x="501322" y="231048"/>
                  </a:cubicBezTo>
                  <a:cubicBezTo>
                    <a:pt x="508765" y="220073"/>
                    <a:pt x="517545" y="209767"/>
                    <a:pt x="523366" y="197742"/>
                  </a:cubicBezTo>
                  <a:cubicBezTo>
                    <a:pt x="537012" y="169686"/>
                    <a:pt x="528901" y="139148"/>
                    <a:pt x="501322" y="123212"/>
                  </a:cubicBezTo>
                  <a:cubicBezTo>
                    <a:pt x="470879" y="105653"/>
                    <a:pt x="436143" y="115482"/>
                    <a:pt x="409709" y="135522"/>
                  </a:cubicBezTo>
                  <a:cubicBezTo>
                    <a:pt x="380793" y="157471"/>
                    <a:pt x="361135" y="190203"/>
                    <a:pt x="329166" y="208049"/>
                  </a:cubicBezTo>
                  <a:cubicBezTo>
                    <a:pt x="335655" y="209767"/>
                    <a:pt x="342240" y="211484"/>
                    <a:pt x="348729" y="213202"/>
                  </a:cubicBezTo>
                  <a:cubicBezTo>
                    <a:pt x="336228" y="188199"/>
                    <a:pt x="344530" y="157662"/>
                    <a:pt x="342621" y="130941"/>
                  </a:cubicBezTo>
                  <a:cubicBezTo>
                    <a:pt x="340522" y="102980"/>
                    <a:pt x="328020" y="77024"/>
                    <a:pt x="300632" y="66431"/>
                  </a:cubicBezTo>
                  <a:cubicBezTo>
                    <a:pt x="274771" y="56411"/>
                    <a:pt x="243947" y="62614"/>
                    <a:pt x="221807" y="78360"/>
                  </a:cubicBezTo>
                  <a:cubicBezTo>
                    <a:pt x="195946" y="96778"/>
                    <a:pt x="179818" y="124452"/>
                    <a:pt x="164835" y="151745"/>
                  </a:cubicBezTo>
                  <a:cubicBezTo>
                    <a:pt x="173520" y="152890"/>
                    <a:pt x="182299" y="154036"/>
                    <a:pt x="190983" y="155181"/>
                  </a:cubicBezTo>
                  <a:cubicBezTo>
                    <a:pt x="181536" y="111665"/>
                    <a:pt x="169416" y="65572"/>
                    <a:pt x="149185" y="25682"/>
                  </a:cubicBezTo>
                  <a:cubicBezTo>
                    <a:pt x="140596" y="8696"/>
                    <a:pt x="124373" y="-3424"/>
                    <a:pt x="104524" y="870"/>
                  </a:cubicBezTo>
                  <a:cubicBezTo>
                    <a:pt x="85915" y="4974"/>
                    <a:pt x="72650" y="20529"/>
                    <a:pt x="62153" y="35416"/>
                  </a:cubicBezTo>
                  <a:cubicBezTo>
                    <a:pt x="23027" y="91243"/>
                    <a:pt x="14820" y="166251"/>
                    <a:pt x="34478" y="230761"/>
                  </a:cubicBezTo>
                  <a:cubicBezTo>
                    <a:pt x="45834" y="267979"/>
                    <a:pt x="66352" y="302047"/>
                    <a:pt x="95172" y="328291"/>
                  </a:cubicBezTo>
                  <a:cubicBezTo>
                    <a:pt x="108818" y="340983"/>
                    <a:pt x="129049" y="320752"/>
                    <a:pt x="115403" y="308346"/>
                  </a:cubicBezTo>
                  <a:lnTo>
                    <a:pt x="115403" y="30834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3" name="Google Shape;43;p44"/>
          <p:cNvGrpSpPr/>
          <p:nvPr/>
        </p:nvGrpSpPr>
        <p:grpSpPr>
          <a:xfrm>
            <a:off x="6341918" y="4319182"/>
            <a:ext cx="1083525" cy="970415"/>
            <a:chOff x="6341918" y="4319182"/>
            <a:chExt cx="1083525" cy="970415"/>
          </a:xfrm>
        </p:grpSpPr>
        <p:sp>
          <p:nvSpPr>
            <p:cNvPr id="44" name="Google Shape;44;p44"/>
            <p:cNvSpPr/>
            <p:nvPr/>
          </p:nvSpPr>
          <p:spPr>
            <a:xfrm>
              <a:off x="6356153" y="4333380"/>
              <a:ext cx="1054726" cy="942417"/>
            </a:xfrm>
            <a:custGeom>
              <a:avLst/>
              <a:gdLst/>
              <a:ahLst/>
              <a:cxnLst/>
              <a:rect l="l" t="t" r="r" b="b"/>
              <a:pathLst>
                <a:path w="1054726" h="942417" extrusionOk="0">
                  <a:moveTo>
                    <a:pt x="390644" y="884253"/>
                  </a:moveTo>
                  <a:cubicBezTo>
                    <a:pt x="333577" y="892269"/>
                    <a:pt x="274315" y="884539"/>
                    <a:pt x="221160" y="862113"/>
                  </a:cubicBezTo>
                  <a:cubicBezTo>
                    <a:pt x="178312" y="843981"/>
                    <a:pt x="136227" y="811631"/>
                    <a:pt x="128498" y="765824"/>
                  </a:cubicBezTo>
                  <a:cubicBezTo>
                    <a:pt x="120672" y="719923"/>
                    <a:pt x="167720" y="667913"/>
                    <a:pt x="210472" y="686140"/>
                  </a:cubicBezTo>
                  <a:cubicBezTo>
                    <a:pt x="176499" y="679078"/>
                    <a:pt x="140999" y="671348"/>
                    <a:pt x="113993" y="649590"/>
                  </a:cubicBezTo>
                  <a:cubicBezTo>
                    <a:pt x="86986" y="627832"/>
                    <a:pt x="71526" y="587275"/>
                    <a:pt x="88990" y="557309"/>
                  </a:cubicBezTo>
                  <a:cubicBezTo>
                    <a:pt x="106453" y="527345"/>
                    <a:pt x="161898" y="527917"/>
                    <a:pt x="170392" y="561604"/>
                  </a:cubicBezTo>
                  <a:cubicBezTo>
                    <a:pt x="98055" y="542995"/>
                    <a:pt x="35645" y="489268"/>
                    <a:pt x="6347" y="420558"/>
                  </a:cubicBezTo>
                  <a:cubicBezTo>
                    <a:pt x="-333" y="404813"/>
                    <a:pt x="-4436" y="384200"/>
                    <a:pt x="8161" y="372557"/>
                  </a:cubicBezTo>
                  <a:cubicBezTo>
                    <a:pt x="24765" y="357288"/>
                    <a:pt x="50818" y="372843"/>
                    <a:pt x="67423" y="388017"/>
                  </a:cubicBezTo>
                  <a:cubicBezTo>
                    <a:pt x="96242" y="414356"/>
                    <a:pt x="125062" y="440599"/>
                    <a:pt x="153882" y="466937"/>
                  </a:cubicBezTo>
                  <a:cubicBezTo>
                    <a:pt x="96624" y="400136"/>
                    <a:pt x="60170" y="315586"/>
                    <a:pt x="51009" y="228076"/>
                  </a:cubicBezTo>
                  <a:cubicBezTo>
                    <a:pt x="49863" y="216720"/>
                    <a:pt x="49291" y="204505"/>
                    <a:pt x="55208" y="194771"/>
                  </a:cubicBezTo>
                  <a:cubicBezTo>
                    <a:pt x="70858" y="169196"/>
                    <a:pt x="110366" y="183510"/>
                    <a:pt x="133937" y="202119"/>
                  </a:cubicBezTo>
                  <a:cubicBezTo>
                    <a:pt x="174209" y="233993"/>
                    <a:pt x="210281" y="271020"/>
                    <a:pt x="241010" y="312150"/>
                  </a:cubicBezTo>
                  <a:cubicBezTo>
                    <a:pt x="222114" y="272642"/>
                    <a:pt x="209136" y="230367"/>
                    <a:pt x="202647" y="187041"/>
                  </a:cubicBezTo>
                  <a:cubicBezTo>
                    <a:pt x="197016" y="149728"/>
                    <a:pt x="199021" y="105162"/>
                    <a:pt x="229367" y="82736"/>
                  </a:cubicBezTo>
                  <a:cubicBezTo>
                    <a:pt x="257901" y="61646"/>
                    <a:pt x="300367" y="70808"/>
                    <a:pt x="327278" y="93902"/>
                  </a:cubicBezTo>
                  <a:cubicBezTo>
                    <a:pt x="354190" y="117091"/>
                    <a:pt x="369172" y="150778"/>
                    <a:pt x="383391" y="183319"/>
                  </a:cubicBezTo>
                  <a:cubicBezTo>
                    <a:pt x="386063" y="135032"/>
                    <a:pt x="389689" y="83882"/>
                    <a:pt x="417460" y="44183"/>
                  </a:cubicBezTo>
                  <a:cubicBezTo>
                    <a:pt x="445134" y="4484"/>
                    <a:pt x="506114" y="-16034"/>
                    <a:pt x="543141" y="15172"/>
                  </a:cubicBezTo>
                  <a:cubicBezTo>
                    <a:pt x="575110" y="42179"/>
                    <a:pt x="574156" y="90848"/>
                    <a:pt x="570434" y="132551"/>
                  </a:cubicBezTo>
                  <a:cubicBezTo>
                    <a:pt x="579214" y="77011"/>
                    <a:pt x="631700" y="27005"/>
                    <a:pt x="687336" y="35403"/>
                  </a:cubicBezTo>
                  <a:cubicBezTo>
                    <a:pt x="742971" y="43896"/>
                    <a:pt x="775608" y="125012"/>
                    <a:pt x="733237" y="161943"/>
                  </a:cubicBezTo>
                  <a:cubicBezTo>
                    <a:pt x="759195" y="137990"/>
                    <a:pt x="789827" y="112415"/>
                    <a:pt x="824946" y="115660"/>
                  </a:cubicBezTo>
                  <a:cubicBezTo>
                    <a:pt x="866076" y="119382"/>
                    <a:pt x="893942" y="163279"/>
                    <a:pt x="894800" y="204505"/>
                  </a:cubicBezTo>
                  <a:cubicBezTo>
                    <a:pt x="895659" y="245731"/>
                    <a:pt x="876573" y="284475"/>
                    <a:pt x="858060" y="321407"/>
                  </a:cubicBezTo>
                  <a:cubicBezTo>
                    <a:pt x="877718" y="273310"/>
                    <a:pt x="959120" y="287052"/>
                    <a:pt x="979542" y="334767"/>
                  </a:cubicBezTo>
                  <a:cubicBezTo>
                    <a:pt x="999964" y="382482"/>
                    <a:pt x="976393" y="438022"/>
                    <a:pt x="944138" y="478675"/>
                  </a:cubicBezTo>
                  <a:cubicBezTo>
                    <a:pt x="949195" y="434205"/>
                    <a:pt x="1023249" y="430865"/>
                    <a:pt x="1045293" y="469800"/>
                  </a:cubicBezTo>
                  <a:cubicBezTo>
                    <a:pt x="1067433" y="508736"/>
                    <a:pt x="1047679" y="559409"/>
                    <a:pt x="1016283" y="591378"/>
                  </a:cubicBezTo>
                  <a:cubicBezTo>
                    <a:pt x="1039377" y="612945"/>
                    <a:pt x="1044721" y="651022"/>
                    <a:pt x="1028498" y="678124"/>
                  </a:cubicBezTo>
                  <a:cubicBezTo>
                    <a:pt x="1012275" y="705226"/>
                    <a:pt x="976202" y="718491"/>
                    <a:pt x="946237" y="708375"/>
                  </a:cubicBezTo>
                  <a:cubicBezTo>
                    <a:pt x="925338" y="783288"/>
                    <a:pt x="831435" y="827758"/>
                    <a:pt x="760244" y="796457"/>
                  </a:cubicBezTo>
                  <a:cubicBezTo>
                    <a:pt x="744212" y="789395"/>
                    <a:pt x="724076" y="779757"/>
                    <a:pt x="711098" y="791495"/>
                  </a:cubicBezTo>
                  <a:cubicBezTo>
                    <a:pt x="701269" y="800370"/>
                    <a:pt x="702795" y="815830"/>
                    <a:pt x="700505" y="828808"/>
                  </a:cubicBezTo>
                  <a:cubicBezTo>
                    <a:pt x="689912" y="887306"/>
                    <a:pt x="609369" y="889883"/>
                    <a:pt x="552684" y="907729"/>
                  </a:cubicBezTo>
                  <a:cubicBezTo>
                    <a:pt x="517757" y="918798"/>
                    <a:pt x="485597" y="940843"/>
                    <a:pt x="448952" y="942370"/>
                  </a:cubicBezTo>
                  <a:cubicBezTo>
                    <a:pt x="412306" y="943896"/>
                    <a:pt x="371176" y="908492"/>
                    <a:pt x="386731" y="875282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45;p44"/>
            <p:cNvSpPr/>
            <p:nvPr/>
          </p:nvSpPr>
          <p:spPr>
            <a:xfrm>
              <a:off x="6341918" y="4319182"/>
              <a:ext cx="1083525" cy="970415"/>
            </a:xfrm>
            <a:custGeom>
              <a:avLst/>
              <a:gdLst/>
              <a:ahLst/>
              <a:cxnLst/>
              <a:rect l="l" t="t" r="r" b="b"/>
              <a:pathLst>
                <a:path w="1083525" h="970415" extrusionOk="0">
                  <a:moveTo>
                    <a:pt x="404879" y="884136"/>
                  </a:moveTo>
                  <a:cubicBezTo>
                    <a:pt x="364607" y="889480"/>
                    <a:pt x="323764" y="887762"/>
                    <a:pt x="284255" y="877647"/>
                  </a:cubicBezTo>
                  <a:cubicBezTo>
                    <a:pt x="249996" y="868867"/>
                    <a:pt x="215069" y="854934"/>
                    <a:pt x="188539" y="830886"/>
                  </a:cubicBezTo>
                  <a:cubicBezTo>
                    <a:pt x="166400" y="810654"/>
                    <a:pt x="148745" y="780594"/>
                    <a:pt x="159719" y="750247"/>
                  </a:cubicBezTo>
                  <a:cubicBezTo>
                    <a:pt x="168690" y="725436"/>
                    <a:pt x="193788" y="703678"/>
                    <a:pt x="220890" y="714175"/>
                  </a:cubicBezTo>
                  <a:cubicBezTo>
                    <a:pt x="223467" y="705013"/>
                    <a:pt x="225948" y="695757"/>
                    <a:pt x="228524" y="686596"/>
                  </a:cubicBezTo>
                  <a:cubicBezTo>
                    <a:pt x="182909" y="677053"/>
                    <a:pt x="118685" y="663120"/>
                    <a:pt x="110668" y="607484"/>
                  </a:cubicBezTo>
                  <a:cubicBezTo>
                    <a:pt x="107997" y="588684"/>
                    <a:pt x="115726" y="570457"/>
                    <a:pt x="134907" y="565400"/>
                  </a:cubicBezTo>
                  <a:cubicBezTo>
                    <a:pt x="148172" y="561869"/>
                    <a:pt x="166495" y="564636"/>
                    <a:pt x="170885" y="579619"/>
                  </a:cubicBezTo>
                  <a:cubicBezTo>
                    <a:pt x="176801" y="573702"/>
                    <a:pt x="182622" y="567881"/>
                    <a:pt x="188539" y="561964"/>
                  </a:cubicBezTo>
                  <a:cubicBezTo>
                    <a:pt x="125269" y="545169"/>
                    <a:pt x="70874" y="501748"/>
                    <a:pt x="40622" y="443631"/>
                  </a:cubicBezTo>
                  <a:cubicBezTo>
                    <a:pt x="34897" y="432561"/>
                    <a:pt x="24877" y="415193"/>
                    <a:pt x="29362" y="402214"/>
                  </a:cubicBezTo>
                  <a:cubicBezTo>
                    <a:pt x="34801" y="386468"/>
                    <a:pt x="55319" y="399638"/>
                    <a:pt x="63621" y="405650"/>
                  </a:cubicBezTo>
                  <a:cubicBezTo>
                    <a:pt x="80131" y="417674"/>
                    <a:pt x="94636" y="433325"/>
                    <a:pt x="109714" y="447067"/>
                  </a:cubicBezTo>
                  <a:cubicBezTo>
                    <a:pt x="125842" y="461763"/>
                    <a:pt x="141970" y="476554"/>
                    <a:pt x="158097" y="491250"/>
                  </a:cubicBezTo>
                  <a:cubicBezTo>
                    <a:pt x="171839" y="503847"/>
                    <a:pt x="190162" y="484952"/>
                    <a:pt x="178328" y="471019"/>
                  </a:cubicBezTo>
                  <a:cubicBezTo>
                    <a:pt x="135003" y="419964"/>
                    <a:pt x="104179" y="358794"/>
                    <a:pt x="88624" y="293615"/>
                  </a:cubicBezTo>
                  <a:cubicBezTo>
                    <a:pt x="84712" y="277392"/>
                    <a:pt x="81658" y="260883"/>
                    <a:pt x="79845" y="244278"/>
                  </a:cubicBezTo>
                  <a:cubicBezTo>
                    <a:pt x="78508" y="232349"/>
                    <a:pt x="76027" y="213263"/>
                    <a:pt x="91487" y="209923"/>
                  </a:cubicBezTo>
                  <a:cubicBezTo>
                    <a:pt x="117444" y="204388"/>
                    <a:pt x="144832" y="231299"/>
                    <a:pt x="162105" y="246473"/>
                  </a:cubicBezTo>
                  <a:cubicBezTo>
                    <a:pt x="191879" y="272716"/>
                    <a:pt x="219172" y="301917"/>
                    <a:pt x="243030" y="333600"/>
                  </a:cubicBezTo>
                  <a:cubicBezTo>
                    <a:pt x="254004" y="348201"/>
                    <a:pt x="275762" y="336081"/>
                    <a:pt x="267746" y="319190"/>
                  </a:cubicBezTo>
                  <a:cubicBezTo>
                    <a:pt x="250187" y="282068"/>
                    <a:pt x="237972" y="242369"/>
                    <a:pt x="231482" y="201811"/>
                  </a:cubicBezTo>
                  <a:cubicBezTo>
                    <a:pt x="226997" y="173946"/>
                    <a:pt x="224898" y="137205"/>
                    <a:pt x="245320" y="114684"/>
                  </a:cubicBezTo>
                  <a:cubicBezTo>
                    <a:pt x="267364" y="90445"/>
                    <a:pt x="305536" y="98175"/>
                    <a:pt x="329012" y="116211"/>
                  </a:cubicBezTo>
                  <a:cubicBezTo>
                    <a:pt x="357069" y="137778"/>
                    <a:pt x="371669" y="173278"/>
                    <a:pt x="385411" y="204770"/>
                  </a:cubicBezTo>
                  <a:cubicBezTo>
                    <a:pt x="391519" y="218798"/>
                    <a:pt x="411368" y="210305"/>
                    <a:pt x="412132" y="197517"/>
                  </a:cubicBezTo>
                  <a:cubicBezTo>
                    <a:pt x="415567" y="136537"/>
                    <a:pt x="422152" y="52941"/>
                    <a:pt x="492007" y="32041"/>
                  </a:cubicBezTo>
                  <a:cubicBezTo>
                    <a:pt x="519108" y="23930"/>
                    <a:pt x="547356" y="30992"/>
                    <a:pt x="561575" y="56949"/>
                  </a:cubicBezTo>
                  <a:cubicBezTo>
                    <a:pt x="576176" y="83574"/>
                    <a:pt x="573027" y="117738"/>
                    <a:pt x="570450" y="146844"/>
                  </a:cubicBezTo>
                  <a:cubicBezTo>
                    <a:pt x="569114" y="162781"/>
                    <a:pt x="595835" y="166598"/>
                    <a:pt x="598602" y="150661"/>
                  </a:cubicBezTo>
                  <a:cubicBezTo>
                    <a:pt x="606904" y="103041"/>
                    <a:pt x="657196" y="45402"/>
                    <a:pt x="710827" y="66969"/>
                  </a:cubicBezTo>
                  <a:cubicBezTo>
                    <a:pt x="746804" y="81379"/>
                    <a:pt x="769040" y="137301"/>
                    <a:pt x="737452" y="166216"/>
                  </a:cubicBezTo>
                  <a:cubicBezTo>
                    <a:pt x="744228" y="172992"/>
                    <a:pt x="750908" y="179672"/>
                    <a:pt x="757683" y="186447"/>
                  </a:cubicBezTo>
                  <a:cubicBezTo>
                    <a:pt x="776579" y="169079"/>
                    <a:pt x="798337" y="148848"/>
                    <a:pt x="824675" y="144649"/>
                  </a:cubicBezTo>
                  <a:cubicBezTo>
                    <a:pt x="847960" y="140927"/>
                    <a:pt x="868382" y="153810"/>
                    <a:pt x="880693" y="172896"/>
                  </a:cubicBezTo>
                  <a:cubicBezTo>
                    <a:pt x="912567" y="222806"/>
                    <a:pt x="883651" y="281686"/>
                    <a:pt x="860080" y="328447"/>
                  </a:cubicBezTo>
                  <a:cubicBezTo>
                    <a:pt x="868287" y="333218"/>
                    <a:pt x="876589" y="338085"/>
                    <a:pt x="884796" y="342857"/>
                  </a:cubicBezTo>
                  <a:cubicBezTo>
                    <a:pt x="899970" y="308216"/>
                    <a:pt x="948830" y="317377"/>
                    <a:pt x="970874" y="339994"/>
                  </a:cubicBezTo>
                  <a:cubicBezTo>
                    <a:pt x="987574" y="357076"/>
                    <a:pt x="989674" y="384560"/>
                    <a:pt x="985284" y="406890"/>
                  </a:cubicBezTo>
                  <a:cubicBezTo>
                    <a:pt x="979845" y="434661"/>
                    <a:pt x="965626" y="460522"/>
                    <a:pt x="948353" y="482757"/>
                  </a:cubicBezTo>
                  <a:cubicBezTo>
                    <a:pt x="956369" y="487433"/>
                    <a:pt x="964289" y="492014"/>
                    <a:pt x="972305" y="496690"/>
                  </a:cubicBezTo>
                  <a:cubicBezTo>
                    <a:pt x="976600" y="466534"/>
                    <a:pt x="1018398" y="465580"/>
                    <a:pt x="1038439" y="480944"/>
                  </a:cubicBezTo>
                  <a:cubicBezTo>
                    <a:pt x="1053707" y="492777"/>
                    <a:pt x="1056761" y="515394"/>
                    <a:pt x="1053803" y="533335"/>
                  </a:cubicBezTo>
                  <a:cubicBezTo>
                    <a:pt x="1049890" y="556906"/>
                    <a:pt x="1036912" y="578378"/>
                    <a:pt x="1020593" y="595460"/>
                  </a:cubicBezTo>
                  <a:cubicBezTo>
                    <a:pt x="1015249" y="600995"/>
                    <a:pt x="1014963" y="610156"/>
                    <a:pt x="1020593" y="615691"/>
                  </a:cubicBezTo>
                  <a:cubicBezTo>
                    <a:pt x="1038725" y="633537"/>
                    <a:pt x="1043878" y="662834"/>
                    <a:pt x="1030613" y="685069"/>
                  </a:cubicBezTo>
                  <a:cubicBezTo>
                    <a:pt x="1017253" y="707399"/>
                    <a:pt x="988719" y="716179"/>
                    <a:pt x="964575" y="708735"/>
                  </a:cubicBezTo>
                  <a:cubicBezTo>
                    <a:pt x="957132" y="706445"/>
                    <a:pt x="949116" y="711503"/>
                    <a:pt x="946921" y="718755"/>
                  </a:cubicBezTo>
                  <a:cubicBezTo>
                    <a:pt x="934992" y="759409"/>
                    <a:pt x="900160" y="789660"/>
                    <a:pt x="859985" y="801207"/>
                  </a:cubicBezTo>
                  <a:cubicBezTo>
                    <a:pt x="840135" y="806933"/>
                    <a:pt x="818950" y="808364"/>
                    <a:pt x="798718" y="803593"/>
                  </a:cubicBezTo>
                  <a:cubicBezTo>
                    <a:pt x="776388" y="798344"/>
                    <a:pt x="754248" y="780689"/>
                    <a:pt x="730391" y="787179"/>
                  </a:cubicBezTo>
                  <a:cubicBezTo>
                    <a:pt x="702239" y="794813"/>
                    <a:pt x="705960" y="822393"/>
                    <a:pt x="699948" y="844532"/>
                  </a:cubicBezTo>
                  <a:cubicBezTo>
                    <a:pt x="695272" y="861710"/>
                    <a:pt x="680958" y="872207"/>
                    <a:pt x="665498" y="879460"/>
                  </a:cubicBezTo>
                  <a:cubicBezTo>
                    <a:pt x="625418" y="898069"/>
                    <a:pt x="579516" y="900263"/>
                    <a:pt x="538671" y="917441"/>
                  </a:cubicBezTo>
                  <a:cubicBezTo>
                    <a:pt x="512619" y="928415"/>
                    <a:pt x="480841" y="947406"/>
                    <a:pt x="451449" y="941203"/>
                  </a:cubicBezTo>
                  <a:cubicBezTo>
                    <a:pt x="430073" y="936718"/>
                    <a:pt x="404975" y="917155"/>
                    <a:pt x="414995" y="893202"/>
                  </a:cubicBezTo>
                  <a:cubicBezTo>
                    <a:pt x="418048" y="886044"/>
                    <a:pt x="411750" y="877551"/>
                    <a:pt x="404975" y="875547"/>
                  </a:cubicBezTo>
                  <a:cubicBezTo>
                    <a:pt x="396767" y="873161"/>
                    <a:pt x="390374" y="878410"/>
                    <a:pt x="387320" y="885567"/>
                  </a:cubicBezTo>
                  <a:cubicBezTo>
                    <a:pt x="377109" y="909902"/>
                    <a:pt x="389133" y="935573"/>
                    <a:pt x="408505" y="951318"/>
                  </a:cubicBezTo>
                  <a:cubicBezTo>
                    <a:pt x="430073" y="968878"/>
                    <a:pt x="456220" y="973649"/>
                    <a:pt x="483227" y="968401"/>
                  </a:cubicBezTo>
                  <a:cubicBezTo>
                    <a:pt x="514528" y="962293"/>
                    <a:pt x="542107" y="944639"/>
                    <a:pt x="572359" y="935286"/>
                  </a:cubicBezTo>
                  <a:cubicBezTo>
                    <a:pt x="594880" y="928320"/>
                    <a:pt x="618260" y="924121"/>
                    <a:pt x="640973" y="918013"/>
                  </a:cubicBezTo>
                  <a:cubicBezTo>
                    <a:pt x="662158" y="912288"/>
                    <a:pt x="683630" y="904844"/>
                    <a:pt x="701093" y="891197"/>
                  </a:cubicBezTo>
                  <a:cubicBezTo>
                    <a:pt x="719511" y="876787"/>
                    <a:pt x="727909" y="857511"/>
                    <a:pt x="730391" y="834608"/>
                  </a:cubicBezTo>
                  <a:cubicBezTo>
                    <a:pt x="730963" y="829550"/>
                    <a:pt x="730677" y="822011"/>
                    <a:pt x="733921" y="817812"/>
                  </a:cubicBezTo>
                  <a:cubicBezTo>
                    <a:pt x="738025" y="812468"/>
                    <a:pt x="744992" y="814662"/>
                    <a:pt x="750431" y="816285"/>
                  </a:cubicBezTo>
                  <a:cubicBezTo>
                    <a:pt x="763314" y="820102"/>
                    <a:pt x="775052" y="826973"/>
                    <a:pt x="788126" y="830504"/>
                  </a:cubicBezTo>
                  <a:cubicBezTo>
                    <a:pt x="811124" y="836612"/>
                    <a:pt x="835555" y="836325"/>
                    <a:pt x="858648" y="831172"/>
                  </a:cubicBezTo>
                  <a:cubicBezTo>
                    <a:pt x="912089" y="819243"/>
                    <a:pt x="958850" y="779544"/>
                    <a:pt x="974501" y="726390"/>
                  </a:cubicBezTo>
                  <a:cubicBezTo>
                    <a:pt x="968584" y="729730"/>
                    <a:pt x="962762" y="733070"/>
                    <a:pt x="956846" y="736410"/>
                  </a:cubicBezTo>
                  <a:cubicBezTo>
                    <a:pt x="993204" y="747671"/>
                    <a:pt x="1035575" y="732593"/>
                    <a:pt x="1055234" y="699574"/>
                  </a:cubicBezTo>
                  <a:cubicBezTo>
                    <a:pt x="1074988" y="666555"/>
                    <a:pt x="1067831" y="622085"/>
                    <a:pt x="1040729" y="595460"/>
                  </a:cubicBezTo>
                  <a:cubicBezTo>
                    <a:pt x="1040729" y="602236"/>
                    <a:pt x="1040729" y="608915"/>
                    <a:pt x="1040729" y="615691"/>
                  </a:cubicBezTo>
                  <a:cubicBezTo>
                    <a:pt x="1078519" y="576183"/>
                    <a:pt x="1108293" y="495927"/>
                    <a:pt x="1053326" y="456610"/>
                  </a:cubicBezTo>
                  <a:cubicBezTo>
                    <a:pt x="1018780" y="431893"/>
                    <a:pt x="951788" y="439623"/>
                    <a:pt x="944631" y="489056"/>
                  </a:cubicBezTo>
                  <a:cubicBezTo>
                    <a:pt x="942913" y="501080"/>
                    <a:pt x="958563" y="515776"/>
                    <a:pt x="968584" y="502988"/>
                  </a:cubicBezTo>
                  <a:cubicBezTo>
                    <a:pt x="1006278" y="454510"/>
                    <a:pt x="1043115" y="369386"/>
                    <a:pt x="989197" y="317950"/>
                  </a:cubicBezTo>
                  <a:cubicBezTo>
                    <a:pt x="954651" y="284931"/>
                    <a:pt x="882410" y="277201"/>
                    <a:pt x="859985" y="328352"/>
                  </a:cubicBezTo>
                  <a:cubicBezTo>
                    <a:pt x="852732" y="344861"/>
                    <a:pt x="876303" y="359557"/>
                    <a:pt x="884701" y="342761"/>
                  </a:cubicBezTo>
                  <a:cubicBezTo>
                    <a:pt x="914475" y="283595"/>
                    <a:pt x="945489" y="210209"/>
                    <a:pt x="899683" y="150375"/>
                  </a:cubicBezTo>
                  <a:cubicBezTo>
                    <a:pt x="881742" y="126899"/>
                    <a:pt x="854449" y="112489"/>
                    <a:pt x="824484" y="115829"/>
                  </a:cubicBezTo>
                  <a:cubicBezTo>
                    <a:pt x="789939" y="119646"/>
                    <a:pt x="762073" y="143408"/>
                    <a:pt x="737452" y="166025"/>
                  </a:cubicBezTo>
                  <a:cubicBezTo>
                    <a:pt x="723806" y="178527"/>
                    <a:pt x="744132" y="198662"/>
                    <a:pt x="757683" y="186256"/>
                  </a:cubicBezTo>
                  <a:cubicBezTo>
                    <a:pt x="803585" y="144267"/>
                    <a:pt x="776483" y="64774"/>
                    <a:pt x="724283" y="41584"/>
                  </a:cubicBezTo>
                  <a:cubicBezTo>
                    <a:pt x="655001" y="10856"/>
                    <a:pt x="582379" y="76798"/>
                    <a:pt x="570927" y="142931"/>
                  </a:cubicBezTo>
                  <a:cubicBezTo>
                    <a:pt x="580279" y="144172"/>
                    <a:pt x="589631" y="145508"/>
                    <a:pt x="599079" y="146748"/>
                  </a:cubicBezTo>
                  <a:cubicBezTo>
                    <a:pt x="603755" y="92926"/>
                    <a:pt x="599938" y="18872"/>
                    <a:pt x="535809" y="2649"/>
                  </a:cubicBezTo>
                  <a:cubicBezTo>
                    <a:pt x="509375" y="-4031"/>
                    <a:pt x="480746" y="2458"/>
                    <a:pt x="457556" y="16105"/>
                  </a:cubicBezTo>
                  <a:cubicBezTo>
                    <a:pt x="431218" y="31564"/>
                    <a:pt x="413754" y="55708"/>
                    <a:pt x="402493" y="83669"/>
                  </a:cubicBezTo>
                  <a:cubicBezTo>
                    <a:pt x="388083" y="119646"/>
                    <a:pt x="385602" y="159345"/>
                    <a:pt x="383503" y="197613"/>
                  </a:cubicBezTo>
                  <a:cubicBezTo>
                    <a:pt x="392378" y="195227"/>
                    <a:pt x="401253" y="192841"/>
                    <a:pt x="410223" y="190360"/>
                  </a:cubicBezTo>
                  <a:cubicBezTo>
                    <a:pt x="385889" y="134533"/>
                    <a:pt x="347907" y="65919"/>
                    <a:pt x="276526" y="71072"/>
                  </a:cubicBezTo>
                  <a:cubicBezTo>
                    <a:pt x="245415" y="73363"/>
                    <a:pt x="220413" y="92163"/>
                    <a:pt x="208771" y="120982"/>
                  </a:cubicBezTo>
                  <a:cubicBezTo>
                    <a:pt x="197509" y="148943"/>
                    <a:pt x="199323" y="180340"/>
                    <a:pt x="203999" y="209446"/>
                  </a:cubicBezTo>
                  <a:cubicBezTo>
                    <a:pt x="210965" y="252580"/>
                    <a:pt x="224612" y="294188"/>
                    <a:pt x="243221" y="333600"/>
                  </a:cubicBezTo>
                  <a:cubicBezTo>
                    <a:pt x="251427" y="328829"/>
                    <a:pt x="259730" y="323962"/>
                    <a:pt x="267937" y="319190"/>
                  </a:cubicBezTo>
                  <a:cubicBezTo>
                    <a:pt x="242934" y="285981"/>
                    <a:pt x="215260" y="255157"/>
                    <a:pt x="184149" y="227673"/>
                  </a:cubicBezTo>
                  <a:cubicBezTo>
                    <a:pt x="159433" y="205724"/>
                    <a:pt x="128991" y="178717"/>
                    <a:pt x="93300" y="181103"/>
                  </a:cubicBezTo>
                  <a:cubicBezTo>
                    <a:pt x="77936" y="182153"/>
                    <a:pt x="64003" y="189692"/>
                    <a:pt x="56560" y="203529"/>
                  </a:cubicBezTo>
                  <a:cubicBezTo>
                    <a:pt x="47207" y="220897"/>
                    <a:pt x="50929" y="241510"/>
                    <a:pt x="53506" y="260024"/>
                  </a:cubicBezTo>
                  <a:cubicBezTo>
                    <a:pt x="59136" y="300295"/>
                    <a:pt x="70492" y="339422"/>
                    <a:pt x="86620" y="376734"/>
                  </a:cubicBezTo>
                  <a:cubicBezTo>
                    <a:pt x="104561" y="418342"/>
                    <a:pt x="128991" y="456705"/>
                    <a:pt x="158288" y="491250"/>
                  </a:cubicBezTo>
                  <a:cubicBezTo>
                    <a:pt x="165064" y="484475"/>
                    <a:pt x="171744" y="477795"/>
                    <a:pt x="178519" y="471019"/>
                  </a:cubicBezTo>
                  <a:cubicBezTo>
                    <a:pt x="148077" y="443249"/>
                    <a:pt x="118589" y="413666"/>
                    <a:pt x="86811" y="387518"/>
                  </a:cubicBezTo>
                  <a:cubicBezTo>
                    <a:pt x="64671" y="369291"/>
                    <a:pt x="25735" y="352591"/>
                    <a:pt x="6363" y="384273"/>
                  </a:cubicBezTo>
                  <a:cubicBezTo>
                    <a:pt x="-9860" y="410708"/>
                    <a:pt x="8463" y="445540"/>
                    <a:pt x="22110" y="468920"/>
                  </a:cubicBezTo>
                  <a:cubicBezTo>
                    <a:pt x="38332" y="496499"/>
                    <a:pt x="59804" y="521120"/>
                    <a:pt x="84807" y="540970"/>
                  </a:cubicBezTo>
                  <a:cubicBezTo>
                    <a:pt x="113341" y="563586"/>
                    <a:pt x="145786" y="580191"/>
                    <a:pt x="181000" y="589639"/>
                  </a:cubicBezTo>
                  <a:cubicBezTo>
                    <a:pt x="191402" y="592406"/>
                    <a:pt x="201708" y="582672"/>
                    <a:pt x="198655" y="571984"/>
                  </a:cubicBezTo>
                  <a:cubicBezTo>
                    <a:pt x="191020" y="545836"/>
                    <a:pt x="164777" y="533049"/>
                    <a:pt x="138725" y="535816"/>
                  </a:cubicBezTo>
                  <a:cubicBezTo>
                    <a:pt x="109905" y="538775"/>
                    <a:pt x="87383" y="558624"/>
                    <a:pt x="82803" y="587635"/>
                  </a:cubicBezTo>
                  <a:cubicBezTo>
                    <a:pt x="77649" y="619986"/>
                    <a:pt x="93491" y="653386"/>
                    <a:pt x="118303" y="673903"/>
                  </a:cubicBezTo>
                  <a:cubicBezTo>
                    <a:pt x="147409" y="697952"/>
                    <a:pt x="185008" y="706636"/>
                    <a:pt x="221081" y="714175"/>
                  </a:cubicBezTo>
                  <a:cubicBezTo>
                    <a:pt x="239403" y="717992"/>
                    <a:pt x="245702" y="693180"/>
                    <a:pt x="228715" y="686596"/>
                  </a:cubicBezTo>
                  <a:cubicBezTo>
                    <a:pt x="169835" y="663693"/>
                    <a:pt x="118589" y="733738"/>
                    <a:pt x="129754" y="787274"/>
                  </a:cubicBezTo>
                  <a:cubicBezTo>
                    <a:pt x="143496" y="853408"/>
                    <a:pt x="215546" y="889194"/>
                    <a:pt x="274808" y="904748"/>
                  </a:cubicBezTo>
                  <a:cubicBezTo>
                    <a:pt x="317274" y="915914"/>
                    <a:pt x="361649" y="918586"/>
                    <a:pt x="405070" y="912765"/>
                  </a:cubicBezTo>
                  <a:cubicBezTo>
                    <a:pt x="412799" y="911715"/>
                    <a:pt x="419289" y="906944"/>
                    <a:pt x="419384" y="898450"/>
                  </a:cubicBezTo>
                  <a:cubicBezTo>
                    <a:pt x="419289" y="891484"/>
                    <a:pt x="412609" y="883086"/>
                    <a:pt x="404879" y="884136"/>
                  </a:cubicBezTo>
                  <a:lnTo>
                    <a:pt x="404879" y="88413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6" name="Google Shape;46;p44"/>
          <p:cNvGrpSpPr/>
          <p:nvPr/>
        </p:nvGrpSpPr>
        <p:grpSpPr>
          <a:xfrm>
            <a:off x="10745573" y="6385483"/>
            <a:ext cx="1074674" cy="522907"/>
            <a:chOff x="10745573" y="6385483"/>
            <a:chExt cx="1074674" cy="522907"/>
          </a:xfrm>
        </p:grpSpPr>
        <p:sp>
          <p:nvSpPr>
            <p:cNvPr id="47" name="Google Shape;47;p44"/>
            <p:cNvSpPr/>
            <p:nvPr/>
          </p:nvSpPr>
          <p:spPr>
            <a:xfrm>
              <a:off x="10760151" y="6399709"/>
              <a:ext cx="1046057" cy="495486"/>
            </a:xfrm>
            <a:custGeom>
              <a:avLst/>
              <a:gdLst/>
              <a:ahLst/>
              <a:cxnLst/>
              <a:rect l="l" t="t" r="r" b="b"/>
              <a:pathLst>
                <a:path w="1046057" h="495486" extrusionOk="0">
                  <a:moveTo>
                    <a:pt x="1045293" y="469816"/>
                  </a:moveTo>
                  <a:cubicBezTo>
                    <a:pt x="1029738" y="442428"/>
                    <a:pt x="988417" y="435939"/>
                    <a:pt x="963606" y="450063"/>
                  </a:cubicBezTo>
                  <a:cubicBezTo>
                    <a:pt x="984504" y="413990"/>
                    <a:pt x="995383" y="372000"/>
                    <a:pt x="979446" y="334783"/>
                  </a:cubicBezTo>
                  <a:cubicBezTo>
                    <a:pt x="960170" y="289549"/>
                    <a:pt x="886212" y="274853"/>
                    <a:pt x="861686" y="314170"/>
                  </a:cubicBezTo>
                  <a:cubicBezTo>
                    <a:pt x="876859" y="283633"/>
                    <a:pt x="891460" y="251854"/>
                    <a:pt x="894228" y="218454"/>
                  </a:cubicBezTo>
                  <a:cubicBezTo>
                    <a:pt x="894609" y="213874"/>
                    <a:pt x="894800" y="209197"/>
                    <a:pt x="894704" y="204521"/>
                  </a:cubicBezTo>
                  <a:cubicBezTo>
                    <a:pt x="893846" y="163295"/>
                    <a:pt x="865980" y="119398"/>
                    <a:pt x="824850" y="115676"/>
                  </a:cubicBezTo>
                  <a:cubicBezTo>
                    <a:pt x="789636" y="112526"/>
                    <a:pt x="759099" y="138102"/>
                    <a:pt x="733142" y="161960"/>
                  </a:cubicBezTo>
                  <a:cubicBezTo>
                    <a:pt x="748411" y="148695"/>
                    <a:pt x="753945" y="129704"/>
                    <a:pt x="752133" y="110332"/>
                  </a:cubicBezTo>
                  <a:cubicBezTo>
                    <a:pt x="752133" y="110332"/>
                    <a:pt x="752133" y="110332"/>
                    <a:pt x="752133" y="110236"/>
                  </a:cubicBezTo>
                  <a:cubicBezTo>
                    <a:pt x="751846" y="107850"/>
                    <a:pt x="751559" y="105465"/>
                    <a:pt x="751083" y="102983"/>
                  </a:cubicBezTo>
                  <a:cubicBezTo>
                    <a:pt x="748220" y="87524"/>
                    <a:pt x="740871" y="72351"/>
                    <a:pt x="730183" y="60231"/>
                  </a:cubicBezTo>
                  <a:cubicBezTo>
                    <a:pt x="719019" y="47444"/>
                    <a:pt x="704227" y="37996"/>
                    <a:pt x="687240" y="35419"/>
                  </a:cubicBezTo>
                  <a:cubicBezTo>
                    <a:pt x="682087" y="34656"/>
                    <a:pt x="677029" y="34369"/>
                    <a:pt x="671971" y="34560"/>
                  </a:cubicBezTo>
                  <a:cubicBezTo>
                    <a:pt x="622348" y="36278"/>
                    <a:pt x="578259" y="82084"/>
                    <a:pt x="570338" y="132567"/>
                  </a:cubicBezTo>
                  <a:cubicBezTo>
                    <a:pt x="573964" y="90864"/>
                    <a:pt x="575014" y="42195"/>
                    <a:pt x="543045" y="15188"/>
                  </a:cubicBezTo>
                  <a:cubicBezTo>
                    <a:pt x="528922" y="3260"/>
                    <a:pt x="511363" y="-1035"/>
                    <a:pt x="493422" y="206"/>
                  </a:cubicBezTo>
                  <a:cubicBezTo>
                    <a:pt x="464411" y="2400"/>
                    <a:pt x="434541" y="19673"/>
                    <a:pt x="417365" y="44199"/>
                  </a:cubicBezTo>
                  <a:cubicBezTo>
                    <a:pt x="389690" y="83897"/>
                    <a:pt x="386063" y="135048"/>
                    <a:pt x="383296" y="183336"/>
                  </a:cubicBezTo>
                  <a:cubicBezTo>
                    <a:pt x="369172" y="150794"/>
                    <a:pt x="354095" y="117107"/>
                    <a:pt x="327183" y="93918"/>
                  </a:cubicBezTo>
                  <a:cubicBezTo>
                    <a:pt x="313537" y="82180"/>
                    <a:pt x="295977" y="74068"/>
                    <a:pt x="278227" y="71683"/>
                  </a:cubicBezTo>
                  <a:cubicBezTo>
                    <a:pt x="260859" y="69297"/>
                    <a:pt x="243395" y="72351"/>
                    <a:pt x="229271" y="82752"/>
                  </a:cubicBezTo>
                  <a:cubicBezTo>
                    <a:pt x="198925" y="105274"/>
                    <a:pt x="196921" y="149744"/>
                    <a:pt x="202647" y="187057"/>
                  </a:cubicBezTo>
                  <a:cubicBezTo>
                    <a:pt x="209136" y="230383"/>
                    <a:pt x="222114" y="272658"/>
                    <a:pt x="241009" y="312166"/>
                  </a:cubicBezTo>
                  <a:cubicBezTo>
                    <a:pt x="221351" y="285828"/>
                    <a:pt x="199497" y="261206"/>
                    <a:pt x="175831" y="238590"/>
                  </a:cubicBezTo>
                  <a:cubicBezTo>
                    <a:pt x="170773" y="233723"/>
                    <a:pt x="165620" y="228951"/>
                    <a:pt x="160371" y="224371"/>
                  </a:cubicBezTo>
                  <a:cubicBezTo>
                    <a:pt x="151782" y="216641"/>
                    <a:pt x="143004" y="209292"/>
                    <a:pt x="133937" y="202135"/>
                  </a:cubicBezTo>
                  <a:cubicBezTo>
                    <a:pt x="122199" y="192879"/>
                    <a:pt x="106358" y="184576"/>
                    <a:pt x="91567" y="181904"/>
                  </a:cubicBezTo>
                  <a:cubicBezTo>
                    <a:pt x="78683" y="179518"/>
                    <a:pt x="66660" y="181332"/>
                    <a:pt x="58738" y="190302"/>
                  </a:cubicBezTo>
                  <a:cubicBezTo>
                    <a:pt x="57306" y="191638"/>
                    <a:pt x="56257" y="193165"/>
                    <a:pt x="55207" y="194788"/>
                  </a:cubicBezTo>
                  <a:cubicBezTo>
                    <a:pt x="49291" y="204521"/>
                    <a:pt x="49864" y="216736"/>
                    <a:pt x="51009" y="227997"/>
                  </a:cubicBezTo>
                  <a:cubicBezTo>
                    <a:pt x="54253" y="258630"/>
                    <a:pt x="60743" y="288881"/>
                    <a:pt x="70380" y="318083"/>
                  </a:cubicBezTo>
                  <a:cubicBezTo>
                    <a:pt x="70380" y="318273"/>
                    <a:pt x="70476" y="318369"/>
                    <a:pt x="70571" y="318464"/>
                  </a:cubicBezTo>
                  <a:cubicBezTo>
                    <a:pt x="88417" y="372764"/>
                    <a:pt x="116760" y="423533"/>
                    <a:pt x="153882" y="466858"/>
                  </a:cubicBezTo>
                  <a:cubicBezTo>
                    <a:pt x="125063" y="440615"/>
                    <a:pt x="96243" y="414276"/>
                    <a:pt x="67423" y="387938"/>
                  </a:cubicBezTo>
                  <a:cubicBezTo>
                    <a:pt x="50818" y="372764"/>
                    <a:pt x="24766" y="357209"/>
                    <a:pt x="8161" y="372478"/>
                  </a:cubicBezTo>
                  <a:cubicBezTo>
                    <a:pt x="-4436" y="384025"/>
                    <a:pt x="-332" y="404733"/>
                    <a:pt x="6347" y="420479"/>
                  </a:cubicBezTo>
                  <a:cubicBezTo>
                    <a:pt x="14078" y="438611"/>
                    <a:pt x="24097" y="455597"/>
                    <a:pt x="36026" y="471248"/>
                  </a:cubicBezTo>
                  <a:cubicBezTo>
                    <a:pt x="40416" y="477069"/>
                    <a:pt x="45188" y="482700"/>
                    <a:pt x="50149" y="488139"/>
                  </a:cubicBezTo>
                  <a:cubicBezTo>
                    <a:pt x="58929" y="488425"/>
                    <a:pt x="67709" y="488712"/>
                    <a:pt x="76297" y="488998"/>
                  </a:cubicBezTo>
                  <a:cubicBezTo>
                    <a:pt x="110366" y="490238"/>
                    <a:pt x="145198" y="492243"/>
                    <a:pt x="180030" y="495487"/>
                  </a:cubicBezTo>
                  <a:cubicBezTo>
                    <a:pt x="189287" y="492529"/>
                    <a:pt x="198543" y="489284"/>
                    <a:pt x="207704" y="485658"/>
                  </a:cubicBezTo>
                  <a:cubicBezTo>
                    <a:pt x="217343" y="481936"/>
                    <a:pt x="226886" y="477737"/>
                    <a:pt x="236238" y="473157"/>
                  </a:cubicBezTo>
                  <a:cubicBezTo>
                    <a:pt x="237478" y="472584"/>
                    <a:pt x="238623" y="472011"/>
                    <a:pt x="239864" y="471343"/>
                  </a:cubicBezTo>
                  <a:lnTo>
                    <a:pt x="945665" y="471343"/>
                  </a:lnTo>
                  <a:cubicBezTo>
                    <a:pt x="944901" y="473634"/>
                    <a:pt x="944329" y="476115"/>
                    <a:pt x="944042" y="478787"/>
                  </a:cubicBezTo>
                  <a:cubicBezTo>
                    <a:pt x="945950" y="476401"/>
                    <a:pt x="947860" y="473825"/>
                    <a:pt x="949672" y="471343"/>
                  </a:cubicBezTo>
                  <a:lnTo>
                    <a:pt x="1046057" y="471343"/>
                  </a:lnTo>
                  <a:cubicBezTo>
                    <a:pt x="1045771" y="470771"/>
                    <a:pt x="1045580" y="470294"/>
                    <a:pt x="1045293" y="4698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Google Shape;48;p44"/>
            <p:cNvSpPr/>
            <p:nvPr/>
          </p:nvSpPr>
          <p:spPr>
            <a:xfrm>
              <a:off x="10745573" y="6385483"/>
              <a:ext cx="1074674" cy="522907"/>
            </a:xfrm>
            <a:custGeom>
              <a:avLst/>
              <a:gdLst/>
              <a:ahLst/>
              <a:cxnLst/>
              <a:rect l="l" t="t" r="r" b="b"/>
              <a:pathLst>
                <a:path w="1074674" h="522907" extrusionOk="0">
                  <a:moveTo>
                    <a:pt x="1072278" y="476790"/>
                  </a:moveTo>
                  <a:cubicBezTo>
                    <a:pt x="1051664" y="443103"/>
                    <a:pt x="1004999" y="433751"/>
                    <a:pt x="971027" y="451882"/>
                  </a:cubicBezTo>
                  <a:cubicBezTo>
                    <a:pt x="977515" y="458371"/>
                    <a:pt x="984100" y="464956"/>
                    <a:pt x="990589" y="471446"/>
                  </a:cubicBezTo>
                  <a:cubicBezTo>
                    <a:pt x="1018168" y="422776"/>
                    <a:pt x="1032674" y="349963"/>
                    <a:pt x="981237" y="311027"/>
                  </a:cubicBezTo>
                  <a:cubicBezTo>
                    <a:pt x="946691" y="284879"/>
                    <a:pt x="890007" y="281635"/>
                    <a:pt x="863858" y="321048"/>
                  </a:cubicBezTo>
                  <a:cubicBezTo>
                    <a:pt x="872066" y="325819"/>
                    <a:pt x="880368" y="330686"/>
                    <a:pt x="888575" y="335458"/>
                  </a:cubicBezTo>
                  <a:cubicBezTo>
                    <a:pt x="917585" y="276864"/>
                    <a:pt x="944019" y="204814"/>
                    <a:pt x="897545" y="147365"/>
                  </a:cubicBezTo>
                  <a:cubicBezTo>
                    <a:pt x="878745" y="124176"/>
                    <a:pt x="850499" y="111674"/>
                    <a:pt x="820724" y="116255"/>
                  </a:cubicBezTo>
                  <a:cubicBezTo>
                    <a:pt x="787800" y="121217"/>
                    <a:pt x="761271" y="144216"/>
                    <a:pt x="737509" y="165879"/>
                  </a:cubicBezTo>
                  <a:cubicBezTo>
                    <a:pt x="744285" y="172654"/>
                    <a:pt x="750965" y="179334"/>
                    <a:pt x="757740" y="186110"/>
                  </a:cubicBezTo>
                  <a:cubicBezTo>
                    <a:pt x="810036" y="137536"/>
                    <a:pt x="767665" y="43728"/>
                    <a:pt x="701722" y="35139"/>
                  </a:cubicBezTo>
                  <a:cubicBezTo>
                    <a:pt x="637785" y="26837"/>
                    <a:pt x="581385" y="82759"/>
                    <a:pt x="570984" y="142785"/>
                  </a:cubicBezTo>
                  <a:cubicBezTo>
                    <a:pt x="580336" y="144025"/>
                    <a:pt x="589688" y="145361"/>
                    <a:pt x="599135" y="146602"/>
                  </a:cubicBezTo>
                  <a:cubicBezTo>
                    <a:pt x="602094" y="111960"/>
                    <a:pt x="603526" y="73788"/>
                    <a:pt x="586348" y="42297"/>
                  </a:cubicBezTo>
                  <a:cubicBezTo>
                    <a:pt x="566975" y="6797"/>
                    <a:pt x="526609" y="-6659"/>
                    <a:pt x="488437" y="3075"/>
                  </a:cubicBezTo>
                  <a:cubicBezTo>
                    <a:pt x="400928" y="25405"/>
                    <a:pt x="387854" y="121408"/>
                    <a:pt x="383464" y="197370"/>
                  </a:cubicBezTo>
                  <a:cubicBezTo>
                    <a:pt x="392339" y="194985"/>
                    <a:pt x="401213" y="192599"/>
                    <a:pt x="410185" y="190118"/>
                  </a:cubicBezTo>
                  <a:cubicBezTo>
                    <a:pt x="385468" y="133242"/>
                    <a:pt x="346150" y="63196"/>
                    <a:pt x="272861" y="71117"/>
                  </a:cubicBezTo>
                  <a:cubicBezTo>
                    <a:pt x="241177" y="74552"/>
                    <a:pt x="217511" y="95737"/>
                    <a:pt x="207014" y="125225"/>
                  </a:cubicBezTo>
                  <a:cubicBezTo>
                    <a:pt x="196994" y="153473"/>
                    <a:pt x="199857" y="184582"/>
                    <a:pt x="204724" y="213498"/>
                  </a:cubicBezTo>
                  <a:cubicBezTo>
                    <a:pt x="211785" y="255105"/>
                    <a:pt x="225146" y="295282"/>
                    <a:pt x="243182" y="333358"/>
                  </a:cubicBezTo>
                  <a:cubicBezTo>
                    <a:pt x="251389" y="328587"/>
                    <a:pt x="259691" y="323720"/>
                    <a:pt x="267898" y="318948"/>
                  </a:cubicBezTo>
                  <a:cubicBezTo>
                    <a:pt x="243659" y="286693"/>
                    <a:pt x="216748" y="256537"/>
                    <a:pt x="186592" y="229626"/>
                  </a:cubicBezTo>
                  <a:cubicBezTo>
                    <a:pt x="160157" y="206054"/>
                    <a:pt x="126185" y="174945"/>
                    <a:pt x="87440" y="181434"/>
                  </a:cubicBezTo>
                  <a:cubicBezTo>
                    <a:pt x="44592" y="188591"/>
                    <a:pt x="49554" y="235447"/>
                    <a:pt x="54612" y="267607"/>
                  </a:cubicBezTo>
                  <a:cubicBezTo>
                    <a:pt x="60720" y="306351"/>
                    <a:pt x="72267" y="343855"/>
                    <a:pt x="88108" y="379641"/>
                  </a:cubicBezTo>
                  <a:cubicBezTo>
                    <a:pt x="105858" y="420104"/>
                    <a:pt x="129811" y="457321"/>
                    <a:pt x="158345" y="490913"/>
                  </a:cubicBezTo>
                  <a:cubicBezTo>
                    <a:pt x="165120" y="484137"/>
                    <a:pt x="171801" y="477457"/>
                    <a:pt x="178576" y="470682"/>
                  </a:cubicBezTo>
                  <a:cubicBezTo>
                    <a:pt x="161876" y="455413"/>
                    <a:pt x="145175" y="440240"/>
                    <a:pt x="128475" y="424971"/>
                  </a:cubicBezTo>
                  <a:cubicBezTo>
                    <a:pt x="113398" y="411229"/>
                    <a:pt x="98892" y="396342"/>
                    <a:pt x="82668" y="383936"/>
                  </a:cubicBezTo>
                  <a:cubicBezTo>
                    <a:pt x="69785" y="374011"/>
                    <a:pt x="53563" y="364945"/>
                    <a:pt x="36671" y="365995"/>
                  </a:cubicBezTo>
                  <a:cubicBezTo>
                    <a:pt x="20830" y="367045"/>
                    <a:pt x="7279" y="377733"/>
                    <a:pt x="2412" y="392811"/>
                  </a:cubicBezTo>
                  <a:cubicBezTo>
                    <a:pt x="-8180" y="425639"/>
                    <a:pt x="18444" y="465910"/>
                    <a:pt x="36958" y="490722"/>
                  </a:cubicBezTo>
                  <a:cubicBezTo>
                    <a:pt x="42397" y="498070"/>
                    <a:pt x="48600" y="507899"/>
                    <a:pt x="56044" y="513243"/>
                  </a:cubicBezTo>
                  <a:cubicBezTo>
                    <a:pt x="63869" y="518874"/>
                    <a:pt x="77229" y="516679"/>
                    <a:pt x="86581" y="517061"/>
                  </a:cubicBezTo>
                  <a:cubicBezTo>
                    <a:pt x="107481" y="517824"/>
                    <a:pt x="128380" y="518778"/>
                    <a:pt x="149279" y="520115"/>
                  </a:cubicBezTo>
                  <a:cubicBezTo>
                    <a:pt x="159872" y="520783"/>
                    <a:pt x="170464" y="521546"/>
                    <a:pt x="181057" y="522500"/>
                  </a:cubicBezTo>
                  <a:cubicBezTo>
                    <a:pt x="192032" y="523454"/>
                    <a:pt x="199952" y="522882"/>
                    <a:pt x="210449" y="519160"/>
                  </a:cubicBezTo>
                  <a:cubicBezTo>
                    <a:pt x="219706" y="515916"/>
                    <a:pt x="228772" y="512385"/>
                    <a:pt x="237837" y="508567"/>
                  </a:cubicBezTo>
                  <a:cubicBezTo>
                    <a:pt x="242609" y="506564"/>
                    <a:pt x="247380" y="504464"/>
                    <a:pt x="252056" y="502269"/>
                  </a:cubicBezTo>
                  <a:cubicBezTo>
                    <a:pt x="253870" y="501410"/>
                    <a:pt x="262745" y="498261"/>
                    <a:pt x="254538" y="499501"/>
                  </a:cubicBezTo>
                  <a:cubicBezTo>
                    <a:pt x="257592" y="499024"/>
                    <a:pt x="261218" y="499501"/>
                    <a:pt x="264272" y="499501"/>
                  </a:cubicBezTo>
                  <a:cubicBezTo>
                    <a:pt x="285076" y="499501"/>
                    <a:pt x="305879" y="499501"/>
                    <a:pt x="326588" y="499501"/>
                  </a:cubicBezTo>
                  <a:cubicBezTo>
                    <a:pt x="404268" y="499501"/>
                    <a:pt x="482044" y="499501"/>
                    <a:pt x="559723" y="499501"/>
                  </a:cubicBezTo>
                  <a:cubicBezTo>
                    <a:pt x="645801" y="499501"/>
                    <a:pt x="731879" y="499501"/>
                    <a:pt x="818052" y="499501"/>
                  </a:cubicBezTo>
                  <a:cubicBezTo>
                    <a:pt x="849353" y="499501"/>
                    <a:pt x="880558" y="499501"/>
                    <a:pt x="911859" y="499501"/>
                  </a:cubicBezTo>
                  <a:cubicBezTo>
                    <a:pt x="926842" y="499501"/>
                    <a:pt x="943256" y="501410"/>
                    <a:pt x="958143" y="499501"/>
                  </a:cubicBezTo>
                  <a:cubicBezTo>
                    <a:pt x="958811" y="499406"/>
                    <a:pt x="959574" y="499501"/>
                    <a:pt x="960243" y="499501"/>
                  </a:cubicBezTo>
                  <a:cubicBezTo>
                    <a:pt x="955663" y="493490"/>
                    <a:pt x="951081" y="487382"/>
                    <a:pt x="946405" y="481370"/>
                  </a:cubicBezTo>
                  <a:cubicBezTo>
                    <a:pt x="945642" y="483756"/>
                    <a:pt x="945069" y="486237"/>
                    <a:pt x="944783" y="488813"/>
                  </a:cubicBezTo>
                  <a:cubicBezTo>
                    <a:pt x="942779" y="501029"/>
                    <a:pt x="958811" y="515343"/>
                    <a:pt x="968736" y="502746"/>
                  </a:cubicBezTo>
                  <a:cubicBezTo>
                    <a:pt x="971408" y="499311"/>
                    <a:pt x="974080" y="495876"/>
                    <a:pt x="976561" y="492440"/>
                  </a:cubicBezTo>
                  <a:cubicBezTo>
                    <a:pt x="972457" y="494825"/>
                    <a:pt x="968354" y="497211"/>
                    <a:pt x="964155" y="499501"/>
                  </a:cubicBezTo>
                  <a:cubicBezTo>
                    <a:pt x="996315" y="499501"/>
                    <a:pt x="1028380" y="499501"/>
                    <a:pt x="1060540" y="499501"/>
                  </a:cubicBezTo>
                  <a:cubicBezTo>
                    <a:pt x="1071705" y="499501"/>
                    <a:pt x="1077908" y="487478"/>
                    <a:pt x="1072945" y="477935"/>
                  </a:cubicBezTo>
                  <a:cubicBezTo>
                    <a:pt x="1072754" y="477744"/>
                    <a:pt x="1072469" y="477267"/>
                    <a:pt x="1072278" y="476790"/>
                  </a:cubicBezTo>
                  <a:cubicBezTo>
                    <a:pt x="1063593" y="460566"/>
                    <a:pt x="1038877" y="474976"/>
                    <a:pt x="1047560" y="491199"/>
                  </a:cubicBezTo>
                  <a:cubicBezTo>
                    <a:pt x="1047847" y="491677"/>
                    <a:pt x="1048038" y="492154"/>
                    <a:pt x="1048325" y="492631"/>
                  </a:cubicBezTo>
                  <a:cubicBezTo>
                    <a:pt x="1052428" y="485473"/>
                    <a:pt x="1056532" y="478316"/>
                    <a:pt x="1060730" y="471063"/>
                  </a:cubicBezTo>
                  <a:cubicBezTo>
                    <a:pt x="1042313" y="471063"/>
                    <a:pt x="1023894" y="471063"/>
                    <a:pt x="1005477" y="471063"/>
                  </a:cubicBezTo>
                  <a:cubicBezTo>
                    <a:pt x="994502" y="471063"/>
                    <a:pt x="983623" y="471063"/>
                    <a:pt x="972648" y="471063"/>
                  </a:cubicBezTo>
                  <a:cubicBezTo>
                    <a:pt x="970167" y="471063"/>
                    <a:pt x="967496" y="470872"/>
                    <a:pt x="965014" y="471063"/>
                  </a:cubicBezTo>
                  <a:cubicBezTo>
                    <a:pt x="956521" y="471827"/>
                    <a:pt x="953467" y="476407"/>
                    <a:pt x="948600" y="482706"/>
                  </a:cubicBezTo>
                  <a:cubicBezTo>
                    <a:pt x="956617" y="487382"/>
                    <a:pt x="964537" y="491963"/>
                    <a:pt x="972553" y="496639"/>
                  </a:cubicBezTo>
                  <a:cubicBezTo>
                    <a:pt x="972839" y="494062"/>
                    <a:pt x="973412" y="491581"/>
                    <a:pt x="974175" y="489195"/>
                  </a:cubicBezTo>
                  <a:cubicBezTo>
                    <a:pt x="976657" y="480225"/>
                    <a:pt x="969690" y="471063"/>
                    <a:pt x="960338" y="471063"/>
                  </a:cubicBezTo>
                  <a:cubicBezTo>
                    <a:pt x="867199" y="471063"/>
                    <a:pt x="774059" y="471063"/>
                    <a:pt x="680919" y="471063"/>
                  </a:cubicBezTo>
                  <a:cubicBezTo>
                    <a:pt x="551707" y="471063"/>
                    <a:pt x="422400" y="471063"/>
                    <a:pt x="293187" y="471063"/>
                  </a:cubicBezTo>
                  <a:cubicBezTo>
                    <a:pt x="280781" y="471063"/>
                    <a:pt x="268089" y="470395"/>
                    <a:pt x="255683" y="471063"/>
                  </a:cubicBezTo>
                  <a:cubicBezTo>
                    <a:pt x="249766" y="471350"/>
                    <a:pt x="244995" y="474213"/>
                    <a:pt x="239747" y="476790"/>
                  </a:cubicBezTo>
                  <a:cubicBezTo>
                    <a:pt x="223714" y="484424"/>
                    <a:pt x="203769" y="495207"/>
                    <a:pt x="185733" y="494444"/>
                  </a:cubicBezTo>
                  <a:cubicBezTo>
                    <a:pt x="145462" y="492631"/>
                    <a:pt x="105285" y="489100"/>
                    <a:pt x="64918" y="487955"/>
                  </a:cubicBezTo>
                  <a:cubicBezTo>
                    <a:pt x="68258" y="489386"/>
                    <a:pt x="71695" y="490722"/>
                    <a:pt x="75035" y="492154"/>
                  </a:cubicBezTo>
                  <a:cubicBezTo>
                    <a:pt x="58811" y="474022"/>
                    <a:pt x="44878" y="453695"/>
                    <a:pt x="35144" y="431269"/>
                  </a:cubicBezTo>
                  <a:cubicBezTo>
                    <a:pt x="29896" y="419245"/>
                    <a:pt x="22070" y="389184"/>
                    <a:pt x="45546" y="395674"/>
                  </a:cubicBezTo>
                  <a:cubicBezTo>
                    <a:pt x="66255" y="401400"/>
                    <a:pt x="82764" y="421917"/>
                    <a:pt x="98032" y="435850"/>
                  </a:cubicBezTo>
                  <a:cubicBezTo>
                    <a:pt x="118169" y="454268"/>
                    <a:pt x="138400" y="472686"/>
                    <a:pt x="158536" y="491104"/>
                  </a:cubicBezTo>
                  <a:cubicBezTo>
                    <a:pt x="172277" y="503605"/>
                    <a:pt x="190600" y="484805"/>
                    <a:pt x="178767" y="470872"/>
                  </a:cubicBezTo>
                  <a:cubicBezTo>
                    <a:pt x="125326" y="407889"/>
                    <a:pt x="90017" y="328682"/>
                    <a:pt x="80569" y="246517"/>
                  </a:cubicBezTo>
                  <a:cubicBezTo>
                    <a:pt x="78470" y="228385"/>
                    <a:pt x="77611" y="206245"/>
                    <a:pt x="102518" y="209872"/>
                  </a:cubicBezTo>
                  <a:cubicBezTo>
                    <a:pt x="123036" y="212830"/>
                    <a:pt x="140022" y="227144"/>
                    <a:pt x="155290" y="240123"/>
                  </a:cubicBezTo>
                  <a:cubicBezTo>
                    <a:pt x="187928" y="267989"/>
                    <a:pt x="217606" y="299289"/>
                    <a:pt x="243469" y="333549"/>
                  </a:cubicBezTo>
                  <a:cubicBezTo>
                    <a:pt x="254442" y="348150"/>
                    <a:pt x="276200" y="336030"/>
                    <a:pt x="268185" y="319139"/>
                  </a:cubicBezTo>
                  <a:cubicBezTo>
                    <a:pt x="251293" y="283257"/>
                    <a:pt x="239269" y="245181"/>
                    <a:pt x="232685" y="206054"/>
                  </a:cubicBezTo>
                  <a:cubicBezTo>
                    <a:pt x="228009" y="178189"/>
                    <a:pt x="224859" y="143739"/>
                    <a:pt x="242037" y="119213"/>
                  </a:cubicBezTo>
                  <a:cubicBezTo>
                    <a:pt x="263318" y="88962"/>
                    <a:pt x="307024" y="97455"/>
                    <a:pt x="331931" y="118164"/>
                  </a:cubicBezTo>
                  <a:cubicBezTo>
                    <a:pt x="358366" y="140208"/>
                    <a:pt x="372393" y="173894"/>
                    <a:pt x="385849" y="204719"/>
                  </a:cubicBezTo>
                  <a:cubicBezTo>
                    <a:pt x="391957" y="218842"/>
                    <a:pt x="411806" y="210253"/>
                    <a:pt x="412570" y="197466"/>
                  </a:cubicBezTo>
                  <a:cubicBezTo>
                    <a:pt x="416006" y="137441"/>
                    <a:pt x="421922" y="55275"/>
                    <a:pt x="489582" y="32754"/>
                  </a:cubicBezTo>
                  <a:cubicBezTo>
                    <a:pt x="519356" y="22829"/>
                    <a:pt x="550562" y="31227"/>
                    <a:pt x="564209" y="61097"/>
                  </a:cubicBezTo>
                  <a:cubicBezTo>
                    <a:pt x="576137" y="87244"/>
                    <a:pt x="573274" y="118832"/>
                    <a:pt x="570984" y="146602"/>
                  </a:cubicBezTo>
                  <a:cubicBezTo>
                    <a:pt x="569648" y="162538"/>
                    <a:pt x="596368" y="166356"/>
                    <a:pt x="599135" y="150419"/>
                  </a:cubicBezTo>
                  <a:cubicBezTo>
                    <a:pt x="606483" y="108048"/>
                    <a:pt x="641029" y="64532"/>
                    <a:pt x="686931" y="62909"/>
                  </a:cubicBezTo>
                  <a:cubicBezTo>
                    <a:pt x="712888" y="61955"/>
                    <a:pt x="733692" y="77129"/>
                    <a:pt x="745239" y="99841"/>
                  </a:cubicBezTo>
                  <a:cubicBezTo>
                    <a:pt x="756405" y="121599"/>
                    <a:pt x="756786" y="148415"/>
                    <a:pt x="737986" y="165879"/>
                  </a:cubicBezTo>
                  <a:cubicBezTo>
                    <a:pt x="724435" y="178475"/>
                    <a:pt x="744666" y="198515"/>
                    <a:pt x="758217" y="186110"/>
                  </a:cubicBezTo>
                  <a:cubicBezTo>
                    <a:pt x="776921" y="169028"/>
                    <a:pt x="797725" y="149846"/>
                    <a:pt x="823396" y="144788"/>
                  </a:cubicBezTo>
                  <a:cubicBezTo>
                    <a:pt x="846012" y="140303"/>
                    <a:pt x="866530" y="151660"/>
                    <a:pt x="879319" y="169982"/>
                  </a:cubicBezTo>
                  <a:cubicBezTo>
                    <a:pt x="912337" y="217315"/>
                    <a:pt x="886857" y="275241"/>
                    <a:pt x="864240" y="321048"/>
                  </a:cubicBezTo>
                  <a:cubicBezTo>
                    <a:pt x="856033" y="337557"/>
                    <a:pt x="878745" y="350917"/>
                    <a:pt x="888956" y="335458"/>
                  </a:cubicBezTo>
                  <a:cubicBezTo>
                    <a:pt x="905656" y="310264"/>
                    <a:pt x="945928" y="318662"/>
                    <a:pt x="965873" y="334790"/>
                  </a:cubicBezTo>
                  <a:cubicBezTo>
                    <a:pt x="1003186" y="364945"/>
                    <a:pt x="985913" y="422012"/>
                    <a:pt x="966160" y="456844"/>
                  </a:cubicBezTo>
                  <a:cubicBezTo>
                    <a:pt x="958907" y="469537"/>
                    <a:pt x="973221" y="483088"/>
                    <a:pt x="985722" y="476407"/>
                  </a:cubicBezTo>
                  <a:cubicBezTo>
                    <a:pt x="1005858" y="465719"/>
                    <a:pt x="1035537" y="470968"/>
                    <a:pt x="1047847" y="491009"/>
                  </a:cubicBezTo>
                  <a:cubicBezTo>
                    <a:pt x="1057103" y="506945"/>
                    <a:pt x="1081916" y="492631"/>
                    <a:pt x="1072278" y="4767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9" name="Google Shape;49;p44"/>
          <p:cNvGrpSpPr/>
          <p:nvPr/>
        </p:nvGrpSpPr>
        <p:grpSpPr>
          <a:xfrm>
            <a:off x="1637000" y="6302694"/>
            <a:ext cx="1082962" cy="583488"/>
            <a:chOff x="1637000" y="6302694"/>
            <a:chExt cx="1082962" cy="583488"/>
          </a:xfrm>
        </p:grpSpPr>
        <p:sp>
          <p:nvSpPr>
            <p:cNvPr id="50" name="Google Shape;50;p44"/>
            <p:cNvSpPr/>
            <p:nvPr/>
          </p:nvSpPr>
          <p:spPr>
            <a:xfrm>
              <a:off x="1651265" y="6316892"/>
              <a:ext cx="1054601" cy="554064"/>
            </a:xfrm>
            <a:custGeom>
              <a:avLst/>
              <a:gdLst/>
              <a:ahLst/>
              <a:cxnLst/>
              <a:rect l="l" t="t" r="r" b="b"/>
              <a:pathLst>
                <a:path w="1054601" h="554064" extrusionOk="0">
                  <a:moveTo>
                    <a:pt x="1042621" y="554065"/>
                  </a:moveTo>
                  <a:lnTo>
                    <a:pt x="90994" y="554065"/>
                  </a:lnTo>
                  <a:cubicBezTo>
                    <a:pt x="96242" y="546526"/>
                    <a:pt x="104163" y="541277"/>
                    <a:pt x="112943" y="538224"/>
                  </a:cubicBezTo>
                  <a:cubicBezTo>
                    <a:pt x="65991" y="511885"/>
                    <a:pt x="27533" y="469991"/>
                    <a:pt x="6347" y="420367"/>
                  </a:cubicBezTo>
                  <a:cubicBezTo>
                    <a:pt x="-333" y="404622"/>
                    <a:pt x="-4436" y="384009"/>
                    <a:pt x="8161" y="372461"/>
                  </a:cubicBezTo>
                  <a:cubicBezTo>
                    <a:pt x="24765" y="357097"/>
                    <a:pt x="50818" y="372652"/>
                    <a:pt x="67423" y="387922"/>
                  </a:cubicBezTo>
                  <a:cubicBezTo>
                    <a:pt x="96242" y="414165"/>
                    <a:pt x="125062" y="440503"/>
                    <a:pt x="153882" y="466842"/>
                  </a:cubicBezTo>
                  <a:cubicBezTo>
                    <a:pt x="96624" y="399945"/>
                    <a:pt x="60265" y="315490"/>
                    <a:pt x="51009" y="227981"/>
                  </a:cubicBezTo>
                  <a:cubicBezTo>
                    <a:pt x="49864" y="216625"/>
                    <a:pt x="49291" y="204409"/>
                    <a:pt x="55208" y="194676"/>
                  </a:cubicBezTo>
                  <a:cubicBezTo>
                    <a:pt x="70858" y="169196"/>
                    <a:pt x="110366" y="183510"/>
                    <a:pt x="133937" y="202024"/>
                  </a:cubicBezTo>
                  <a:cubicBezTo>
                    <a:pt x="174209" y="233897"/>
                    <a:pt x="210281" y="271020"/>
                    <a:pt x="241010" y="312055"/>
                  </a:cubicBezTo>
                  <a:cubicBezTo>
                    <a:pt x="222115" y="272546"/>
                    <a:pt x="209136" y="230271"/>
                    <a:pt x="202551" y="186946"/>
                  </a:cubicBezTo>
                  <a:cubicBezTo>
                    <a:pt x="196921" y="149633"/>
                    <a:pt x="198925" y="105163"/>
                    <a:pt x="229272" y="82641"/>
                  </a:cubicBezTo>
                  <a:cubicBezTo>
                    <a:pt x="239101" y="75293"/>
                    <a:pt x="250744" y="71667"/>
                    <a:pt x="262768" y="70998"/>
                  </a:cubicBezTo>
                  <a:cubicBezTo>
                    <a:pt x="285385" y="69567"/>
                    <a:pt x="309624" y="78728"/>
                    <a:pt x="327183" y="93902"/>
                  </a:cubicBezTo>
                  <a:cubicBezTo>
                    <a:pt x="354094" y="116996"/>
                    <a:pt x="369077" y="150682"/>
                    <a:pt x="383296" y="183224"/>
                  </a:cubicBezTo>
                  <a:cubicBezTo>
                    <a:pt x="385968" y="134937"/>
                    <a:pt x="389690" y="83786"/>
                    <a:pt x="417364" y="44183"/>
                  </a:cubicBezTo>
                  <a:cubicBezTo>
                    <a:pt x="445134" y="4483"/>
                    <a:pt x="506019" y="-16034"/>
                    <a:pt x="543046" y="15172"/>
                  </a:cubicBezTo>
                  <a:cubicBezTo>
                    <a:pt x="575015" y="42178"/>
                    <a:pt x="573965" y="90848"/>
                    <a:pt x="570338" y="132551"/>
                  </a:cubicBezTo>
                  <a:cubicBezTo>
                    <a:pt x="579118" y="76915"/>
                    <a:pt x="631604" y="26910"/>
                    <a:pt x="687240" y="35403"/>
                  </a:cubicBezTo>
                  <a:cubicBezTo>
                    <a:pt x="742780" y="43801"/>
                    <a:pt x="775513" y="124917"/>
                    <a:pt x="733142" y="161943"/>
                  </a:cubicBezTo>
                  <a:cubicBezTo>
                    <a:pt x="759099" y="137990"/>
                    <a:pt x="789636" y="112415"/>
                    <a:pt x="824850" y="115564"/>
                  </a:cubicBezTo>
                  <a:cubicBezTo>
                    <a:pt x="865980" y="119286"/>
                    <a:pt x="893846" y="163184"/>
                    <a:pt x="894705" y="204409"/>
                  </a:cubicBezTo>
                  <a:cubicBezTo>
                    <a:pt x="895468" y="243058"/>
                    <a:pt x="878959" y="279417"/>
                    <a:pt x="861686" y="314058"/>
                  </a:cubicBezTo>
                  <a:cubicBezTo>
                    <a:pt x="886212" y="274837"/>
                    <a:pt x="960170" y="289533"/>
                    <a:pt x="979447" y="334671"/>
                  </a:cubicBezTo>
                  <a:cubicBezTo>
                    <a:pt x="995383" y="371889"/>
                    <a:pt x="984505" y="413974"/>
                    <a:pt x="963605" y="449951"/>
                  </a:cubicBezTo>
                  <a:cubicBezTo>
                    <a:pt x="988417" y="435827"/>
                    <a:pt x="1029643" y="442316"/>
                    <a:pt x="1045198" y="469705"/>
                  </a:cubicBezTo>
                  <a:cubicBezTo>
                    <a:pt x="1059894" y="495662"/>
                    <a:pt x="1056077" y="526772"/>
                    <a:pt x="1042621" y="5540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44"/>
            <p:cNvSpPr/>
            <p:nvPr/>
          </p:nvSpPr>
          <p:spPr>
            <a:xfrm>
              <a:off x="1637000" y="6302694"/>
              <a:ext cx="1082962" cy="583488"/>
            </a:xfrm>
            <a:custGeom>
              <a:avLst/>
              <a:gdLst/>
              <a:ahLst/>
              <a:cxnLst/>
              <a:rect l="l" t="t" r="r" b="b"/>
              <a:pathLst>
                <a:path w="1082962" h="583488" extrusionOk="0">
                  <a:moveTo>
                    <a:pt x="1056887" y="553948"/>
                  </a:moveTo>
                  <a:cubicBezTo>
                    <a:pt x="1025300" y="553948"/>
                    <a:pt x="993713" y="553948"/>
                    <a:pt x="962125" y="553948"/>
                  </a:cubicBezTo>
                  <a:cubicBezTo>
                    <a:pt x="886258" y="553948"/>
                    <a:pt x="810487" y="553948"/>
                    <a:pt x="734620" y="553948"/>
                  </a:cubicBezTo>
                  <a:cubicBezTo>
                    <a:pt x="642912" y="553948"/>
                    <a:pt x="551204" y="553948"/>
                    <a:pt x="459496" y="553948"/>
                  </a:cubicBezTo>
                  <a:cubicBezTo>
                    <a:pt x="380575" y="553948"/>
                    <a:pt x="301559" y="553948"/>
                    <a:pt x="222638" y="553948"/>
                  </a:cubicBezTo>
                  <a:cubicBezTo>
                    <a:pt x="196491" y="553948"/>
                    <a:pt x="170343" y="553948"/>
                    <a:pt x="144099" y="553948"/>
                  </a:cubicBezTo>
                  <a:cubicBezTo>
                    <a:pt x="132075" y="553948"/>
                    <a:pt x="118715" y="552326"/>
                    <a:pt x="106786" y="553948"/>
                  </a:cubicBezTo>
                  <a:cubicBezTo>
                    <a:pt x="106214" y="554043"/>
                    <a:pt x="105641" y="553948"/>
                    <a:pt x="105164" y="553948"/>
                  </a:cubicBezTo>
                  <a:cubicBezTo>
                    <a:pt x="109268" y="561105"/>
                    <a:pt x="113371" y="568262"/>
                    <a:pt x="117570" y="575515"/>
                  </a:cubicBezTo>
                  <a:cubicBezTo>
                    <a:pt x="120910" y="571221"/>
                    <a:pt x="125968" y="568167"/>
                    <a:pt x="130930" y="566258"/>
                  </a:cubicBezTo>
                  <a:cubicBezTo>
                    <a:pt x="141905" y="562059"/>
                    <a:pt x="145817" y="546695"/>
                    <a:pt x="134366" y="540110"/>
                  </a:cubicBezTo>
                  <a:cubicBezTo>
                    <a:pt x="109172" y="525700"/>
                    <a:pt x="86842" y="507283"/>
                    <a:pt x="68137" y="485048"/>
                  </a:cubicBezTo>
                  <a:cubicBezTo>
                    <a:pt x="51914" y="465866"/>
                    <a:pt x="32828" y="439145"/>
                    <a:pt x="29011" y="413666"/>
                  </a:cubicBezTo>
                  <a:cubicBezTo>
                    <a:pt x="27389" y="402882"/>
                    <a:pt x="30729" y="392671"/>
                    <a:pt x="43421" y="395343"/>
                  </a:cubicBezTo>
                  <a:cubicBezTo>
                    <a:pt x="57258" y="398206"/>
                    <a:pt x="68424" y="409467"/>
                    <a:pt x="78444" y="418628"/>
                  </a:cubicBezTo>
                  <a:cubicBezTo>
                    <a:pt x="104973" y="442772"/>
                    <a:pt x="131503" y="467011"/>
                    <a:pt x="158032" y="491250"/>
                  </a:cubicBezTo>
                  <a:cubicBezTo>
                    <a:pt x="171774" y="503847"/>
                    <a:pt x="190097" y="484952"/>
                    <a:pt x="178263" y="471019"/>
                  </a:cubicBezTo>
                  <a:cubicBezTo>
                    <a:pt x="134938" y="419869"/>
                    <a:pt x="104114" y="358794"/>
                    <a:pt x="88559" y="293615"/>
                  </a:cubicBezTo>
                  <a:cubicBezTo>
                    <a:pt x="84647" y="277392"/>
                    <a:pt x="81593" y="260882"/>
                    <a:pt x="79780" y="244278"/>
                  </a:cubicBezTo>
                  <a:cubicBezTo>
                    <a:pt x="78539" y="232349"/>
                    <a:pt x="75963" y="213167"/>
                    <a:pt x="91422" y="209923"/>
                  </a:cubicBezTo>
                  <a:cubicBezTo>
                    <a:pt x="117379" y="204388"/>
                    <a:pt x="144768" y="231299"/>
                    <a:pt x="162040" y="246473"/>
                  </a:cubicBezTo>
                  <a:cubicBezTo>
                    <a:pt x="191814" y="272716"/>
                    <a:pt x="219012" y="301918"/>
                    <a:pt x="242870" y="333600"/>
                  </a:cubicBezTo>
                  <a:cubicBezTo>
                    <a:pt x="253844" y="348201"/>
                    <a:pt x="275602" y="336081"/>
                    <a:pt x="267586" y="319190"/>
                  </a:cubicBezTo>
                  <a:cubicBezTo>
                    <a:pt x="250695" y="283309"/>
                    <a:pt x="238671" y="245232"/>
                    <a:pt x="231991" y="206106"/>
                  </a:cubicBezTo>
                  <a:cubicBezTo>
                    <a:pt x="227219" y="178336"/>
                    <a:pt x="224261" y="143695"/>
                    <a:pt x="241438" y="119265"/>
                  </a:cubicBezTo>
                  <a:cubicBezTo>
                    <a:pt x="262719" y="88918"/>
                    <a:pt x="306426" y="97506"/>
                    <a:pt x="331333" y="118310"/>
                  </a:cubicBezTo>
                  <a:cubicBezTo>
                    <a:pt x="357767" y="140354"/>
                    <a:pt x="371795" y="173946"/>
                    <a:pt x="385251" y="204769"/>
                  </a:cubicBezTo>
                  <a:cubicBezTo>
                    <a:pt x="391359" y="218798"/>
                    <a:pt x="411208" y="210305"/>
                    <a:pt x="411971" y="197517"/>
                  </a:cubicBezTo>
                  <a:cubicBezTo>
                    <a:pt x="415407" y="136537"/>
                    <a:pt x="421992" y="52941"/>
                    <a:pt x="491846" y="32041"/>
                  </a:cubicBezTo>
                  <a:cubicBezTo>
                    <a:pt x="518949" y="23930"/>
                    <a:pt x="547196" y="30992"/>
                    <a:pt x="561415" y="56948"/>
                  </a:cubicBezTo>
                  <a:cubicBezTo>
                    <a:pt x="576016" y="83574"/>
                    <a:pt x="572771" y="117737"/>
                    <a:pt x="570385" y="146844"/>
                  </a:cubicBezTo>
                  <a:cubicBezTo>
                    <a:pt x="569049" y="162781"/>
                    <a:pt x="595770" y="166597"/>
                    <a:pt x="598537" y="150661"/>
                  </a:cubicBezTo>
                  <a:cubicBezTo>
                    <a:pt x="606839" y="102946"/>
                    <a:pt x="657036" y="45402"/>
                    <a:pt x="710763" y="66874"/>
                  </a:cubicBezTo>
                  <a:cubicBezTo>
                    <a:pt x="746740" y="81283"/>
                    <a:pt x="768975" y="137205"/>
                    <a:pt x="737388" y="166120"/>
                  </a:cubicBezTo>
                  <a:cubicBezTo>
                    <a:pt x="744163" y="172896"/>
                    <a:pt x="750843" y="179576"/>
                    <a:pt x="757619" y="186351"/>
                  </a:cubicBezTo>
                  <a:cubicBezTo>
                    <a:pt x="776228" y="169270"/>
                    <a:pt x="797127" y="149993"/>
                    <a:pt x="822798" y="144935"/>
                  </a:cubicBezTo>
                  <a:cubicBezTo>
                    <a:pt x="845414" y="140450"/>
                    <a:pt x="865932" y="151806"/>
                    <a:pt x="878719" y="170129"/>
                  </a:cubicBezTo>
                  <a:cubicBezTo>
                    <a:pt x="911738" y="217462"/>
                    <a:pt x="886354" y="275388"/>
                    <a:pt x="863642" y="321194"/>
                  </a:cubicBezTo>
                  <a:cubicBezTo>
                    <a:pt x="855434" y="337704"/>
                    <a:pt x="878147" y="351064"/>
                    <a:pt x="888358" y="335604"/>
                  </a:cubicBezTo>
                  <a:cubicBezTo>
                    <a:pt x="905058" y="310506"/>
                    <a:pt x="945425" y="318904"/>
                    <a:pt x="965274" y="335032"/>
                  </a:cubicBezTo>
                  <a:cubicBezTo>
                    <a:pt x="1002588" y="365092"/>
                    <a:pt x="985315" y="422255"/>
                    <a:pt x="965561" y="457086"/>
                  </a:cubicBezTo>
                  <a:cubicBezTo>
                    <a:pt x="958308" y="469779"/>
                    <a:pt x="972622" y="483329"/>
                    <a:pt x="985124" y="476650"/>
                  </a:cubicBezTo>
                  <a:cubicBezTo>
                    <a:pt x="1002015" y="467679"/>
                    <a:pt x="1025968" y="469970"/>
                    <a:pt x="1040378" y="482852"/>
                  </a:cubicBezTo>
                  <a:cubicBezTo>
                    <a:pt x="1062041" y="502321"/>
                    <a:pt x="1055551" y="538107"/>
                    <a:pt x="1044577" y="561201"/>
                  </a:cubicBezTo>
                  <a:cubicBezTo>
                    <a:pt x="1036751" y="577805"/>
                    <a:pt x="1061372" y="592311"/>
                    <a:pt x="1069293" y="575611"/>
                  </a:cubicBezTo>
                  <a:cubicBezTo>
                    <a:pt x="1085802" y="540683"/>
                    <a:pt x="1092101" y="491823"/>
                    <a:pt x="1060609" y="462621"/>
                  </a:cubicBezTo>
                  <a:cubicBezTo>
                    <a:pt x="1036751" y="440482"/>
                    <a:pt x="999057" y="436855"/>
                    <a:pt x="970714" y="451933"/>
                  </a:cubicBezTo>
                  <a:cubicBezTo>
                    <a:pt x="977203" y="458422"/>
                    <a:pt x="983788" y="465007"/>
                    <a:pt x="990277" y="471496"/>
                  </a:cubicBezTo>
                  <a:cubicBezTo>
                    <a:pt x="1017856" y="422923"/>
                    <a:pt x="1032362" y="350014"/>
                    <a:pt x="980925" y="311174"/>
                  </a:cubicBezTo>
                  <a:cubicBezTo>
                    <a:pt x="946379" y="285122"/>
                    <a:pt x="889694" y="281781"/>
                    <a:pt x="863546" y="321194"/>
                  </a:cubicBezTo>
                  <a:cubicBezTo>
                    <a:pt x="871753" y="325966"/>
                    <a:pt x="880055" y="330833"/>
                    <a:pt x="888262" y="335604"/>
                  </a:cubicBezTo>
                  <a:cubicBezTo>
                    <a:pt x="917369" y="277010"/>
                    <a:pt x="943707" y="204960"/>
                    <a:pt x="897233" y="147511"/>
                  </a:cubicBezTo>
                  <a:cubicBezTo>
                    <a:pt x="878433" y="124322"/>
                    <a:pt x="850186" y="111821"/>
                    <a:pt x="820412" y="116402"/>
                  </a:cubicBezTo>
                  <a:cubicBezTo>
                    <a:pt x="787488" y="121364"/>
                    <a:pt x="760863" y="144363"/>
                    <a:pt x="737197" y="166120"/>
                  </a:cubicBezTo>
                  <a:cubicBezTo>
                    <a:pt x="723550" y="178622"/>
                    <a:pt x="743877" y="198758"/>
                    <a:pt x="757428" y="186351"/>
                  </a:cubicBezTo>
                  <a:cubicBezTo>
                    <a:pt x="803234" y="144363"/>
                    <a:pt x="776228" y="64869"/>
                    <a:pt x="724027" y="41680"/>
                  </a:cubicBezTo>
                  <a:cubicBezTo>
                    <a:pt x="654650" y="10951"/>
                    <a:pt x="582123" y="76894"/>
                    <a:pt x="570672" y="143027"/>
                  </a:cubicBezTo>
                  <a:cubicBezTo>
                    <a:pt x="580024" y="144267"/>
                    <a:pt x="589376" y="145603"/>
                    <a:pt x="598823" y="146844"/>
                  </a:cubicBezTo>
                  <a:cubicBezTo>
                    <a:pt x="603404" y="93021"/>
                    <a:pt x="599778" y="18968"/>
                    <a:pt x="535553" y="2649"/>
                  </a:cubicBezTo>
                  <a:cubicBezTo>
                    <a:pt x="509119" y="-4031"/>
                    <a:pt x="480490" y="2458"/>
                    <a:pt x="457301" y="16105"/>
                  </a:cubicBezTo>
                  <a:cubicBezTo>
                    <a:pt x="430962" y="31564"/>
                    <a:pt x="413498" y="55708"/>
                    <a:pt x="402238" y="83574"/>
                  </a:cubicBezTo>
                  <a:cubicBezTo>
                    <a:pt x="387828" y="119551"/>
                    <a:pt x="385347" y="159154"/>
                    <a:pt x="383247" y="197422"/>
                  </a:cubicBezTo>
                  <a:cubicBezTo>
                    <a:pt x="392122" y="195036"/>
                    <a:pt x="400997" y="192650"/>
                    <a:pt x="409967" y="190169"/>
                  </a:cubicBezTo>
                  <a:cubicBezTo>
                    <a:pt x="385156" y="133388"/>
                    <a:pt x="346220" y="63724"/>
                    <a:pt x="273121" y="71167"/>
                  </a:cubicBezTo>
                  <a:cubicBezTo>
                    <a:pt x="241247" y="74412"/>
                    <a:pt x="217390" y="95598"/>
                    <a:pt x="206797" y="125277"/>
                  </a:cubicBezTo>
                  <a:cubicBezTo>
                    <a:pt x="196777" y="153429"/>
                    <a:pt x="199544" y="184729"/>
                    <a:pt x="204507" y="213549"/>
                  </a:cubicBezTo>
                  <a:cubicBezTo>
                    <a:pt x="211664" y="255157"/>
                    <a:pt x="225024" y="295333"/>
                    <a:pt x="242965" y="333409"/>
                  </a:cubicBezTo>
                  <a:cubicBezTo>
                    <a:pt x="251172" y="328638"/>
                    <a:pt x="259474" y="323771"/>
                    <a:pt x="267681" y="318999"/>
                  </a:cubicBezTo>
                  <a:cubicBezTo>
                    <a:pt x="242679" y="285885"/>
                    <a:pt x="214909" y="255061"/>
                    <a:pt x="183894" y="227482"/>
                  </a:cubicBezTo>
                  <a:cubicBezTo>
                    <a:pt x="159177" y="205533"/>
                    <a:pt x="128735" y="178622"/>
                    <a:pt x="93045" y="180912"/>
                  </a:cubicBezTo>
                  <a:cubicBezTo>
                    <a:pt x="77680" y="181867"/>
                    <a:pt x="63747" y="189501"/>
                    <a:pt x="56304" y="203338"/>
                  </a:cubicBezTo>
                  <a:cubicBezTo>
                    <a:pt x="46952" y="220611"/>
                    <a:pt x="50674" y="241319"/>
                    <a:pt x="53250" y="259928"/>
                  </a:cubicBezTo>
                  <a:cubicBezTo>
                    <a:pt x="58881" y="300199"/>
                    <a:pt x="70332" y="339326"/>
                    <a:pt x="86460" y="376639"/>
                  </a:cubicBezTo>
                  <a:cubicBezTo>
                    <a:pt x="104496" y="418342"/>
                    <a:pt x="128831" y="456609"/>
                    <a:pt x="158128" y="491250"/>
                  </a:cubicBezTo>
                  <a:cubicBezTo>
                    <a:pt x="164903" y="484475"/>
                    <a:pt x="171583" y="477795"/>
                    <a:pt x="178359" y="471019"/>
                  </a:cubicBezTo>
                  <a:cubicBezTo>
                    <a:pt x="161086" y="455178"/>
                    <a:pt x="143813" y="439432"/>
                    <a:pt x="126445" y="423591"/>
                  </a:cubicBezTo>
                  <a:cubicBezTo>
                    <a:pt x="111558" y="409944"/>
                    <a:pt x="97053" y="395152"/>
                    <a:pt x="80925" y="383033"/>
                  </a:cubicBezTo>
                  <a:cubicBezTo>
                    <a:pt x="67278" y="372822"/>
                    <a:pt x="50196" y="363947"/>
                    <a:pt x="32637" y="366714"/>
                  </a:cubicBezTo>
                  <a:cubicBezTo>
                    <a:pt x="16605" y="369291"/>
                    <a:pt x="4390" y="381697"/>
                    <a:pt x="1145" y="397538"/>
                  </a:cubicBezTo>
                  <a:cubicBezTo>
                    <a:pt x="-5630" y="430176"/>
                    <a:pt x="19086" y="467488"/>
                    <a:pt x="37600" y="492205"/>
                  </a:cubicBezTo>
                  <a:cubicBezTo>
                    <a:pt x="59930" y="521884"/>
                    <a:pt x="87796" y="546504"/>
                    <a:pt x="120051" y="564923"/>
                  </a:cubicBezTo>
                  <a:cubicBezTo>
                    <a:pt x="121196" y="556238"/>
                    <a:pt x="122341" y="547459"/>
                    <a:pt x="123487" y="538774"/>
                  </a:cubicBezTo>
                  <a:cubicBezTo>
                    <a:pt x="110699" y="543641"/>
                    <a:pt x="101347" y="550322"/>
                    <a:pt x="92949" y="561201"/>
                  </a:cubicBezTo>
                  <a:cubicBezTo>
                    <a:pt x="86078" y="570171"/>
                    <a:pt x="95526" y="582768"/>
                    <a:pt x="105355" y="582768"/>
                  </a:cubicBezTo>
                  <a:cubicBezTo>
                    <a:pt x="136942" y="582768"/>
                    <a:pt x="168530" y="582768"/>
                    <a:pt x="200117" y="582768"/>
                  </a:cubicBezTo>
                  <a:cubicBezTo>
                    <a:pt x="275984" y="582768"/>
                    <a:pt x="351755" y="582768"/>
                    <a:pt x="427622" y="582768"/>
                  </a:cubicBezTo>
                  <a:cubicBezTo>
                    <a:pt x="519330" y="582768"/>
                    <a:pt x="611038" y="582768"/>
                    <a:pt x="702747" y="582768"/>
                  </a:cubicBezTo>
                  <a:cubicBezTo>
                    <a:pt x="781667" y="582768"/>
                    <a:pt x="860683" y="582768"/>
                    <a:pt x="939604" y="582768"/>
                  </a:cubicBezTo>
                  <a:cubicBezTo>
                    <a:pt x="978062" y="582768"/>
                    <a:pt x="1016998" y="584390"/>
                    <a:pt x="1055456" y="582768"/>
                  </a:cubicBezTo>
                  <a:cubicBezTo>
                    <a:pt x="1056028" y="582768"/>
                    <a:pt x="1056601" y="582768"/>
                    <a:pt x="1057078" y="582768"/>
                  </a:cubicBezTo>
                  <a:cubicBezTo>
                    <a:pt x="1075305" y="582577"/>
                    <a:pt x="1075305" y="553948"/>
                    <a:pt x="1056887" y="55394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2" name="Google Shape;52;p44"/>
          <p:cNvGrpSpPr/>
          <p:nvPr/>
        </p:nvGrpSpPr>
        <p:grpSpPr>
          <a:xfrm>
            <a:off x="5702156" y="2408197"/>
            <a:ext cx="1083524" cy="970415"/>
            <a:chOff x="5702156" y="2408197"/>
            <a:chExt cx="1083524" cy="970415"/>
          </a:xfrm>
        </p:grpSpPr>
        <p:sp>
          <p:nvSpPr>
            <p:cNvPr id="53" name="Google Shape;53;p44"/>
            <p:cNvSpPr/>
            <p:nvPr/>
          </p:nvSpPr>
          <p:spPr>
            <a:xfrm>
              <a:off x="5716391" y="2422395"/>
              <a:ext cx="1054726" cy="942417"/>
            </a:xfrm>
            <a:custGeom>
              <a:avLst/>
              <a:gdLst/>
              <a:ahLst/>
              <a:cxnLst/>
              <a:rect l="l" t="t" r="r" b="b"/>
              <a:pathLst>
                <a:path w="1054726" h="942417" extrusionOk="0">
                  <a:moveTo>
                    <a:pt x="390644" y="884253"/>
                  </a:moveTo>
                  <a:cubicBezTo>
                    <a:pt x="333577" y="892269"/>
                    <a:pt x="274314" y="884539"/>
                    <a:pt x="221160" y="862113"/>
                  </a:cubicBezTo>
                  <a:cubicBezTo>
                    <a:pt x="178312" y="843981"/>
                    <a:pt x="136227" y="811631"/>
                    <a:pt x="128498" y="765824"/>
                  </a:cubicBezTo>
                  <a:cubicBezTo>
                    <a:pt x="120672" y="719922"/>
                    <a:pt x="167719" y="667913"/>
                    <a:pt x="210472" y="686140"/>
                  </a:cubicBezTo>
                  <a:cubicBezTo>
                    <a:pt x="176499" y="679078"/>
                    <a:pt x="140999" y="671348"/>
                    <a:pt x="113992" y="649590"/>
                  </a:cubicBezTo>
                  <a:cubicBezTo>
                    <a:pt x="86986" y="627832"/>
                    <a:pt x="71526" y="587275"/>
                    <a:pt x="88990" y="557309"/>
                  </a:cubicBezTo>
                  <a:cubicBezTo>
                    <a:pt x="106453" y="527345"/>
                    <a:pt x="161898" y="527917"/>
                    <a:pt x="170392" y="561604"/>
                  </a:cubicBezTo>
                  <a:cubicBezTo>
                    <a:pt x="98055" y="542995"/>
                    <a:pt x="35645" y="489268"/>
                    <a:pt x="6347" y="420558"/>
                  </a:cubicBezTo>
                  <a:cubicBezTo>
                    <a:pt x="-333" y="404813"/>
                    <a:pt x="-4436" y="384200"/>
                    <a:pt x="8161" y="372557"/>
                  </a:cubicBezTo>
                  <a:cubicBezTo>
                    <a:pt x="24765" y="357288"/>
                    <a:pt x="50818" y="372843"/>
                    <a:pt x="67422" y="388017"/>
                  </a:cubicBezTo>
                  <a:cubicBezTo>
                    <a:pt x="96242" y="414356"/>
                    <a:pt x="125062" y="440599"/>
                    <a:pt x="153882" y="466937"/>
                  </a:cubicBezTo>
                  <a:cubicBezTo>
                    <a:pt x="96624" y="400136"/>
                    <a:pt x="60170" y="315586"/>
                    <a:pt x="51009" y="228076"/>
                  </a:cubicBezTo>
                  <a:cubicBezTo>
                    <a:pt x="49863" y="216720"/>
                    <a:pt x="49291" y="204505"/>
                    <a:pt x="55208" y="194771"/>
                  </a:cubicBezTo>
                  <a:cubicBezTo>
                    <a:pt x="70858" y="169196"/>
                    <a:pt x="110366" y="183510"/>
                    <a:pt x="133937" y="202119"/>
                  </a:cubicBezTo>
                  <a:cubicBezTo>
                    <a:pt x="174208" y="233993"/>
                    <a:pt x="210281" y="271020"/>
                    <a:pt x="241009" y="312150"/>
                  </a:cubicBezTo>
                  <a:cubicBezTo>
                    <a:pt x="222114" y="272642"/>
                    <a:pt x="209136" y="230367"/>
                    <a:pt x="202647" y="187041"/>
                  </a:cubicBezTo>
                  <a:cubicBezTo>
                    <a:pt x="197016" y="149728"/>
                    <a:pt x="199021" y="105162"/>
                    <a:pt x="229367" y="82736"/>
                  </a:cubicBezTo>
                  <a:cubicBezTo>
                    <a:pt x="257901" y="61646"/>
                    <a:pt x="300367" y="70808"/>
                    <a:pt x="327278" y="93902"/>
                  </a:cubicBezTo>
                  <a:cubicBezTo>
                    <a:pt x="354190" y="117091"/>
                    <a:pt x="369172" y="150778"/>
                    <a:pt x="383391" y="183319"/>
                  </a:cubicBezTo>
                  <a:cubicBezTo>
                    <a:pt x="386063" y="135032"/>
                    <a:pt x="389689" y="83882"/>
                    <a:pt x="417459" y="44183"/>
                  </a:cubicBezTo>
                  <a:cubicBezTo>
                    <a:pt x="445134" y="4484"/>
                    <a:pt x="506114" y="-16034"/>
                    <a:pt x="543141" y="15172"/>
                  </a:cubicBezTo>
                  <a:cubicBezTo>
                    <a:pt x="575110" y="42179"/>
                    <a:pt x="574156" y="90848"/>
                    <a:pt x="570434" y="132551"/>
                  </a:cubicBezTo>
                  <a:cubicBezTo>
                    <a:pt x="579213" y="77011"/>
                    <a:pt x="631700" y="27005"/>
                    <a:pt x="687336" y="35403"/>
                  </a:cubicBezTo>
                  <a:cubicBezTo>
                    <a:pt x="742971" y="43896"/>
                    <a:pt x="775608" y="125012"/>
                    <a:pt x="733237" y="161943"/>
                  </a:cubicBezTo>
                  <a:cubicBezTo>
                    <a:pt x="759194" y="137990"/>
                    <a:pt x="789827" y="112415"/>
                    <a:pt x="824945" y="115660"/>
                  </a:cubicBezTo>
                  <a:cubicBezTo>
                    <a:pt x="866076" y="119382"/>
                    <a:pt x="893942" y="163279"/>
                    <a:pt x="894800" y="204505"/>
                  </a:cubicBezTo>
                  <a:cubicBezTo>
                    <a:pt x="895659" y="245731"/>
                    <a:pt x="876573" y="284475"/>
                    <a:pt x="858060" y="321407"/>
                  </a:cubicBezTo>
                  <a:cubicBezTo>
                    <a:pt x="877718" y="273310"/>
                    <a:pt x="959120" y="287052"/>
                    <a:pt x="979542" y="334767"/>
                  </a:cubicBezTo>
                  <a:cubicBezTo>
                    <a:pt x="999964" y="382482"/>
                    <a:pt x="976393" y="438022"/>
                    <a:pt x="944137" y="478675"/>
                  </a:cubicBezTo>
                  <a:cubicBezTo>
                    <a:pt x="949195" y="434205"/>
                    <a:pt x="1023249" y="430865"/>
                    <a:pt x="1045293" y="469800"/>
                  </a:cubicBezTo>
                  <a:cubicBezTo>
                    <a:pt x="1067433" y="508736"/>
                    <a:pt x="1047679" y="559409"/>
                    <a:pt x="1016282" y="591378"/>
                  </a:cubicBezTo>
                  <a:cubicBezTo>
                    <a:pt x="1039377" y="612945"/>
                    <a:pt x="1044721" y="651022"/>
                    <a:pt x="1028498" y="678124"/>
                  </a:cubicBezTo>
                  <a:cubicBezTo>
                    <a:pt x="1012274" y="705226"/>
                    <a:pt x="976202" y="718491"/>
                    <a:pt x="946237" y="708375"/>
                  </a:cubicBezTo>
                  <a:cubicBezTo>
                    <a:pt x="925338" y="783288"/>
                    <a:pt x="831435" y="827758"/>
                    <a:pt x="760244" y="796457"/>
                  </a:cubicBezTo>
                  <a:cubicBezTo>
                    <a:pt x="744212" y="789395"/>
                    <a:pt x="724076" y="779757"/>
                    <a:pt x="711098" y="791495"/>
                  </a:cubicBezTo>
                  <a:cubicBezTo>
                    <a:pt x="701269" y="800370"/>
                    <a:pt x="702795" y="815829"/>
                    <a:pt x="700505" y="828808"/>
                  </a:cubicBezTo>
                  <a:cubicBezTo>
                    <a:pt x="689912" y="887306"/>
                    <a:pt x="609369" y="889883"/>
                    <a:pt x="552684" y="907728"/>
                  </a:cubicBezTo>
                  <a:cubicBezTo>
                    <a:pt x="517756" y="918798"/>
                    <a:pt x="485596" y="940843"/>
                    <a:pt x="448952" y="942369"/>
                  </a:cubicBezTo>
                  <a:cubicBezTo>
                    <a:pt x="412306" y="943896"/>
                    <a:pt x="371176" y="908492"/>
                    <a:pt x="386731" y="875282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44"/>
            <p:cNvSpPr/>
            <p:nvPr/>
          </p:nvSpPr>
          <p:spPr>
            <a:xfrm>
              <a:off x="5702156" y="2408197"/>
              <a:ext cx="1083524" cy="970415"/>
            </a:xfrm>
            <a:custGeom>
              <a:avLst/>
              <a:gdLst/>
              <a:ahLst/>
              <a:cxnLst/>
              <a:rect l="l" t="t" r="r" b="b"/>
              <a:pathLst>
                <a:path w="1083524" h="970415" extrusionOk="0">
                  <a:moveTo>
                    <a:pt x="404878" y="884136"/>
                  </a:moveTo>
                  <a:cubicBezTo>
                    <a:pt x="364607" y="889480"/>
                    <a:pt x="323763" y="887762"/>
                    <a:pt x="284255" y="877646"/>
                  </a:cubicBezTo>
                  <a:cubicBezTo>
                    <a:pt x="249996" y="868867"/>
                    <a:pt x="215069" y="854934"/>
                    <a:pt x="188539" y="830886"/>
                  </a:cubicBezTo>
                  <a:cubicBezTo>
                    <a:pt x="166399" y="810654"/>
                    <a:pt x="148745" y="780594"/>
                    <a:pt x="159719" y="750247"/>
                  </a:cubicBezTo>
                  <a:cubicBezTo>
                    <a:pt x="168689" y="725436"/>
                    <a:pt x="193787" y="703678"/>
                    <a:pt x="220890" y="714175"/>
                  </a:cubicBezTo>
                  <a:cubicBezTo>
                    <a:pt x="223467" y="705014"/>
                    <a:pt x="225947" y="695757"/>
                    <a:pt x="228524" y="686596"/>
                  </a:cubicBezTo>
                  <a:cubicBezTo>
                    <a:pt x="182909" y="677053"/>
                    <a:pt x="118684" y="663120"/>
                    <a:pt x="110668" y="607484"/>
                  </a:cubicBezTo>
                  <a:cubicBezTo>
                    <a:pt x="107996" y="588685"/>
                    <a:pt x="115726" y="570457"/>
                    <a:pt x="134907" y="565400"/>
                  </a:cubicBezTo>
                  <a:cubicBezTo>
                    <a:pt x="148172" y="561869"/>
                    <a:pt x="166495" y="564636"/>
                    <a:pt x="170885" y="579619"/>
                  </a:cubicBezTo>
                  <a:cubicBezTo>
                    <a:pt x="176801" y="573702"/>
                    <a:pt x="182622" y="567881"/>
                    <a:pt x="188539" y="561964"/>
                  </a:cubicBezTo>
                  <a:cubicBezTo>
                    <a:pt x="125269" y="545169"/>
                    <a:pt x="70874" y="501748"/>
                    <a:pt x="40622" y="443631"/>
                  </a:cubicBezTo>
                  <a:cubicBezTo>
                    <a:pt x="34897" y="432561"/>
                    <a:pt x="24877" y="415193"/>
                    <a:pt x="29362" y="402214"/>
                  </a:cubicBezTo>
                  <a:cubicBezTo>
                    <a:pt x="34801" y="386468"/>
                    <a:pt x="55318" y="399638"/>
                    <a:pt x="63621" y="405650"/>
                  </a:cubicBezTo>
                  <a:cubicBezTo>
                    <a:pt x="80131" y="417674"/>
                    <a:pt x="94636" y="433325"/>
                    <a:pt x="109714" y="447067"/>
                  </a:cubicBezTo>
                  <a:cubicBezTo>
                    <a:pt x="125841" y="461763"/>
                    <a:pt x="141969" y="476554"/>
                    <a:pt x="158097" y="491250"/>
                  </a:cubicBezTo>
                  <a:cubicBezTo>
                    <a:pt x="171839" y="503847"/>
                    <a:pt x="190161" y="484952"/>
                    <a:pt x="178328" y="471019"/>
                  </a:cubicBezTo>
                  <a:cubicBezTo>
                    <a:pt x="135003" y="419964"/>
                    <a:pt x="104179" y="358794"/>
                    <a:pt x="88624" y="293615"/>
                  </a:cubicBezTo>
                  <a:cubicBezTo>
                    <a:pt x="84711" y="277392"/>
                    <a:pt x="81657" y="260883"/>
                    <a:pt x="79844" y="244278"/>
                  </a:cubicBezTo>
                  <a:cubicBezTo>
                    <a:pt x="78508" y="232349"/>
                    <a:pt x="76027" y="213263"/>
                    <a:pt x="91487" y="209923"/>
                  </a:cubicBezTo>
                  <a:cubicBezTo>
                    <a:pt x="117443" y="204388"/>
                    <a:pt x="144832" y="231299"/>
                    <a:pt x="162105" y="246473"/>
                  </a:cubicBezTo>
                  <a:cubicBezTo>
                    <a:pt x="191879" y="272716"/>
                    <a:pt x="219172" y="301917"/>
                    <a:pt x="243030" y="333600"/>
                  </a:cubicBezTo>
                  <a:cubicBezTo>
                    <a:pt x="254004" y="348201"/>
                    <a:pt x="275762" y="336081"/>
                    <a:pt x="267746" y="319190"/>
                  </a:cubicBezTo>
                  <a:cubicBezTo>
                    <a:pt x="250187" y="282068"/>
                    <a:pt x="237972" y="242369"/>
                    <a:pt x="231482" y="201811"/>
                  </a:cubicBezTo>
                  <a:cubicBezTo>
                    <a:pt x="226997" y="173946"/>
                    <a:pt x="224898" y="137205"/>
                    <a:pt x="245320" y="114684"/>
                  </a:cubicBezTo>
                  <a:cubicBezTo>
                    <a:pt x="267364" y="90445"/>
                    <a:pt x="305536" y="98175"/>
                    <a:pt x="329012" y="116211"/>
                  </a:cubicBezTo>
                  <a:cubicBezTo>
                    <a:pt x="357069" y="137778"/>
                    <a:pt x="371669" y="173278"/>
                    <a:pt x="385411" y="204770"/>
                  </a:cubicBezTo>
                  <a:cubicBezTo>
                    <a:pt x="391519" y="218798"/>
                    <a:pt x="411368" y="210305"/>
                    <a:pt x="412131" y="197517"/>
                  </a:cubicBezTo>
                  <a:cubicBezTo>
                    <a:pt x="415567" y="136537"/>
                    <a:pt x="422151" y="52941"/>
                    <a:pt x="492006" y="32042"/>
                  </a:cubicBezTo>
                  <a:cubicBezTo>
                    <a:pt x="519108" y="23930"/>
                    <a:pt x="547356" y="30992"/>
                    <a:pt x="561575" y="56949"/>
                  </a:cubicBezTo>
                  <a:cubicBezTo>
                    <a:pt x="576175" y="83574"/>
                    <a:pt x="573026" y="117738"/>
                    <a:pt x="570450" y="146844"/>
                  </a:cubicBezTo>
                  <a:cubicBezTo>
                    <a:pt x="569114" y="162781"/>
                    <a:pt x="595834" y="166598"/>
                    <a:pt x="598602" y="150661"/>
                  </a:cubicBezTo>
                  <a:cubicBezTo>
                    <a:pt x="606904" y="103041"/>
                    <a:pt x="657195" y="45402"/>
                    <a:pt x="710827" y="66969"/>
                  </a:cubicBezTo>
                  <a:cubicBezTo>
                    <a:pt x="746804" y="81379"/>
                    <a:pt x="769040" y="137301"/>
                    <a:pt x="737452" y="166216"/>
                  </a:cubicBezTo>
                  <a:cubicBezTo>
                    <a:pt x="744227" y="172992"/>
                    <a:pt x="750908" y="179672"/>
                    <a:pt x="757683" y="186447"/>
                  </a:cubicBezTo>
                  <a:cubicBezTo>
                    <a:pt x="776578" y="169079"/>
                    <a:pt x="798337" y="148848"/>
                    <a:pt x="824675" y="144649"/>
                  </a:cubicBezTo>
                  <a:cubicBezTo>
                    <a:pt x="847960" y="140927"/>
                    <a:pt x="868382" y="153810"/>
                    <a:pt x="880693" y="172896"/>
                  </a:cubicBezTo>
                  <a:cubicBezTo>
                    <a:pt x="912566" y="222806"/>
                    <a:pt x="883651" y="281686"/>
                    <a:pt x="860080" y="328447"/>
                  </a:cubicBezTo>
                  <a:cubicBezTo>
                    <a:pt x="868286" y="333218"/>
                    <a:pt x="876589" y="338085"/>
                    <a:pt x="884796" y="342857"/>
                  </a:cubicBezTo>
                  <a:cubicBezTo>
                    <a:pt x="899969" y="308216"/>
                    <a:pt x="948829" y="317377"/>
                    <a:pt x="970874" y="339994"/>
                  </a:cubicBezTo>
                  <a:cubicBezTo>
                    <a:pt x="987574" y="357076"/>
                    <a:pt x="989674" y="384560"/>
                    <a:pt x="985284" y="406890"/>
                  </a:cubicBezTo>
                  <a:cubicBezTo>
                    <a:pt x="979844" y="434660"/>
                    <a:pt x="965625" y="460522"/>
                    <a:pt x="948352" y="482757"/>
                  </a:cubicBezTo>
                  <a:cubicBezTo>
                    <a:pt x="956369" y="487433"/>
                    <a:pt x="964289" y="492014"/>
                    <a:pt x="972305" y="496690"/>
                  </a:cubicBezTo>
                  <a:cubicBezTo>
                    <a:pt x="976600" y="466534"/>
                    <a:pt x="1018398" y="465580"/>
                    <a:pt x="1038438" y="480944"/>
                  </a:cubicBezTo>
                  <a:cubicBezTo>
                    <a:pt x="1053707" y="492777"/>
                    <a:pt x="1056761" y="515394"/>
                    <a:pt x="1053802" y="533335"/>
                  </a:cubicBezTo>
                  <a:cubicBezTo>
                    <a:pt x="1049890" y="556906"/>
                    <a:pt x="1036912" y="578378"/>
                    <a:pt x="1020593" y="595460"/>
                  </a:cubicBezTo>
                  <a:cubicBezTo>
                    <a:pt x="1015249" y="600995"/>
                    <a:pt x="1014963" y="610156"/>
                    <a:pt x="1020593" y="615691"/>
                  </a:cubicBezTo>
                  <a:cubicBezTo>
                    <a:pt x="1038725" y="633536"/>
                    <a:pt x="1043878" y="662834"/>
                    <a:pt x="1030613" y="685069"/>
                  </a:cubicBezTo>
                  <a:cubicBezTo>
                    <a:pt x="1017253" y="707399"/>
                    <a:pt x="988720" y="716179"/>
                    <a:pt x="964575" y="708735"/>
                  </a:cubicBezTo>
                  <a:cubicBezTo>
                    <a:pt x="957132" y="706445"/>
                    <a:pt x="949116" y="711503"/>
                    <a:pt x="946921" y="718756"/>
                  </a:cubicBezTo>
                  <a:cubicBezTo>
                    <a:pt x="934992" y="759409"/>
                    <a:pt x="900160" y="789660"/>
                    <a:pt x="859984" y="801207"/>
                  </a:cubicBezTo>
                  <a:cubicBezTo>
                    <a:pt x="840135" y="806933"/>
                    <a:pt x="818949" y="808364"/>
                    <a:pt x="798718" y="803593"/>
                  </a:cubicBezTo>
                  <a:cubicBezTo>
                    <a:pt x="776388" y="798344"/>
                    <a:pt x="754248" y="780690"/>
                    <a:pt x="730391" y="787179"/>
                  </a:cubicBezTo>
                  <a:cubicBezTo>
                    <a:pt x="702239" y="794813"/>
                    <a:pt x="705960" y="822392"/>
                    <a:pt x="699948" y="844532"/>
                  </a:cubicBezTo>
                  <a:cubicBezTo>
                    <a:pt x="695272" y="861710"/>
                    <a:pt x="680958" y="872207"/>
                    <a:pt x="665498" y="879460"/>
                  </a:cubicBezTo>
                  <a:cubicBezTo>
                    <a:pt x="625418" y="898068"/>
                    <a:pt x="579516" y="900263"/>
                    <a:pt x="538671" y="917441"/>
                  </a:cubicBezTo>
                  <a:cubicBezTo>
                    <a:pt x="512619" y="928415"/>
                    <a:pt x="480841" y="947406"/>
                    <a:pt x="451448" y="941203"/>
                  </a:cubicBezTo>
                  <a:cubicBezTo>
                    <a:pt x="430072" y="936718"/>
                    <a:pt x="404974" y="917154"/>
                    <a:pt x="414994" y="893202"/>
                  </a:cubicBezTo>
                  <a:cubicBezTo>
                    <a:pt x="418048" y="886044"/>
                    <a:pt x="411750" y="877551"/>
                    <a:pt x="404974" y="875547"/>
                  </a:cubicBezTo>
                  <a:cubicBezTo>
                    <a:pt x="396767" y="873161"/>
                    <a:pt x="390374" y="878410"/>
                    <a:pt x="387320" y="885567"/>
                  </a:cubicBezTo>
                  <a:cubicBezTo>
                    <a:pt x="377109" y="909902"/>
                    <a:pt x="389133" y="935573"/>
                    <a:pt x="408505" y="951318"/>
                  </a:cubicBezTo>
                  <a:cubicBezTo>
                    <a:pt x="430072" y="968878"/>
                    <a:pt x="456220" y="973649"/>
                    <a:pt x="483227" y="968400"/>
                  </a:cubicBezTo>
                  <a:cubicBezTo>
                    <a:pt x="514528" y="962293"/>
                    <a:pt x="542107" y="944638"/>
                    <a:pt x="572359" y="935286"/>
                  </a:cubicBezTo>
                  <a:cubicBezTo>
                    <a:pt x="594880" y="928224"/>
                    <a:pt x="618260" y="924121"/>
                    <a:pt x="640973" y="918013"/>
                  </a:cubicBezTo>
                  <a:cubicBezTo>
                    <a:pt x="662158" y="912288"/>
                    <a:pt x="683630" y="904844"/>
                    <a:pt x="701093" y="891197"/>
                  </a:cubicBezTo>
                  <a:cubicBezTo>
                    <a:pt x="719511" y="876788"/>
                    <a:pt x="727909" y="857511"/>
                    <a:pt x="730391" y="834607"/>
                  </a:cubicBezTo>
                  <a:cubicBezTo>
                    <a:pt x="730963" y="829550"/>
                    <a:pt x="730677" y="822011"/>
                    <a:pt x="733921" y="817812"/>
                  </a:cubicBezTo>
                  <a:cubicBezTo>
                    <a:pt x="738025" y="812468"/>
                    <a:pt x="744991" y="814663"/>
                    <a:pt x="750431" y="816285"/>
                  </a:cubicBezTo>
                  <a:cubicBezTo>
                    <a:pt x="763313" y="820102"/>
                    <a:pt x="775052" y="826973"/>
                    <a:pt x="788126" y="830504"/>
                  </a:cubicBezTo>
                  <a:cubicBezTo>
                    <a:pt x="811124" y="836611"/>
                    <a:pt x="835554" y="836325"/>
                    <a:pt x="858648" y="831172"/>
                  </a:cubicBezTo>
                  <a:cubicBezTo>
                    <a:pt x="912089" y="819243"/>
                    <a:pt x="958850" y="779545"/>
                    <a:pt x="974500" y="726390"/>
                  </a:cubicBezTo>
                  <a:cubicBezTo>
                    <a:pt x="968583" y="729730"/>
                    <a:pt x="962762" y="733070"/>
                    <a:pt x="956846" y="736410"/>
                  </a:cubicBezTo>
                  <a:cubicBezTo>
                    <a:pt x="993204" y="747671"/>
                    <a:pt x="1035575" y="732593"/>
                    <a:pt x="1055234" y="699574"/>
                  </a:cubicBezTo>
                  <a:cubicBezTo>
                    <a:pt x="1074988" y="666555"/>
                    <a:pt x="1067831" y="622085"/>
                    <a:pt x="1040728" y="595460"/>
                  </a:cubicBezTo>
                  <a:cubicBezTo>
                    <a:pt x="1040728" y="602235"/>
                    <a:pt x="1040728" y="608916"/>
                    <a:pt x="1040728" y="615691"/>
                  </a:cubicBezTo>
                  <a:cubicBezTo>
                    <a:pt x="1078519" y="576183"/>
                    <a:pt x="1108293" y="495927"/>
                    <a:pt x="1053325" y="456610"/>
                  </a:cubicBezTo>
                  <a:cubicBezTo>
                    <a:pt x="1018780" y="431893"/>
                    <a:pt x="951788" y="439623"/>
                    <a:pt x="944630" y="489056"/>
                  </a:cubicBezTo>
                  <a:cubicBezTo>
                    <a:pt x="942913" y="501080"/>
                    <a:pt x="958563" y="515776"/>
                    <a:pt x="968583" y="502988"/>
                  </a:cubicBezTo>
                  <a:cubicBezTo>
                    <a:pt x="1006278" y="454510"/>
                    <a:pt x="1043114" y="369386"/>
                    <a:pt x="989197" y="317950"/>
                  </a:cubicBezTo>
                  <a:cubicBezTo>
                    <a:pt x="954651" y="284931"/>
                    <a:pt x="882410" y="277201"/>
                    <a:pt x="859984" y="328352"/>
                  </a:cubicBezTo>
                  <a:cubicBezTo>
                    <a:pt x="852732" y="344861"/>
                    <a:pt x="876303" y="359557"/>
                    <a:pt x="884701" y="342761"/>
                  </a:cubicBezTo>
                  <a:cubicBezTo>
                    <a:pt x="914475" y="283595"/>
                    <a:pt x="945489" y="210209"/>
                    <a:pt x="899683" y="150375"/>
                  </a:cubicBezTo>
                  <a:cubicBezTo>
                    <a:pt x="881742" y="126899"/>
                    <a:pt x="854449" y="112489"/>
                    <a:pt x="824484" y="115829"/>
                  </a:cubicBezTo>
                  <a:cubicBezTo>
                    <a:pt x="789939" y="119646"/>
                    <a:pt x="762073" y="143408"/>
                    <a:pt x="737452" y="166025"/>
                  </a:cubicBezTo>
                  <a:cubicBezTo>
                    <a:pt x="723806" y="178526"/>
                    <a:pt x="744132" y="198662"/>
                    <a:pt x="757683" y="186256"/>
                  </a:cubicBezTo>
                  <a:cubicBezTo>
                    <a:pt x="803585" y="144267"/>
                    <a:pt x="776483" y="64774"/>
                    <a:pt x="724283" y="41584"/>
                  </a:cubicBezTo>
                  <a:cubicBezTo>
                    <a:pt x="655001" y="10856"/>
                    <a:pt x="582379" y="76798"/>
                    <a:pt x="570927" y="142931"/>
                  </a:cubicBezTo>
                  <a:cubicBezTo>
                    <a:pt x="580279" y="144172"/>
                    <a:pt x="589631" y="145508"/>
                    <a:pt x="599079" y="146748"/>
                  </a:cubicBezTo>
                  <a:cubicBezTo>
                    <a:pt x="603755" y="92926"/>
                    <a:pt x="599937" y="18872"/>
                    <a:pt x="535809" y="2649"/>
                  </a:cubicBezTo>
                  <a:cubicBezTo>
                    <a:pt x="509374" y="-4031"/>
                    <a:pt x="480745" y="2458"/>
                    <a:pt x="457556" y="16105"/>
                  </a:cubicBezTo>
                  <a:cubicBezTo>
                    <a:pt x="431217" y="31564"/>
                    <a:pt x="413754" y="55708"/>
                    <a:pt x="402493" y="83669"/>
                  </a:cubicBezTo>
                  <a:cubicBezTo>
                    <a:pt x="388083" y="119646"/>
                    <a:pt x="385602" y="159345"/>
                    <a:pt x="383502" y="197612"/>
                  </a:cubicBezTo>
                  <a:cubicBezTo>
                    <a:pt x="392377" y="195227"/>
                    <a:pt x="401252" y="192841"/>
                    <a:pt x="410223" y="190360"/>
                  </a:cubicBezTo>
                  <a:cubicBezTo>
                    <a:pt x="385888" y="134533"/>
                    <a:pt x="347907" y="65919"/>
                    <a:pt x="276526" y="71072"/>
                  </a:cubicBezTo>
                  <a:cubicBezTo>
                    <a:pt x="245415" y="73363"/>
                    <a:pt x="220413" y="92162"/>
                    <a:pt x="208770" y="120982"/>
                  </a:cubicBezTo>
                  <a:cubicBezTo>
                    <a:pt x="197509" y="148943"/>
                    <a:pt x="199323" y="180340"/>
                    <a:pt x="203999" y="209446"/>
                  </a:cubicBezTo>
                  <a:cubicBezTo>
                    <a:pt x="210965" y="252580"/>
                    <a:pt x="224612" y="294188"/>
                    <a:pt x="243220" y="333600"/>
                  </a:cubicBezTo>
                  <a:cubicBezTo>
                    <a:pt x="251428" y="328829"/>
                    <a:pt x="259730" y="323962"/>
                    <a:pt x="267937" y="319190"/>
                  </a:cubicBezTo>
                  <a:cubicBezTo>
                    <a:pt x="242934" y="285981"/>
                    <a:pt x="215259" y="255157"/>
                    <a:pt x="184149" y="227673"/>
                  </a:cubicBezTo>
                  <a:cubicBezTo>
                    <a:pt x="159433" y="205724"/>
                    <a:pt x="128991" y="178717"/>
                    <a:pt x="93300" y="181103"/>
                  </a:cubicBezTo>
                  <a:cubicBezTo>
                    <a:pt x="77936" y="182153"/>
                    <a:pt x="64003" y="189692"/>
                    <a:pt x="56559" y="203529"/>
                  </a:cubicBezTo>
                  <a:cubicBezTo>
                    <a:pt x="47207" y="220897"/>
                    <a:pt x="50929" y="241510"/>
                    <a:pt x="53506" y="260024"/>
                  </a:cubicBezTo>
                  <a:cubicBezTo>
                    <a:pt x="59136" y="300295"/>
                    <a:pt x="70492" y="339422"/>
                    <a:pt x="86620" y="376734"/>
                  </a:cubicBezTo>
                  <a:cubicBezTo>
                    <a:pt x="104561" y="418342"/>
                    <a:pt x="128991" y="456705"/>
                    <a:pt x="158288" y="491250"/>
                  </a:cubicBezTo>
                  <a:cubicBezTo>
                    <a:pt x="165063" y="484475"/>
                    <a:pt x="171743" y="477795"/>
                    <a:pt x="178519" y="471019"/>
                  </a:cubicBezTo>
                  <a:cubicBezTo>
                    <a:pt x="148077" y="443249"/>
                    <a:pt x="118589" y="413666"/>
                    <a:pt x="86811" y="387518"/>
                  </a:cubicBezTo>
                  <a:cubicBezTo>
                    <a:pt x="64671" y="369291"/>
                    <a:pt x="25735" y="352591"/>
                    <a:pt x="6363" y="384273"/>
                  </a:cubicBezTo>
                  <a:cubicBezTo>
                    <a:pt x="-9860" y="410708"/>
                    <a:pt x="8463" y="445540"/>
                    <a:pt x="22109" y="468920"/>
                  </a:cubicBezTo>
                  <a:cubicBezTo>
                    <a:pt x="38332" y="496499"/>
                    <a:pt x="59804" y="521120"/>
                    <a:pt x="84807" y="540970"/>
                  </a:cubicBezTo>
                  <a:cubicBezTo>
                    <a:pt x="113340" y="563586"/>
                    <a:pt x="145786" y="580191"/>
                    <a:pt x="181000" y="589639"/>
                  </a:cubicBezTo>
                  <a:cubicBezTo>
                    <a:pt x="191402" y="592406"/>
                    <a:pt x="201708" y="582672"/>
                    <a:pt x="198654" y="571984"/>
                  </a:cubicBezTo>
                  <a:cubicBezTo>
                    <a:pt x="191020" y="545836"/>
                    <a:pt x="164777" y="533049"/>
                    <a:pt x="138725" y="535816"/>
                  </a:cubicBezTo>
                  <a:cubicBezTo>
                    <a:pt x="109905" y="538775"/>
                    <a:pt x="87383" y="558624"/>
                    <a:pt x="82802" y="587635"/>
                  </a:cubicBezTo>
                  <a:cubicBezTo>
                    <a:pt x="77649" y="619986"/>
                    <a:pt x="93490" y="653386"/>
                    <a:pt x="118303" y="673903"/>
                  </a:cubicBezTo>
                  <a:cubicBezTo>
                    <a:pt x="147409" y="697952"/>
                    <a:pt x="185008" y="706636"/>
                    <a:pt x="221081" y="714175"/>
                  </a:cubicBezTo>
                  <a:cubicBezTo>
                    <a:pt x="239403" y="717992"/>
                    <a:pt x="245701" y="693180"/>
                    <a:pt x="228715" y="686596"/>
                  </a:cubicBezTo>
                  <a:cubicBezTo>
                    <a:pt x="169834" y="663692"/>
                    <a:pt x="118589" y="733738"/>
                    <a:pt x="129754" y="787274"/>
                  </a:cubicBezTo>
                  <a:cubicBezTo>
                    <a:pt x="143496" y="853407"/>
                    <a:pt x="215546" y="889193"/>
                    <a:pt x="274807" y="904749"/>
                  </a:cubicBezTo>
                  <a:cubicBezTo>
                    <a:pt x="317274" y="915914"/>
                    <a:pt x="361649" y="918586"/>
                    <a:pt x="405070" y="912765"/>
                  </a:cubicBezTo>
                  <a:cubicBezTo>
                    <a:pt x="412799" y="911715"/>
                    <a:pt x="419288" y="906944"/>
                    <a:pt x="419384" y="898450"/>
                  </a:cubicBezTo>
                  <a:cubicBezTo>
                    <a:pt x="419193" y="891484"/>
                    <a:pt x="412513" y="883086"/>
                    <a:pt x="404878" y="884136"/>
                  </a:cubicBezTo>
                  <a:lnTo>
                    <a:pt x="404878" y="88413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5" name="Google Shape;55;p44"/>
          <p:cNvSpPr/>
          <p:nvPr/>
        </p:nvSpPr>
        <p:spPr>
          <a:xfrm>
            <a:off x="6883533" y="4387148"/>
            <a:ext cx="913138" cy="910864"/>
          </a:xfrm>
          <a:custGeom>
            <a:avLst/>
            <a:gdLst/>
            <a:ahLst/>
            <a:cxnLst/>
            <a:rect l="l" t="t" r="r" b="b"/>
            <a:pathLst>
              <a:path w="913138" h="910864" extrusionOk="0">
                <a:moveTo>
                  <a:pt x="315029" y="794794"/>
                </a:moveTo>
                <a:cubicBezTo>
                  <a:pt x="194024" y="774563"/>
                  <a:pt x="83612" y="698219"/>
                  <a:pt x="21964" y="592196"/>
                </a:cubicBezTo>
                <a:cubicBezTo>
                  <a:pt x="2210" y="558318"/>
                  <a:pt x="-11627" y="512226"/>
                  <a:pt x="13852" y="482356"/>
                </a:cubicBezTo>
                <a:cubicBezTo>
                  <a:pt x="50116" y="439794"/>
                  <a:pt x="118635" y="474340"/>
                  <a:pt x="161673" y="510031"/>
                </a:cubicBezTo>
                <a:cubicBezTo>
                  <a:pt x="142015" y="448765"/>
                  <a:pt x="123406" y="387212"/>
                  <a:pt x="105561" y="325469"/>
                </a:cubicBezTo>
                <a:cubicBezTo>
                  <a:pt x="102984" y="316499"/>
                  <a:pt x="100598" y="306383"/>
                  <a:pt x="105274" y="298367"/>
                </a:cubicBezTo>
                <a:cubicBezTo>
                  <a:pt x="115104" y="281476"/>
                  <a:pt x="141156" y="291782"/>
                  <a:pt x="155948" y="304666"/>
                </a:cubicBezTo>
                <a:cubicBezTo>
                  <a:pt x="179519" y="325088"/>
                  <a:pt x="200991" y="347895"/>
                  <a:pt x="219886" y="372612"/>
                </a:cubicBezTo>
                <a:cubicBezTo>
                  <a:pt x="172362" y="302852"/>
                  <a:pt x="176179" y="202269"/>
                  <a:pt x="228761" y="136232"/>
                </a:cubicBezTo>
                <a:cubicBezTo>
                  <a:pt x="284015" y="179938"/>
                  <a:pt x="326577" y="239391"/>
                  <a:pt x="350053" y="305811"/>
                </a:cubicBezTo>
                <a:cubicBezTo>
                  <a:pt x="329153" y="211812"/>
                  <a:pt x="344613" y="110275"/>
                  <a:pt x="392518" y="26678"/>
                </a:cubicBezTo>
                <a:cubicBezTo>
                  <a:pt x="398340" y="16562"/>
                  <a:pt x="405211" y="6161"/>
                  <a:pt x="416090" y="1962"/>
                </a:cubicBezTo>
                <a:cubicBezTo>
                  <a:pt x="442142" y="-8154"/>
                  <a:pt x="464663" y="22861"/>
                  <a:pt x="474684" y="49009"/>
                </a:cubicBezTo>
                <a:cubicBezTo>
                  <a:pt x="499400" y="113042"/>
                  <a:pt x="517628" y="179557"/>
                  <a:pt x="529079" y="247312"/>
                </a:cubicBezTo>
                <a:cubicBezTo>
                  <a:pt x="567728" y="218206"/>
                  <a:pt x="564483" y="136804"/>
                  <a:pt x="612771" y="138522"/>
                </a:cubicBezTo>
                <a:cubicBezTo>
                  <a:pt x="644167" y="139572"/>
                  <a:pt x="657242" y="180416"/>
                  <a:pt x="652852" y="211431"/>
                </a:cubicBezTo>
                <a:cubicBezTo>
                  <a:pt x="648366" y="242445"/>
                  <a:pt x="635388" y="274987"/>
                  <a:pt x="647508" y="303902"/>
                </a:cubicBezTo>
                <a:cubicBezTo>
                  <a:pt x="646553" y="274891"/>
                  <a:pt x="685775" y="256760"/>
                  <a:pt x="711255" y="270692"/>
                </a:cubicBezTo>
                <a:cubicBezTo>
                  <a:pt x="736734" y="284625"/>
                  <a:pt x="745609" y="318694"/>
                  <a:pt x="738643" y="346941"/>
                </a:cubicBezTo>
                <a:cubicBezTo>
                  <a:pt x="731581" y="375093"/>
                  <a:pt x="712209" y="398473"/>
                  <a:pt x="692073" y="419373"/>
                </a:cubicBezTo>
                <a:cubicBezTo>
                  <a:pt x="728623" y="397233"/>
                  <a:pt x="773952" y="374711"/>
                  <a:pt x="811647" y="394656"/>
                </a:cubicBezTo>
                <a:cubicBezTo>
                  <a:pt x="842280" y="410879"/>
                  <a:pt x="854113" y="450578"/>
                  <a:pt x="848292" y="484742"/>
                </a:cubicBezTo>
                <a:cubicBezTo>
                  <a:pt x="842471" y="518906"/>
                  <a:pt x="822812" y="548871"/>
                  <a:pt x="803631" y="577786"/>
                </a:cubicBezTo>
                <a:cubicBezTo>
                  <a:pt x="820522" y="546008"/>
                  <a:pt x="871195" y="544004"/>
                  <a:pt x="895530" y="570534"/>
                </a:cubicBezTo>
                <a:cubicBezTo>
                  <a:pt x="919865" y="597063"/>
                  <a:pt x="917765" y="640961"/>
                  <a:pt x="896675" y="670162"/>
                </a:cubicBezTo>
                <a:cubicBezTo>
                  <a:pt x="875585" y="699364"/>
                  <a:pt x="839704" y="714824"/>
                  <a:pt x="804012" y="719023"/>
                </a:cubicBezTo>
                <a:cubicBezTo>
                  <a:pt x="825007" y="697742"/>
                  <a:pt x="862321" y="695356"/>
                  <a:pt x="885796" y="713774"/>
                </a:cubicBezTo>
                <a:cubicBezTo>
                  <a:pt x="851155" y="790595"/>
                  <a:pt x="766986" y="842222"/>
                  <a:pt x="682817" y="838310"/>
                </a:cubicBezTo>
                <a:cubicBezTo>
                  <a:pt x="704479" y="864362"/>
                  <a:pt x="660486" y="895568"/>
                  <a:pt x="626608" y="897381"/>
                </a:cubicBezTo>
                <a:cubicBezTo>
                  <a:pt x="543966" y="901866"/>
                  <a:pt x="459987" y="875146"/>
                  <a:pt x="395095" y="823709"/>
                </a:cubicBezTo>
                <a:cubicBezTo>
                  <a:pt x="389560" y="854629"/>
                  <a:pt x="373337" y="885070"/>
                  <a:pt x="346140" y="900912"/>
                </a:cubicBezTo>
                <a:cubicBezTo>
                  <a:pt x="318942" y="916753"/>
                  <a:pt x="280293" y="914081"/>
                  <a:pt x="259967" y="890033"/>
                </a:cubicBezTo>
                <a:cubicBezTo>
                  <a:pt x="239640" y="865984"/>
                  <a:pt x="247656" y="822087"/>
                  <a:pt x="277239" y="81159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44"/>
          <p:cNvSpPr/>
          <p:nvPr/>
        </p:nvSpPr>
        <p:spPr>
          <a:xfrm>
            <a:off x="9185059" y="6278570"/>
            <a:ext cx="908657" cy="592386"/>
          </a:xfrm>
          <a:custGeom>
            <a:avLst/>
            <a:gdLst/>
            <a:ahLst/>
            <a:cxnLst/>
            <a:rect l="l" t="t" r="r" b="b"/>
            <a:pathLst>
              <a:path w="908657" h="592386" extrusionOk="0">
                <a:moveTo>
                  <a:pt x="908658" y="592387"/>
                </a:moveTo>
                <a:lnTo>
                  <a:pt x="21923" y="592387"/>
                </a:lnTo>
                <a:cubicBezTo>
                  <a:pt x="2168" y="558509"/>
                  <a:pt x="-11573" y="512416"/>
                  <a:pt x="13811" y="482547"/>
                </a:cubicBezTo>
                <a:cubicBezTo>
                  <a:pt x="50170" y="439985"/>
                  <a:pt x="118593" y="474531"/>
                  <a:pt x="161632" y="510222"/>
                </a:cubicBezTo>
                <a:cubicBezTo>
                  <a:pt x="142069" y="448955"/>
                  <a:pt x="123365" y="387403"/>
                  <a:pt x="105519" y="325660"/>
                </a:cubicBezTo>
                <a:cubicBezTo>
                  <a:pt x="102942" y="316689"/>
                  <a:pt x="100557" y="306574"/>
                  <a:pt x="105233" y="298463"/>
                </a:cubicBezTo>
                <a:cubicBezTo>
                  <a:pt x="115062" y="281571"/>
                  <a:pt x="141114" y="291973"/>
                  <a:pt x="155906" y="304761"/>
                </a:cubicBezTo>
                <a:cubicBezTo>
                  <a:pt x="179477" y="325183"/>
                  <a:pt x="200949" y="347991"/>
                  <a:pt x="219844" y="372707"/>
                </a:cubicBezTo>
                <a:cubicBezTo>
                  <a:pt x="172416" y="302852"/>
                  <a:pt x="176137" y="202365"/>
                  <a:pt x="228719" y="136232"/>
                </a:cubicBezTo>
                <a:cubicBezTo>
                  <a:pt x="283973" y="179939"/>
                  <a:pt x="326535" y="239487"/>
                  <a:pt x="350011" y="305810"/>
                </a:cubicBezTo>
                <a:cubicBezTo>
                  <a:pt x="329207" y="211812"/>
                  <a:pt x="344667" y="110274"/>
                  <a:pt x="392573" y="26773"/>
                </a:cubicBezTo>
                <a:cubicBezTo>
                  <a:pt x="398298" y="16658"/>
                  <a:pt x="405265" y="6161"/>
                  <a:pt x="416144" y="1962"/>
                </a:cubicBezTo>
                <a:cubicBezTo>
                  <a:pt x="442196" y="-8154"/>
                  <a:pt x="464622" y="22861"/>
                  <a:pt x="474738" y="49009"/>
                </a:cubicBezTo>
                <a:cubicBezTo>
                  <a:pt x="499358" y="113042"/>
                  <a:pt x="517681" y="179557"/>
                  <a:pt x="529037" y="247312"/>
                </a:cubicBezTo>
                <a:cubicBezTo>
                  <a:pt x="567687" y="218206"/>
                  <a:pt x="564442" y="136804"/>
                  <a:pt x="612729" y="138522"/>
                </a:cubicBezTo>
                <a:cubicBezTo>
                  <a:pt x="644126" y="139572"/>
                  <a:pt x="657295" y="180320"/>
                  <a:pt x="652810" y="211431"/>
                </a:cubicBezTo>
                <a:cubicBezTo>
                  <a:pt x="648420" y="242445"/>
                  <a:pt x="635346" y="274987"/>
                  <a:pt x="647561" y="303902"/>
                </a:cubicBezTo>
                <a:cubicBezTo>
                  <a:pt x="646512" y="274891"/>
                  <a:pt x="685829" y="256760"/>
                  <a:pt x="711309" y="270692"/>
                </a:cubicBezTo>
                <a:cubicBezTo>
                  <a:pt x="736788" y="284625"/>
                  <a:pt x="745664" y="318694"/>
                  <a:pt x="738697" y="346941"/>
                </a:cubicBezTo>
                <a:cubicBezTo>
                  <a:pt x="731636" y="375093"/>
                  <a:pt x="712263" y="398473"/>
                  <a:pt x="692128" y="419372"/>
                </a:cubicBezTo>
                <a:cubicBezTo>
                  <a:pt x="728581" y="397328"/>
                  <a:pt x="773911" y="374711"/>
                  <a:pt x="811700" y="394656"/>
                </a:cubicBezTo>
                <a:cubicBezTo>
                  <a:pt x="842334" y="410879"/>
                  <a:pt x="854167" y="450578"/>
                  <a:pt x="848346" y="484742"/>
                </a:cubicBezTo>
                <a:cubicBezTo>
                  <a:pt x="842906" y="516424"/>
                  <a:pt x="825634" y="544481"/>
                  <a:pt x="807884" y="571488"/>
                </a:cubicBezTo>
                <a:cubicBezTo>
                  <a:pt x="827638" y="545912"/>
                  <a:pt x="872967" y="545912"/>
                  <a:pt x="895584" y="570534"/>
                </a:cubicBezTo>
                <a:cubicBezTo>
                  <a:pt x="901500" y="576927"/>
                  <a:pt x="905795" y="584370"/>
                  <a:pt x="908658" y="59238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44"/>
          <p:cNvSpPr/>
          <p:nvPr/>
        </p:nvSpPr>
        <p:spPr>
          <a:xfrm>
            <a:off x="5469643" y="2369281"/>
            <a:ext cx="913138" cy="910864"/>
          </a:xfrm>
          <a:custGeom>
            <a:avLst/>
            <a:gdLst/>
            <a:ahLst/>
            <a:cxnLst/>
            <a:rect l="l" t="t" r="r" b="b"/>
            <a:pathLst>
              <a:path w="913138" h="910864" extrusionOk="0">
                <a:moveTo>
                  <a:pt x="315030" y="794794"/>
                </a:moveTo>
                <a:cubicBezTo>
                  <a:pt x="194024" y="774563"/>
                  <a:pt x="83612" y="698219"/>
                  <a:pt x="21964" y="592196"/>
                </a:cubicBezTo>
                <a:cubicBezTo>
                  <a:pt x="2210" y="558318"/>
                  <a:pt x="-11627" y="512226"/>
                  <a:pt x="13853" y="482356"/>
                </a:cubicBezTo>
                <a:cubicBezTo>
                  <a:pt x="50116" y="439794"/>
                  <a:pt x="118635" y="474340"/>
                  <a:pt x="161674" y="510031"/>
                </a:cubicBezTo>
                <a:cubicBezTo>
                  <a:pt x="142015" y="448765"/>
                  <a:pt x="123406" y="387213"/>
                  <a:pt x="105561" y="325469"/>
                </a:cubicBezTo>
                <a:cubicBezTo>
                  <a:pt x="102984" y="316499"/>
                  <a:pt x="100598" y="306383"/>
                  <a:pt x="105275" y="298367"/>
                </a:cubicBezTo>
                <a:cubicBezTo>
                  <a:pt x="115104" y="281476"/>
                  <a:pt x="141156" y="291783"/>
                  <a:pt x="155948" y="304666"/>
                </a:cubicBezTo>
                <a:cubicBezTo>
                  <a:pt x="179519" y="325088"/>
                  <a:pt x="200991" y="347895"/>
                  <a:pt x="219886" y="372612"/>
                </a:cubicBezTo>
                <a:cubicBezTo>
                  <a:pt x="172362" y="302852"/>
                  <a:pt x="176179" y="202269"/>
                  <a:pt x="228761" y="136232"/>
                </a:cubicBezTo>
                <a:cubicBezTo>
                  <a:pt x="284015" y="179939"/>
                  <a:pt x="326577" y="239391"/>
                  <a:pt x="350052" y="305811"/>
                </a:cubicBezTo>
                <a:cubicBezTo>
                  <a:pt x="329153" y="211812"/>
                  <a:pt x="344613" y="110275"/>
                  <a:pt x="392519" y="26678"/>
                </a:cubicBezTo>
                <a:cubicBezTo>
                  <a:pt x="398340" y="16562"/>
                  <a:pt x="405211" y="6161"/>
                  <a:pt x="416090" y="1962"/>
                </a:cubicBezTo>
                <a:cubicBezTo>
                  <a:pt x="442142" y="-8154"/>
                  <a:pt x="464664" y="22861"/>
                  <a:pt x="474684" y="49009"/>
                </a:cubicBezTo>
                <a:cubicBezTo>
                  <a:pt x="499400" y="113042"/>
                  <a:pt x="517627" y="179557"/>
                  <a:pt x="529079" y="247312"/>
                </a:cubicBezTo>
                <a:cubicBezTo>
                  <a:pt x="567728" y="218206"/>
                  <a:pt x="564484" y="136804"/>
                  <a:pt x="612771" y="138522"/>
                </a:cubicBezTo>
                <a:cubicBezTo>
                  <a:pt x="644167" y="139572"/>
                  <a:pt x="657241" y="180416"/>
                  <a:pt x="652851" y="211430"/>
                </a:cubicBezTo>
                <a:cubicBezTo>
                  <a:pt x="648366" y="242445"/>
                  <a:pt x="635388" y="274987"/>
                  <a:pt x="647507" y="303902"/>
                </a:cubicBezTo>
                <a:cubicBezTo>
                  <a:pt x="646553" y="274891"/>
                  <a:pt x="685775" y="256760"/>
                  <a:pt x="711255" y="270693"/>
                </a:cubicBezTo>
                <a:cubicBezTo>
                  <a:pt x="736735" y="284625"/>
                  <a:pt x="745609" y="318694"/>
                  <a:pt x="738643" y="346941"/>
                </a:cubicBezTo>
                <a:cubicBezTo>
                  <a:pt x="731677" y="375188"/>
                  <a:pt x="712209" y="398473"/>
                  <a:pt x="692073" y="419372"/>
                </a:cubicBezTo>
                <a:cubicBezTo>
                  <a:pt x="728623" y="397233"/>
                  <a:pt x="773952" y="374711"/>
                  <a:pt x="811647" y="394656"/>
                </a:cubicBezTo>
                <a:cubicBezTo>
                  <a:pt x="842280" y="410879"/>
                  <a:pt x="854113" y="450578"/>
                  <a:pt x="848292" y="484742"/>
                </a:cubicBezTo>
                <a:cubicBezTo>
                  <a:pt x="842471" y="518906"/>
                  <a:pt x="822813" y="548871"/>
                  <a:pt x="803631" y="577786"/>
                </a:cubicBezTo>
                <a:cubicBezTo>
                  <a:pt x="820522" y="546008"/>
                  <a:pt x="871195" y="544004"/>
                  <a:pt x="895530" y="570533"/>
                </a:cubicBezTo>
                <a:cubicBezTo>
                  <a:pt x="919865" y="597063"/>
                  <a:pt x="917765" y="640961"/>
                  <a:pt x="896675" y="670162"/>
                </a:cubicBezTo>
                <a:cubicBezTo>
                  <a:pt x="875585" y="699268"/>
                  <a:pt x="839703" y="714823"/>
                  <a:pt x="804013" y="719022"/>
                </a:cubicBezTo>
                <a:cubicBezTo>
                  <a:pt x="825007" y="697742"/>
                  <a:pt x="862320" y="695356"/>
                  <a:pt x="885796" y="713774"/>
                </a:cubicBezTo>
                <a:cubicBezTo>
                  <a:pt x="851155" y="790595"/>
                  <a:pt x="766986" y="842223"/>
                  <a:pt x="682816" y="838310"/>
                </a:cubicBezTo>
                <a:cubicBezTo>
                  <a:pt x="704479" y="864362"/>
                  <a:pt x="660486" y="895568"/>
                  <a:pt x="626608" y="897381"/>
                </a:cubicBezTo>
                <a:cubicBezTo>
                  <a:pt x="543966" y="901866"/>
                  <a:pt x="459988" y="875146"/>
                  <a:pt x="395095" y="823709"/>
                </a:cubicBezTo>
                <a:cubicBezTo>
                  <a:pt x="389560" y="854628"/>
                  <a:pt x="373337" y="885070"/>
                  <a:pt x="346140" y="900912"/>
                </a:cubicBezTo>
                <a:cubicBezTo>
                  <a:pt x="318942" y="916753"/>
                  <a:pt x="280293" y="914081"/>
                  <a:pt x="259966" y="890033"/>
                </a:cubicBezTo>
                <a:cubicBezTo>
                  <a:pt x="239640" y="865984"/>
                  <a:pt x="247656" y="822087"/>
                  <a:pt x="277239" y="81159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44"/>
          <p:cNvSpPr/>
          <p:nvPr/>
        </p:nvSpPr>
        <p:spPr>
          <a:xfrm>
            <a:off x="6305206" y="4541704"/>
            <a:ext cx="800477" cy="881216"/>
          </a:xfrm>
          <a:custGeom>
            <a:avLst/>
            <a:gdLst/>
            <a:ahLst/>
            <a:cxnLst/>
            <a:rect l="l" t="t" r="r" b="b"/>
            <a:pathLst>
              <a:path w="800477" h="881216" extrusionOk="0">
                <a:moveTo>
                  <a:pt x="143659" y="808004"/>
                </a:moveTo>
                <a:cubicBezTo>
                  <a:pt x="48801" y="760098"/>
                  <a:pt x="-10556" y="650067"/>
                  <a:pt x="1564" y="544522"/>
                </a:cubicBezTo>
                <a:cubicBezTo>
                  <a:pt x="2804" y="533548"/>
                  <a:pt x="5762" y="521237"/>
                  <a:pt x="15401" y="515797"/>
                </a:cubicBezTo>
                <a:cubicBezTo>
                  <a:pt x="28952" y="508163"/>
                  <a:pt x="45080" y="519042"/>
                  <a:pt x="56722" y="529349"/>
                </a:cubicBezTo>
                <a:cubicBezTo>
                  <a:pt x="77812" y="548053"/>
                  <a:pt x="98998" y="566662"/>
                  <a:pt x="120088" y="585366"/>
                </a:cubicBezTo>
                <a:cubicBezTo>
                  <a:pt x="74759" y="506064"/>
                  <a:pt x="58249" y="410729"/>
                  <a:pt x="74282" y="320834"/>
                </a:cubicBezTo>
                <a:cubicBezTo>
                  <a:pt x="121614" y="345550"/>
                  <a:pt x="161027" y="385249"/>
                  <a:pt x="185362" y="432774"/>
                </a:cubicBezTo>
                <a:cubicBezTo>
                  <a:pt x="172765" y="396224"/>
                  <a:pt x="160169" y="356334"/>
                  <a:pt x="172670" y="319689"/>
                </a:cubicBezTo>
                <a:cubicBezTo>
                  <a:pt x="185171" y="283139"/>
                  <a:pt x="235272" y="258327"/>
                  <a:pt x="263901" y="284284"/>
                </a:cubicBezTo>
                <a:cubicBezTo>
                  <a:pt x="285945" y="304325"/>
                  <a:pt x="285182" y="343642"/>
                  <a:pt x="310852" y="358624"/>
                </a:cubicBezTo>
                <a:cubicBezTo>
                  <a:pt x="303599" y="255083"/>
                  <a:pt x="316196" y="150110"/>
                  <a:pt x="347593" y="51149"/>
                </a:cubicBezTo>
                <a:cubicBezTo>
                  <a:pt x="354177" y="30536"/>
                  <a:pt x="364198" y="7442"/>
                  <a:pt x="385001" y="1430"/>
                </a:cubicBezTo>
                <a:cubicBezTo>
                  <a:pt x="420406" y="-8686"/>
                  <a:pt x="444454" y="36930"/>
                  <a:pt x="450752" y="73193"/>
                </a:cubicBezTo>
                <a:cubicBezTo>
                  <a:pt x="463159" y="144861"/>
                  <a:pt x="465258" y="218247"/>
                  <a:pt x="457051" y="290487"/>
                </a:cubicBezTo>
                <a:cubicBezTo>
                  <a:pt x="463254" y="272737"/>
                  <a:pt x="470029" y="254128"/>
                  <a:pt x="484058" y="241532"/>
                </a:cubicBezTo>
                <a:cubicBezTo>
                  <a:pt x="498086" y="228935"/>
                  <a:pt x="521848" y="225022"/>
                  <a:pt x="535304" y="238287"/>
                </a:cubicBezTo>
                <a:cubicBezTo>
                  <a:pt x="544560" y="247448"/>
                  <a:pt x="546373" y="261667"/>
                  <a:pt x="546755" y="274741"/>
                </a:cubicBezTo>
                <a:cubicBezTo>
                  <a:pt x="547709" y="309287"/>
                  <a:pt x="542461" y="344024"/>
                  <a:pt x="531391" y="376661"/>
                </a:cubicBezTo>
                <a:cubicBezTo>
                  <a:pt x="563742" y="361583"/>
                  <a:pt x="606590" y="375516"/>
                  <a:pt x="623862" y="406721"/>
                </a:cubicBezTo>
                <a:cubicBezTo>
                  <a:pt x="641135" y="437927"/>
                  <a:pt x="630161" y="481634"/>
                  <a:pt x="600196" y="501006"/>
                </a:cubicBezTo>
                <a:cubicBezTo>
                  <a:pt x="627393" y="475526"/>
                  <a:pt x="677017" y="491558"/>
                  <a:pt x="693336" y="525054"/>
                </a:cubicBezTo>
                <a:cubicBezTo>
                  <a:pt x="709654" y="558550"/>
                  <a:pt x="698870" y="600062"/>
                  <a:pt x="676826" y="630123"/>
                </a:cubicBezTo>
                <a:cubicBezTo>
                  <a:pt x="708604" y="613040"/>
                  <a:pt x="752120" y="622488"/>
                  <a:pt x="773974" y="651212"/>
                </a:cubicBezTo>
                <a:cubicBezTo>
                  <a:pt x="795827" y="679937"/>
                  <a:pt x="793251" y="724408"/>
                  <a:pt x="768248" y="750460"/>
                </a:cubicBezTo>
                <a:cubicBezTo>
                  <a:pt x="789434" y="742062"/>
                  <a:pt x="807947" y="774222"/>
                  <a:pt x="797450" y="794453"/>
                </a:cubicBezTo>
                <a:cubicBezTo>
                  <a:pt x="786952" y="814684"/>
                  <a:pt x="762618" y="822796"/>
                  <a:pt x="740669" y="828808"/>
                </a:cubicBezTo>
                <a:cubicBezTo>
                  <a:pt x="693526" y="841595"/>
                  <a:pt x="625103" y="840737"/>
                  <a:pt x="616419" y="792640"/>
                </a:cubicBezTo>
                <a:cubicBezTo>
                  <a:pt x="573571" y="835774"/>
                  <a:pt x="513259" y="861158"/>
                  <a:pt x="452375" y="861731"/>
                </a:cubicBezTo>
                <a:cubicBezTo>
                  <a:pt x="426036" y="861922"/>
                  <a:pt x="391204" y="845794"/>
                  <a:pt x="398743" y="820600"/>
                </a:cubicBezTo>
                <a:cubicBezTo>
                  <a:pt x="395022" y="857437"/>
                  <a:pt x="354845" y="881962"/>
                  <a:pt x="317818" y="881199"/>
                </a:cubicBezTo>
                <a:cubicBezTo>
                  <a:pt x="280792" y="880435"/>
                  <a:pt x="246818" y="861349"/>
                  <a:pt x="215422" y="841691"/>
                </a:cubicBezTo>
                <a:cubicBezTo>
                  <a:pt x="194905" y="867170"/>
                  <a:pt x="152916" y="871369"/>
                  <a:pt x="127627" y="850566"/>
                </a:cubicBezTo>
                <a:cubicBezTo>
                  <a:pt x="102433" y="829666"/>
                  <a:pt x="98712" y="787678"/>
                  <a:pt x="119897" y="762675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9" name="Google Shape;59;p44"/>
          <p:cNvGrpSpPr/>
          <p:nvPr/>
        </p:nvGrpSpPr>
        <p:grpSpPr>
          <a:xfrm>
            <a:off x="5272019" y="2656840"/>
            <a:ext cx="744835" cy="525948"/>
            <a:chOff x="5272019" y="2656840"/>
            <a:chExt cx="744835" cy="525948"/>
          </a:xfrm>
        </p:grpSpPr>
        <p:sp>
          <p:nvSpPr>
            <p:cNvPr id="60" name="Google Shape;60;p44"/>
            <p:cNvSpPr/>
            <p:nvPr/>
          </p:nvSpPr>
          <p:spPr>
            <a:xfrm>
              <a:off x="5286618" y="2671182"/>
              <a:ext cx="715904" cy="497247"/>
            </a:xfrm>
            <a:custGeom>
              <a:avLst/>
              <a:gdLst/>
              <a:ahLst/>
              <a:cxnLst/>
              <a:rect l="l" t="t" r="r" b="b"/>
              <a:pathLst>
                <a:path w="715904" h="497247" extrusionOk="0">
                  <a:moveTo>
                    <a:pt x="173211" y="361868"/>
                  </a:moveTo>
                  <a:cubicBezTo>
                    <a:pt x="70242" y="344500"/>
                    <a:pt x="-9729" y="239432"/>
                    <a:pt x="959" y="135604"/>
                  </a:cubicBezTo>
                  <a:cubicBezTo>
                    <a:pt x="2582" y="119763"/>
                    <a:pt x="8880" y="101058"/>
                    <a:pt x="24435" y="97909"/>
                  </a:cubicBezTo>
                  <a:cubicBezTo>
                    <a:pt x="35219" y="95714"/>
                    <a:pt x="45621" y="102108"/>
                    <a:pt x="54591" y="108406"/>
                  </a:cubicBezTo>
                  <a:cubicBezTo>
                    <a:pt x="88374" y="132264"/>
                    <a:pt x="120056" y="159271"/>
                    <a:pt x="148876" y="188949"/>
                  </a:cubicBezTo>
                  <a:cubicBezTo>
                    <a:pt x="147063" y="158889"/>
                    <a:pt x="145536" y="127588"/>
                    <a:pt x="157846" y="100104"/>
                  </a:cubicBezTo>
                  <a:cubicBezTo>
                    <a:pt x="170157" y="72620"/>
                    <a:pt x="201076" y="51053"/>
                    <a:pt x="229801" y="59737"/>
                  </a:cubicBezTo>
                  <a:cubicBezTo>
                    <a:pt x="271981" y="72429"/>
                    <a:pt x="278088" y="134268"/>
                    <a:pt x="316356" y="156026"/>
                  </a:cubicBezTo>
                  <a:cubicBezTo>
                    <a:pt x="329334" y="133314"/>
                    <a:pt x="332483" y="106498"/>
                    <a:pt x="337828" y="80827"/>
                  </a:cubicBezTo>
                  <a:cubicBezTo>
                    <a:pt x="343172" y="55157"/>
                    <a:pt x="351856" y="28436"/>
                    <a:pt x="372278" y="11927"/>
                  </a:cubicBezTo>
                  <a:cubicBezTo>
                    <a:pt x="392604" y="-4583"/>
                    <a:pt x="427627" y="-4964"/>
                    <a:pt x="441655" y="17175"/>
                  </a:cubicBezTo>
                  <a:cubicBezTo>
                    <a:pt x="460455" y="46949"/>
                    <a:pt x="432780" y="95619"/>
                    <a:pt x="460359" y="117472"/>
                  </a:cubicBezTo>
                  <a:cubicBezTo>
                    <a:pt x="461123" y="78632"/>
                    <a:pt x="517522" y="59833"/>
                    <a:pt x="548251" y="83499"/>
                  </a:cubicBezTo>
                  <a:cubicBezTo>
                    <a:pt x="579074" y="107166"/>
                    <a:pt x="582605" y="154499"/>
                    <a:pt x="566764" y="189904"/>
                  </a:cubicBezTo>
                  <a:cubicBezTo>
                    <a:pt x="599496" y="175494"/>
                    <a:pt x="640627" y="171867"/>
                    <a:pt x="668779" y="193816"/>
                  </a:cubicBezTo>
                  <a:cubicBezTo>
                    <a:pt x="696930" y="215861"/>
                    <a:pt x="697885" y="268824"/>
                    <a:pt x="664961" y="282662"/>
                  </a:cubicBezTo>
                  <a:cubicBezTo>
                    <a:pt x="687674" y="267679"/>
                    <a:pt x="718497" y="296690"/>
                    <a:pt x="715730" y="323792"/>
                  </a:cubicBezTo>
                  <a:cubicBezTo>
                    <a:pt x="712963" y="350894"/>
                    <a:pt x="691013" y="371411"/>
                    <a:pt x="670496" y="389352"/>
                  </a:cubicBezTo>
                  <a:cubicBezTo>
                    <a:pt x="662862" y="396032"/>
                    <a:pt x="655132" y="402712"/>
                    <a:pt x="647497" y="409488"/>
                  </a:cubicBezTo>
                  <a:cubicBezTo>
                    <a:pt x="637096" y="418554"/>
                    <a:pt x="626694" y="427620"/>
                    <a:pt x="615052" y="434968"/>
                  </a:cubicBezTo>
                  <a:cubicBezTo>
                    <a:pt x="554263" y="473331"/>
                    <a:pt x="463413" y="450237"/>
                    <a:pt x="428200" y="387634"/>
                  </a:cubicBezTo>
                  <a:cubicBezTo>
                    <a:pt x="390028" y="425138"/>
                    <a:pt x="339545" y="449855"/>
                    <a:pt x="286581" y="457107"/>
                  </a:cubicBezTo>
                  <a:cubicBezTo>
                    <a:pt x="270359" y="459302"/>
                    <a:pt x="253181" y="460161"/>
                    <a:pt x="239153" y="468750"/>
                  </a:cubicBezTo>
                  <a:cubicBezTo>
                    <a:pt x="229133" y="474858"/>
                    <a:pt x="221689" y="484496"/>
                    <a:pt x="211669" y="490508"/>
                  </a:cubicBezTo>
                  <a:cubicBezTo>
                    <a:pt x="180082" y="509785"/>
                    <a:pt x="136566" y="484973"/>
                    <a:pt x="122728" y="450714"/>
                  </a:cubicBezTo>
                  <a:cubicBezTo>
                    <a:pt x="108891" y="416454"/>
                    <a:pt x="115857" y="377710"/>
                    <a:pt x="123015" y="341446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44"/>
            <p:cNvSpPr/>
            <p:nvPr/>
          </p:nvSpPr>
          <p:spPr>
            <a:xfrm>
              <a:off x="5272019" y="2656840"/>
              <a:ext cx="744835" cy="525948"/>
            </a:xfrm>
            <a:custGeom>
              <a:avLst/>
              <a:gdLst/>
              <a:ahLst/>
              <a:cxnLst/>
              <a:rect l="l" t="t" r="r" b="b"/>
              <a:pathLst>
                <a:path w="744835" h="525948" extrusionOk="0">
                  <a:moveTo>
                    <a:pt x="191531" y="362372"/>
                  </a:moveTo>
                  <a:cubicBezTo>
                    <a:pt x="134464" y="352161"/>
                    <a:pt x="85604" y="315612"/>
                    <a:pt x="56403" y="265988"/>
                  </a:cubicBezTo>
                  <a:cubicBezTo>
                    <a:pt x="42184" y="241844"/>
                    <a:pt x="32354" y="214647"/>
                    <a:pt x="29682" y="186686"/>
                  </a:cubicBezTo>
                  <a:cubicBezTo>
                    <a:pt x="28346" y="172944"/>
                    <a:pt x="27774" y="158152"/>
                    <a:pt x="30732" y="144697"/>
                  </a:cubicBezTo>
                  <a:cubicBezTo>
                    <a:pt x="31877" y="139639"/>
                    <a:pt x="33404" y="133245"/>
                    <a:pt x="37126" y="129332"/>
                  </a:cubicBezTo>
                  <a:cubicBezTo>
                    <a:pt x="43042" y="123225"/>
                    <a:pt x="50676" y="127805"/>
                    <a:pt x="56784" y="131623"/>
                  </a:cubicBezTo>
                  <a:cubicBezTo>
                    <a:pt x="92189" y="153858"/>
                    <a:pt x="124253" y="183632"/>
                    <a:pt x="153455" y="213406"/>
                  </a:cubicBezTo>
                  <a:cubicBezTo>
                    <a:pt x="161757" y="221899"/>
                    <a:pt x="178648" y="215887"/>
                    <a:pt x="177885" y="203291"/>
                  </a:cubicBezTo>
                  <a:cubicBezTo>
                    <a:pt x="176167" y="174566"/>
                    <a:pt x="173209" y="141547"/>
                    <a:pt x="188096" y="115495"/>
                  </a:cubicBezTo>
                  <a:cubicBezTo>
                    <a:pt x="199356" y="95646"/>
                    <a:pt x="224550" y="78564"/>
                    <a:pt x="247167" y="90588"/>
                  </a:cubicBezTo>
                  <a:cubicBezTo>
                    <a:pt x="264249" y="99654"/>
                    <a:pt x="273410" y="120076"/>
                    <a:pt x="282762" y="136013"/>
                  </a:cubicBezTo>
                  <a:cubicBezTo>
                    <a:pt x="293450" y="154144"/>
                    <a:pt x="305475" y="171703"/>
                    <a:pt x="323988" y="182773"/>
                  </a:cubicBezTo>
                  <a:cubicBezTo>
                    <a:pt x="330477" y="186686"/>
                    <a:pt x="339925" y="184396"/>
                    <a:pt x="343551" y="177620"/>
                  </a:cubicBezTo>
                  <a:cubicBezTo>
                    <a:pt x="359297" y="148609"/>
                    <a:pt x="361396" y="116354"/>
                    <a:pt x="369794" y="84957"/>
                  </a:cubicBezTo>
                  <a:cubicBezTo>
                    <a:pt x="376379" y="60432"/>
                    <a:pt x="389548" y="31230"/>
                    <a:pt x="418368" y="28845"/>
                  </a:cubicBezTo>
                  <a:cubicBezTo>
                    <a:pt x="446902" y="26459"/>
                    <a:pt x="450147" y="51366"/>
                    <a:pt x="448906" y="73697"/>
                  </a:cubicBezTo>
                  <a:cubicBezTo>
                    <a:pt x="447665" y="97745"/>
                    <a:pt x="444803" y="124466"/>
                    <a:pt x="465034" y="141929"/>
                  </a:cubicBezTo>
                  <a:cubicBezTo>
                    <a:pt x="474481" y="150136"/>
                    <a:pt x="488796" y="144601"/>
                    <a:pt x="489464" y="131814"/>
                  </a:cubicBezTo>
                  <a:cubicBezTo>
                    <a:pt x="490895" y="104807"/>
                    <a:pt x="528590" y="95550"/>
                    <a:pt x="549203" y="105952"/>
                  </a:cubicBezTo>
                  <a:cubicBezTo>
                    <a:pt x="580790" y="121984"/>
                    <a:pt x="581267" y="168840"/>
                    <a:pt x="569243" y="197088"/>
                  </a:cubicBezTo>
                  <a:cubicBezTo>
                    <a:pt x="563422" y="210734"/>
                    <a:pt x="575160" y="222472"/>
                    <a:pt x="588806" y="216651"/>
                  </a:cubicBezTo>
                  <a:cubicBezTo>
                    <a:pt x="616194" y="205008"/>
                    <a:pt x="660093" y="198710"/>
                    <a:pt x="681087" y="225812"/>
                  </a:cubicBezTo>
                  <a:cubicBezTo>
                    <a:pt x="694734" y="243467"/>
                    <a:pt x="694734" y="274481"/>
                    <a:pt x="672498" y="284692"/>
                  </a:cubicBezTo>
                  <a:cubicBezTo>
                    <a:pt x="677270" y="292899"/>
                    <a:pt x="682137" y="301202"/>
                    <a:pt x="686908" y="309409"/>
                  </a:cubicBezTo>
                  <a:cubicBezTo>
                    <a:pt x="698933" y="302347"/>
                    <a:pt x="711434" y="316280"/>
                    <a:pt x="714965" y="327063"/>
                  </a:cubicBezTo>
                  <a:cubicBezTo>
                    <a:pt x="720499" y="343668"/>
                    <a:pt x="707712" y="361418"/>
                    <a:pt x="697024" y="372870"/>
                  </a:cubicBezTo>
                  <a:cubicBezTo>
                    <a:pt x="684236" y="386707"/>
                    <a:pt x="669445" y="398540"/>
                    <a:pt x="655321" y="410851"/>
                  </a:cubicBezTo>
                  <a:cubicBezTo>
                    <a:pt x="641007" y="423352"/>
                    <a:pt x="626597" y="436426"/>
                    <a:pt x="609037" y="444251"/>
                  </a:cubicBezTo>
                  <a:cubicBezTo>
                    <a:pt x="555024" y="468300"/>
                    <a:pt x="484788" y="445778"/>
                    <a:pt x="455300" y="394723"/>
                  </a:cubicBezTo>
                  <a:cubicBezTo>
                    <a:pt x="450624" y="386612"/>
                    <a:pt x="439459" y="385466"/>
                    <a:pt x="432778" y="391860"/>
                  </a:cubicBezTo>
                  <a:cubicBezTo>
                    <a:pt x="405390" y="418294"/>
                    <a:pt x="372180" y="438239"/>
                    <a:pt x="335631" y="449309"/>
                  </a:cubicBezTo>
                  <a:cubicBezTo>
                    <a:pt x="301276" y="459711"/>
                    <a:pt x="263104" y="455798"/>
                    <a:pt x="234379" y="480037"/>
                  </a:cubicBezTo>
                  <a:cubicBezTo>
                    <a:pt x="222260" y="490248"/>
                    <a:pt x="212049" y="499696"/>
                    <a:pt x="195158" y="496833"/>
                  </a:cubicBezTo>
                  <a:cubicBezTo>
                    <a:pt x="180939" y="494447"/>
                    <a:pt x="167960" y="485286"/>
                    <a:pt x="159085" y="474216"/>
                  </a:cubicBezTo>
                  <a:cubicBezTo>
                    <a:pt x="134083" y="442915"/>
                    <a:pt x="144484" y="395296"/>
                    <a:pt x="151450" y="359700"/>
                  </a:cubicBezTo>
                  <a:cubicBezTo>
                    <a:pt x="154982" y="341664"/>
                    <a:pt x="127402" y="334030"/>
                    <a:pt x="123872" y="352066"/>
                  </a:cubicBezTo>
                  <a:cubicBezTo>
                    <a:pt x="116905" y="387566"/>
                    <a:pt x="109843" y="425547"/>
                    <a:pt x="120818" y="460951"/>
                  </a:cubicBezTo>
                  <a:cubicBezTo>
                    <a:pt x="129502" y="489103"/>
                    <a:pt x="150783" y="512102"/>
                    <a:pt x="178744" y="521931"/>
                  </a:cubicBezTo>
                  <a:cubicBezTo>
                    <a:pt x="191436" y="526417"/>
                    <a:pt x="206037" y="527371"/>
                    <a:pt x="219015" y="523649"/>
                  </a:cubicBezTo>
                  <a:cubicBezTo>
                    <a:pt x="235238" y="518973"/>
                    <a:pt x="244781" y="507139"/>
                    <a:pt x="257855" y="497597"/>
                  </a:cubicBezTo>
                  <a:cubicBezTo>
                    <a:pt x="271884" y="487386"/>
                    <a:pt x="290492" y="487386"/>
                    <a:pt x="307002" y="485000"/>
                  </a:cubicBezTo>
                  <a:cubicBezTo>
                    <a:pt x="323797" y="482519"/>
                    <a:pt x="340307" y="478415"/>
                    <a:pt x="356243" y="472594"/>
                  </a:cubicBezTo>
                  <a:cubicBezTo>
                    <a:pt x="392507" y="459425"/>
                    <a:pt x="425335" y="438907"/>
                    <a:pt x="453009" y="412091"/>
                  </a:cubicBezTo>
                  <a:cubicBezTo>
                    <a:pt x="445471" y="411137"/>
                    <a:pt x="438027" y="410183"/>
                    <a:pt x="430488" y="409229"/>
                  </a:cubicBezTo>
                  <a:cubicBezTo>
                    <a:pt x="462361" y="464196"/>
                    <a:pt x="529544" y="491107"/>
                    <a:pt x="591096" y="479560"/>
                  </a:cubicBezTo>
                  <a:cubicBezTo>
                    <a:pt x="627933" y="472689"/>
                    <a:pt x="654749" y="449309"/>
                    <a:pt x="682137" y="425356"/>
                  </a:cubicBezTo>
                  <a:cubicBezTo>
                    <a:pt x="708953" y="401976"/>
                    <a:pt x="744548" y="374492"/>
                    <a:pt x="744834" y="335175"/>
                  </a:cubicBezTo>
                  <a:cubicBezTo>
                    <a:pt x="745120" y="299961"/>
                    <a:pt x="706376" y="264843"/>
                    <a:pt x="672403" y="284692"/>
                  </a:cubicBezTo>
                  <a:cubicBezTo>
                    <a:pt x="656180" y="294140"/>
                    <a:pt x="670399" y="317043"/>
                    <a:pt x="686813" y="309409"/>
                  </a:cubicBezTo>
                  <a:cubicBezTo>
                    <a:pt x="723744" y="292422"/>
                    <a:pt x="726703" y="240795"/>
                    <a:pt x="705040" y="210543"/>
                  </a:cubicBezTo>
                  <a:cubicBezTo>
                    <a:pt x="675075" y="168840"/>
                    <a:pt x="615908" y="174089"/>
                    <a:pt x="574206" y="191839"/>
                  </a:cubicBezTo>
                  <a:cubicBezTo>
                    <a:pt x="580695" y="198328"/>
                    <a:pt x="587279" y="204913"/>
                    <a:pt x="593769" y="211402"/>
                  </a:cubicBezTo>
                  <a:cubicBezTo>
                    <a:pt x="612568" y="167409"/>
                    <a:pt x="609133" y="100894"/>
                    <a:pt x="558746" y="78945"/>
                  </a:cubicBezTo>
                  <a:cubicBezTo>
                    <a:pt x="518665" y="61386"/>
                    <a:pt x="463125" y="84671"/>
                    <a:pt x="460644" y="131718"/>
                  </a:cubicBezTo>
                  <a:cubicBezTo>
                    <a:pt x="468755" y="128378"/>
                    <a:pt x="476962" y="124943"/>
                    <a:pt x="485074" y="121603"/>
                  </a:cubicBezTo>
                  <a:cubicBezTo>
                    <a:pt x="474958" y="112823"/>
                    <a:pt x="475817" y="99940"/>
                    <a:pt x="476485" y="87629"/>
                  </a:cubicBezTo>
                  <a:cubicBezTo>
                    <a:pt x="477248" y="73029"/>
                    <a:pt x="478871" y="58428"/>
                    <a:pt x="476103" y="43827"/>
                  </a:cubicBezTo>
                  <a:cubicBezTo>
                    <a:pt x="470568" y="14530"/>
                    <a:pt x="444230" y="-2552"/>
                    <a:pt x="415219" y="311"/>
                  </a:cubicBezTo>
                  <a:cubicBezTo>
                    <a:pt x="382582" y="3460"/>
                    <a:pt x="360633" y="27604"/>
                    <a:pt x="348800" y="56615"/>
                  </a:cubicBezTo>
                  <a:cubicBezTo>
                    <a:pt x="334867" y="90970"/>
                    <a:pt x="336489" y="130096"/>
                    <a:pt x="318644" y="163019"/>
                  </a:cubicBezTo>
                  <a:cubicBezTo>
                    <a:pt x="325133" y="161301"/>
                    <a:pt x="331718" y="159584"/>
                    <a:pt x="338207" y="157866"/>
                  </a:cubicBezTo>
                  <a:cubicBezTo>
                    <a:pt x="317594" y="145460"/>
                    <a:pt x="307956" y="121316"/>
                    <a:pt x="295646" y="101658"/>
                  </a:cubicBezTo>
                  <a:cubicBezTo>
                    <a:pt x="282190" y="80281"/>
                    <a:pt x="264154" y="61004"/>
                    <a:pt x="237719" y="58046"/>
                  </a:cubicBezTo>
                  <a:cubicBezTo>
                    <a:pt x="207086" y="54611"/>
                    <a:pt x="177885" y="74937"/>
                    <a:pt x="163189" y="100799"/>
                  </a:cubicBezTo>
                  <a:cubicBezTo>
                    <a:pt x="145629" y="131623"/>
                    <a:pt x="147061" y="168840"/>
                    <a:pt x="149065" y="203100"/>
                  </a:cubicBezTo>
                  <a:cubicBezTo>
                    <a:pt x="157177" y="199760"/>
                    <a:pt x="165383" y="196324"/>
                    <a:pt x="173495" y="192984"/>
                  </a:cubicBezTo>
                  <a:cubicBezTo>
                    <a:pt x="142958" y="161874"/>
                    <a:pt x="109462" y="131814"/>
                    <a:pt x="72816" y="107861"/>
                  </a:cubicBezTo>
                  <a:cubicBezTo>
                    <a:pt x="56212" y="96982"/>
                    <a:pt x="34644" y="92210"/>
                    <a:pt x="18708" y="106906"/>
                  </a:cubicBezTo>
                  <a:cubicBezTo>
                    <a:pt x="6397" y="118262"/>
                    <a:pt x="2389" y="135344"/>
                    <a:pt x="862" y="151377"/>
                  </a:cubicBezTo>
                  <a:cubicBezTo>
                    <a:pt x="-5818" y="220754"/>
                    <a:pt x="26914" y="291659"/>
                    <a:pt x="78351" y="337370"/>
                  </a:cubicBezTo>
                  <a:cubicBezTo>
                    <a:pt x="108125" y="363899"/>
                    <a:pt x="144389" y="382794"/>
                    <a:pt x="183801" y="389761"/>
                  </a:cubicBezTo>
                  <a:cubicBezTo>
                    <a:pt x="201933" y="393196"/>
                    <a:pt x="209663" y="365617"/>
                    <a:pt x="191531" y="362372"/>
                  </a:cubicBezTo>
                  <a:lnTo>
                    <a:pt x="191531" y="36237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2" name="Google Shape;62;p44"/>
          <p:cNvSpPr/>
          <p:nvPr/>
        </p:nvSpPr>
        <p:spPr>
          <a:xfrm>
            <a:off x="367853" y="5711303"/>
            <a:ext cx="990300" cy="1159653"/>
          </a:xfrm>
          <a:custGeom>
            <a:avLst/>
            <a:gdLst/>
            <a:ahLst/>
            <a:cxnLst/>
            <a:rect l="l" t="t" r="r" b="b"/>
            <a:pathLst>
              <a:path w="990300" h="1159653" extrusionOk="0">
                <a:moveTo>
                  <a:pt x="990300" y="1159654"/>
                </a:moveTo>
                <a:lnTo>
                  <a:pt x="185730" y="1159654"/>
                </a:lnTo>
                <a:cubicBezTo>
                  <a:pt x="173611" y="1144194"/>
                  <a:pt x="162445" y="1127590"/>
                  <a:pt x="151853" y="1111175"/>
                </a:cubicBezTo>
                <a:cubicBezTo>
                  <a:pt x="110150" y="1136560"/>
                  <a:pt x="53178" y="1120050"/>
                  <a:pt x="32947" y="1076630"/>
                </a:cubicBezTo>
                <a:cubicBezTo>
                  <a:pt x="18155" y="1044851"/>
                  <a:pt x="25026" y="1003054"/>
                  <a:pt x="46402" y="973374"/>
                </a:cubicBezTo>
                <a:cubicBezTo>
                  <a:pt x="-16486" y="855328"/>
                  <a:pt x="-16200" y="696055"/>
                  <a:pt x="51842" y="570660"/>
                </a:cubicBezTo>
                <a:cubicBezTo>
                  <a:pt x="60049" y="555582"/>
                  <a:pt x="71119" y="539550"/>
                  <a:pt x="86865" y="536973"/>
                </a:cubicBezTo>
                <a:cubicBezTo>
                  <a:pt x="108814" y="533347"/>
                  <a:pt x="123319" y="557586"/>
                  <a:pt x="132194" y="578581"/>
                </a:cubicBezTo>
                <a:cubicBezTo>
                  <a:pt x="148512" y="616657"/>
                  <a:pt x="164736" y="654639"/>
                  <a:pt x="180959" y="692715"/>
                </a:cubicBezTo>
                <a:cubicBezTo>
                  <a:pt x="169412" y="555010"/>
                  <a:pt x="204625" y="409765"/>
                  <a:pt x="278774" y="289810"/>
                </a:cubicBezTo>
                <a:cubicBezTo>
                  <a:pt x="325440" y="350598"/>
                  <a:pt x="352828" y="428565"/>
                  <a:pt x="356073" y="509585"/>
                </a:cubicBezTo>
                <a:cubicBezTo>
                  <a:pt x="361608" y="450609"/>
                  <a:pt x="368956" y="386767"/>
                  <a:pt x="406841" y="341151"/>
                </a:cubicBezTo>
                <a:cubicBezTo>
                  <a:pt x="444727" y="295440"/>
                  <a:pt x="524316" y="286947"/>
                  <a:pt x="545883" y="339529"/>
                </a:cubicBezTo>
                <a:cubicBezTo>
                  <a:pt x="562583" y="379991"/>
                  <a:pt x="538153" y="435818"/>
                  <a:pt x="562583" y="471127"/>
                </a:cubicBezTo>
                <a:cubicBezTo>
                  <a:pt x="586154" y="402417"/>
                  <a:pt x="615070" y="335425"/>
                  <a:pt x="649043" y="271106"/>
                </a:cubicBezTo>
                <a:cubicBezTo>
                  <a:pt x="690078" y="193235"/>
                  <a:pt x="738270" y="119372"/>
                  <a:pt x="792760" y="51140"/>
                </a:cubicBezTo>
                <a:cubicBezTo>
                  <a:pt x="813469" y="25087"/>
                  <a:pt x="840284" y="-2492"/>
                  <a:pt x="870726" y="180"/>
                </a:cubicBezTo>
                <a:cubicBezTo>
                  <a:pt x="922545" y="4665"/>
                  <a:pt x="926648" y="82918"/>
                  <a:pt x="913193" y="138172"/>
                </a:cubicBezTo>
                <a:cubicBezTo>
                  <a:pt x="893248" y="220050"/>
                  <a:pt x="865382" y="300307"/>
                  <a:pt x="829978" y="376937"/>
                </a:cubicBezTo>
                <a:cubicBezTo>
                  <a:pt x="818240" y="402512"/>
                  <a:pt x="805643" y="427706"/>
                  <a:pt x="792188" y="452423"/>
                </a:cubicBezTo>
                <a:cubicBezTo>
                  <a:pt x="809556" y="432000"/>
                  <a:pt x="827783" y="410624"/>
                  <a:pt x="850877" y="399459"/>
                </a:cubicBezTo>
                <a:cubicBezTo>
                  <a:pt x="852690" y="398504"/>
                  <a:pt x="854503" y="397741"/>
                  <a:pt x="856316" y="396978"/>
                </a:cubicBezTo>
                <a:cubicBezTo>
                  <a:pt x="881987" y="386576"/>
                  <a:pt x="915006" y="393733"/>
                  <a:pt x="924454" y="419881"/>
                </a:cubicBezTo>
                <a:cubicBezTo>
                  <a:pt x="931038" y="438013"/>
                  <a:pt x="924931" y="459293"/>
                  <a:pt x="917583" y="478189"/>
                </a:cubicBezTo>
                <a:cubicBezTo>
                  <a:pt x="916247" y="481624"/>
                  <a:pt x="914911" y="485060"/>
                  <a:pt x="913384" y="488399"/>
                </a:cubicBezTo>
                <a:cubicBezTo>
                  <a:pt x="895920" y="531152"/>
                  <a:pt x="872349" y="571424"/>
                  <a:pt x="843815" y="607305"/>
                </a:cubicBezTo>
                <a:cubicBezTo>
                  <a:pt x="841716" y="610168"/>
                  <a:pt x="839425" y="612936"/>
                  <a:pt x="837135" y="615703"/>
                </a:cubicBezTo>
                <a:cubicBezTo>
                  <a:pt x="840571" y="615417"/>
                  <a:pt x="844006" y="615322"/>
                  <a:pt x="847346" y="615512"/>
                </a:cubicBezTo>
                <a:cubicBezTo>
                  <a:pt x="894107" y="617325"/>
                  <a:pt x="935428" y="658265"/>
                  <a:pt x="938959" y="708461"/>
                </a:cubicBezTo>
                <a:cubicBezTo>
                  <a:pt x="942490" y="757799"/>
                  <a:pt x="909089" y="809521"/>
                  <a:pt x="864810" y="826699"/>
                </a:cubicBezTo>
                <a:cubicBezTo>
                  <a:pt x="887522" y="822023"/>
                  <a:pt x="910139" y="830612"/>
                  <a:pt x="927412" y="846644"/>
                </a:cubicBezTo>
                <a:lnTo>
                  <a:pt x="927507" y="846739"/>
                </a:lnTo>
                <a:cubicBezTo>
                  <a:pt x="945639" y="863534"/>
                  <a:pt x="958045" y="888538"/>
                  <a:pt x="958617" y="915162"/>
                </a:cubicBezTo>
                <a:cubicBezTo>
                  <a:pt x="959763" y="971848"/>
                  <a:pt x="921113" y="1025384"/>
                  <a:pt x="874830" y="1056590"/>
                </a:cubicBezTo>
                <a:cubicBezTo>
                  <a:pt x="926076" y="1049241"/>
                  <a:pt x="976845" y="1086173"/>
                  <a:pt x="988010" y="1139041"/>
                </a:cubicBezTo>
                <a:cubicBezTo>
                  <a:pt x="989441" y="1145816"/>
                  <a:pt x="990205" y="1152688"/>
                  <a:pt x="990300" y="115965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44"/>
          <p:cNvSpPr/>
          <p:nvPr/>
        </p:nvSpPr>
        <p:spPr>
          <a:xfrm>
            <a:off x="1774228" y="366069"/>
            <a:ext cx="3338999" cy="1544247"/>
          </a:xfrm>
          <a:custGeom>
            <a:avLst/>
            <a:gdLst/>
            <a:ahLst/>
            <a:cxnLst/>
            <a:rect l="l" t="t" r="r" b="b"/>
            <a:pathLst>
              <a:path w="3338999" h="1544247" extrusionOk="0">
                <a:moveTo>
                  <a:pt x="3239656" y="582982"/>
                </a:moveTo>
                <a:cubicBezTo>
                  <a:pt x="3199671" y="542424"/>
                  <a:pt x="3158255" y="503679"/>
                  <a:pt x="3115597" y="466843"/>
                </a:cubicBezTo>
                <a:cubicBezTo>
                  <a:pt x="3078475" y="434779"/>
                  <a:pt x="3040399" y="404050"/>
                  <a:pt x="3001368" y="375040"/>
                </a:cubicBezTo>
                <a:cubicBezTo>
                  <a:pt x="2963005" y="346315"/>
                  <a:pt x="2923879" y="319118"/>
                  <a:pt x="2883798" y="293352"/>
                </a:cubicBezTo>
                <a:cubicBezTo>
                  <a:pt x="2842954" y="267204"/>
                  <a:pt x="2801347" y="242583"/>
                  <a:pt x="2758880" y="219680"/>
                </a:cubicBezTo>
                <a:cubicBezTo>
                  <a:pt x="2704962" y="190383"/>
                  <a:pt x="2649708" y="163853"/>
                  <a:pt x="2593309" y="140282"/>
                </a:cubicBezTo>
                <a:cubicBezTo>
                  <a:pt x="2548362" y="121291"/>
                  <a:pt x="2502746" y="104210"/>
                  <a:pt x="2456367" y="88941"/>
                </a:cubicBezTo>
                <a:cubicBezTo>
                  <a:pt x="2404072" y="71763"/>
                  <a:pt x="2350822" y="56876"/>
                  <a:pt x="2296904" y="44566"/>
                </a:cubicBezTo>
                <a:cubicBezTo>
                  <a:pt x="2248998" y="33591"/>
                  <a:pt x="2200424" y="24525"/>
                  <a:pt x="2151278" y="17655"/>
                </a:cubicBezTo>
                <a:cubicBezTo>
                  <a:pt x="2095451" y="9638"/>
                  <a:pt x="2038957" y="4294"/>
                  <a:pt x="1981794" y="1813"/>
                </a:cubicBezTo>
                <a:cubicBezTo>
                  <a:pt x="1955551" y="573"/>
                  <a:pt x="1929117" y="0"/>
                  <a:pt x="1902587" y="0"/>
                </a:cubicBezTo>
                <a:cubicBezTo>
                  <a:pt x="1878920" y="0"/>
                  <a:pt x="1855445" y="477"/>
                  <a:pt x="1831969" y="1431"/>
                </a:cubicBezTo>
                <a:cubicBezTo>
                  <a:pt x="1785399" y="3245"/>
                  <a:pt x="1739211" y="6966"/>
                  <a:pt x="1693500" y="12406"/>
                </a:cubicBezTo>
                <a:cubicBezTo>
                  <a:pt x="1642731" y="18418"/>
                  <a:pt x="1592535" y="26625"/>
                  <a:pt x="1542912" y="36931"/>
                </a:cubicBezTo>
                <a:cubicBezTo>
                  <a:pt x="1488230" y="48383"/>
                  <a:pt x="1434217" y="62316"/>
                  <a:pt x="1381158" y="78730"/>
                </a:cubicBezTo>
                <a:cubicBezTo>
                  <a:pt x="1331725" y="93903"/>
                  <a:pt x="1282960" y="111271"/>
                  <a:pt x="1235054" y="130739"/>
                </a:cubicBezTo>
                <a:cubicBezTo>
                  <a:pt x="1185622" y="150684"/>
                  <a:pt x="1137048" y="172824"/>
                  <a:pt x="1089429" y="197063"/>
                </a:cubicBezTo>
                <a:cubicBezTo>
                  <a:pt x="1043336" y="220443"/>
                  <a:pt x="998197" y="245732"/>
                  <a:pt x="954013" y="272930"/>
                </a:cubicBezTo>
                <a:cubicBezTo>
                  <a:pt x="905153" y="302990"/>
                  <a:pt x="857438" y="335245"/>
                  <a:pt x="810964" y="369696"/>
                </a:cubicBezTo>
                <a:cubicBezTo>
                  <a:pt x="770024" y="400042"/>
                  <a:pt x="730039" y="432011"/>
                  <a:pt x="691199" y="465603"/>
                </a:cubicBezTo>
                <a:cubicBezTo>
                  <a:pt x="653123" y="498335"/>
                  <a:pt x="616000" y="532690"/>
                  <a:pt x="580023" y="568476"/>
                </a:cubicBezTo>
                <a:cubicBezTo>
                  <a:pt x="544237" y="604072"/>
                  <a:pt x="509501" y="641003"/>
                  <a:pt x="475814" y="679366"/>
                </a:cubicBezTo>
                <a:cubicBezTo>
                  <a:pt x="440505" y="719733"/>
                  <a:pt x="406341" y="761531"/>
                  <a:pt x="373513" y="804761"/>
                </a:cubicBezTo>
                <a:cubicBezTo>
                  <a:pt x="343452" y="844269"/>
                  <a:pt x="314442" y="885018"/>
                  <a:pt x="286672" y="926911"/>
                </a:cubicBezTo>
                <a:cubicBezTo>
                  <a:pt x="253366" y="976916"/>
                  <a:pt x="221779" y="1028640"/>
                  <a:pt x="191910" y="1081794"/>
                </a:cubicBezTo>
                <a:cubicBezTo>
                  <a:pt x="167479" y="1125215"/>
                  <a:pt x="144195" y="1169590"/>
                  <a:pt x="122150" y="1214919"/>
                </a:cubicBezTo>
                <a:cubicBezTo>
                  <a:pt x="97434" y="1265688"/>
                  <a:pt x="74245" y="1317601"/>
                  <a:pt x="52773" y="1370661"/>
                </a:cubicBezTo>
                <a:cubicBezTo>
                  <a:pt x="33878" y="1416944"/>
                  <a:pt x="16318" y="1463991"/>
                  <a:pt x="0" y="1511897"/>
                </a:cubicBezTo>
                <a:lnTo>
                  <a:pt x="92185" y="1544248"/>
                </a:lnTo>
                <a:cubicBezTo>
                  <a:pt x="107454" y="1499873"/>
                  <a:pt x="123963" y="1456166"/>
                  <a:pt x="141523" y="1413222"/>
                </a:cubicBezTo>
                <a:cubicBezTo>
                  <a:pt x="163281" y="1360259"/>
                  <a:pt x="186661" y="1308345"/>
                  <a:pt x="211759" y="1257767"/>
                </a:cubicBezTo>
                <a:cubicBezTo>
                  <a:pt x="232372" y="1215873"/>
                  <a:pt x="254130" y="1174838"/>
                  <a:pt x="277033" y="1134662"/>
                </a:cubicBezTo>
                <a:cubicBezTo>
                  <a:pt x="306712" y="1082271"/>
                  <a:pt x="338299" y="1031312"/>
                  <a:pt x="371700" y="982070"/>
                </a:cubicBezTo>
                <a:cubicBezTo>
                  <a:pt x="397657" y="943516"/>
                  <a:pt x="424663" y="906012"/>
                  <a:pt x="452720" y="869558"/>
                </a:cubicBezTo>
                <a:cubicBezTo>
                  <a:pt x="485070" y="827473"/>
                  <a:pt x="518757" y="786820"/>
                  <a:pt x="553494" y="747694"/>
                </a:cubicBezTo>
                <a:cubicBezTo>
                  <a:pt x="584986" y="712480"/>
                  <a:pt x="617336" y="678507"/>
                  <a:pt x="650641" y="645870"/>
                </a:cubicBezTo>
                <a:cubicBezTo>
                  <a:pt x="685760" y="611229"/>
                  <a:pt x="722023" y="578115"/>
                  <a:pt x="759241" y="546623"/>
                </a:cubicBezTo>
                <a:cubicBezTo>
                  <a:pt x="795313" y="515799"/>
                  <a:pt x="832435" y="486502"/>
                  <a:pt x="870417" y="458732"/>
                </a:cubicBezTo>
                <a:cubicBezTo>
                  <a:pt x="916986" y="424568"/>
                  <a:pt x="964892" y="392694"/>
                  <a:pt x="1013943" y="363206"/>
                </a:cubicBezTo>
                <a:cubicBezTo>
                  <a:pt x="1054978" y="338490"/>
                  <a:pt x="1096967" y="315491"/>
                  <a:pt x="1139624" y="294211"/>
                </a:cubicBezTo>
                <a:cubicBezTo>
                  <a:pt x="1185813" y="271116"/>
                  <a:pt x="1232860" y="250122"/>
                  <a:pt x="1280765" y="231322"/>
                </a:cubicBezTo>
                <a:cubicBezTo>
                  <a:pt x="1325140" y="213763"/>
                  <a:pt x="1370183" y="198113"/>
                  <a:pt x="1415894" y="184275"/>
                </a:cubicBezTo>
                <a:cubicBezTo>
                  <a:pt x="1467045" y="168911"/>
                  <a:pt x="1519054" y="155837"/>
                  <a:pt x="1571731" y="145340"/>
                </a:cubicBezTo>
                <a:cubicBezTo>
                  <a:pt x="1617442" y="136179"/>
                  <a:pt x="1663630" y="128830"/>
                  <a:pt x="1710296" y="123486"/>
                </a:cubicBezTo>
                <a:cubicBezTo>
                  <a:pt x="1756102" y="118238"/>
                  <a:pt x="1802386" y="114802"/>
                  <a:pt x="1849051" y="113371"/>
                </a:cubicBezTo>
                <a:cubicBezTo>
                  <a:pt x="1866801" y="112798"/>
                  <a:pt x="1884646" y="112512"/>
                  <a:pt x="1902587" y="112512"/>
                </a:cubicBezTo>
                <a:cubicBezTo>
                  <a:pt x="1930739" y="112512"/>
                  <a:pt x="1958795" y="113180"/>
                  <a:pt x="1986565" y="114611"/>
                </a:cubicBezTo>
                <a:cubicBezTo>
                  <a:pt x="2040388" y="117283"/>
                  <a:pt x="2093638" y="122532"/>
                  <a:pt x="2146220" y="130166"/>
                </a:cubicBezTo>
                <a:cubicBezTo>
                  <a:pt x="2191263" y="136751"/>
                  <a:pt x="2235733" y="145149"/>
                  <a:pt x="2279726" y="155265"/>
                </a:cubicBezTo>
                <a:cubicBezTo>
                  <a:pt x="2328014" y="166334"/>
                  <a:pt x="2375538" y="179504"/>
                  <a:pt x="2422490" y="194677"/>
                </a:cubicBezTo>
                <a:cubicBezTo>
                  <a:pt x="2465051" y="208419"/>
                  <a:pt x="2507041" y="223879"/>
                  <a:pt x="2548362" y="240961"/>
                </a:cubicBezTo>
                <a:cubicBezTo>
                  <a:pt x="2603711" y="263673"/>
                  <a:pt x="2658011" y="289344"/>
                  <a:pt x="2710974" y="317686"/>
                </a:cubicBezTo>
                <a:cubicBezTo>
                  <a:pt x="2750005" y="338490"/>
                  <a:pt x="2788368" y="360916"/>
                  <a:pt x="2825968" y="384678"/>
                </a:cubicBezTo>
                <a:cubicBezTo>
                  <a:pt x="2862803" y="407868"/>
                  <a:pt x="2898876" y="432489"/>
                  <a:pt x="2934280" y="458446"/>
                </a:cubicBezTo>
                <a:cubicBezTo>
                  <a:pt x="2970448" y="484880"/>
                  <a:pt x="3005853" y="512650"/>
                  <a:pt x="3040399" y="541851"/>
                </a:cubicBezTo>
                <a:cubicBezTo>
                  <a:pt x="3083724" y="578401"/>
                  <a:pt x="3125808" y="616955"/>
                  <a:pt x="3166366" y="657512"/>
                </a:cubicBezTo>
                <a:cubicBezTo>
                  <a:pt x="3198049" y="689100"/>
                  <a:pt x="3228968" y="721928"/>
                  <a:pt x="3258838" y="755901"/>
                </a:cubicBezTo>
                <a:lnTo>
                  <a:pt x="3338999" y="690340"/>
                </a:lnTo>
                <a:cubicBezTo>
                  <a:pt x="3306934" y="653314"/>
                  <a:pt x="3273820" y="617336"/>
                  <a:pt x="3239656" y="582982"/>
                </a:cubicBezTo>
                <a:close/>
              </a:path>
            </a:pathLst>
          </a:custGeom>
          <a:solidFill>
            <a:srgbClr val="FEFEF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44"/>
          <p:cNvSpPr/>
          <p:nvPr/>
        </p:nvSpPr>
        <p:spPr>
          <a:xfrm>
            <a:off x="1950583" y="564563"/>
            <a:ext cx="3015014" cy="1406160"/>
          </a:xfrm>
          <a:custGeom>
            <a:avLst/>
            <a:gdLst/>
            <a:ahLst/>
            <a:cxnLst/>
            <a:rect l="l" t="t" r="r" b="b"/>
            <a:pathLst>
              <a:path w="3015014" h="1406160" extrusionOk="0">
                <a:moveTo>
                  <a:pt x="2928746" y="521429"/>
                </a:moveTo>
                <a:cubicBezTo>
                  <a:pt x="2887806" y="480585"/>
                  <a:pt x="2845531" y="441841"/>
                  <a:pt x="2801919" y="405291"/>
                </a:cubicBezTo>
                <a:cubicBezTo>
                  <a:pt x="2769759" y="378284"/>
                  <a:pt x="2736836" y="352423"/>
                  <a:pt x="2703245" y="327897"/>
                </a:cubicBezTo>
                <a:cubicBezTo>
                  <a:pt x="2670607" y="303849"/>
                  <a:pt x="2637207" y="281041"/>
                  <a:pt x="2603329" y="259474"/>
                </a:cubicBezTo>
                <a:cubicBezTo>
                  <a:pt x="2568402" y="237239"/>
                  <a:pt x="2532902" y="216340"/>
                  <a:pt x="2496734" y="196777"/>
                </a:cubicBezTo>
                <a:cubicBezTo>
                  <a:pt x="2444725" y="168529"/>
                  <a:pt x="2391475" y="143145"/>
                  <a:pt x="2337175" y="120719"/>
                </a:cubicBezTo>
                <a:cubicBezTo>
                  <a:pt x="2298717" y="104782"/>
                  <a:pt x="2259686" y="90277"/>
                  <a:pt x="2220083" y="77394"/>
                </a:cubicBezTo>
                <a:cubicBezTo>
                  <a:pt x="2177426" y="63461"/>
                  <a:pt x="2134100" y="51341"/>
                  <a:pt x="2090202" y="41130"/>
                </a:cubicBezTo>
                <a:cubicBezTo>
                  <a:pt x="2049263" y="31492"/>
                  <a:pt x="2007847" y="23476"/>
                  <a:pt x="1966048" y="17273"/>
                </a:cubicBezTo>
                <a:cubicBezTo>
                  <a:pt x="1915947" y="9638"/>
                  <a:pt x="1865179" y="4581"/>
                  <a:pt x="1813933" y="2099"/>
                </a:cubicBezTo>
                <a:cubicBezTo>
                  <a:pt x="1787785" y="668"/>
                  <a:pt x="1761542" y="0"/>
                  <a:pt x="1735203" y="0"/>
                </a:cubicBezTo>
                <a:cubicBezTo>
                  <a:pt x="1718694" y="0"/>
                  <a:pt x="1702184" y="286"/>
                  <a:pt x="1685770" y="763"/>
                </a:cubicBezTo>
                <a:cubicBezTo>
                  <a:pt x="1639105" y="2290"/>
                  <a:pt x="1592821" y="5821"/>
                  <a:pt x="1547015" y="11452"/>
                </a:cubicBezTo>
                <a:cubicBezTo>
                  <a:pt x="1503594" y="16700"/>
                  <a:pt x="1460556" y="23857"/>
                  <a:pt x="1418089" y="32637"/>
                </a:cubicBezTo>
                <a:cubicBezTo>
                  <a:pt x="1367225" y="43230"/>
                  <a:pt x="1317124" y="56399"/>
                  <a:pt x="1267787" y="71859"/>
                </a:cubicBezTo>
                <a:cubicBezTo>
                  <a:pt x="1225512" y="85124"/>
                  <a:pt x="1183809" y="100106"/>
                  <a:pt x="1142678" y="116806"/>
                </a:cubicBezTo>
                <a:cubicBezTo>
                  <a:pt x="1096490" y="135606"/>
                  <a:pt x="1051066" y="156505"/>
                  <a:pt x="1006500" y="179504"/>
                </a:cubicBezTo>
                <a:cubicBezTo>
                  <a:pt x="967183" y="199640"/>
                  <a:pt x="928629" y="221493"/>
                  <a:pt x="890743" y="244778"/>
                </a:cubicBezTo>
                <a:cubicBezTo>
                  <a:pt x="842169" y="274647"/>
                  <a:pt x="794741" y="306998"/>
                  <a:pt x="748553" y="341735"/>
                </a:cubicBezTo>
                <a:cubicBezTo>
                  <a:pt x="713816" y="367883"/>
                  <a:pt x="679843" y="395366"/>
                  <a:pt x="646633" y="424091"/>
                </a:cubicBezTo>
                <a:cubicBezTo>
                  <a:pt x="610847" y="455010"/>
                  <a:pt x="575920" y="487456"/>
                  <a:pt x="541947" y="521334"/>
                </a:cubicBezTo>
                <a:cubicBezTo>
                  <a:pt x="511409" y="551585"/>
                  <a:pt x="481730" y="583077"/>
                  <a:pt x="452815" y="615714"/>
                </a:cubicBezTo>
                <a:cubicBezTo>
                  <a:pt x="418747" y="653982"/>
                  <a:pt x="385919" y="693680"/>
                  <a:pt x="354331" y="734811"/>
                </a:cubicBezTo>
                <a:cubicBezTo>
                  <a:pt x="328470" y="768307"/>
                  <a:pt x="303372" y="802757"/>
                  <a:pt x="279133" y="838066"/>
                </a:cubicBezTo>
                <a:cubicBezTo>
                  <a:pt x="245923" y="886449"/>
                  <a:pt x="214240" y="936454"/>
                  <a:pt x="184180" y="988082"/>
                </a:cubicBezTo>
                <a:cubicBezTo>
                  <a:pt x="162708" y="1024918"/>
                  <a:pt x="142000" y="1062517"/>
                  <a:pt x="122246" y="1100880"/>
                </a:cubicBezTo>
                <a:cubicBezTo>
                  <a:pt x="96384" y="1150981"/>
                  <a:pt x="71954" y="1202322"/>
                  <a:pt x="49051" y="1254904"/>
                </a:cubicBezTo>
                <a:cubicBezTo>
                  <a:pt x="31778" y="1294412"/>
                  <a:pt x="15460" y="1334493"/>
                  <a:pt x="0" y="1375337"/>
                </a:cubicBezTo>
                <a:lnTo>
                  <a:pt x="87700" y="1406160"/>
                </a:lnTo>
                <a:cubicBezTo>
                  <a:pt x="102301" y="1368657"/>
                  <a:pt x="117570" y="1331725"/>
                  <a:pt x="133697" y="1295462"/>
                </a:cubicBezTo>
                <a:cubicBezTo>
                  <a:pt x="156887" y="1242975"/>
                  <a:pt x="181699" y="1191729"/>
                  <a:pt x="208037" y="1141915"/>
                </a:cubicBezTo>
                <a:cubicBezTo>
                  <a:pt x="226551" y="1106892"/>
                  <a:pt x="245828" y="1072442"/>
                  <a:pt x="265868" y="1038755"/>
                </a:cubicBezTo>
                <a:cubicBezTo>
                  <a:pt x="295928" y="987986"/>
                  <a:pt x="327802" y="938745"/>
                  <a:pt x="361107" y="891316"/>
                </a:cubicBezTo>
                <a:cubicBezTo>
                  <a:pt x="383628" y="859156"/>
                  <a:pt x="406913" y="827855"/>
                  <a:pt x="430866" y="797413"/>
                </a:cubicBezTo>
                <a:cubicBezTo>
                  <a:pt x="462167" y="757523"/>
                  <a:pt x="494709" y="719065"/>
                  <a:pt x="528300" y="682038"/>
                </a:cubicBezTo>
                <a:cubicBezTo>
                  <a:pt x="555021" y="652550"/>
                  <a:pt x="582504" y="624112"/>
                  <a:pt x="610656" y="596628"/>
                </a:cubicBezTo>
                <a:cubicBezTo>
                  <a:pt x="643866" y="564086"/>
                  <a:pt x="678030" y="532976"/>
                  <a:pt x="713148" y="503298"/>
                </a:cubicBezTo>
                <a:cubicBezTo>
                  <a:pt x="743781" y="477436"/>
                  <a:pt x="775082" y="452624"/>
                  <a:pt x="806956" y="429149"/>
                </a:cubicBezTo>
                <a:cubicBezTo>
                  <a:pt x="853335" y="394794"/>
                  <a:pt x="901050" y="363016"/>
                  <a:pt x="949910" y="333909"/>
                </a:cubicBezTo>
                <a:cubicBezTo>
                  <a:pt x="984742" y="313106"/>
                  <a:pt x="1020242" y="293638"/>
                  <a:pt x="1056219" y="275697"/>
                </a:cubicBezTo>
                <a:cubicBezTo>
                  <a:pt x="1099449" y="253939"/>
                  <a:pt x="1143442" y="234281"/>
                  <a:pt x="1188198" y="216721"/>
                </a:cubicBezTo>
                <a:cubicBezTo>
                  <a:pt x="1225798" y="202025"/>
                  <a:pt x="1263874" y="188760"/>
                  <a:pt x="1302428" y="177118"/>
                </a:cubicBezTo>
                <a:cubicBezTo>
                  <a:pt x="1349857" y="162613"/>
                  <a:pt x="1397954" y="150493"/>
                  <a:pt x="1446814" y="140855"/>
                </a:cubicBezTo>
                <a:cubicBezTo>
                  <a:pt x="1485367" y="133220"/>
                  <a:pt x="1524398" y="127017"/>
                  <a:pt x="1563811" y="122437"/>
                </a:cubicBezTo>
                <a:cubicBezTo>
                  <a:pt x="1609713" y="117093"/>
                  <a:pt x="1656092" y="113848"/>
                  <a:pt x="1702948" y="112894"/>
                </a:cubicBezTo>
                <a:cubicBezTo>
                  <a:pt x="1713636" y="112607"/>
                  <a:pt x="1724419" y="112512"/>
                  <a:pt x="1735203" y="112512"/>
                </a:cubicBezTo>
                <a:cubicBezTo>
                  <a:pt x="1763164" y="112512"/>
                  <a:pt x="1791030" y="113275"/>
                  <a:pt x="1818704" y="114898"/>
                </a:cubicBezTo>
                <a:cubicBezTo>
                  <a:pt x="1866610" y="117570"/>
                  <a:pt x="1914134" y="122532"/>
                  <a:pt x="1960990" y="129785"/>
                </a:cubicBezTo>
                <a:cubicBezTo>
                  <a:pt x="1998781" y="135606"/>
                  <a:pt x="2036094" y="142859"/>
                  <a:pt x="2073121" y="151543"/>
                </a:cubicBezTo>
                <a:cubicBezTo>
                  <a:pt x="2111293" y="160513"/>
                  <a:pt x="2148987" y="170915"/>
                  <a:pt x="2186300" y="182748"/>
                </a:cubicBezTo>
                <a:cubicBezTo>
                  <a:pt x="2222182" y="194105"/>
                  <a:pt x="2257587" y="206797"/>
                  <a:pt x="2292514" y="220825"/>
                </a:cubicBezTo>
                <a:cubicBezTo>
                  <a:pt x="2345859" y="242201"/>
                  <a:pt x="2398155" y="266536"/>
                  <a:pt x="2449305" y="293733"/>
                </a:cubicBezTo>
                <a:cubicBezTo>
                  <a:pt x="2482133" y="311102"/>
                  <a:pt x="2514484" y="329806"/>
                  <a:pt x="2546262" y="349560"/>
                </a:cubicBezTo>
                <a:cubicBezTo>
                  <a:pt x="2577086" y="368646"/>
                  <a:pt x="2607433" y="388782"/>
                  <a:pt x="2637207" y="410063"/>
                </a:cubicBezTo>
                <a:cubicBezTo>
                  <a:pt x="2668031" y="431916"/>
                  <a:pt x="2698282" y="454915"/>
                  <a:pt x="2727961" y="479058"/>
                </a:cubicBezTo>
                <a:cubicBezTo>
                  <a:pt x="2772527" y="515131"/>
                  <a:pt x="2815661" y="553494"/>
                  <a:pt x="2857364" y="594242"/>
                </a:cubicBezTo>
                <a:cubicBezTo>
                  <a:pt x="2884562" y="620676"/>
                  <a:pt x="2911091" y="648065"/>
                  <a:pt x="2937048" y="676312"/>
                </a:cubicBezTo>
                <a:lnTo>
                  <a:pt x="3015014" y="612565"/>
                </a:lnTo>
                <a:cubicBezTo>
                  <a:pt x="2986958" y="581073"/>
                  <a:pt x="2958233" y="550631"/>
                  <a:pt x="2928746" y="521429"/>
                </a:cubicBezTo>
                <a:close/>
              </a:path>
            </a:pathLst>
          </a:custGeom>
          <a:solidFill>
            <a:srgbClr val="FEFEF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5" name="Google Shape;65;p44"/>
          <p:cNvGrpSpPr/>
          <p:nvPr/>
        </p:nvGrpSpPr>
        <p:grpSpPr>
          <a:xfrm>
            <a:off x="1669732" y="207655"/>
            <a:ext cx="3537398" cy="1836263"/>
            <a:chOff x="1669732" y="207655"/>
            <a:chExt cx="3537398" cy="1836263"/>
          </a:xfrm>
        </p:grpSpPr>
        <p:sp>
          <p:nvSpPr>
            <p:cNvPr id="66" name="Google Shape;66;p44"/>
            <p:cNvSpPr/>
            <p:nvPr/>
          </p:nvSpPr>
          <p:spPr>
            <a:xfrm>
              <a:off x="3903939" y="224737"/>
              <a:ext cx="185038" cy="666482"/>
            </a:xfrm>
            <a:custGeom>
              <a:avLst/>
              <a:gdLst/>
              <a:ahLst/>
              <a:cxnLst/>
              <a:rect l="l" t="t" r="r" b="b"/>
              <a:pathLst>
                <a:path w="185038" h="666482" extrusionOk="0">
                  <a:moveTo>
                    <a:pt x="185039" y="70714"/>
                  </a:moveTo>
                  <a:lnTo>
                    <a:pt x="167193" y="185898"/>
                  </a:lnTo>
                  <a:lnTo>
                    <a:pt x="150016" y="296501"/>
                  </a:lnTo>
                  <a:lnTo>
                    <a:pt x="136847" y="380956"/>
                  </a:lnTo>
                  <a:lnTo>
                    <a:pt x="119765" y="491369"/>
                  </a:lnTo>
                  <a:lnTo>
                    <a:pt x="92567" y="666483"/>
                  </a:lnTo>
                  <a:lnTo>
                    <a:pt x="0" y="639285"/>
                  </a:lnTo>
                  <a:lnTo>
                    <a:pt x="7635" y="469611"/>
                  </a:lnTo>
                  <a:lnTo>
                    <a:pt x="12692" y="357099"/>
                  </a:lnTo>
                  <a:lnTo>
                    <a:pt x="16509" y="271403"/>
                  </a:lnTo>
                  <a:lnTo>
                    <a:pt x="21567" y="158986"/>
                  </a:lnTo>
                  <a:lnTo>
                    <a:pt x="25480" y="70714"/>
                  </a:lnTo>
                  <a:lnTo>
                    <a:pt x="120242" y="0"/>
                  </a:lnTo>
                  <a:close/>
                </a:path>
              </a:pathLst>
            </a:custGeom>
            <a:solidFill>
              <a:srgbClr val="FEFEFD"/>
            </a:solidFill>
            <a:ln>
              <a:noFill/>
            </a:ln>
            <a:effectLst>
              <a:outerShdw blurRad="57150" dist="19050" dir="17160000" algn="bl" rotWithShape="0">
                <a:srgbClr val="000000">
                  <a:alpha val="4980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44"/>
            <p:cNvSpPr/>
            <p:nvPr/>
          </p:nvSpPr>
          <p:spPr>
            <a:xfrm>
              <a:off x="3595127" y="207655"/>
              <a:ext cx="182080" cy="658848"/>
            </a:xfrm>
            <a:custGeom>
              <a:avLst/>
              <a:gdLst/>
              <a:ahLst/>
              <a:cxnLst/>
              <a:rect l="l" t="t" r="r" b="b"/>
              <a:pathLst>
                <a:path w="182080" h="658848" extrusionOk="0">
                  <a:moveTo>
                    <a:pt x="182080" y="658848"/>
                  </a:moveTo>
                  <a:lnTo>
                    <a:pt x="85982" y="650451"/>
                  </a:lnTo>
                  <a:lnTo>
                    <a:pt x="58403" y="469802"/>
                  </a:lnTo>
                  <a:lnTo>
                    <a:pt x="41226" y="357672"/>
                  </a:lnTo>
                  <a:lnTo>
                    <a:pt x="28152" y="271785"/>
                  </a:lnTo>
                  <a:lnTo>
                    <a:pt x="11070" y="159845"/>
                  </a:lnTo>
                  <a:lnTo>
                    <a:pt x="0" y="87700"/>
                  </a:lnTo>
                  <a:lnTo>
                    <a:pt x="79112" y="0"/>
                  </a:lnTo>
                  <a:lnTo>
                    <a:pt x="156505" y="56495"/>
                  </a:lnTo>
                  <a:lnTo>
                    <a:pt x="160895" y="160227"/>
                  </a:lnTo>
                  <a:lnTo>
                    <a:pt x="165666" y="272930"/>
                  </a:lnTo>
                  <a:lnTo>
                    <a:pt x="169388" y="359008"/>
                  </a:lnTo>
                  <a:lnTo>
                    <a:pt x="174160" y="471806"/>
                  </a:lnTo>
                  <a:close/>
                </a:path>
              </a:pathLst>
            </a:custGeom>
            <a:solidFill>
              <a:srgbClr val="FEFEFD"/>
            </a:solidFill>
            <a:ln>
              <a:noFill/>
            </a:ln>
            <a:effectLst>
              <a:outerShdw blurRad="57150" dist="19050" dir="17160000" algn="bl" rotWithShape="0">
                <a:srgbClr val="000000">
                  <a:alpha val="4980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44"/>
            <p:cNvSpPr/>
            <p:nvPr/>
          </p:nvSpPr>
          <p:spPr>
            <a:xfrm>
              <a:off x="3305020" y="261478"/>
              <a:ext cx="242392" cy="645965"/>
            </a:xfrm>
            <a:custGeom>
              <a:avLst/>
              <a:gdLst/>
              <a:ahLst/>
              <a:cxnLst/>
              <a:rect l="l" t="t" r="r" b="b"/>
              <a:pathLst>
                <a:path w="242392" h="645965" extrusionOk="0">
                  <a:moveTo>
                    <a:pt x="242392" y="644152"/>
                  </a:moveTo>
                  <a:lnTo>
                    <a:pt x="145912" y="645965"/>
                  </a:lnTo>
                  <a:lnTo>
                    <a:pt x="92376" y="443940"/>
                  </a:lnTo>
                  <a:lnTo>
                    <a:pt x="63652" y="335723"/>
                  </a:lnTo>
                  <a:lnTo>
                    <a:pt x="40939" y="249931"/>
                  </a:lnTo>
                  <a:lnTo>
                    <a:pt x="12120" y="141523"/>
                  </a:lnTo>
                  <a:lnTo>
                    <a:pt x="0" y="95716"/>
                  </a:lnTo>
                  <a:lnTo>
                    <a:pt x="69282" y="0"/>
                  </a:lnTo>
                  <a:lnTo>
                    <a:pt x="152306" y="48001"/>
                  </a:lnTo>
                  <a:lnTo>
                    <a:pt x="162708" y="116997"/>
                  </a:lnTo>
                  <a:lnTo>
                    <a:pt x="179504" y="228078"/>
                  </a:lnTo>
                  <a:lnTo>
                    <a:pt x="192578" y="314537"/>
                  </a:lnTo>
                  <a:lnTo>
                    <a:pt x="209373" y="425522"/>
                  </a:lnTo>
                  <a:close/>
                </a:path>
              </a:pathLst>
            </a:custGeom>
            <a:solidFill>
              <a:srgbClr val="FEFEFD"/>
            </a:solidFill>
            <a:ln>
              <a:noFill/>
            </a:ln>
            <a:effectLst>
              <a:outerShdw blurRad="57150" dist="19050" dir="17160000" algn="bl" rotWithShape="0">
                <a:srgbClr val="000000">
                  <a:alpha val="4980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44"/>
            <p:cNvSpPr/>
            <p:nvPr/>
          </p:nvSpPr>
          <p:spPr>
            <a:xfrm>
              <a:off x="2999263" y="368741"/>
              <a:ext cx="330569" cy="624111"/>
            </a:xfrm>
            <a:custGeom>
              <a:avLst/>
              <a:gdLst/>
              <a:ahLst/>
              <a:cxnLst/>
              <a:rect l="l" t="t" r="r" b="b"/>
              <a:pathLst>
                <a:path w="330569" h="624111" extrusionOk="0">
                  <a:moveTo>
                    <a:pt x="330569" y="606267"/>
                  </a:moveTo>
                  <a:lnTo>
                    <a:pt x="235712" y="624112"/>
                  </a:lnTo>
                  <a:lnTo>
                    <a:pt x="139519" y="412448"/>
                  </a:lnTo>
                  <a:lnTo>
                    <a:pt x="93999" y="312629"/>
                  </a:lnTo>
                  <a:lnTo>
                    <a:pt x="55731" y="228650"/>
                  </a:lnTo>
                  <a:lnTo>
                    <a:pt x="10020" y="127972"/>
                  </a:lnTo>
                  <a:lnTo>
                    <a:pt x="0" y="105927"/>
                  </a:lnTo>
                  <a:lnTo>
                    <a:pt x="52296" y="0"/>
                  </a:lnTo>
                  <a:lnTo>
                    <a:pt x="142095" y="33496"/>
                  </a:lnTo>
                  <a:lnTo>
                    <a:pt x="156123" y="76058"/>
                  </a:lnTo>
                  <a:lnTo>
                    <a:pt x="190860" y="181603"/>
                  </a:lnTo>
                  <a:lnTo>
                    <a:pt x="219107" y="267586"/>
                  </a:lnTo>
                  <a:lnTo>
                    <a:pt x="253748" y="372940"/>
                  </a:lnTo>
                  <a:close/>
                </a:path>
              </a:pathLst>
            </a:custGeom>
            <a:solidFill>
              <a:srgbClr val="FEFEFD"/>
            </a:solidFill>
            <a:ln>
              <a:noFill/>
            </a:ln>
            <a:effectLst>
              <a:outerShdw blurRad="57150" dist="19050" dir="17160000" algn="bl" rotWithShape="0">
                <a:srgbClr val="000000">
                  <a:alpha val="4980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44"/>
            <p:cNvSpPr/>
            <p:nvPr/>
          </p:nvSpPr>
          <p:spPr>
            <a:xfrm>
              <a:off x="2715740" y="507305"/>
              <a:ext cx="405481" cy="587085"/>
            </a:xfrm>
            <a:custGeom>
              <a:avLst/>
              <a:gdLst/>
              <a:ahLst/>
              <a:cxnLst/>
              <a:rect l="l" t="t" r="r" b="b"/>
              <a:pathLst>
                <a:path w="405481" h="587085" extrusionOk="0">
                  <a:moveTo>
                    <a:pt x="405482" y="554543"/>
                  </a:moveTo>
                  <a:lnTo>
                    <a:pt x="314823" y="587085"/>
                  </a:lnTo>
                  <a:lnTo>
                    <a:pt x="184752" y="391167"/>
                  </a:lnTo>
                  <a:lnTo>
                    <a:pt x="125586" y="301940"/>
                  </a:lnTo>
                  <a:lnTo>
                    <a:pt x="72431" y="221970"/>
                  </a:lnTo>
                  <a:lnTo>
                    <a:pt x="12501" y="131693"/>
                  </a:lnTo>
                  <a:lnTo>
                    <a:pt x="0" y="112894"/>
                  </a:lnTo>
                  <a:lnTo>
                    <a:pt x="34927" y="0"/>
                  </a:lnTo>
                  <a:lnTo>
                    <a:pt x="128830" y="18704"/>
                  </a:lnTo>
                  <a:lnTo>
                    <a:pt x="147916" y="55827"/>
                  </a:lnTo>
                  <a:lnTo>
                    <a:pt x="198112" y="152879"/>
                  </a:lnTo>
                  <a:lnTo>
                    <a:pt x="241342" y="236762"/>
                  </a:lnTo>
                  <a:lnTo>
                    <a:pt x="291061" y="332955"/>
                  </a:lnTo>
                  <a:close/>
                </a:path>
              </a:pathLst>
            </a:custGeom>
            <a:solidFill>
              <a:srgbClr val="FEFEFD"/>
            </a:solidFill>
            <a:ln>
              <a:noFill/>
            </a:ln>
            <a:effectLst>
              <a:outerShdw blurRad="57150" dist="19050" dir="17160000" algn="bl" rotWithShape="0">
                <a:srgbClr val="000000">
                  <a:alpha val="4980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44"/>
            <p:cNvSpPr/>
            <p:nvPr/>
          </p:nvSpPr>
          <p:spPr>
            <a:xfrm>
              <a:off x="2437180" y="681942"/>
              <a:ext cx="452433" cy="551966"/>
            </a:xfrm>
            <a:custGeom>
              <a:avLst/>
              <a:gdLst/>
              <a:ahLst/>
              <a:cxnLst/>
              <a:rect l="l" t="t" r="r" b="b"/>
              <a:pathLst>
                <a:path w="452433" h="551966" extrusionOk="0">
                  <a:moveTo>
                    <a:pt x="452433" y="509501"/>
                  </a:moveTo>
                  <a:lnTo>
                    <a:pt x="365974" y="551967"/>
                  </a:lnTo>
                  <a:lnTo>
                    <a:pt x="226551" y="385919"/>
                  </a:lnTo>
                  <a:lnTo>
                    <a:pt x="160036" y="306712"/>
                  </a:lnTo>
                  <a:lnTo>
                    <a:pt x="96289" y="230750"/>
                  </a:lnTo>
                  <a:lnTo>
                    <a:pt x="28247" y="149730"/>
                  </a:lnTo>
                  <a:lnTo>
                    <a:pt x="0" y="115947"/>
                  </a:lnTo>
                  <a:lnTo>
                    <a:pt x="22044" y="0"/>
                  </a:lnTo>
                  <a:lnTo>
                    <a:pt x="117474" y="8016"/>
                  </a:lnTo>
                  <a:lnTo>
                    <a:pt x="148012" y="53822"/>
                  </a:lnTo>
                  <a:lnTo>
                    <a:pt x="207465" y="142859"/>
                  </a:lnTo>
                  <a:lnTo>
                    <a:pt x="261955" y="224356"/>
                  </a:lnTo>
                  <a:lnTo>
                    <a:pt x="320358" y="311674"/>
                  </a:lnTo>
                  <a:close/>
                </a:path>
              </a:pathLst>
            </a:custGeom>
            <a:solidFill>
              <a:srgbClr val="FEFEFD"/>
            </a:solidFill>
            <a:ln>
              <a:noFill/>
            </a:ln>
            <a:effectLst>
              <a:outerShdw blurRad="57150" dist="19050" dir="17160000" algn="bl" rotWithShape="0">
                <a:srgbClr val="000000">
                  <a:alpha val="4980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44"/>
            <p:cNvSpPr/>
            <p:nvPr/>
          </p:nvSpPr>
          <p:spPr>
            <a:xfrm>
              <a:off x="2209198" y="885017"/>
              <a:ext cx="506542" cy="500339"/>
            </a:xfrm>
            <a:custGeom>
              <a:avLst/>
              <a:gdLst/>
              <a:ahLst/>
              <a:cxnLst/>
              <a:rect l="l" t="t" r="r" b="b"/>
              <a:pathLst>
                <a:path w="506542" h="500339" extrusionOk="0">
                  <a:moveTo>
                    <a:pt x="506542" y="445181"/>
                  </a:moveTo>
                  <a:lnTo>
                    <a:pt x="427431" y="500339"/>
                  </a:lnTo>
                  <a:lnTo>
                    <a:pt x="269685" y="361489"/>
                  </a:lnTo>
                  <a:lnTo>
                    <a:pt x="194200" y="295260"/>
                  </a:lnTo>
                  <a:lnTo>
                    <a:pt x="118524" y="228746"/>
                  </a:lnTo>
                  <a:lnTo>
                    <a:pt x="40844" y="160418"/>
                  </a:lnTo>
                  <a:lnTo>
                    <a:pt x="0" y="124536"/>
                  </a:lnTo>
                  <a:lnTo>
                    <a:pt x="4199" y="6394"/>
                  </a:lnTo>
                  <a:lnTo>
                    <a:pt x="99820" y="0"/>
                  </a:lnTo>
                  <a:lnTo>
                    <a:pt x="145054" y="49528"/>
                  </a:lnTo>
                  <a:lnTo>
                    <a:pt x="215672" y="126922"/>
                  </a:lnTo>
                  <a:lnTo>
                    <a:pt x="283332" y="200880"/>
                  </a:lnTo>
                  <a:lnTo>
                    <a:pt x="352041" y="276174"/>
                  </a:lnTo>
                  <a:close/>
                </a:path>
              </a:pathLst>
            </a:custGeom>
            <a:solidFill>
              <a:srgbClr val="FEFEFD"/>
            </a:solidFill>
            <a:ln>
              <a:noFill/>
            </a:ln>
            <a:effectLst>
              <a:outerShdw blurRad="57150" dist="19050" dir="17160000" algn="bl" rotWithShape="0">
                <a:srgbClr val="000000">
                  <a:alpha val="4980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44"/>
            <p:cNvSpPr/>
            <p:nvPr/>
          </p:nvSpPr>
          <p:spPr>
            <a:xfrm>
              <a:off x="1984747" y="1114240"/>
              <a:ext cx="560459" cy="447661"/>
            </a:xfrm>
            <a:custGeom>
              <a:avLst/>
              <a:gdLst/>
              <a:ahLst/>
              <a:cxnLst/>
              <a:rect l="l" t="t" r="r" b="b"/>
              <a:pathLst>
                <a:path w="560459" h="447661" extrusionOk="0">
                  <a:moveTo>
                    <a:pt x="560460" y="381529"/>
                  </a:moveTo>
                  <a:lnTo>
                    <a:pt x="490224" y="447662"/>
                  </a:lnTo>
                  <a:lnTo>
                    <a:pt x="326943" y="341544"/>
                  </a:lnTo>
                  <a:lnTo>
                    <a:pt x="244969" y="288389"/>
                  </a:lnTo>
                  <a:lnTo>
                    <a:pt x="161181" y="233899"/>
                  </a:lnTo>
                  <a:lnTo>
                    <a:pt x="76153" y="178740"/>
                  </a:lnTo>
                  <a:lnTo>
                    <a:pt x="12883" y="137610"/>
                  </a:lnTo>
                  <a:lnTo>
                    <a:pt x="0" y="20040"/>
                  </a:lnTo>
                  <a:lnTo>
                    <a:pt x="93712" y="0"/>
                  </a:lnTo>
                  <a:lnTo>
                    <a:pt x="162994" y="56495"/>
                  </a:lnTo>
                  <a:lnTo>
                    <a:pt x="242201" y="121387"/>
                  </a:lnTo>
                  <a:lnTo>
                    <a:pt x="320167" y="185134"/>
                  </a:lnTo>
                  <a:lnTo>
                    <a:pt x="396702" y="247736"/>
                  </a:lnTo>
                  <a:close/>
                </a:path>
              </a:pathLst>
            </a:custGeom>
            <a:solidFill>
              <a:srgbClr val="FEFEFD"/>
            </a:solidFill>
            <a:ln>
              <a:noFill/>
            </a:ln>
            <a:effectLst>
              <a:outerShdw blurRad="57150" dist="19050" dir="17160000" algn="bl" rotWithShape="0">
                <a:srgbClr val="000000">
                  <a:alpha val="4980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44"/>
            <p:cNvSpPr/>
            <p:nvPr/>
          </p:nvSpPr>
          <p:spPr>
            <a:xfrm>
              <a:off x="1803812" y="1403106"/>
              <a:ext cx="602449" cy="392694"/>
            </a:xfrm>
            <a:custGeom>
              <a:avLst/>
              <a:gdLst/>
              <a:ahLst/>
              <a:cxnLst/>
              <a:rect l="l" t="t" r="r" b="b"/>
              <a:pathLst>
                <a:path w="602449" h="392694" extrusionOk="0">
                  <a:moveTo>
                    <a:pt x="602449" y="318068"/>
                  </a:moveTo>
                  <a:lnTo>
                    <a:pt x="541279" y="392694"/>
                  </a:lnTo>
                  <a:lnTo>
                    <a:pt x="354809" y="303372"/>
                  </a:lnTo>
                  <a:lnTo>
                    <a:pt x="269017" y="262337"/>
                  </a:lnTo>
                  <a:lnTo>
                    <a:pt x="182176" y="220730"/>
                  </a:lnTo>
                  <a:lnTo>
                    <a:pt x="92567" y="177881"/>
                  </a:lnTo>
                  <a:lnTo>
                    <a:pt x="27866" y="146867"/>
                  </a:lnTo>
                  <a:lnTo>
                    <a:pt x="0" y="32064"/>
                  </a:lnTo>
                  <a:lnTo>
                    <a:pt x="90277" y="0"/>
                  </a:lnTo>
                  <a:lnTo>
                    <a:pt x="162326" y="44757"/>
                  </a:lnTo>
                  <a:lnTo>
                    <a:pt x="247450" y="97625"/>
                  </a:lnTo>
                  <a:lnTo>
                    <a:pt x="330951" y="149539"/>
                  </a:lnTo>
                  <a:lnTo>
                    <a:pt x="412639" y="200212"/>
                  </a:lnTo>
                  <a:close/>
                </a:path>
              </a:pathLst>
            </a:custGeom>
            <a:solidFill>
              <a:srgbClr val="FEFEFD"/>
            </a:solidFill>
            <a:ln>
              <a:noFill/>
            </a:ln>
            <a:effectLst>
              <a:outerShdw blurRad="57150" dist="19050" dir="17160000" algn="bl" rotWithShape="0">
                <a:srgbClr val="000000">
                  <a:alpha val="4980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44"/>
            <p:cNvSpPr/>
            <p:nvPr/>
          </p:nvSpPr>
          <p:spPr>
            <a:xfrm>
              <a:off x="1669732" y="1702661"/>
              <a:ext cx="630028" cy="341257"/>
            </a:xfrm>
            <a:custGeom>
              <a:avLst/>
              <a:gdLst/>
              <a:ahLst/>
              <a:cxnLst/>
              <a:rect l="l" t="t" r="r" b="b"/>
              <a:pathLst>
                <a:path w="630028" h="341257" extrusionOk="0">
                  <a:moveTo>
                    <a:pt x="630029" y="260619"/>
                  </a:moveTo>
                  <a:lnTo>
                    <a:pt x="577351" y="341257"/>
                  </a:lnTo>
                  <a:lnTo>
                    <a:pt x="368551" y="268063"/>
                  </a:lnTo>
                  <a:lnTo>
                    <a:pt x="280850" y="237239"/>
                  </a:lnTo>
                  <a:lnTo>
                    <a:pt x="196681" y="207656"/>
                  </a:lnTo>
                  <a:lnTo>
                    <a:pt x="104496" y="175305"/>
                  </a:lnTo>
                  <a:lnTo>
                    <a:pt x="40271" y="152783"/>
                  </a:lnTo>
                  <a:lnTo>
                    <a:pt x="0" y="41703"/>
                  </a:lnTo>
                  <a:lnTo>
                    <a:pt x="86269" y="0"/>
                  </a:lnTo>
                  <a:lnTo>
                    <a:pt x="157269" y="34069"/>
                  </a:lnTo>
                  <a:lnTo>
                    <a:pt x="246018" y="76630"/>
                  </a:lnTo>
                  <a:lnTo>
                    <a:pt x="329901" y="116806"/>
                  </a:lnTo>
                  <a:lnTo>
                    <a:pt x="414548" y="157364"/>
                  </a:lnTo>
                  <a:close/>
                </a:path>
              </a:pathLst>
            </a:custGeom>
            <a:solidFill>
              <a:srgbClr val="FEFEFD"/>
            </a:solidFill>
            <a:ln>
              <a:noFill/>
            </a:ln>
            <a:effectLst>
              <a:outerShdw blurRad="57150" dist="19050" dir="17160000" algn="bl" rotWithShape="0">
                <a:srgbClr val="000000">
                  <a:alpha val="4980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44"/>
            <p:cNvSpPr/>
            <p:nvPr/>
          </p:nvSpPr>
          <p:spPr>
            <a:xfrm>
              <a:off x="4089836" y="308811"/>
              <a:ext cx="327801" cy="635754"/>
            </a:xfrm>
            <a:custGeom>
              <a:avLst/>
              <a:gdLst/>
              <a:ahLst/>
              <a:cxnLst/>
              <a:rect l="l" t="t" r="r" b="b"/>
              <a:pathLst>
                <a:path w="327801" h="635754" extrusionOk="0">
                  <a:moveTo>
                    <a:pt x="327802" y="85124"/>
                  </a:moveTo>
                  <a:lnTo>
                    <a:pt x="277701" y="197445"/>
                  </a:lnTo>
                  <a:lnTo>
                    <a:pt x="232754" y="298219"/>
                  </a:lnTo>
                  <a:lnTo>
                    <a:pt x="197922" y="376376"/>
                  </a:lnTo>
                  <a:lnTo>
                    <a:pt x="153261" y="476577"/>
                  </a:lnTo>
                  <a:lnTo>
                    <a:pt x="82261" y="635754"/>
                  </a:lnTo>
                  <a:lnTo>
                    <a:pt x="0" y="585177"/>
                  </a:lnTo>
                  <a:lnTo>
                    <a:pt x="47047" y="438405"/>
                  </a:lnTo>
                  <a:lnTo>
                    <a:pt x="80829" y="333146"/>
                  </a:lnTo>
                  <a:lnTo>
                    <a:pt x="106882" y="251935"/>
                  </a:lnTo>
                  <a:lnTo>
                    <a:pt x="140759" y="146199"/>
                  </a:lnTo>
                  <a:lnTo>
                    <a:pt x="173778" y="43230"/>
                  </a:lnTo>
                  <a:lnTo>
                    <a:pt x="283713" y="0"/>
                  </a:lnTo>
                  <a:close/>
                </a:path>
              </a:pathLst>
            </a:custGeom>
            <a:solidFill>
              <a:srgbClr val="FEFEFD"/>
            </a:solidFill>
            <a:ln>
              <a:noFill/>
            </a:ln>
            <a:effectLst>
              <a:outerShdw blurRad="57150" dist="19050" dir="17160000" algn="bl" rotWithShape="0">
                <a:srgbClr val="000000">
                  <a:alpha val="4980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44"/>
            <p:cNvSpPr/>
            <p:nvPr/>
          </p:nvSpPr>
          <p:spPr>
            <a:xfrm>
              <a:off x="4334519" y="453578"/>
              <a:ext cx="396416" cy="600159"/>
            </a:xfrm>
            <a:custGeom>
              <a:avLst/>
              <a:gdLst/>
              <a:ahLst/>
              <a:cxnLst/>
              <a:rect l="l" t="t" r="r" b="b"/>
              <a:pathLst>
                <a:path w="396416" h="600159" extrusionOk="0">
                  <a:moveTo>
                    <a:pt x="396416" y="90563"/>
                  </a:moveTo>
                  <a:lnTo>
                    <a:pt x="323508" y="205842"/>
                  </a:lnTo>
                  <a:lnTo>
                    <a:pt x="265677" y="297169"/>
                  </a:lnTo>
                  <a:lnTo>
                    <a:pt x="219394" y="370459"/>
                  </a:lnTo>
                  <a:lnTo>
                    <a:pt x="162326" y="460545"/>
                  </a:lnTo>
                  <a:lnTo>
                    <a:pt x="74054" y="600159"/>
                  </a:lnTo>
                  <a:lnTo>
                    <a:pt x="0" y="538225"/>
                  </a:lnTo>
                  <a:lnTo>
                    <a:pt x="65370" y="404623"/>
                  </a:lnTo>
                  <a:lnTo>
                    <a:pt x="112798" y="307762"/>
                  </a:lnTo>
                  <a:lnTo>
                    <a:pt x="150684" y="230177"/>
                  </a:lnTo>
                  <a:lnTo>
                    <a:pt x="198590" y="132171"/>
                  </a:lnTo>
                  <a:lnTo>
                    <a:pt x="250027" y="27007"/>
                  </a:lnTo>
                  <a:lnTo>
                    <a:pt x="365115" y="0"/>
                  </a:lnTo>
                  <a:close/>
                </a:path>
              </a:pathLst>
            </a:custGeom>
            <a:solidFill>
              <a:srgbClr val="FEFEFD"/>
            </a:solidFill>
            <a:ln>
              <a:noFill/>
            </a:ln>
            <a:effectLst>
              <a:outerShdw blurRad="57150" dist="19050" dir="17160000" algn="bl" rotWithShape="0">
                <a:srgbClr val="000000">
                  <a:alpha val="4980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44"/>
            <p:cNvSpPr/>
            <p:nvPr/>
          </p:nvSpPr>
          <p:spPr>
            <a:xfrm>
              <a:off x="4488161" y="653981"/>
              <a:ext cx="485547" cy="520952"/>
            </a:xfrm>
            <a:custGeom>
              <a:avLst/>
              <a:gdLst/>
              <a:ahLst/>
              <a:cxnLst/>
              <a:rect l="l" t="t" r="r" b="b"/>
              <a:pathLst>
                <a:path w="485547" h="520952" extrusionOk="0">
                  <a:moveTo>
                    <a:pt x="485548" y="95335"/>
                  </a:moveTo>
                  <a:lnTo>
                    <a:pt x="401665" y="178931"/>
                  </a:lnTo>
                  <a:lnTo>
                    <a:pt x="326466" y="253939"/>
                  </a:lnTo>
                  <a:lnTo>
                    <a:pt x="264341" y="315778"/>
                  </a:lnTo>
                  <a:lnTo>
                    <a:pt x="190383" y="389641"/>
                  </a:lnTo>
                  <a:lnTo>
                    <a:pt x="58499" y="520952"/>
                  </a:lnTo>
                  <a:lnTo>
                    <a:pt x="0" y="444417"/>
                  </a:lnTo>
                  <a:lnTo>
                    <a:pt x="99629" y="320549"/>
                  </a:lnTo>
                  <a:lnTo>
                    <a:pt x="165667" y="238479"/>
                  </a:lnTo>
                  <a:lnTo>
                    <a:pt x="220348" y="170533"/>
                  </a:lnTo>
                  <a:lnTo>
                    <a:pt x="287435" y="87128"/>
                  </a:lnTo>
                  <a:lnTo>
                    <a:pt x="356813" y="859"/>
                  </a:lnTo>
                  <a:lnTo>
                    <a:pt x="475050" y="0"/>
                  </a:lnTo>
                  <a:close/>
                </a:path>
              </a:pathLst>
            </a:custGeom>
            <a:solidFill>
              <a:srgbClr val="FEFEFD"/>
            </a:solidFill>
            <a:ln>
              <a:noFill/>
            </a:ln>
            <a:effectLst>
              <a:outerShdw blurRad="57150" dist="19050" dir="17160000" algn="bl" rotWithShape="0">
                <a:srgbClr val="000000">
                  <a:alpha val="4980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44"/>
            <p:cNvSpPr/>
            <p:nvPr/>
          </p:nvSpPr>
          <p:spPr>
            <a:xfrm>
              <a:off x="4689614" y="873088"/>
              <a:ext cx="517516" cy="488219"/>
            </a:xfrm>
            <a:custGeom>
              <a:avLst/>
              <a:gdLst/>
              <a:ahLst/>
              <a:cxnLst/>
              <a:rect l="l" t="t" r="r" b="b"/>
              <a:pathLst>
                <a:path w="517516" h="488219" extrusionOk="0">
                  <a:moveTo>
                    <a:pt x="517517" y="106500"/>
                  </a:moveTo>
                  <a:lnTo>
                    <a:pt x="423614" y="183321"/>
                  </a:lnTo>
                  <a:lnTo>
                    <a:pt x="343452" y="248881"/>
                  </a:lnTo>
                  <a:lnTo>
                    <a:pt x="275983" y="304040"/>
                  </a:lnTo>
                  <a:lnTo>
                    <a:pt x="198017" y="367787"/>
                  </a:lnTo>
                  <a:lnTo>
                    <a:pt x="50769" y="488220"/>
                  </a:lnTo>
                  <a:lnTo>
                    <a:pt x="0" y="406150"/>
                  </a:lnTo>
                  <a:lnTo>
                    <a:pt x="118333" y="285717"/>
                  </a:lnTo>
                  <a:lnTo>
                    <a:pt x="189715" y="212904"/>
                  </a:lnTo>
                  <a:lnTo>
                    <a:pt x="250981" y="150493"/>
                  </a:lnTo>
                  <a:lnTo>
                    <a:pt x="324271" y="75962"/>
                  </a:lnTo>
                  <a:lnTo>
                    <a:pt x="398802" y="0"/>
                  </a:lnTo>
                  <a:lnTo>
                    <a:pt x="516467" y="10688"/>
                  </a:lnTo>
                  <a:close/>
                </a:path>
              </a:pathLst>
            </a:custGeom>
            <a:solidFill>
              <a:srgbClr val="FEFEFD"/>
            </a:solidFill>
            <a:ln>
              <a:noFill/>
            </a:ln>
            <a:effectLst>
              <a:outerShdw blurRad="57150" dist="19050" dir="17160000" algn="bl" rotWithShape="0">
                <a:srgbClr val="000000">
                  <a:alpha val="4980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0" name="Google Shape;80;p44"/>
          <p:cNvSpPr/>
          <p:nvPr/>
        </p:nvSpPr>
        <p:spPr>
          <a:xfrm>
            <a:off x="5020839" y="1017748"/>
            <a:ext cx="28557" cy="31515"/>
          </a:xfrm>
          <a:custGeom>
            <a:avLst/>
            <a:gdLst/>
            <a:ahLst/>
            <a:cxnLst/>
            <a:rect l="l" t="t" r="r" b="b"/>
            <a:pathLst>
              <a:path w="28557" h="31515" extrusionOk="0">
                <a:moveTo>
                  <a:pt x="28546" y="17189"/>
                </a:moveTo>
                <a:cubicBezTo>
                  <a:pt x="28546" y="16235"/>
                  <a:pt x="28546" y="15281"/>
                  <a:pt x="28546" y="14327"/>
                </a:cubicBezTo>
                <a:cubicBezTo>
                  <a:pt x="28641" y="12323"/>
                  <a:pt x="28163" y="10509"/>
                  <a:pt x="27305" y="8792"/>
                </a:cubicBezTo>
                <a:cubicBezTo>
                  <a:pt x="26732" y="6978"/>
                  <a:pt x="25778" y="5452"/>
                  <a:pt x="24347" y="4211"/>
                </a:cubicBezTo>
                <a:cubicBezTo>
                  <a:pt x="23010" y="2780"/>
                  <a:pt x="21484" y="1825"/>
                  <a:pt x="19766" y="1253"/>
                </a:cubicBezTo>
                <a:cubicBezTo>
                  <a:pt x="18048" y="394"/>
                  <a:pt x="16235" y="-83"/>
                  <a:pt x="14231" y="12"/>
                </a:cubicBezTo>
                <a:cubicBezTo>
                  <a:pt x="12990" y="203"/>
                  <a:pt x="11654" y="394"/>
                  <a:pt x="10414" y="489"/>
                </a:cubicBezTo>
                <a:cubicBezTo>
                  <a:pt x="8028" y="1157"/>
                  <a:pt x="5929" y="2398"/>
                  <a:pt x="4115" y="4211"/>
                </a:cubicBezTo>
                <a:cubicBezTo>
                  <a:pt x="3352" y="5165"/>
                  <a:pt x="2588" y="6120"/>
                  <a:pt x="1920" y="7074"/>
                </a:cubicBezTo>
                <a:cubicBezTo>
                  <a:pt x="585" y="9269"/>
                  <a:pt x="12" y="11750"/>
                  <a:pt x="12" y="14327"/>
                </a:cubicBezTo>
                <a:cubicBezTo>
                  <a:pt x="12" y="15281"/>
                  <a:pt x="12" y="16235"/>
                  <a:pt x="12" y="17189"/>
                </a:cubicBezTo>
                <a:cubicBezTo>
                  <a:pt x="-83" y="19193"/>
                  <a:pt x="394" y="21007"/>
                  <a:pt x="1252" y="22724"/>
                </a:cubicBezTo>
                <a:cubicBezTo>
                  <a:pt x="1825" y="24538"/>
                  <a:pt x="2779" y="26064"/>
                  <a:pt x="4210" y="27305"/>
                </a:cubicBezTo>
                <a:cubicBezTo>
                  <a:pt x="5547" y="28736"/>
                  <a:pt x="7074" y="29691"/>
                  <a:pt x="8791" y="30263"/>
                </a:cubicBezTo>
                <a:cubicBezTo>
                  <a:pt x="10509" y="31122"/>
                  <a:pt x="12322" y="31599"/>
                  <a:pt x="14327" y="31504"/>
                </a:cubicBezTo>
                <a:cubicBezTo>
                  <a:pt x="15567" y="31313"/>
                  <a:pt x="16903" y="31122"/>
                  <a:pt x="18143" y="31027"/>
                </a:cubicBezTo>
                <a:cubicBezTo>
                  <a:pt x="20529" y="30359"/>
                  <a:pt x="22629" y="29118"/>
                  <a:pt x="24442" y="27305"/>
                </a:cubicBezTo>
                <a:cubicBezTo>
                  <a:pt x="25205" y="26351"/>
                  <a:pt x="25969" y="25396"/>
                  <a:pt x="26637" y="24442"/>
                </a:cubicBezTo>
                <a:cubicBezTo>
                  <a:pt x="27877" y="22152"/>
                  <a:pt x="28450" y="19766"/>
                  <a:pt x="28546" y="17189"/>
                </a:cubicBezTo>
                <a:lnTo>
                  <a:pt x="28546" y="1718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44"/>
          <p:cNvSpPr/>
          <p:nvPr/>
        </p:nvSpPr>
        <p:spPr>
          <a:xfrm>
            <a:off x="4876966" y="1142201"/>
            <a:ext cx="27627" cy="28628"/>
          </a:xfrm>
          <a:custGeom>
            <a:avLst/>
            <a:gdLst/>
            <a:ahLst/>
            <a:cxnLst/>
            <a:rect l="l" t="t" r="r" b="b"/>
            <a:pathLst>
              <a:path w="27627" h="28628" extrusionOk="0">
                <a:moveTo>
                  <a:pt x="13814" y="28629"/>
                </a:moveTo>
                <a:cubicBezTo>
                  <a:pt x="32232" y="28629"/>
                  <a:pt x="32232" y="0"/>
                  <a:pt x="13814" y="0"/>
                </a:cubicBezTo>
                <a:cubicBezTo>
                  <a:pt x="-4605" y="0"/>
                  <a:pt x="-4605" y="28629"/>
                  <a:pt x="13814" y="28629"/>
                </a:cubicBezTo>
                <a:lnTo>
                  <a:pt x="13814" y="286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44"/>
          <p:cNvSpPr/>
          <p:nvPr/>
        </p:nvSpPr>
        <p:spPr>
          <a:xfrm>
            <a:off x="4783123" y="802840"/>
            <a:ext cx="31516" cy="28557"/>
          </a:xfrm>
          <a:custGeom>
            <a:avLst/>
            <a:gdLst/>
            <a:ahLst/>
            <a:cxnLst/>
            <a:rect l="l" t="t" r="r" b="b"/>
            <a:pathLst>
              <a:path w="31516" h="28557" extrusionOk="0">
                <a:moveTo>
                  <a:pt x="17190" y="12"/>
                </a:moveTo>
                <a:cubicBezTo>
                  <a:pt x="16235" y="12"/>
                  <a:pt x="15281" y="12"/>
                  <a:pt x="14327" y="12"/>
                </a:cubicBezTo>
                <a:cubicBezTo>
                  <a:pt x="12323" y="-83"/>
                  <a:pt x="10509" y="394"/>
                  <a:pt x="8792" y="1253"/>
                </a:cubicBezTo>
                <a:cubicBezTo>
                  <a:pt x="6979" y="1825"/>
                  <a:pt x="5452" y="2780"/>
                  <a:pt x="4211" y="4211"/>
                </a:cubicBezTo>
                <a:cubicBezTo>
                  <a:pt x="2780" y="5547"/>
                  <a:pt x="1825" y="7074"/>
                  <a:pt x="1253" y="8792"/>
                </a:cubicBezTo>
                <a:cubicBezTo>
                  <a:pt x="394" y="10509"/>
                  <a:pt x="-83" y="12323"/>
                  <a:pt x="12" y="14327"/>
                </a:cubicBezTo>
                <a:cubicBezTo>
                  <a:pt x="203" y="15567"/>
                  <a:pt x="394" y="16903"/>
                  <a:pt x="489" y="18144"/>
                </a:cubicBezTo>
                <a:cubicBezTo>
                  <a:pt x="1157" y="20529"/>
                  <a:pt x="2398" y="22629"/>
                  <a:pt x="4211" y="24442"/>
                </a:cubicBezTo>
                <a:cubicBezTo>
                  <a:pt x="5165" y="25206"/>
                  <a:pt x="6120" y="25969"/>
                  <a:pt x="7074" y="26637"/>
                </a:cubicBezTo>
                <a:cubicBezTo>
                  <a:pt x="9269" y="27973"/>
                  <a:pt x="11750" y="28546"/>
                  <a:pt x="14327" y="28546"/>
                </a:cubicBezTo>
                <a:cubicBezTo>
                  <a:pt x="15281" y="28546"/>
                  <a:pt x="16235" y="28546"/>
                  <a:pt x="17190" y="28546"/>
                </a:cubicBezTo>
                <a:cubicBezTo>
                  <a:pt x="19194" y="28641"/>
                  <a:pt x="21007" y="28164"/>
                  <a:pt x="22724" y="27305"/>
                </a:cubicBezTo>
                <a:cubicBezTo>
                  <a:pt x="24538" y="26732"/>
                  <a:pt x="26065" y="25778"/>
                  <a:pt x="27305" y="24347"/>
                </a:cubicBezTo>
                <a:cubicBezTo>
                  <a:pt x="28737" y="23011"/>
                  <a:pt x="29691" y="21484"/>
                  <a:pt x="30263" y="19766"/>
                </a:cubicBezTo>
                <a:cubicBezTo>
                  <a:pt x="31122" y="18048"/>
                  <a:pt x="31599" y="16235"/>
                  <a:pt x="31504" y="14231"/>
                </a:cubicBezTo>
                <a:cubicBezTo>
                  <a:pt x="31313" y="12991"/>
                  <a:pt x="31122" y="11654"/>
                  <a:pt x="31027" y="10414"/>
                </a:cubicBezTo>
                <a:cubicBezTo>
                  <a:pt x="30359" y="8028"/>
                  <a:pt x="29118" y="5929"/>
                  <a:pt x="27305" y="4116"/>
                </a:cubicBezTo>
                <a:cubicBezTo>
                  <a:pt x="26351" y="3352"/>
                  <a:pt x="25396" y="2589"/>
                  <a:pt x="24442" y="1921"/>
                </a:cubicBezTo>
                <a:cubicBezTo>
                  <a:pt x="22247" y="680"/>
                  <a:pt x="19766" y="107"/>
                  <a:pt x="17190" y="12"/>
                </a:cubicBezTo>
                <a:lnTo>
                  <a:pt x="17190" y="1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44"/>
          <p:cNvSpPr/>
          <p:nvPr/>
        </p:nvSpPr>
        <p:spPr>
          <a:xfrm>
            <a:off x="4647421" y="964021"/>
            <a:ext cx="31516" cy="28557"/>
          </a:xfrm>
          <a:custGeom>
            <a:avLst/>
            <a:gdLst/>
            <a:ahLst/>
            <a:cxnLst/>
            <a:rect l="l" t="t" r="r" b="b"/>
            <a:pathLst>
              <a:path w="31516" h="28557" extrusionOk="0">
                <a:moveTo>
                  <a:pt x="17190" y="12"/>
                </a:moveTo>
                <a:cubicBezTo>
                  <a:pt x="16235" y="12"/>
                  <a:pt x="15281" y="12"/>
                  <a:pt x="14326" y="12"/>
                </a:cubicBezTo>
                <a:cubicBezTo>
                  <a:pt x="12323" y="-83"/>
                  <a:pt x="10509" y="394"/>
                  <a:pt x="8792" y="1253"/>
                </a:cubicBezTo>
                <a:cubicBezTo>
                  <a:pt x="6978" y="1825"/>
                  <a:pt x="5452" y="2780"/>
                  <a:pt x="4211" y="4211"/>
                </a:cubicBezTo>
                <a:cubicBezTo>
                  <a:pt x="2780" y="5547"/>
                  <a:pt x="1825" y="7074"/>
                  <a:pt x="1253" y="8792"/>
                </a:cubicBezTo>
                <a:cubicBezTo>
                  <a:pt x="394" y="10509"/>
                  <a:pt x="-83" y="12323"/>
                  <a:pt x="12" y="14327"/>
                </a:cubicBezTo>
                <a:cubicBezTo>
                  <a:pt x="203" y="15567"/>
                  <a:pt x="394" y="16903"/>
                  <a:pt x="489" y="18144"/>
                </a:cubicBezTo>
                <a:cubicBezTo>
                  <a:pt x="1157" y="20529"/>
                  <a:pt x="2398" y="22629"/>
                  <a:pt x="4211" y="24442"/>
                </a:cubicBezTo>
                <a:cubicBezTo>
                  <a:pt x="5165" y="25206"/>
                  <a:pt x="6120" y="25969"/>
                  <a:pt x="7074" y="26637"/>
                </a:cubicBezTo>
                <a:cubicBezTo>
                  <a:pt x="9269" y="27973"/>
                  <a:pt x="11750" y="28546"/>
                  <a:pt x="14326" y="28546"/>
                </a:cubicBezTo>
                <a:cubicBezTo>
                  <a:pt x="15281" y="28546"/>
                  <a:pt x="16235" y="28546"/>
                  <a:pt x="17190" y="28546"/>
                </a:cubicBezTo>
                <a:cubicBezTo>
                  <a:pt x="19194" y="28641"/>
                  <a:pt x="21007" y="28164"/>
                  <a:pt x="22724" y="27305"/>
                </a:cubicBezTo>
                <a:cubicBezTo>
                  <a:pt x="24538" y="26732"/>
                  <a:pt x="26064" y="25778"/>
                  <a:pt x="27305" y="24347"/>
                </a:cubicBezTo>
                <a:cubicBezTo>
                  <a:pt x="28737" y="23011"/>
                  <a:pt x="29691" y="21484"/>
                  <a:pt x="30263" y="19766"/>
                </a:cubicBezTo>
                <a:cubicBezTo>
                  <a:pt x="31122" y="18048"/>
                  <a:pt x="31599" y="16235"/>
                  <a:pt x="31504" y="14231"/>
                </a:cubicBezTo>
                <a:cubicBezTo>
                  <a:pt x="31313" y="12991"/>
                  <a:pt x="31122" y="11654"/>
                  <a:pt x="31027" y="10414"/>
                </a:cubicBezTo>
                <a:cubicBezTo>
                  <a:pt x="30359" y="8028"/>
                  <a:pt x="29118" y="5929"/>
                  <a:pt x="27305" y="4116"/>
                </a:cubicBezTo>
                <a:cubicBezTo>
                  <a:pt x="26351" y="3352"/>
                  <a:pt x="25396" y="2589"/>
                  <a:pt x="24442" y="1921"/>
                </a:cubicBezTo>
                <a:cubicBezTo>
                  <a:pt x="22152" y="680"/>
                  <a:pt x="19766" y="12"/>
                  <a:pt x="17190" y="12"/>
                </a:cubicBezTo>
                <a:lnTo>
                  <a:pt x="17190" y="1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44"/>
          <p:cNvSpPr/>
          <p:nvPr/>
        </p:nvSpPr>
        <p:spPr>
          <a:xfrm>
            <a:off x="4568787" y="638903"/>
            <a:ext cx="27662" cy="28628"/>
          </a:xfrm>
          <a:custGeom>
            <a:avLst/>
            <a:gdLst/>
            <a:ahLst/>
            <a:cxnLst/>
            <a:rect l="l" t="t" r="r" b="b"/>
            <a:pathLst>
              <a:path w="27662" h="28628" extrusionOk="0">
                <a:moveTo>
                  <a:pt x="13849" y="28629"/>
                </a:moveTo>
                <a:cubicBezTo>
                  <a:pt x="32267" y="28629"/>
                  <a:pt x="32267" y="0"/>
                  <a:pt x="13849" y="0"/>
                </a:cubicBezTo>
                <a:cubicBezTo>
                  <a:pt x="-4569" y="0"/>
                  <a:pt x="-4664" y="28629"/>
                  <a:pt x="13849" y="28629"/>
                </a:cubicBezTo>
                <a:lnTo>
                  <a:pt x="13849" y="286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44"/>
          <p:cNvSpPr/>
          <p:nvPr/>
        </p:nvSpPr>
        <p:spPr>
          <a:xfrm>
            <a:off x="4455238" y="822594"/>
            <a:ext cx="31396" cy="31515"/>
          </a:xfrm>
          <a:custGeom>
            <a:avLst/>
            <a:gdLst/>
            <a:ahLst/>
            <a:cxnLst/>
            <a:rect l="l" t="t" r="r" b="b"/>
            <a:pathLst>
              <a:path w="31396" h="31515" extrusionOk="0">
                <a:moveTo>
                  <a:pt x="27197" y="7074"/>
                </a:moveTo>
                <a:cubicBezTo>
                  <a:pt x="26243" y="6120"/>
                  <a:pt x="25289" y="5165"/>
                  <a:pt x="24335" y="4211"/>
                </a:cubicBezTo>
                <a:cubicBezTo>
                  <a:pt x="22999" y="2780"/>
                  <a:pt x="21472" y="1825"/>
                  <a:pt x="19754" y="1253"/>
                </a:cubicBezTo>
                <a:cubicBezTo>
                  <a:pt x="18036" y="394"/>
                  <a:pt x="16223" y="-83"/>
                  <a:pt x="14219" y="12"/>
                </a:cubicBezTo>
                <a:cubicBezTo>
                  <a:pt x="12215" y="-83"/>
                  <a:pt x="10402" y="394"/>
                  <a:pt x="8684" y="1253"/>
                </a:cubicBezTo>
                <a:cubicBezTo>
                  <a:pt x="6871" y="1825"/>
                  <a:pt x="5344" y="2780"/>
                  <a:pt x="4103" y="4211"/>
                </a:cubicBezTo>
                <a:cubicBezTo>
                  <a:pt x="3340" y="5165"/>
                  <a:pt x="2577" y="6120"/>
                  <a:pt x="1908" y="7074"/>
                </a:cubicBezTo>
                <a:cubicBezTo>
                  <a:pt x="573" y="9269"/>
                  <a:pt x="0" y="11750"/>
                  <a:pt x="0" y="14327"/>
                </a:cubicBezTo>
                <a:cubicBezTo>
                  <a:pt x="191" y="15567"/>
                  <a:pt x="382" y="16903"/>
                  <a:pt x="477" y="18144"/>
                </a:cubicBezTo>
                <a:cubicBezTo>
                  <a:pt x="1145" y="20529"/>
                  <a:pt x="2386" y="22629"/>
                  <a:pt x="4199" y="24442"/>
                </a:cubicBezTo>
                <a:cubicBezTo>
                  <a:pt x="5153" y="25396"/>
                  <a:pt x="6107" y="26351"/>
                  <a:pt x="7062" y="27305"/>
                </a:cubicBezTo>
                <a:cubicBezTo>
                  <a:pt x="8398" y="28736"/>
                  <a:pt x="9925" y="29691"/>
                  <a:pt x="11642" y="30263"/>
                </a:cubicBezTo>
                <a:cubicBezTo>
                  <a:pt x="13360" y="31122"/>
                  <a:pt x="15173" y="31599"/>
                  <a:pt x="17177" y="31504"/>
                </a:cubicBezTo>
                <a:cubicBezTo>
                  <a:pt x="19181" y="31599"/>
                  <a:pt x="20994" y="31122"/>
                  <a:pt x="22712" y="30263"/>
                </a:cubicBezTo>
                <a:cubicBezTo>
                  <a:pt x="24525" y="29691"/>
                  <a:pt x="26052" y="28736"/>
                  <a:pt x="27293" y="27305"/>
                </a:cubicBezTo>
                <a:cubicBezTo>
                  <a:pt x="28056" y="26351"/>
                  <a:pt x="28820" y="25396"/>
                  <a:pt x="29488" y="24442"/>
                </a:cubicBezTo>
                <a:cubicBezTo>
                  <a:pt x="30824" y="22247"/>
                  <a:pt x="31396" y="19766"/>
                  <a:pt x="31396" y="17189"/>
                </a:cubicBezTo>
                <a:cubicBezTo>
                  <a:pt x="31205" y="15949"/>
                  <a:pt x="31015" y="14613"/>
                  <a:pt x="30919" y="13372"/>
                </a:cubicBezTo>
                <a:cubicBezTo>
                  <a:pt x="30251" y="10986"/>
                  <a:pt x="29010" y="8887"/>
                  <a:pt x="27197" y="7074"/>
                </a:cubicBezTo>
                <a:lnTo>
                  <a:pt x="27197" y="707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44"/>
          <p:cNvSpPr/>
          <p:nvPr/>
        </p:nvSpPr>
        <p:spPr>
          <a:xfrm>
            <a:off x="4271439" y="500327"/>
            <a:ext cx="31396" cy="31515"/>
          </a:xfrm>
          <a:custGeom>
            <a:avLst/>
            <a:gdLst/>
            <a:ahLst/>
            <a:cxnLst/>
            <a:rect l="l" t="t" r="r" b="b"/>
            <a:pathLst>
              <a:path w="31396" h="31515" extrusionOk="0">
                <a:moveTo>
                  <a:pt x="27198" y="7074"/>
                </a:moveTo>
                <a:cubicBezTo>
                  <a:pt x="26243" y="6120"/>
                  <a:pt x="25289" y="5165"/>
                  <a:pt x="24335" y="4211"/>
                </a:cubicBezTo>
                <a:cubicBezTo>
                  <a:pt x="22999" y="2780"/>
                  <a:pt x="21472" y="1825"/>
                  <a:pt x="19754" y="1253"/>
                </a:cubicBezTo>
                <a:cubicBezTo>
                  <a:pt x="18036" y="394"/>
                  <a:pt x="16223" y="-83"/>
                  <a:pt x="14219" y="12"/>
                </a:cubicBezTo>
                <a:cubicBezTo>
                  <a:pt x="12215" y="-83"/>
                  <a:pt x="10402" y="394"/>
                  <a:pt x="8684" y="1253"/>
                </a:cubicBezTo>
                <a:cubicBezTo>
                  <a:pt x="6871" y="1825"/>
                  <a:pt x="5344" y="2780"/>
                  <a:pt x="4103" y="4211"/>
                </a:cubicBezTo>
                <a:cubicBezTo>
                  <a:pt x="3340" y="5165"/>
                  <a:pt x="2577" y="6120"/>
                  <a:pt x="1909" y="7074"/>
                </a:cubicBezTo>
                <a:cubicBezTo>
                  <a:pt x="573" y="9269"/>
                  <a:pt x="0" y="11750"/>
                  <a:pt x="0" y="14327"/>
                </a:cubicBezTo>
                <a:cubicBezTo>
                  <a:pt x="191" y="15567"/>
                  <a:pt x="382" y="16903"/>
                  <a:pt x="477" y="18144"/>
                </a:cubicBezTo>
                <a:cubicBezTo>
                  <a:pt x="1145" y="20530"/>
                  <a:pt x="2386" y="22629"/>
                  <a:pt x="4199" y="24442"/>
                </a:cubicBezTo>
                <a:cubicBezTo>
                  <a:pt x="5153" y="25396"/>
                  <a:pt x="6108" y="26351"/>
                  <a:pt x="7062" y="27305"/>
                </a:cubicBezTo>
                <a:cubicBezTo>
                  <a:pt x="8398" y="28736"/>
                  <a:pt x="9925" y="29691"/>
                  <a:pt x="11642" y="30263"/>
                </a:cubicBezTo>
                <a:cubicBezTo>
                  <a:pt x="13360" y="31122"/>
                  <a:pt x="15173" y="31599"/>
                  <a:pt x="17177" y="31504"/>
                </a:cubicBezTo>
                <a:cubicBezTo>
                  <a:pt x="19182" y="31599"/>
                  <a:pt x="20995" y="31122"/>
                  <a:pt x="22712" y="30263"/>
                </a:cubicBezTo>
                <a:cubicBezTo>
                  <a:pt x="24526" y="29691"/>
                  <a:pt x="26052" y="28736"/>
                  <a:pt x="27293" y="27305"/>
                </a:cubicBezTo>
                <a:cubicBezTo>
                  <a:pt x="28056" y="26351"/>
                  <a:pt x="28820" y="25396"/>
                  <a:pt x="29488" y="24442"/>
                </a:cubicBezTo>
                <a:cubicBezTo>
                  <a:pt x="30824" y="22247"/>
                  <a:pt x="31397" y="19766"/>
                  <a:pt x="31397" y="17189"/>
                </a:cubicBezTo>
                <a:cubicBezTo>
                  <a:pt x="31205" y="15949"/>
                  <a:pt x="31015" y="14613"/>
                  <a:pt x="30919" y="13372"/>
                </a:cubicBezTo>
                <a:cubicBezTo>
                  <a:pt x="30251" y="10891"/>
                  <a:pt x="29011" y="8792"/>
                  <a:pt x="27198" y="7074"/>
                </a:cubicBezTo>
                <a:lnTo>
                  <a:pt x="27198" y="707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44"/>
          <p:cNvSpPr/>
          <p:nvPr/>
        </p:nvSpPr>
        <p:spPr>
          <a:xfrm>
            <a:off x="4194988" y="701111"/>
            <a:ext cx="31516" cy="28557"/>
          </a:xfrm>
          <a:custGeom>
            <a:avLst/>
            <a:gdLst/>
            <a:ahLst/>
            <a:cxnLst/>
            <a:rect l="l" t="t" r="r" b="b"/>
            <a:pathLst>
              <a:path w="31516" h="28557" extrusionOk="0">
                <a:moveTo>
                  <a:pt x="17190" y="12"/>
                </a:moveTo>
                <a:cubicBezTo>
                  <a:pt x="16235" y="12"/>
                  <a:pt x="15281" y="12"/>
                  <a:pt x="14326" y="12"/>
                </a:cubicBezTo>
                <a:cubicBezTo>
                  <a:pt x="12323" y="-83"/>
                  <a:pt x="10509" y="394"/>
                  <a:pt x="8792" y="1253"/>
                </a:cubicBezTo>
                <a:cubicBezTo>
                  <a:pt x="6978" y="1825"/>
                  <a:pt x="5452" y="2780"/>
                  <a:pt x="4211" y="4211"/>
                </a:cubicBezTo>
                <a:cubicBezTo>
                  <a:pt x="2780" y="5547"/>
                  <a:pt x="1825" y="7074"/>
                  <a:pt x="1253" y="8792"/>
                </a:cubicBezTo>
                <a:cubicBezTo>
                  <a:pt x="394" y="10509"/>
                  <a:pt x="-83" y="12323"/>
                  <a:pt x="12" y="14327"/>
                </a:cubicBezTo>
                <a:cubicBezTo>
                  <a:pt x="203" y="15567"/>
                  <a:pt x="394" y="16903"/>
                  <a:pt x="489" y="18144"/>
                </a:cubicBezTo>
                <a:cubicBezTo>
                  <a:pt x="1157" y="20530"/>
                  <a:pt x="2398" y="22629"/>
                  <a:pt x="4211" y="24442"/>
                </a:cubicBezTo>
                <a:cubicBezTo>
                  <a:pt x="5165" y="25206"/>
                  <a:pt x="6120" y="25969"/>
                  <a:pt x="7074" y="26637"/>
                </a:cubicBezTo>
                <a:cubicBezTo>
                  <a:pt x="9269" y="27973"/>
                  <a:pt x="11750" y="28546"/>
                  <a:pt x="14326" y="28546"/>
                </a:cubicBezTo>
                <a:cubicBezTo>
                  <a:pt x="15281" y="28546"/>
                  <a:pt x="16235" y="28546"/>
                  <a:pt x="17190" y="28546"/>
                </a:cubicBezTo>
                <a:cubicBezTo>
                  <a:pt x="19194" y="28641"/>
                  <a:pt x="21007" y="28164"/>
                  <a:pt x="22724" y="27305"/>
                </a:cubicBezTo>
                <a:cubicBezTo>
                  <a:pt x="24538" y="26732"/>
                  <a:pt x="26064" y="25778"/>
                  <a:pt x="27305" y="24347"/>
                </a:cubicBezTo>
                <a:cubicBezTo>
                  <a:pt x="28737" y="23011"/>
                  <a:pt x="29691" y="21484"/>
                  <a:pt x="30263" y="19766"/>
                </a:cubicBezTo>
                <a:cubicBezTo>
                  <a:pt x="31122" y="18048"/>
                  <a:pt x="31599" y="16235"/>
                  <a:pt x="31504" y="14231"/>
                </a:cubicBezTo>
                <a:cubicBezTo>
                  <a:pt x="31313" y="12991"/>
                  <a:pt x="31122" y="11655"/>
                  <a:pt x="31027" y="10414"/>
                </a:cubicBezTo>
                <a:cubicBezTo>
                  <a:pt x="30359" y="8028"/>
                  <a:pt x="29118" y="5929"/>
                  <a:pt x="27305" y="4116"/>
                </a:cubicBezTo>
                <a:cubicBezTo>
                  <a:pt x="26351" y="3352"/>
                  <a:pt x="25396" y="2589"/>
                  <a:pt x="24442" y="1921"/>
                </a:cubicBezTo>
                <a:cubicBezTo>
                  <a:pt x="22247" y="680"/>
                  <a:pt x="19766" y="12"/>
                  <a:pt x="17190" y="12"/>
                </a:cubicBezTo>
                <a:lnTo>
                  <a:pt x="17190" y="1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44"/>
          <p:cNvSpPr/>
          <p:nvPr/>
        </p:nvSpPr>
        <p:spPr>
          <a:xfrm>
            <a:off x="3957654" y="624672"/>
            <a:ext cx="28557" cy="31515"/>
          </a:xfrm>
          <a:custGeom>
            <a:avLst/>
            <a:gdLst/>
            <a:ahLst/>
            <a:cxnLst/>
            <a:rect l="l" t="t" r="r" b="b"/>
            <a:pathLst>
              <a:path w="28557" h="31515" extrusionOk="0">
                <a:moveTo>
                  <a:pt x="28546" y="17189"/>
                </a:moveTo>
                <a:cubicBezTo>
                  <a:pt x="28546" y="16235"/>
                  <a:pt x="28546" y="15281"/>
                  <a:pt x="28546" y="14327"/>
                </a:cubicBezTo>
                <a:cubicBezTo>
                  <a:pt x="28641" y="12323"/>
                  <a:pt x="28164" y="10509"/>
                  <a:pt x="27305" y="8792"/>
                </a:cubicBezTo>
                <a:cubicBezTo>
                  <a:pt x="26733" y="6978"/>
                  <a:pt x="25778" y="5452"/>
                  <a:pt x="24347" y="4211"/>
                </a:cubicBezTo>
                <a:cubicBezTo>
                  <a:pt x="23011" y="2780"/>
                  <a:pt x="21484" y="1825"/>
                  <a:pt x="19766" y="1253"/>
                </a:cubicBezTo>
                <a:cubicBezTo>
                  <a:pt x="18048" y="394"/>
                  <a:pt x="16235" y="-83"/>
                  <a:pt x="14231" y="12"/>
                </a:cubicBezTo>
                <a:cubicBezTo>
                  <a:pt x="12991" y="203"/>
                  <a:pt x="11655" y="394"/>
                  <a:pt x="10414" y="489"/>
                </a:cubicBezTo>
                <a:cubicBezTo>
                  <a:pt x="8028" y="1157"/>
                  <a:pt x="5929" y="2398"/>
                  <a:pt x="4115" y="4211"/>
                </a:cubicBezTo>
                <a:cubicBezTo>
                  <a:pt x="3352" y="5165"/>
                  <a:pt x="2589" y="6120"/>
                  <a:pt x="1921" y="7074"/>
                </a:cubicBezTo>
                <a:cubicBezTo>
                  <a:pt x="585" y="9269"/>
                  <a:pt x="12" y="11750"/>
                  <a:pt x="12" y="14327"/>
                </a:cubicBezTo>
                <a:cubicBezTo>
                  <a:pt x="12" y="15281"/>
                  <a:pt x="12" y="16235"/>
                  <a:pt x="12" y="17189"/>
                </a:cubicBezTo>
                <a:cubicBezTo>
                  <a:pt x="-83" y="19193"/>
                  <a:pt x="394" y="21007"/>
                  <a:pt x="1253" y="22724"/>
                </a:cubicBezTo>
                <a:cubicBezTo>
                  <a:pt x="1825" y="24538"/>
                  <a:pt x="2780" y="26064"/>
                  <a:pt x="4211" y="27305"/>
                </a:cubicBezTo>
                <a:cubicBezTo>
                  <a:pt x="5547" y="28736"/>
                  <a:pt x="7074" y="29691"/>
                  <a:pt x="8792" y="30263"/>
                </a:cubicBezTo>
                <a:cubicBezTo>
                  <a:pt x="10509" y="31122"/>
                  <a:pt x="12323" y="31599"/>
                  <a:pt x="14327" y="31504"/>
                </a:cubicBezTo>
                <a:cubicBezTo>
                  <a:pt x="15567" y="31313"/>
                  <a:pt x="16903" y="31122"/>
                  <a:pt x="18144" y="31027"/>
                </a:cubicBezTo>
                <a:cubicBezTo>
                  <a:pt x="20529" y="30359"/>
                  <a:pt x="22629" y="29118"/>
                  <a:pt x="24442" y="27305"/>
                </a:cubicBezTo>
                <a:cubicBezTo>
                  <a:pt x="25206" y="26351"/>
                  <a:pt x="25969" y="25396"/>
                  <a:pt x="26637" y="24442"/>
                </a:cubicBezTo>
                <a:cubicBezTo>
                  <a:pt x="27878" y="22247"/>
                  <a:pt x="28546" y="19766"/>
                  <a:pt x="28546" y="17189"/>
                </a:cubicBezTo>
                <a:lnTo>
                  <a:pt x="28546" y="1718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44"/>
          <p:cNvSpPr/>
          <p:nvPr/>
        </p:nvSpPr>
        <p:spPr>
          <a:xfrm>
            <a:off x="3692263" y="607793"/>
            <a:ext cx="27662" cy="28629"/>
          </a:xfrm>
          <a:custGeom>
            <a:avLst/>
            <a:gdLst/>
            <a:ahLst/>
            <a:cxnLst/>
            <a:rect l="l" t="t" r="r" b="b"/>
            <a:pathLst>
              <a:path w="27662" h="28629" extrusionOk="0">
                <a:moveTo>
                  <a:pt x="13849" y="28629"/>
                </a:moveTo>
                <a:cubicBezTo>
                  <a:pt x="32267" y="28629"/>
                  <a:pt x="32267" y="0"/>
                  <a:pt x="13849" y="0"/>
                </a:cubicBezTo>
                <a:cubicBezTo>
                  <a:pt x="-4569" y="0"/>
                  <a:pt x="-4664" y="28629"/>
                  <a:pt x="13849" y="28629"/>
                </a:cubicBezTo>
                <a:lnTo>
                  <a:pt x="13849" y="286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44"/>
          <p:cNvSpPr/>
          <p:nvPr/>
        </p:nvSpPr>
        <p:spPr>
          <a:xfrm>
            <a:off x="3437787" y="621917"/>
            <a:ext cx="27626" cy="28628"/>
          </a:xfrm>
          <a:custGeom>
            <a:avLst/>
            <a:gdLst/>
            <a:ahLst/>
            <a:cxnLst/>
            <a:rect l="l" t="t" r="r" b="b"/>
            <a:pathLst>
              <a:path w="27626" h="28628" extrusionOk="0">
                <a:moveTo>
                  <a:pt x="13813" y="28629"/>
                </a:moveTo>
                <a:cubicBezTo>
                  <a:pt x="32231" y="28629"/>
                  <a:pt x="32231" y="0"/>
                  <a:pt x="13813" y="0"/>
                </a:cubicBezTo>
                <a:cubicBezTo>
                  <a:pt x="-4604" y="0"/>
                  <a:pt x="-4604" y="28629"/>
                  <a:pt x="13813" y="28629"/>
                </a:cubicBezTo>
                <a:lnTo>
                  <a:pt x="13813" y="286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44"/>
          <p:cNvSpPr/>
          <p:nvPr/>
        </p:nvSpPr>
        <p:spPr>
          <a:xfrm>
            <a:off x="3157378" y="698356"/>
            <a:ext cx="31515" cy="31396"/>
          </a:xfrm>
          <a:custGeom>
            <a:avLst/>
            <a:gdLst/>
            <a:ahLst/>
            <a:cxnLst/>
            <a:rect l="l" t="t" r="r" b="b"/>
            <a:pathLst>
              <a:path w="31515" h="31396" extrusionOk="0">
                <a:moveTo>
                  <a:pt x="24442" y="27198"/>
                </a:moveTo>
                <a:cubicBezTo>
                  <a:pt x="25396" y="26243"/>
                  <a:pt x="26351" y="25289"/>
                  <a:pt x="27305" y="24335"/>
                </a:cubicBezTo>
                <a:cubicBezTo>
                  <a:pt x="28736" y="22999"/>
                  <a:pt x="29691" y="21472"/>
                  <a:pt x="30263" y="19754"/>
                </a:cubicBezTo>
                <a:cubicBezTo>
                  <a:pt x="31122" y="18036"/>
                  <a:pt x="31599" y="16223"/>
                  <a:pt x="31504" y="14219"/>
                </a:cubicBezTo>
                <a:cubicBezTo>
                  <a:pt x="31599" y="12215"/>
                  <a:pt x="31122" y="10402"/>
                  <a:pt x="30263" y="8684"/>
                </a:cubicBezTo>
                <a:cubicBezTo>
                  <a:pt x="29691" y="6871"/>
                  <a:pt x="28736" y="5344"/>
                  <a:pt x="27305" y="4103"/>
                </a:cubicBezTo>
                <a:cubicBezTo>
                  <a:pt x="26351" y="3340"/>
                  <a:pt x="25396" y="2577"/>
                  <a:pt x="24442" y="1909"/>
                </a:cubicBezTo>
                <a:cubicBezTo>
                  <a:pt x="22247" y="573"/>
                  <a:pt x="19766" y="0"/>
                  <a:pt x="17189" y="0"/>
                </a:cubicBezTo>
                <a:cubicBezTo>
                  <a:pt x="15949" y="191"/>
                  <a:pt x="14613" y="382"/>
                  <a:pt x="13372" y="477"/>
                </a:cubicBezTo>
                <a:cubicBezTo>
                  <a:pt x="10986" y="1145"/>
                  <a:pt x="8887" y="2386"/>
                  <a:pt x="7074" y="4199"/>
                </a:cubicBezTo>
                <a:cubicBezTo>
                  <a:pt x="6119" y="5153"/>
                  <a:pt x="5165" y="6108"/>
                  <a:pt x="4211" y="7062"/>
                </a:cubicBezTo>
                <a:cubicBezTo>
                  <a:pt x="2779" y="8398"/>
                  <a:pt x="1825" y="9925"/>
                  <a:pt x="1253" y="11642"/>
                </a:cubicBezTo>
                <a:cubicBezTo>
                  <a:pt x="394" y="13360"/>
                  <a:pt x="-83" y="15173"/>
                  <a:pt x="12" y="17177"/>
                </a:cubicBezTo>
                <a:cubicBezTo>
                  <a:pt x="-83" y="19181"/>
                  <a:pt x="394" y="20995"/>
                  <a:pt x="1253" y="22712"/>
                </a:cubicBezTo>
                <a:cubicBezTo>
                  <a:pt x="1825" y="24525"/>
                  <a:pt x="2779" y="26052"/>
                  <a:pt x="4211" y="27293"/>
                </a:cubicBezTo>
                <a:cubicBezTo>
                  <a:pt x="5165" y="28056"/>
                  <a:pt x="6119" y="28820"/>
                  <a:pt x="7074" y="29488"/>
                </a:cubicBezTo>
                <a:cubicBezTo>
                  <a:pt x="9269" y="30824"/>
                  <a:pt x="11750" y="31396"/>
                  <a:pt x="14327" y="31396"/>
                </a:cubicBezTo>
                <a:cubicBezTo>
                  <a:pt x="15567" y="31206"/>
                  <a:pt x="16903" y="31015"/>
                  <a:pt x="18144" y="30919"/>
                </a:cubicBezTo>
                <a:cubicBezTo>
                  <a:pt x="20529" y="30156"/>
                  <a:pt x="22629" y="28915"/>
                  <a:pt x="24442" y="27198"/>
                </a:cubicBezTo>
                <a:lnTo>
                  <a:pt x="24442" y="271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44"/>
          <p:cNvSpPr/>
          <p:nvPr/>
        </p:nvSpPr>
        <p:spPr>
          <a:xfrm>
            <a:off x="2917085" y="802840"/>
            <a:ext cx="28557" cy="31515"/>
          </a:xfrm>
          <a:custGeom>
            <a:avLst/>
            <a:gdLst/>
            <a:ahLst/>
            <a:cxnLst/>
            <a:rect l="l" t="t" r="r" b="b"/>
            <a:pathLst>
              <a:path w="28557" h="31515" extrusionOk="0">
                <a:moveTo>
                  <a:pt x="28546" y="17189"/>
                </a:moveTo>
                <a:cubicBezTo>
                  <a:pt x="28546" y="16235"/>
                  <a:pt x="28546" y="15281"/>
                  <a:pt x="28546" y="14327"/>
                </a:cubicBezTo>
                <a:cubicBezTo>
                  <a:pt x="28641" y="12323"/>
                  <a:pt x="28164" y="10509"/>
                  <a:pt x="27305" y="8792"/>
                </a:cubicBezTo>
                <a:cubicBezTo>
                  <a:pt x="26733" y="6978"/>
                  <a:pt x="25778" y="5452"/>
                  <a:pt x="24347" y="4211"/>
                </a:cubicBezTo>
                <a:cubicBezTo>
                  <a:pt x="23011" y="2780"/>
                  <a:pt x="21484" y="1825"/>
                  <a:pt x="19766" y="1253"/>
                </a:cubicBezTo>
                <a:cubicBezTo>
                  <a:pt x="18048" y="394"/>
                  <a:pt x="16235" y="-83"/>
                  <a:pt x="14231" y="12"/>
                </a:cubicBezTo>
                <a:cubicBezTo>
                  <a:pt x="12991" y="203"/>
                  <a:pt x="11654" y="394"/>
                  <a:pt x="10414" y="489"/>
                </a:cubicBezTo>
                <a:cubicBezTo>
                  <a:pt x="8028" y="1157"/>
                  <a:pt x="5929" y="2398"/>
                  <a:pt x="4116" y="4211"/>
                </a:cubicBezTo>
                <a:cubicBezTo>
                  <a:pt x="3352" y="5165"/>
                  <a:pt x="2589" y="6120"/>
                  <a:pt x="1921" y="7074"/>
                </a:cubicBezTo>
                <a:cubicBezTo>
                  <a:pt x="585" y="9269"/>
                  <a:pt x="12" y="11750"/>
                  <a:pt x="12" y="14327"/>
                </a:cubicBezTo>
                <a:cubicBezTo>
                  <a:pt x="12" y="15281"/>
                  <a:pt x="12" y="16235"/>
                  <a:pt x="12" y="17189"/>
                </a:cubicBezTo>
                <a:cubicBezTo>
                  <a:pt x="-83" y="19193"/>
                  <a:pt x="394" y="21007"/>
                  <a:pt x="1253" y="22724"/>
                </a:cubicBezTo>
                <a:cubicBezTo>
                  <a:pt x="1825" y="24538"/>
                  <a:pt x="2780" y="26064"/>
                  <a:pt x="4211" y="27305"/>
                </a:cubicBezTo>
                <a:cubicBezTo>
                  <a:pt x="5547" y="28736"/>
                  <a:pt x="7074" y="29691"/>
                  <a:pt x="8792" y="30263"/>
                </a:cubicBezTo>
                <a:cubicBezTo>
                  <a:pt x="10509" y="31122"/>
                  <a:pt x="12323" y="31599"/>
                  <a:pt x="14326" y="31504"/>
                </a:cubicBezTo>
                <a:cubicBezTo>
                  <a:pt x="15567" y="31313"/>
                  <a:pt x="16903" y="31122"/>
                  <a:pt x="18144" y="31027"/>
                </a:cubicBezTo>
                <a:cubicBezTo>
                  <a:pt x="20530" y="30359"/>
                  <a:pt x="22629" y="29118"/>
                  <a:pt x="24442" y="27305"/>
                </a:cubicBezTo>
                <a:cubicBezTo>
                  <a:pt x="25206" y="26351"/>
                  <a:pt x="25969" y="25396"/>
                  <a:pt x="26637" y="24442"/>
                </a:cubicBezTo>
                <a:cubicBezTo>
                  <a:pt x="27878" y="22152"/>
                  <a:pt x="28546" y="19766"/>
                  <a:pt x="28546" y="17189"/>
                </a:cubicBezTo>
                <a:lnTo>
                  <a:pt x="28546" y="1718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44"/>
          <p:cNvSpPr/>
          <p:nvPr/>
        </p:nvSpPr>
        <p:spPr>
          <a:xfrm>
            <a:off x="2665854" y="966896"/>
            <a:ext cx="27627" cy="28628"/>
          </a:xfrm>
          <a:custGeom>
            <a:avLst/>
            <a:gdLst/>
            <a:ahLst/>
            <a:cxnLst/>
            <a:rect l="l" t="t" r="r" b="b"/>
            <a:pathLst>
              <a:path w="27627" h="28628" extrusionOk="0">
                <a:moveTo>
                  <a:pt x="13814" y="28629"/>
                </a:moveTo>
                <a:cubicBezTo>
                  <a:pt x="32232" y="28629"/>
                  <a:pt x="32232" y="0"/>
                  <a:pt x="13814" y="0"/>
                </a:cubicBezTo>
                <a:cubicBezTo>
                  <a:pt x="-4605" y="0"/>
                  <a:pt x="-4605" y="28629"/>
                  <a:pt x="13814" y="28629"/>
                </a:cubicBezTo>
                <a:lnTo>
                  <a:pt x="13814" y="286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44"/>
          <p:cNvSpPr/>
          <p:nvPr/>
        </p:nvSpPr>
        <p:spPr>
          <a:xfrm>
            <a:off x="2464557" y="1150777"/>
            <a:ext cx="31515" cy="28557"/>
          </a:xfrm>
          <a:custGeom>
            <a:avLst/>
            <a:gdLst/>
            <a:ahLst/>
            <a:cxnLst/>
            <a:rect l="l" t="t" r="r" b="b"/>
            <a:pathLst>
              <a:path w="31515" h="28557" extrusionOk="0">
                <a:moveTo>
                  <a:pt x="14327" y="28546"/>
                </a:moveTo>
                <a:cubicBezTo>
                  <a:pt x="15281" y="28546"/>
                  <a:pt x="16235" y="28546"/>
                  <a:pt x="17189" y="28546"/>
                </a:cubicBezTo>
                <a:cubicBezTo>
                  <a:pt x="19194" y="28641"/>
                  <a:pt x="21006" y="28164"/>
                  <a:pt x="22724" y="27305"/>
                </a:cubicBezTo>
                <a:cubicBezTo>
                  <a:pt x="24538" y="26732"/>
                  <a:pt x="26065" y="25778"/>
                  <a:pt x="27305" y="24347"/>
                </a:cubicBezTo>
                <a:cubicBezTo>
                  <a:pt x="28737" y="23011"/>
                  <a:pt x="29691" y="21484"/>
                  <a:pt x="30263" y="19766"/>
                </a:cubicBezTo>
                <a:cubicBezTo>
                  <a:pt x="31122" y="18048"/>
                  <a:pt x="31599" y="16235"/>
                  <a:pt x="31504" y="14231"/>
                </a:cubicBezTo>
                <a:cubicBezTo>
                  <a:pt x="31313" y="12991"/>
                  <a:pt x="31122" y="11654"/>
                  <a:pt x="31027" y="10414"/>
                </a:cubicBezTo>
                <a:cubicBezTo>
                  <a:pt x="30359" y="8028"/>
                  <a:pt x="29118" y="5929"/>
                  <a:pt x="27305" y="4116"/>
                </a:cubicBezTo>
                <a:cubicBezTo>
                  <a:pt x="26351" y="3352"/>
                  <a:pt x="25396" y="2589"/>
                  <a:pt x="24442" y="1921"/>
                </a:cubicBezTo>
                <a:cubicBezTo>
                  <a:pt x="22247" y="585"/>
                  <a:pt x="19766" y="12"/>
                  <a:pt x="17189" y="12"/>
                </a:cubicBezTo>
                <a:cubicBezTo>
                  <a:pt x="16235" y="12"/>
                  <a:pt x="15281" y="12"/>
                  <a:pt x="14327" y="12"/>
                </a:cubicBezTo>
                <a:cubicBezTo>
                  <a:pt x="12323" y="-83"/>
                  <a:pt x="10509" y="394"/>
                  <a:pt x="8791" y="1253"/>
                </a:cubicBezTo>
                <a:cubicBezTo>
                  <a:pt x="6979" y="1825"/>
                  <a:pt x="5452" y="2780"/>
                  <a:pt x="4211" y="4211"/>
                </a:cubicBezTo>
                <a:cubicBezTo>
                  <a:pt x="2780" y="5547"/>
                  <a:pt x="1825" y="7074"/>
                  <a:pt x="1253" y="8792"/>
                </a:cubicBezTo>
                <a:cubicBezTo>
                  <a:pt x="394" y="10509"/>
                  <a:pt x="-83" y="12323"/>
                  <a:pt x="12" y="14327"/>
                </a:cubicBezTo>
                <a:cubicBezTo>
                  <a:pt x="203" y="15567"/>
                  <a:pt x="394" y="16903"/>
                  <a:pt x="489" y="18144"/>
                </a:cubicBezTo>
                <a:cubicBezTo>
                  <a:pt x="1157" y="20529"/>
                  <a:pt x="2398" y="22629"/>
                  <a:pt x="4211" y="24442"/>
                </a:cubicBezTo>
                <a:cubicBezTo>
                  <a:pt x="5165" y="25206"/>
                  <a:pt x="6119" y="25969"/>
                  <a:pt x="7074" y="26637"/>
                </a:cubicBezTo>
                <a:cubicBezTo>
                  <a:pt x="9364" y="27878"/>
                  <a:pt x="11750" y="28546"/>
                  <a:pt x="14327" y="28546"/>
                </a:cubicBezTo>
                <a:lnTo>
                  <a:pt x="14327" y="2854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44"/>
          <p:cNvSpPr/>
          <p:nvPr/>
        </p:nvSpPr>
        <p:spPr>
          <a:xfrm>
            <a:off x="2286962" y="1359876"/>
            <a:ext cx="27662" cy="28628"/>
          </a:xfrm>
          <a:custGeom>
            <a:avLst/>
            <a:gdLst/>
            <a:ahLst/>
            <a:cxnLst/>
            <a:rect l="l" t="t" r="r" b="b"/>
            <a:pathLst>
              <a:path w="27662" h="28628" extrusionOk="0">
                <a:moveTo>
                  <a:pt x="13849" y="28629"/>
                </a:moveTo>
                <a:cubicBezTo>
                  <a:pt x="32267" y="28629"/>
                  <a:pt x="32267" y="0"/>
                  <a:pt x="13849" y="0"/>
                </a:cubicBezTo>
                <a:cubicBezTo>
                  <a:pt x="-4569" y="0"/>
                  <a:pt x="-4664" y="28629"/>
                  <a:pt x="13849" y="28629"/>
                </a:cubicBezTo>
                <a:lnTo>
                  <a:pt x="13849" y="286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44"/>
          <p:cNvSpPr/>
          <p:nvPr/>
        </p:nvSpPr>
        <p:spPr>
          <a:xfrm>
            <a:off x="2133796" y="1622965"/>
            <a:ext cx="31515" cy="28557"/>
          </a:xfrm>
          <a:custGeom>
            <a:avLst/>
            <a:gdLst/>
            <a:ahLst/>
            <a:cxnLst/>
            <a:rect l="l" t="t" r="r" b="b"/>
            <a:pathLst>
              <a:path w="31515" h="28557" extrusionOk="0">
                <a:moveTo>
                  <a:pt x="14327" y="28546"/>
                </a:moveTo>
                <a:cubicBezTo>
                  <a:pt x="15281" y="28546"/>
                  <a:pt x="16235" y="28546"/>
                  <a:pt x="17189" y="28546"/>
                </a:cubicBezTo>
                <a:cubicBezTo>
                  <a:pt x="19193" y="28641"/>
                  <a:pt x="21007" y="28164"/>
                  <a:pt x="22724" y="27305"/>
                </a:cubicBezTo>
                <a:cubicBezTo>
                  <a:pt x="24538" y="26732"/>
                  <a:pt x="26064" y="25778"/>
                  <a:pt x="27305" y="24347"/>
                </a:cubicBezTo>
                <a:cubicBezTo>
                  <a:pt x="28736" y="23011"/>
                  <a:pt x="29691" y="21484"/>
                  <a:pt x="30263" y="19766"/>
                </a:cubicBezTo>
                <a:cubicBezTo>
                  <a:pt x="31122" y="18048"/>
                  <a:pt x="31599" y="16235"/>
                  <a:pt x="31504" y="14231"/>
                </a:cubicBezTo>
                <a:cubicBezTo>
                  <a:pt x="31313" y="12990"/>
                  <a:pt x="31122" y="11654"/>
                  <a:pt x="31027" y="10414"/>
                </a:cubicBezTo>
                <a:cubicBezTo>
                  <a:pt x="30359" y="8028"/>
                  <a:pt x="29118" y="5929"/>
                  <a:pt x="27305" y="4115"/>
                </a:cubicBezTo>
                <a:cubicBezTo>
                  <a:pt x="26351" y="3352"/>
                  <a:pt x="25396" y="2589"/>
                  <a:pt x="24442" y="1921"/>
                </a:cubicBezTo>
                <a:cubicBezTo>
                  <a:pt x="22247" y="585"/>
                  <a:pt x="19766" y="12"/>
                  <a:pt x="17189" y="12"/>
                </a:cubicBezTo>
                <a:cubicBezTo>
                  <a:pt x="16235" y="12"/>
                  <a:pt x="15281" y="12"/>
                  <a:pt x="14327" y="12"/>
                </a:cubicBezTo>
                <a:cubicBezTo>
                  <a:pt x="12322" y="-83"/>
                  <a:pt x="10509" y="394"/>
                  <a:pt x="8792" y="1253"/>
                </a:cubicBezTo>
                <a:cubicBezTo>
                  <a:pt x="6978" y="1825"/>
                  <a:pt x="5452" y="2779"/>
                  <a:pt x="4211" y="4211"/>
                </a:cubicBezTo>
                <a:cubicBezTo>
                  <a:pt x="2779" y="5547"/>
                  <a:pt x="1825" y="7074"/>
                  <a:pt x="1253" y="8792"/>
                </a:cubicBezTo>
                <a:cubicBezTo>
                  <a:pt x="394" y="10509"/>
                  <a:pt x="-83" y="12322"/>
                  <a:pt x="12" y="14327"/>
                </a:cubicBezTo>
                <a:cubicBezTo>
                  <a:pt x="203" y="15567"/>
                  <a:pt x="394" y="16903"/>
                  <a:pt x="489" y="18144"/>
                </a:cubicBezTo>
                <a:cubicBezTo>
                  <a:pt x="1157" y="20529"/>
                  <a:pt x="2398" y="22629"/>
                  <a:pt x="4211" y="24442"/>
                </a:cubicBezTo>
                <a:cubicBezTo>
                  <a:pt x="5165" y="25206"/>
                  <a:pt x="6120" y="25969"/>
                  <a:pt x="7074" y="26637"/>
                </a:cubicBezTo>
                <a:cubicBezTo>
                  <a:pt x="9269" y="27878"/>
                  <a:pt x="11750" y="28546"/>
                  <a:pt x="14327" y="28546"/>
                </a:cubicBezTo>
                <a:lnTo>
                  <a:pt x="14327" y="2854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44"/>
          <p:cNvSpPr/>
          <p:nvPr/>
        </p:nvSpPr>
        <p:spPr>
          <a:xfrm>
            <a:off x="2012314" y="1894368"/>
            <a:ext cx="28557" cy="34283"/>
          </a:xfrm>
          <a:custGeom>
            <a:avLst/>
            <a:gdLst/>
            <a:ahLst/>
            <a:cxnLst/>
            <a:rect l="l" t="t" r="r" b="b"/>
            <a:pathLst>
              <a:path w="28557" h="34283" extrusionOk="0">
                <a:moveTo>
                  <a:pt x="28546" y="19957"/>
                </a:moveTo>
                <a:cubicBezTo>
                  <a:pt x="28546" y="18048"/>
                  <a:pt x="28546" y="16140"/>
                  <a:pt x="28546" y="14327"/>
                </a:cubicBezTo>
                <a:cubicBezTo>
                  <a:pt x="28641" y="12323"/>
                  <a:pt x="28164" y="10509"/>
                  <a:pt x="27305" y="8792"/>
                </a:cubicBezTo>
                <a:cubicBezTo>
                  <a:pt x="26732" y="6979"/>
                  <a:pt x="25778" y="5452"/>
                  <a:pt x="24347" y="4211"/>
                </a:cubicBezTo>
                <a:cubicBezTo>
                  <a:pt x="23011" y="2780"/>
                  <a:pt x="21484" y="1825"/>
                  <a:pt x="19766" y="1253"/>
                </a:cubicBezTo>
                <a:cubicBezTo>
                  <a:pt x="18048" y="394"/>
                  <a:pt x="16235" y="-83"/>
                  <a:pt x="14231" y="12"/>
                </a:cubicBezTo>
                <a:cubicBezTo>
                  <a:pt x="12991" y="203"/>
                  <a:pt x="11655" y="394"/>
                  <a:pt x="10414" y="489"/>
                </a:cubicBezTo>
                <a:cubicBezTo>
                  <a:pt x="8028" y="1157"/>
                  <a:pt x="5929" y="2398"/>
                  <a:pt x="4115" y="4211"/>
                </a:cubicBezTo>
                <a:cubicBezTo>
                  <a:pt x="3352" y="5165"/>
                  <a:pt x="2589" y="6120"/>
                  <a:pt x="1921" y="7074"/>
                </a:cubicBezTo>
                <a:cubicBezTo>
                  <a:pt x="585" y="9269"/>
                  <a:pt x="12" y="11750"/>
                  <a:pt x="12" y="14327"/>
                </a:cubicBezTo>
                <a:cubicBezTo>
                  <a:pt x="12" y="16235"/>
                  <a:pt x="12" y="18144"/>
                  <a:pt x="12" y="19957"/>
                </a:cubicBezTo>
                <a:cubicBezTo>
                  <a:pt x="-83" y="21961"/>
                  <a:pt x="394" y="23774"/>
                  <a:pt x="1253" y="25492"/>
                </a:cubicBezTo>
                <a:cubicBezTo>
                  <a:pt x="1825" y="27305"/>
                  <a:pt x="2779" y="28832"/>
                  <a:pt x="4211" y="30073"/>
                </a:cubicBezTo>
                <a:cubicBezTo>
                  <a:pt x="5547" y="31504"/>
                  <a:pt x="7074" y="32458"/>
                  <a:pt x="8792" y="33031"/>
                </a:cubicBezTo>
                <a:cubicBezTo>
                  <a:pt x="10509" y="33890"/>
                  <a:pt x="12322" y="34367"/>
                  <a:pt x="14327" y="34271"/>
                </a:cubicBezTo>
                <a:cubicBezTo>
                  <a:pt x="15567" y="34081"/>
                  <a:pt x="16903" y="33890"/>
                  <a:pt x="18144" y="33794"/>
                </a:cubicBezTo>
                <a:cubicBezTo>
                  <a:pt x="20529" y="33126"/>
                  <a:pt x="22629" y="31886"/>
                  <a:pt x="24442" y="30073"/>
                </a:cubicBezTo>
                <a:cubicBezTo>
                  <a:pt x="25206" y="29118"/>
                  <a:pt x="25969" y="28164"/>
                  <a:pt x="26637" y="27210"/>
                </a:cubicBezTo>
                <a:cubicBezTo>
                  <a:pt x="27878" y="24919"/>
                  <a:pt x="28546" y="22534"/>
                  <a:pt x="28546" y="19957"/>
                </a:cubicBezTo>
                <a:lnTo>
                  <a:pt x="28546" y="1995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44"/>
          <p:cNvSpPr/>
          <p:nvPr/>
        </p:nvSpPr>
        <p:spPr>
          <a:xfrm>
            <a:off x="1820130" y="1815161"/>
            <a:ext cx="28819" cy="31420"/>
          </a:xfrm>
          <a:custGeom>
            <a:avLst/>
            <a:gdLst/>
            <a:ahLst/>
            <a:cxnLst/>
            <a:rect l="l" t="t" r="r" b="b"/>
            <a:pathLst>
              <a:path w="28819" h="31420" extrusionOk="0">
                <a:moveTo>
                  <a:pt x="0" y="14327"/>
                </a:moveTo>
                <a:cubicBezTo>
                  <a:pt x="95" y="15281"/>
                  <a:pt x="191" y="16235"/>
                  <a:pt x="286" y="17094"/>
                </a:cubicBezTo>
                <a:cubicBezTo>
                  <a:pt x="191" y="19098"/>
                  <a:pt x="668" y="20911"/>
                  <a:pt x="1527" y="22629"/>
                </a:cubicBezTo>
                <a:cubicBezTo>
                  <a:pt x="2099" y="24442"/>
                  <a:pt x="3054" y="25969"/>
                  <a:pt x="4485" y="27210"/>
                </a:cubicBezTo>
                <a:cubicBezTo>
                  <a:pt x="5821" y="28641"/>
                  <a:pt x="7348" y="29595"/>
                  <a:pt x="9066" y="30168"/>
                </a:cubicBezTo>
                <a:cubicBezTo>
                  <a:pt x="10783" y="31027"/>
                  <a:pt x="12597" y="31504"/>
                  <a:pt x="14601" y="31408"/>
                </a:cubicBezTo>
                <a:cubicBezTo>
                  <a:pt x="15841" y="31218"/>
                  <a:pt x="17177" y="31027"/>
                  <a:pt x="18418" y="30931"/>
                </a:cubicBezTo>
                <a:cubicBezTo>
                  <a:pt x="20804" y="30263"/>
                  <a:pt x="22903" y="29023"/>
                  <a:pt x="24716" y="27210"/>
                </a:cubicBezTo>
                <a:cubicBezTo>
                  <a:pt x="25480" y="26255"/>
                  <a:pt x="26243" y="25301"/>
                  <a:pt x="26911" y="24347"/>
                </a:cubicBezTo>
                <a:cubicBezTo>
                  <a:pt x="28247" y="22152"/>
                  <a:pt x="28820" y="19671"/>
                  <a:pt x="28820" y="17094"/>
                </a:cubicBezTo>
                <a:cubicBezTo>
                  <a:pt x="28724" y="16140"/>
                  <a:pt x="28629" y="15185"/>
                  <a:pt x="28533" y="14327"/>
                </a:cubicBezTo>
                <a:cubicBezTo>
                  <a:pt x="28629" y="12322"/>
                  <a:pt x="28152" y="10509"/>
                  <a:pt x="27293" y="8792"/>
                </a:cubicBezTo>
                <a:cubicBezTo>
                  <a:pt x="26720" y="6978"/>
                  <a:pt x="25766" y="5451"/>
                  <a:pt x="24335" y="4211"/>
                </a:cubicBezTo>
                <a:cubicBezTo>
                  <a:pt x="22999" y="2779"/>
                  <a:pt x="21472" y="1825"/>
                  <a:pt x="19754" y="1253"/>
                </a:cubicBezTo>
                <a:cubicBezTo>
                  <a:pt x="18036" y="394"/>
                  <a:pt x="16223" y="-83"/>
                  <a:pt x="14219" y="12"/>
                </a:cubicBezTo>
                <a:cubicBezTo>
                  <a:pt x="12978" y="203"/>
                  <a:pt x="11642" y="394"/>
                  <a:pt x="10402" y="489"/>
                </a:cubicBezTo>
                <a:cubicBezTo>
                  <a:pt x="8016" y="1157"/>
                  <a:pt x="5917" y="2398"/>
                  <a:pt x="4103" y="4211"/>
                </a:cubicBezTo>
                <a:cubicBezTo>
                  <a:pt x="3340" y="5165"/>
                  <a:pt x="2577" y="6120"/>
                  <a:pt x="1909" y="7074"/>
                </a:cubicBezTo>
                <a:cubicBezTo>
                  <a:pt x="668" y="9269"/>
                  <a:pt x="0" y="11750"/>
                  <a:pt x="0" y="14327"/>
                </a:cubicBezTo>
                <a:lnTo>
                  <a:pt x="0" y="1432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44"/>
          <p:cNvSpPr/>
          <p:nvPr/>
        </p:nvSpPr>
        <p:spPr>
          <a:xfrm>
            <a:off x="1961259" y="1521046"/>
            <a:ext cx="31515" cy="28557"/>
          </a:xfrm>
          <a:custGeom>
            <a:avLst/>
            <a:gdLst/>
            <a:ahLst/>
            <a:cxnLst/>
            <a:rect l="l" t="t" r="r" b="b"/>
            <a:pathLst>
              <a:path w="31515" h="28557" extrusionOk="0">
                <a:moveTo>
                  <a:pt x="17189" y="12"/>
                </a:moveTo>
                <a:cubicBezTo>
                  <a:pt x="16235" y="12"/>
                  <a:pt x="15281" y="12"/>
                  <a:pt x="14327" y="12"/>
                </a:cubicBezTo>
                <a:cubicBezTo>
                  <a:pt x="12323" y="-83"/>
                  <a:pt x="10509" y="394"/>
                  <a:pt x="8792" y="1253"/>
                </a:cubicBezTo>
                <a:cubicBezTo>
                  <a:pt x="6978" y="1825"/>
                  <a:pt x="5452" y="2779"/>
                  <a:pt x="4211" y="4211"/>
                </a:cubicBezTo>
                <a:cubicBezTo>
                  <a:pt x="2780" y="5547"/>
                  <a:pt x="1825" y="7074"/>
                  <a:pt x="1253" y="8792"/>
                </a:cubicBezTo>
                <a:cubicBezTo>
                  <a:pt x="394" y="10509"/>
                  <a:pt x="-83" y="12322"/>
                  <a:pt x="12" y="14327"/>
                </a:cubicBezTo>
                <a:cubicBezTo>
                  <a:pt x="203" y="15567"/>
                  <a:pt x="394" y="16903"/>
                  <a:pt x="489" y="18144"/>
                </a:cubicBezTo>
                <a:cubicBezTo>
                  <a:pt x="1157" y="20529"/>
                  <a:pt x="2398" y="22629"/>
                  <a:pt x="4211" y="24442"/>
                </a:cubicBezTo>
                <a:cubicBezTo>
                  <a:pt x="5165" y="25206"/>
                  <a:pt x="6120" y="25969"/>
                  <a:pt x="7074" y="26637"/>
                </a:cubicBezTo>
                <a:cubicBezTo>
                  <a:pt x="9269" y="27973"/>
                  <a:pt x="11750" y="28546"/>
                  <a:pt x="14327" y="28546"/>
                </a:cubicBezTo>
                <a:cubicBezTo>
                  <a:pt x="15281" y="28546"/>
                  <a:pt x="16235" y="28546"/>
                  <a:pt x="17189" y="28546"/>
                </a:cubicBezTo>
                <a:cubicBezTo>
                  <a:pt x="19193" y="28641"/>
                  <a:pt x="21007" y="28164"/>
                  <a:pt x="22724" y="27305"/>
                </a:cubicBezTo>
                <a:cubicBezTo>
                  <a:pt x="24538" y="26732"/>
                  <a:pt x="26064" y="25778"/>
                  <a:pt x="27305" y="24347"/>
                </a:cubicBezTo>
                <a:cubicBezTo>
                  <a:pt x="28736" y="23011"/>
                  <a:pt x="29691" y="21484"/>
                  <a:pt x="30263" y="19766"/>
                </a:cubicBezTo>
                <a:cubicBezTo>
                  <a:pt x="31122" y="18048"/>
                  <a:pt x="31599" y="16235"/>
                  <a:pt x="31504" y="14231"/>
                </a:cubicBezTo>
                <a:cubicBezTo>
                  <a:pt x="31313" y="12991"/>
                  <a:pt x="31122" y="11654"/>
                  <a:pt x="31027" y="10414"/>
                </a:cubicBezTo>
                <a:cubicBezTo>
                  <a:pt x="30359" y="8028"/>
                  <a:pt x="29118" y="5929"/>
                  <a:pt x="27305" y="4116"/>
                </a:cubicBezTo>
                <a:cubicBezTo>
                  <a:pt x="26351" y="3352"/>
                  <a:pt x="25396" y="2589"/>
                  <a:pt x="24442" y="1921"/>
                </a:cubicBezTo>
                <a:cubicBezTo>
                  <a:pt x="22152" y="680"/>
                  <a:pt x="19766" y="12"/>
                  <a:pt x="17189" y="12"/>
                </a:cubicBezTo>
                <a:lnTo>
                  <a:pt x="17189" y="1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44"/>
          <p:cNvSpPr/>
          <p:nvPr/>
        </p:nvSpPr>
        <p:spPr>
          <a:xfrm>
            <a:off x="2131029" y="1243917"/>
            <a:ext cx="28557" cy="31515"/>
          </a:xfrm>
          <a:custGeom>
            <a:avLst/>
            <a:gdLst/>
            <a:ahLst/>
            <a:cxnLst/>
            <a:rect l="l" t="t" r="r" b="b"/>
            <a:pathLst>
              <a:path w="28557" h="31515" extrusionOk="0">
                <a:moveTo>
                  <a:pt x="28546" y="17189"/>
                </a:moveTo>
                <a:cubicBezTo>
                  <a:pt x="28546" y="16235"/>
                  <a:pt x="28546" y="15281"/>
                  <a:pt x="28546" y="14327"/>
                </a:cubicBezTo>
                <a:cubicBezTo>
                  <a:pt x="28641" y="12322"/>
                  <a:pt x="28164" y="10509"/>
                  <a:pt x="27305" y="8792"/>
                </a:cubicBezTo>
                <a:cubicBezTo>
                  <a:pt x="26732" y="6978"/>
                  <a:pt x="25778" y="5451"/>
                  <a:pt x="24347" y="4211"/>
                </a:cubicBezTo>
                <a:cubicBezTo>
                  <a:pt x="23011" y="2779"/>
                  <a:pt x="21484" y="1825"/>
                  <a:pt x="19766" y="1253"/>
                </a:cubicBezTo>
                <a:cubicBezTo>
                  <a:pt x="18048" y="394"/>
                  <a:pt x="16235" y="-83"/>
                  <a:pt x="14231" y="12"/>
                </a:cubicBezTo>
                <a:cubicBezTo>
                  <a:pt x="12991" y="203"/>
                  <a:pt x="11654" y="394"/>
                  <a:pt x="10414" y="489"/>
                </a:cubicBezTo>
                <a:cubicBezTo>
                  <a:pt x="8028" y="1157"/>
                  <a:pt x="5929" y="2398"/>
                  <a:pt x="4115" y="4211"/>
                </a:cubicBezTo>
                <a:cubicBezTo>
                  <a:pt x="3352" y="5165"/>
                  <a:pt x="2589" y="6120"/>
                  <a:pt x="1921" y="7074"/>
                </a:cubicBezTo>
                <a:cubicBezTo>
                  <a:pt x="585" y="9269"/>
                  <a:pt x="12" y="11750"/>
                  <a:pt x="12" y="14327"/>
                </a:cubicBezTo>
                <a:cubicBezTo>
                  <a:pt x="12" y="15281"/>
                  <a:pt x="12" y="16235"/>
                  <a:pt x="12" y="17189"/>
                </a:cubicBezTo>
                <a:cubicBezTo>
                  <a:pt x="-83" y="19193"/>
                  <a:pt x="394" y="21007"/>
                  <a:pt x="1253" y="22724"/>
                </a:cubicBezTo>
                <a:cubicBezTo>
                  <a:pt x="1825" y="24537"/>
                  <a:pt x="2779" y="26064"/>
                  <a:pt x="4211" y="27305"/>
                </a:cubicBezTo>
                <a:cubicBezTo>
                  <a:pt x="5547" y="28736"/>
                  <a:pt x="7074" y="29691"/>
                  <a:pt x="8792" y="30263"/>
                </a:cubicBezTo>
                <a:cubicBezTo>
                  <a:pt x="10509" y="31122"/>
                  <a:pt x="12322" y="31599"/>
                  <a:pt x="14327" y="31504"/>
                </a:cubicBezTo>
                <a:cubicBezTo>
                  <a:pt x="15567" y="31313"/>
                  <a:pt x="16903" y="31122"/>
                  <a:pt x="18144" y="31027"/>
                </a:cubicBezTo>
                <a:cubicBezTo>
                  <a:pt x="20529" y="30359"/>
                  <a:pt x="22629" y="29118"/>
                  <a:pt x="24442" y="27305"/>
                </a:cubicBezTo>
                <a:cubicBezTo>
                  <a:pt x="25206" y="26351"/>
                  <a:pt x="25969" y="25396"/>
                  <a:pt x="26637" y="24442"/>
                </a:cubicBezTo>
                <a:cubicBezTo>
                  <a:pt x="27878" y="22247"/>
                  <a:pt x="28546" y="19766"/>
                  <a:pt x="28546" y="17189"/>
                </a:cubicBezTo>
                <a:lnTo>
                  <a:pt x="28546" y="1718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44"/>
          <p:cNvSpPr/>
          <p:nvPr/>
        </p:nvSpPr>
        <p:spPr>
          <a:xfrm>
            <a:off x="2325992" y="1015076"/>
            <a:ext cx="31515" cy="28557"/>
          </a:xfrm>
          <a:custGeom>
            <a:avLst/>
            <a:gdLst/>
            <a:ahLst/>
            <a:cxnLst/>
            <a:rect l="l" t="t" r="r" b="b"/>
            <a:pathLst>
              <a:path w="31515" h="28557" extrusionOk="0">
                <a:moveTo>
                  <a:pt x="14327" y="28546"/>
                </a:moveTo>
                <a:cubicBezTo>
                  <a:pt x="15281" y="28546"/>
                  <a:pt x="16235" y="28546"/>
                  <a:pt x="17189" y="28546"/>
                </a:cubicBezTo>
                <a:cubicBezTo>
                  <a:pt x="19193" y="28641"/>
                  <a:pt x="21007" y="28164"/>
                  <a:pt x="22724" y="27305"/>
                </a:cubicBezTo>
                <a:cubicBezTo>
                  <a:pt x="24538" y="26732"/>
                  <a:pt x="26064" y="25778"/>
                  <a:pt x="27305" y="24347"/>
                </a:cubicBezTo>
                <a:cubicBezTo>
                  <a:pt x="28736" y="23011"/>
                  <a:pt x="29691" y="21484"/>
                  <a:pt x="30263" y="19766"/>
                </a:cubicBezTo>
                <a:cubicBezTo>
                  <a:pt x="31122" y="18048"/>
                  <a:pt x="31599" y="16235"/>
                  <a:pt x="31504" y="14231"/>
                </a:cubicBezTo>
                <a:cubicBezTo>
                  <a:pt x="31313" y="12991"/>
                  <a:pt x="31122" y="11654"/>
                  <a:pt x="31027" y="10414"/>
                </a:cubicBezTo>
                <a:cubicBezTo>
                  <a:pt x="30359" y="8028"/>
                  <a:pt x="29118" y="5929"/>
                  <a:pt x="27305" y="4116"/>
                </a:cubicBezTo>
                <a:cubicBezTo>
                  <a:pt x="26351" y="3352"/>
                  <a:pt x="25396" y="2589"/>
                  <a:pt x="24442" y="1921"/>
                </a:cubicBezTo>
                <a:cubicBezTo>
                  <a:pt x="22247" y="585"/>
                  <a:pt x="19766" y="12"/>
                  <a:pt x="17189" y="12"/>
                </a:cubicBezTo>
                <a:cubicBezTo>
                  <a:pt x="16235" y="12"/>
                  <a:pt x="15281" y="12"/>
                  <a:pt x="14327" y="12"/>
                </a:cubicBezTo>
                <a:cubicBezTo>
                  <a:pt x="12322" y="-83"/>
                  <a:pt x="10509" y="394"/>
                  <a:pt x="8792" y="1253"/>
                </a:cubicBezTo>
                <a:cubicBezTo>
                  <a:pt x="6978" y="1825"/>
                  <a:pt x="5452" y="2780"/>
                  <a:pt x="4211" y="4211"/>
                </a:cubicBezTo>
                <a:cubicBezTo>
                  <a:pt x="2779" y="5547"/>
                  <a:pt x="1825" y="7074"/>
                  <a:pt x="1253" y="8792"/>
                </a:cubicBezTo>
                <a:cubicBezTo>
                  <a:pt x="394" y="10509"/>
                  <a:pt x="-83" y="12323"/>
                  <a:pt x="12" y="14327"/>
                </a:cubicBezTo>
                <a:cubicBezTo>
                  <a:pt x="203" y="15567"/>
                  <a:pt x="394" y="16903"/>
                  <a:pt x="489" y="18144"/>
                </a:cubicBezTo>
                <a:cubicBezTo>
                  <a:pt x="1157" y="20529"/>
                  <a:pt x="2398" y="22629"/>
                  <a:pt x="4211" y="24442"/>
                </a:cubicBezTo>
                <a:cubicBezTo>
                  <a:pt x="5165" y="25206"/>
                  <a:pt x="6120" y="25969"/>
                  <a:pt x="7074" y="26637"/>
                </a:cubicBezTo>
                <a:cubicBezTo>
                  <a:pt x="9364" y="27878"/>
                  <a:pt x="11750" y="28546"/>
                  <a:pt x="14327" y="28546"/>
                </a:cubicBezTo>
                <a:lnTo>
                  <a:pt x="14327" y="2854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44"/>
          <p:cNvSpPr/>
          <p:nvPr/>
        </p:nvSpPr>
        <p:spPr>
          <a:xfrm>
            <a:off x="2535783" y="811345"/>
            <a:ext cx="27626" cy="28628"/>
          </a:xfrm>
          <a:custGeom>
            <a:avLst/>
            <a:gdLst/>
            <a:ahLst/>
            <a:cxnLst/>
            <a:rect l="l" t="t" r="r" b="b"/>
            <a:pathLst>
              <a:path w="27626" h="28628" extrusionOk="0">
                <a:moveTo>
                  <a:pt x="13813" y="28629"/>
                </a:moveTo>
                <a:cubicBezTo>
                  <a:pt x="32231" y="28629"/>
                  <a:pt x="32231" y="0"/>
                  <a:pt x="13813" y="0"/>
                </a:cubicBezTo>
                <a:cubicBezTo>
                  <a:pt x="-4604" y="0"/>
                  <a:pt x="-4604" y="28629"/>
                  <a:pt x="13813" y="28629"/>
                </a:cubicBezTo>
                <a:lnTo>
                  <a:pt x="13813" y="286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44"/>
          <p:cNvSpPr/>
          <p:nvPr/>
        </p:nvSpPr>
        <p:spPr>
          <a:xfrm>
            <a:off x="2801556" y="636040"/>
            <a:ext cx="27627" cy="28628"/>
          </a:xfrm>
          <a:custGeom>
            <a:avLst/>
            <a:gdLst/>
            <a:ahLst/>
            <a:cxnLst/>
            <a:rect l="l" t="t" r="r" b="b"/>
            <a:pathLst>
              <a:path w="27627" h="28628" extrusionOk="0">
                <a:moveTo>
                  <a:pt x="13814" y="28629"/>
                </a:moveTo>
                <a:cubicBezTo>
                  <a:pt x="32232" y="28629"/>
                  <a:pt x="32232" y="0"/>
                  <a:pt x="13814" y="0"/>
                </a:cubicBezTo>
                <a:cubicBezTo>
                  <a:pt x="-4605" y="0"/>
                  <a:pt x="-4605" y="28629"/>
                  <a:pt x="13814" y="28629"/>
                </a:cubicBezTo>
                <a:lnTo>
                  <a:pt x="13814" y="286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44"/>
          <p:cNvSpPr/>
          <p:nvPr/>
        </p:nvSpPr>
        <p:spPr>
          <a:xfrm>
            <a:off x="3095635" y="514462"/>
            <a:ext cx="27662" cy="28628"/>
          </a:xfrm>
          <a:custGeom>
            <a:avLst/>
            <a:gdLst/>
            <a:ahLst/>
            <a:cxnLst/>
            <a:rect l="l" t="t" r="r" b="b"/>
            <a:pathLst>
              <a:path w="27662" h="28628" extrusionOk="0">
                <a:moveTo>
                  <a:pt x="13849" y="28629"/>
                </a:moveTo>
                <a:cubicBezTo>
                  <a:pt x="32267" y="28629"/>
                  <a:pt x="32267" y="0"/>
                  <a:pt x="13849" y="0"/>
                </a:cubicBezTo>
                <a:cubicBezTo>
                  <a:pt x="-4569" y="0"/>
                  <a:pt x="-4664" y="28629"/>
                  <a:pt x="13849" y="28629"/>
                </a:cubicBezTo>
                <a:lnTo>
                  <a:pt x="13849" y="286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44"/>
          <p:cNvSpPr/>
          <p:nvPr/>
        </p:nvSpPr>
        <p:spPr>
          <a:xfrm>
            <a:off x="3383547" y="421215"/>
            <a:ext cx="31516" cy="28557"/>
          </a:xfrm>
          <a:custGeom>
            <a:avLst/>
            <a:gdLst/>
            <a:ahLst/>
            <a:cxnLst/>
            <a:rect l="l" t="t" r="r" b="b"/>
            <a:pathLst>
              <a:path w="31516" h="28557" extrusionOk="0">
                <a:moveTo>
                  <a:pt x="14326" y="28546"/>
                </a:moveTo>
                <a:cubicBezTo>
                  <a:pt x="15281" y="28546"/>
                  <a:pt x="16235" y="28546"/>
                  <a:pt x="17190" y="28546"/>
                </a:cubicBezTo>
                <a:cubicBezTo>
                  <a:pt x="19194" y="28641"/>
                  <a:pt x="21007" y="28164"/>
                  <a:pt x="22724" y="27305"/>
                </a:cubicBezTo>
                <a:cubicBezTo>
                  <a:pt x="24538" y="26732"/>
                  <a:pt x="26064" y="25778"/>
                  <a:pt x="27305" y="24347"/>
                </a:cubicBezTo>
                <a:cubicBezTo>
                  <a:pt x="28737" y="23011"/>
                  <a:pt x="29691" y="21484"/>
                  <a:pt x="30263" y="19766"/>
                </a:cubicBezTo>
                <a:cubicBezTo>
                  <a:pt x="31122" y="18048"/>
                  <a:pt x="31599" y="16235"/>
                  <a:pt x="31504" y="14231"/>
                </a:cubicBezTo>
                <a:cubicBezTo>
                  <a:pt x="31313" y="12991"/>
                  <a:pt x="31122" y="11655"/>
                  <a:pt x="31027" y="10414"/>
                </a:cubicBezTo>
                <a:cubicBezTo>
                  <a:pt x="30359" y="8028"/>
                  <a:pt x="29118" y="5929"/>
                  <a:pt x="27305" y="4116"/>
                </a:cubicBezTo>
                <a:cubicBezTo>
                  <a:pt x="26351" y="3352"/>
                  <a:pt x="25396" y="2589"/>
                  <a:pt x="24442" y="1921"/>
                </a:cubicBezTo>
                <a:cubicBezTo>
                  <a:pt x="22247" y="585"/>
                  <a:pt x="19766" y="12"/>
                  <a:pt x="17190" y="12"/>
                </a:cubicBezTo>
                <a:cubicBezTo>
                  <a:pt x="16235" y="12"/>
                  <a:pt x="15281" y="12"/>
                  <a:pt x="14326" y="12"/>
                </a:cubicBezTo>
                <a:cubicBezTo>
                  <a:pt x="12323" y="-83"/>
                  <a:pt x="10509" y="394"/>
                  <a:pt x="8792" y="1253"/>
                </a:cubicBezTo>
                <a:cubicBezTo>
                  <a:pt x="6978" y="1825"/>
                  <a:pt x="5452" y="2780"/>
                  <a:pt x="4211" y="4211"/>
                </a:cubicBezTo>
                <a:cubicBezTo>
                  <a:pt x="2780" y="5547"/>
                  <a:pt x="1825" y="7074"/>
                  <a:pt x="1253" y="8792"/>
                </a:cubicBezTo>
                <a:cubicBezTo>
                  <a:pt x="394" y="10509"/>
                  <a:pt x="-83" y="12323"/>
                  <a:pt x="12" y="14327"/>
                </a:cubicBezTo>
                <a:cubicBezTo>
                  <a:pt x="203" y="15567"/>
                  <a:pt x="394" y="16903"/>
                  <a:pt x="489" y="18144"/>
                </a:cubicBezTo>
                <a:cubicBezTo>
                  <a:pt x="1157" y="20529"/>
                  <a:pt x="2398" y="22629"/>
                  <a:pt x="4211" y="24442"/>
                </a:cubicBezTo>
                <a:cubicBezTo>
                  <a:pt x="5165" y="25206"/>
                  <a:pt x="6120" y="25969"/>
                  <a:pt x="7074" y="26637"/>
                </a:cubicBezTo>
                <a:cubicBezTo>
                  <a:pt x="9364" y="27973"/>
                  <a:pt x="11750" y="28546"/>
                  <a:pt x="14326" y="28546"/>
                </a:cubicBezTo>
                <a:lnTo>
                  <a:pt x="14326" y="2854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44"/>
          <p:cNvSpPr/>
          <p:nvPr/>
        </p:nvSpPr>
        <p:spPr>
          <a:xfrm>
            <a:off x="3675277" y="392885"/>
            <a:ext cx="27662" cy="28628"/>
          </a:xfrm>
          <a:custGeom>
            <a:avLst/>
            <a:gdLst/>
            <a:ahLst/>
            <a:cxnLst/>
            <a:rect l="l" t="t" r="r" b="b"/>
            <a:pathLst>
              <a:path w="27662" h="28628" extrusionOk="0">
                <a:moveTo>
                  <a:pt x="13849" y="28629"/>
                </a:moveTo>
                <a:cubicBezTo>
                  <a:pt x="32267" y="28629"/>
                  <a:pt x="32267" y="0"/>
                  <a:pt x="13849" y="0"/>
                </a:cubicBezTo>
                <a:cubicBezTo>
                  <a:pt x="-4569" y="0"/>
                  <a:pt x="-4664" y="28629"/>
                  <a:pt x="13849" y="28629"/>
                </a:cubicBezTo>
                <a:lnTo>
                  <a:pt x="13849" y="286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44"/>
          <p:cNvSpPr/>
          <p:nvPr/>
        </p:nvSpPr>
        <p:spPr>
          <a:xfrm>
            <a:off x="3974545" y="418448"/>
            <a:ext cx="31515" cy="28557"/>
          </a:xfrm>
          <a:custGeom>
            <a:avLst/>
            <a:gdLst/>
            <a:ahLst/>
            <a:cxnLst/>
            <a:rect l="l" t="t" r="r" b="b"/>
            <a:pathLst>
              <a:path w="31515" h="28557" extrusionOk="0">
                <a:moveTo>
                  <a:pt x="14327" y="28546"/>
                </a:moveTo>
                <a:cubicBezTo>
                  <a:pt x="15281" y="28546"/>
                  <a:pt x="16235" y="28546"/>
                  <a:pt x="17189" y="28546"/>
                </a:cubicBezTo>
                <a:cubicBezTo>
                  <a:pt x="19193" y="28641"/>
                  <a:pt x="21006" y="28164"/>
                  <a:pt x="22724" y="27305"/>
                </a:cubicBezTo>
                <a:cubicBezTo>
                  <a:pt x="24537" y="26732"/>
                  <a:pt x="26064" y="25778"/>
                  <a:pt x="27305" y="24347"/>
                </a:cubicBezTo>
                <a:cubicBezTo>
                  <a:pt x="28736" y="23011"/>
                  <a:pt x="29691" y="21484"/>
                  <a:pt x="30263" y="19766"/>
                </a:cubicBezTo>
                <a:cubicBezTo>
                  <a:pt x="31122" y="18048"/>
                  <a:pt x="31599" y="16235"/>
                  <a:pt x="31504" y="14231"/>
                </a:cubicBezTo>
                <a:cubicBezTo>
                  <a:pt x="31313" y="12991"/>
                  <a:pt x="31122" y="11655"/>
                  <a:pt x="31027" y="10414"/>
                </a:cubicBezTo>
                <a:cubicBezTo>
                  <a:pt x="30359" y="8028"/>
                  <a:pt x="29118" y="5929"/>
                  <a:pt x="27305" y="4116"/>
                </a:cubicBezTo>
                <a:cubicBezTo>
                  <a:pt x="26351" y="3352"/>
                  <a:pt x="25396" y="2589"/>
                  <a:pt x="24442" y="1921"/>
                </a:cubicBezTo>
                <a:cubicBezTo>
                  <a:pt x="22247" y="585"/>
                  <a:pt x="19766" y="12"/>
                  <a:pt x="17189" y="12"/>
                </a:cubicBezTo>
                <a:cubicBezTo>
                  <a:pt x="16235" y="12"/>
                  <a:pt x="15281" y="12"/>
                  <a:pt x="14327" y="12"/>
                </a:cubicBezTo>
                <a:cubicBezTo>
                  <a:pt x="12322" y="-83"/>
                  <a:pt x="10509" y="394"/>
                  <a:pt x="8791" y="1253"/>
                </a:cubicBezTo>
                <a:cubicBezTo>
                  <a:pt x="6978" y="1825"/>
                  <a:pt x="5451" y="2780"/>
                  <a:pt x="4211" y="4211"/>
                </a:cubicBezTo>
                <a:cubicBezTo>
                  <a:pt x="2779" y="5547"/>
                  <a:pt x="1825" y="7074"/>
                  <a:pt x="1252" y="8792"/>
                </a:cubicBezTo>
                <a:cubicBezTo>
                  <a:pt x="394" y="10509"/>
                  <a:pt x="-83" y="12323"/>
                  <a:pt x="12" y="14327"/>
                </a:cubicBezTo>
                <a:cubicBezTo>
                  <a:pt x="203" y="15567"/>
                  <a:pt x="394" y="16903"/>
                  <a:pt x="489" y="18144"/>
                </a:cubicBezTo>
                <a:cubicBezTo>
                  <a:pt x="1157" y="20529"/>
                  <a:pt x="2398" y="22629"/>
                  <a:pt x="4211" y="24442"/>
                </a:cubicBezTo>
                <a:cubicBezTo>
                  <a:pt x="5165" y="25206"/>
                  <a:pt x="6119" y="25969"/>
                  <a:pt x="7074" y="26637"/>
                </a:cubicBezTo>
                <a:cubicBezTo>
                  <a:pt x="9268" y="27878"/>
                  <a:pt x="11654" y="28546"/>
                  <a:pt x="14327" y="28546"/>
                </a:cubicBezTo>
                <a:lnTo>
                  <a:pt x="14327" y="2854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44"/>
          <p:cNvSpPr/>
          <p:nvPr/>
        </p:nvSpPr>
        <p:spPr>
          <a:xfrm>
            <a:off x="709802" y="540038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4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3"/>
                </a:cubicBezTo>
                <a:cubicBezTo>
                  <a:pt x="145912" y="140282"/>
                  <a:pt x="197540" y="265200"/>
                  <a:pt x="252889" y="388495"/>
                </a:cubicBezTo>
                <a:cubicBezTo>
                  <a:pt x="215385" y="261001"/>
                  <a:pt x="226932" y="119669"/>
                  <a:pt x="284668" y="0"/>
                </a:cubicBezTo>
                <a:cubicBezTo>
                  <a:pt x="292111" y="137228"/>
                  <a:pt x="299746" y="275793"/>
                  <a:pt x="336772" y="408059"/>
                </a:cubicBezTo>
                <a:cubicBezTo>
                  <a:pt x="335723" y="305567"/>
                  <a:pt x="373131" y="203075"/>
                  <a:pt x="440028" y="125490"/>
                </a:cubicBezTo>
                <a:cubicBezTo>
                  <a:pt x="400615" y="239529"/>
                  <a:pt x="384392" y="361584"/>
                  <a:pt x="392790" y="482017"/>
                </a:cubicBezTo>
                <a:cubicBezTo>
                  <a:pt x="406532" y="441459"/>
                  <a:pt x="420942" y="400424"/>
                  <a:pt x="445467" y="365210"/>
                </a:cubicBezTo>
                <a:cubicBezTo>
                  <a:pt x="469993" y="330092"/>
                  <a:pt x="506161" y="300986"/>
                  <a:pt x="548531" y="294306"/>
                </a:cubicBezTo>
                <a:cubicBezTo>
                  <a:pt x="467130" y="378762"/>
                  <a:pt x="407772" y="484212"/>
                  <a:pt x="377712" y="597582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44"/>
          <p:cNvSpPr/>
          <p:nvPr/>
        </p:nvSpPr>
        <p:spPr>
          <a:xfrm>
            <a:off x="551580" y="513699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5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3"/>
                </a:cubicBezTo>
                <a:cubicBezTo>
                  <a:pt x="145912" y="140282"/>
                  <a:pt x="197540" y="265200"/>
                  <a:pt x="252889" y="388495"/>
                </a:cubicBezTo>
                <a:cubicBezTo>
                  <a:pt x="215385" y="261001"/>
                  <a:pt x="226932" y="119669"/>
                  <a:pt x="284668" y="0"/>
                </a:cubicBezTo>
                <a:cubicBezTo>
                  <a:pt x="292111" y="137228"/>
                  <a:pt x="299746" y="275793"/>
                  <a:pt x="336772" y="408058"/>
                </a:cubicBezTo>
                <a:cubicBezTo>
                  <a:pt x="335723" y="305567"/>
                  <a:pt x="373131" y="203075"/>
                  <a:pt x="440028" y="125490"/>
                </a:cubicBezTo>
                <a:cubicBezTo>
                  <a:pt x="400615" y="239529"/>
                  <a:pt x="384392" y="361584"/>
                  <a:pt x="392790" y="482017"/>
                </a:cubicBezTo>
                <a:cubicBezTo>
                  <a:pt x="406532" y="441459"/>
                  <a:pt x="420942" y="400424"/>
                  <a:pt x="445467" y="365210"/>
                </a:cubicBezTo>
                <a:cubicBezTo>
                  <a:pt x="469993" y="330092"/>
                  <a:pt x="506161" y="300986"/>
                  <a:pt x="548531" y="294306"/>
                </a:cubicBezTo>
                <a:cubicBezTo>
                  <a:pt x="467130" y="378761"/>
                  <a:pt x="407772" y="484212"/>
                  <a:pt x="377712" y="597582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0" name="Google Shape;110;p44"/>
          <p:cNvGrpSpPr/>
          <p:nvPr/>
        </p:nvGrpSpPr>
        <p:grpSpPr>
          <a:xfrm>
            <a:off x="499080" y="948150"/>
            <a:ext cx="627883" cy="247788"/>
            <a:chOff x="499080" y="948150"/>
            <a:chExt cx="627883" cy="247788"/>
          </a:xfrm>
        </p:grpSpPr>
        <p:grpSp>
          <p:nvGrpSpPr>
            <p:cNvPr id="111" name="Google Shape;111;p44"/>
            <p:cNvGrpSpPr/>
            <p:nvPr/>
          </p:nvGrpSpPr>
          <p:grpSpPr>
            <a:xfrm>
              <a:off x="499080" y="948150"/>
              <a:ext cx="627883" cy="247788"/>
              <a:chOff x="499080" y="948150"/>
              <a:chExt cx="627883" cy="247788"/>
            </a:xfrm>
          </p:grpSpPr>
          <p:sp>
            <p:nvSpPr>
              <p:cNvPr id="112" name="Google Shape;112;p44"/>
              <p:cNvSpPr/>
              <p:nvPr/>
            </p:nvSpPr>
            <p:spPr>
              <a:xfrm>
                <a:off x="513176" y="961835"/>
                <a:ext cx="599608" cy="219581"/>
              </a:xfrm>
              <a:custGeom>
                <a:avLst/>
                <a:gdLst/>
                <a:ahLst/>
                <a:cxnLst/>
                <a:rect l="l" t="t" r="r" b="b"/>
                <a:pathLst>
                  <a:path w="599608" h="219581" extrusionOk="0">
                    <a:moveTo>
                      <a:pt x="13305" y="105644"/>
                    </a:moveTo>
                    <a:cubicBezTo>
                      <a:pt x="20558" y="94574"/>
                      <a:pt x="30101" y="84363"/>
                      <a:pt x="39835" y="75966"/>
                    </a:cubicBezTo>
                    <a:cubicBezTo>
                      <a:pt x="88695" y="33690"/>
                      <a:pt x="151011" y="7256"/>
                      <a:pt x="215426" y="1339"/>
                    </a:cubicBezTo>
                    <a:cubicBezTo>
                      <a:pt x="250640" y="-1905"/>
                      <a:pt x="286330" y="958"/>
                      <a:pt x="321067" y="7638"/>
                    </a:cubicBezTo>
                    <a:cubicBezTo>
                      <a:pt x="420600" y="26915"/>
                      <a:pt x="543419" y="61651"/>
                      <a:pt x="593806" y="147156"/>
                    </a:cubicBezTo>
                    <a:cubicBezTo>
                      <a:pt x="608597" y="172159"/>
                      <a:pt x="593710" y="204033"/>
                      <a:pt x="564986" y="208422"/>
                    </a:cubicBezTo>
                    <a:cubicBezTo>
                      <a:pt x="461444" y="224359"/>
                      <a:pt x="210082" y="223596"/>
                      <a:pt x="60829" y="203746"/>
                    </a:cubicBezTo>
                    <a:cubicBezTo>
                      <a:pt x="44511" y="201551"/>
                      <a:pt x="28765" y="194871"/>
                      <a:pt x="17122" y="183229"/>
                    </a:cubicBezTo>
                    <a:cubicBezTo>
                      <a:pt x="-7689" y="158226"/>
                      <a:pt x="-2441" y="129693"/>
                      <a:pt x="13305" y="105644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3" name="Google Shape;113;p44"/>
              <p:cNvSpPr/>
              <p:nvPr/>
            </p:nvSpPr>
            <p:spPr>
              <a:xfrm>
                <a:off x="499080" y="948150"/>
                <a:ext cx="627883" cy="247788"/>
              </a:xfrm>
              <a:custGeom>
                <a:avLst/>
                <a:gdLst/>
                <a:ahLst/>
                <a:cxnLst/>
                <a:rect l="l" t="t" r="r" b="b"/>
                <a:pathLst>
                  <a:path w="627883" h="247788" extrusionOk="0">
                    <a:moveTo>
                      <a:pt x="39807" y="126581"/>
                    </a:moveTo>
                    <a:cubicBezTo>
                      <a:pt x="66623" y="87073"/>
                      <a:pt x="115961" y="59971"/>
                      <a:pt x="160049" y="44702"/>
                    </a:cubicBezTo>
                    <a:cubicBezTo>
                      <a:pt x="210055" y="27334"/>
                      <a:pt x="263304" y="24185"/>
                      <a:pt x="315409" y="32392"/>
                    </a:cubicBezTo>
                    <a:cubicBezTo>
                      <a:pt x="357303" y="38977"/>
                      <a:pt x="399197" y="49092"/>
                      <a:pt x="439468" y="62357"/>
                    </a:cubicBezTo>
                    <a:cubicBezTo>
                      <a:pt x="478404" y="75145"/>
                      <a:pt x="517244" y="92036"/>
                      <a:pt x="549785" y="117325"/>
                    </a:cubicBezTo>
                    <a:cubicBezTo>
                      <a:pt x="569157" y="132403"/>
                      <a:pt x="621167" y="176968"/>
                      <a:pt x="589580" y="202448"/>
                    </a:cubicBezTo>
                    <a:cubicBezTo>
                      <a:pt x="579178" y="210846"/>
                      <a:pt x="561237" y="210369"/>
                      <a:pt x="548449" y="211609"/>
                    </a:cubicBezTo>
                    <a:cubicBezTo>
                      <a:pt x="532512" y="213232"/>
                      <a:pt x="516576" y="214377"/>
                      <a:pt x="500639" y="215331"/>
                    </a:cubicBezTo>
                    <a:cubicBezTo>
                      <a:pt x="417519" y="220294"/>
                      <a:pt x="333923" y="219912"/>
                      <a:pt x="250803" y="216763"/>
                    </a:cubicBezTo>
                    <a:cubicBezTo>
                      <a:pt x="204424" y="214949"/>
                      <a:pt x="158141" y="212182"/>
                      <a:pt x="111953" y="207410"/>
                    </a:cubicBezTo>
                    <a:cubicBezTo>
                      <a:pt x="90385" y="205216"/>
                      <a:pt x="65287" y="205216"/>
                      <a:pt x="47156" y="191760"/>
                    </a:cubicBezTo>
                    <a:cubicBezTo>
                      <a:pt x="23680" y="174392"/>
                      <a:pt x="25493" y="149103"/>
                      <a:pt x="39807" y="126581"/>
                    </a:cubicBezTo>
                    <a:cubicBezTo>
                      <a:pt x="49637" y="110931"/>
                      <a:pt x="24920" y="96616"/>
                      <a:pt x="15091" y="112171"/>
                    </a:cubicBezTo>
                    <a:cubicBezTo>
                      <a:pt x="2017" y="132880"/>
                      <a:pt x="-5045" y="157787"/>
                      <a:pt x="4212" y="181454"/>
                    </a:cubicBezTo>
                    <a:cubicBezTo>
                      <a:pt x="14041" y="206552"/>
                      <a:pt x="37899" y="224206"/>
                      <a:pt x="63760" y="229932"/>
                    </a:cubicBezTo>
                    <a:cubicBezTo>
                      <a:pt x="83992" y="234417"/>
                      <a:pt x="105559" y="235562"/>
                      <a:pt x="126076" y="237471"/>
                    </a:cubicBezTo>
                    <a:cubicBezTo>
                      <a:pt x="149361" y="239666"/>
                      <a:pt x="172741" y="241384"/>
                      <a:pt x="196122" y="242720"/>
                    </a:cubicBezTo>
                    <a:cubicBezTo>
                      <a:pt x="291552" y="248350"/>
                      <a:pt x="387554" y="249591"/>
                      <a:pt x="482984" y="244914"/>
                    </a:cubicBezTo>
                    <a:cubicBezTo>
                      <a:pt x="501593" y="243960"/>
                      <a:pt x="520106" y="242815"/>
                      <a:pt x="538620" y="241193"/>
                    </a:cubicBezTo>
                    <a:cubicBezTo>
                      <a:pt x="555034" y="239666"/>
                      <a:pt x="573261" y="239284"/>
                      <a:pt x="589007" y="234513"/>
                    </a:cubicBezTo>
                    <a:cubicBezTo>
                      <a:pt x="610288" y="228023"/>
                      <a:pt x="625557" y="208842"/>
                      <a:pt x="627656" y="186893"/>
                    </a:cubicBezTo>
                    <a:cubicBezTo>
                      <a:pt x="629756" y="164849"/>
                      <a:pt x="616968" y="146622"/>
                      <a:pt x="603799" y="130208"/>
                    </a:cubicBezTo>
                    <a:cubicBezTo>
                      <a:pt x="545586" y="57967"/>
                      <a:pt x="445003" y="29624"/>
                      <a:pt x="358066" y="11397"/>
                    </a:cubicBezTo>
                    <a:cubicBezTo>
                      <a:pt x="294606" y="-1867"/>
                      <a:pt x="230477" y="-5971"/>
                      <a:pt x="167493" y="12352"/>
                    </a:cubicBezTo>
                    <a:cubicBezTo>
                      <a:pt x="110426" y="28861"/>
                      <a:pt x="49064" y="62071"/>
                      <a:pt x="14996" y="112171"/>
                    </a:cubicBezTo>
                    <a:cubicBezTo>
                      <a:pt x="4689" y="127345"/>
                      <a:pt x="29501" y="141755"/>
                      <a:pt x="39807" y="126581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4" name="Google Shape;114;p44"/>
            <p:cNvSpPr/>
            <p:nvPr/>
          </p:nvSpPr>
          <p:spPr>
            <a:xfrm>
              <a:off x="539341" y="989160"/>
              <a:ext cx="362845" cy="164784"/>
            </a:xfrm>
            <a:custGeom>
              <a:avLst/>
              <a:gdLst/>
              <a:ahLst/>
              <a:cxnLst/>
              <a:rect l="l" t="t" r="r" b="b"/>
              <a:pathLst>
                <a:path w="362845" h="164784" extrusionOk="0">
                  <a:moveTo>
                    <a:pt x="7849" y="77555"/>
                  </a:moveTo>
                  <a:cubicBezTo>
                    <a:pt x="12144" y="69348"/>
                    <a:pt x="17869" y="61809"/>
                    <a:pt x="23691" y="55511"/>
                  </a:cubicBezTo>
                  <a:cubicBezTo>
                    <a:pt x="52988" y="24210"/>
                    <a:pt x="90587" y="4838"/>
                    <a:pt x="129427" y="829"/>
                  </a:cubicBezTo>
                  <a:cubicBezTo>
                    <a:pt x="150708" y="-1365"/>
                    <a:pt x="172275" y="925"/>
                    <a:pt x="193365" y="6174"/>
                  </a:cubicBezTo>
                  <a:cubicBezTo>
                    <a:pt x="253677" y="21156"/>
                    <a:pt x="328208" y="47972"/>
                    <a:pt x="359222" y="112101"/>
                  </a:cubicBezTo>
                  <a:cubicBezTo>
                    <a:pt x="368288" y="130901"/>
                    <a:pt x="359509" y="154567"/>
                    <a:pt x="342140" y="157716"/>
                  </a:cubicBezTo>
                  <a:cubicBezTo>
                    <a:pt x="279634" y="168977"/>
                    <a:pt x="127518" y="166782"/>
                    <a:pt x="37146" y="151132"/>
                  </a:cubicBezTo>
                  <a:cubicBezTo>
                    <a:pt x="27222" y="149414"/>
                    <a:pt x="17679" y="144356"/>
                    <a:pt x="10617" y="135481"/>
                  </a:cubicBezTo>
                  <a:cubicBezTo>
                    <a:pt x="-4557" y="116681"/>
                    <a:pt x="-1598" y="95401"/>
                    <a:pt x="7849" y="77555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44"/>
            <p:cNvSpPr/>
            <p:nvPr/>
          </p:nvSpPr>
          <p:spPr>
            <a:xfrm>
              <a:off x="585827" y="1010858"/>
              <a:ext cx="134851" cy="61342"/>
            </a:xfrm>
            <a:custGeom>
              <a:avLst/>
              <a:gdLst/>
              <a:ahLst/>
              <a:cxnLst/>
              <a:rect l="l" t="t" r="r" b="b"/>
              <a:pathLst>
                <a:path w="134851" h="61342" extrusionOk="0">
                  <a:moveTo>
                    <a:pt x="2875" y="28851"/>
                  </a:moveTo>
                  <a:cubicBezTo>
                    <a:pt x="4497" y="25797"/>
                    <a:pt x="6597" y="22935"/>
                    <a:pt x="8792" y="20644"/>
                  </a:cubicBezTo>
                  <a:cubicBezTo>
                    <a:pt x="19671" y="9002"/>
                    <a:pt x="33699" y="1749"/>
                    <a:pt x="48109" y="318"/>
                  </a:cubicBezTo>
                  <a:cubicBezTo>
                    <a:pt x="56029" y="-541"/>
                    <a:pt x="64046" y="413"/>
                    <a:pt x="71871" y="2322"/>
                  </a:cubicBezTo>
                  <a:cubicBezTo>
                    <a:pt x="94297" y="7952"/>
                    <a:pt x="121972" y="17877"/>
                    <a:pt x="133519" y="41734"/>
                  </a:cubicBezTo>
                  <a:cubicBezTo>
                    <a:pt x="136859" y="48701"/>
                    <a:pt x="133614" y="57576"/>
                    <a:pt x="127220" y="58721"/>
                  </a:cubicBezTo>
                  <a:cubicBezTo>
                    <a:pt x="103935" y="62920"/>
                    <a:pt x="47441" y="62061"/>
                    <a:pt x="13754" y="56240"/>
                  </a:cubicBezTo>
                  <a:cubicBezTo>
                    <a:pt x="10032" y="55572"/>
                    <a:pt x="6501" y="53663"/>
                    <a:pt x="3925" y="50418"/>
                  </a:cubicBezTo>
                  <a:cubicBezTo>
                    <a:pt x="-1706" y="43357"/>
                    <a:pt x="-561" y="35531"/>
                    <a:pt x="2875" y="28851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6" name="Google Shape;116;p44"/>
          <p:cNvGrpSpPr/>
          <p:nvPr/>
        </p:nvGrpSpPr>
        <p:grpSpPr>
          <a:xfrm>
            <a:off x="856379" y="1114543"/>
            <a:ext cx="421422" cy="172502"/>
            <a:chOff x="856379" y="1114543"/>
            <a:chExt cx="421422" cy="172502"/>
          </a:xfrm>
        </p:grpSpPr>
        <p:grpSp>
          <p:nvGrpSpPr>
            <p:cNvPr id="117" name="Google Shape;117;p44"/>
            <p:cNvGrpSpPr/>
            <p:nvPr/>
          </p:nvGrpSpPr>
          <p:grpSpPr>
            <a:xfrm>
              <a:off x="856379" y="1114543"/>
              <a:ext cx="421422" cy="172502"/>
              <a:chOff x="856379" y="1114543"/>
              <a:chExt cx="421422" cy="172502"/>
            </a:xfrm>
          </p:grpSpPr>
          <p:sp>
            <p:nvSpPr>
              <p:cNvPr id="118" name="Google Shape;118;p44"/>
              <p:cNvSpPr/>
              <p:nvPr/>
            </p:nvSpPr>
            <p:spPr>
              <a:xfrm>
                <a:off x="869609" y="1128159"/>
                <a:ext cx="393970" cy="144189"/>
              </a:xfrm>
              <a:custGeom>
                <a:avLst/>
                <a:gdLst/>
                <a:ahLst/>
                <a:cxnLst/>
                <a:rect l="l" t="t" r="r" b="b"/>
                <a:pathLst>
                  <a:path w="393970" h="144189" extrusionOk="0">
                    <a:moveTo>
                      <a:pt x="8723" y="69487"/>
                    </a:moveTo>
                    <a:cubicBezTo>
                      <a:pt x="13494" y="62234"/>
                      <a:pt x="19697" y="55554"/>
                      <a:pt x="26186" y="49924"/>
                    </a:cubicBezTo>
                    <a:cubicBezTo>
                      <a:pt x="58346" y="22154"/>
                      <a:pt x="99286" y="4785"/>
                      <a:pt x="141561" y="873"/>
                    </a:cubicBezTo>
                    <a:cubicBezTo>
                      <a:pt x="164750" y="-1227"/>
                      <a:pt x="188131" y="586"/>
                      <a:pt x="210939" y="4976"/>
                    </a:cubicBezTo>
                    <a:cubicBezTo>
                      <a:pt x="276308" y="17573"/>
                      <a:pt x="357042" y="40476"/>
                      <a:pt x="390156" y="96589"/>
                    </a:cubicBezTo>
                    <a:cubicBezTo>
                      <a:pt x="399890" y="113003"/>
                      <a:pt x="390061" y="133997"/>
                      <a:pt x="371261" y="136860"/>
                    </a:cubicBezTo>
                    <a:cubicBezTo>
                      <a:pt x="303219" y="147358"/>
                      <a:pt x="138126" y="146785"/>
                      <a:pt x="40119" y="133807"/>
                    </a:cubicBezTo>
                    <a:cubicBezTo>
                      <a:pt x="29335" y="132375"/>
                      <a:pt x="19124" y="127985"/>
                      <a:pt x="11395" y="120351"/>
                    </a:cubicBezTo>
                    <a:cubicBezTo>
                      <a:pt x="-5115" y="104032"/>
                      <a:pt x="-1584" y="85328"/>
                      <a:pt x="8723" y="69487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9" name="Google Shape;119;p44"/>
              <p:cNvSpPr/>
              <p:nvPr/>
            </p:nvSpPr>
            <p:spPr>
              <a:xfrm>
                <a:off x="856379" y="1114543"/>
                <a:ext cx="421422" cy="172502"/>
              </a:xfrm>
              <a:custGeom>
                <a:avLst/>
                <a:gdLst/>
                <a:ahLst/>
                <a:cxnLst/>
                <a:rect l="l" t="t" r="r" b="b"/>
                <a:pathLst>
                  <a:path w="421422" h="172502" extrusionOk="0">
                    <a:moveTo>
                      <a:pt x="34359" y="90355"/>
                    </a:moveTo>
                    <a:cubicBezTo>
                      <a:pt x="51727" y="65257"/>
                      <a:pt x="83601" y="47889"/>
                      <a:pt x="111944" y="38250"/>
                    </a:cubicBezTo>
                    <a:cubicBezTo>
                      <a:pt x="143913" y="27467"/>
                      <a:pt x="177886" y="25653"/>
                      <a:pt x="211191" y="30902"/>
                    </a:cubicBezTo>
                    <a:cubicBezTo>
                      <a:pt x="262437" y="39014"/>
                      <a:pt x="319886" y="52946"/>
                      <a:pt x="361684" y="85202"/>
                    </a:cubicBezTo>
                    <a:cubicBezTo>
                      <a:pt x="371609" y="92836"/>
                      <a:pt x="408254" y="124042"/>
                      <a:pt x="385828" y="135398"/>
                    </a:cubicBezTo>
                    <a:cubicBezTo>
                      <a:pt x="379338" y="138643"/>
                      <a:pt x="369605" y="138261"/>
                      <a:pt x="362543" y="139024"/>
                    </a:cubicBezTo>
                    <a:cubicBezTo>
                      <a:pt x="351378" y="140169"/>
                      <a:pt x="340212" y="140933"/>
                      <a:pt x="328951" y="141505"/>
                    </a:cubicBezTo>
                    <a:cubicBezTo>
                      <a:pt x="276465" y="144464"/>
                      <a:pt x="223692" y="144273"/>
                      <a:pt x="171110" y="142269"/>
                    </a:cubicBezTo>
                    <a:cubicBezTo>
                      <a:pt x="141718" y="141219"/>
                      <a:pt x="112230" y="139501"/>
                      <a:pt x="82933" y="136639"/>
                    </a:cubicBezTo>
                    <a:cubicBezTo>
                      <a:pt x="70241" y="135398"/>
                      <a:pt x="55067" y="135589"/>
                      <a:pt x="43330" y="130054"/>
                    </a:cubicBezTo>
                    <a:cubicBezTo>
                      <a:pt x="25484" y="121561"/>
                      <a:pt x="25007" y="105337"/>
                      <a:pt x="34359" y="90355"/>
                    </a:cubicBezTo>
                    <a:cubicBezTo>
                      <a:pt x="44093" y="74609"/>
                      <a:pt x="19281" y="60295"/>
                      <a:pt x="9643" y="75945"/>
                    </a:cubicBezTo>
                    <a:cubicBezTo>
                      <a:pt x="-9634" y="107055"/>
                      <a:pt x="481" y="143987"/>
                      <a:pt x="35600" y="157729"/>
                    </a:cubicBezTo>
                    <a:cubicBezTo>
                      <a:pt x="49342" y="163073"/>
                      <a:pt x="65278" y="163550"/>
                      <a:pt x="79879" y="164981"/>
                    </a:cubicBezTo>
                    <a:cubicBezTo>
                      <a:pt x="95148" y="166508"/>
                      <a:pt x="110417" y="167749"/>
                      <a:pt x="125686" y="168703"/>
                    </a:cubicBezTo>
                    <a:cubicBezTo>
                      <a:pt x="190292" y="172806"/>
                      <a:pt x="255375" y="173761"/>
                      <a:pt x="320076" y="170707"/>
                    </a:cubicBezTo>
                    <a:cubicBezTo>
                      <a:pt x="333055" y="170134"/>
                      <a:pt x="345938" y="169276"/>
                      <a:pt x="358821" y="168130"/>
                    </a:cubicBezTo>
                    <a:cubicBezTo>
                      <a:pt x="369891" y="167081"/>
                      <a:pt x="382201" y="166794"/>
                      <a:pt x="392794" y="163454"/>
                    </a:cubicBezTo>
                    <a:cubicBezTo>
                      <a:pt x="406822" y="158969"/>
                      <a:pt x="417510" y="147136"/>
                      <a:pt x="420564" y="132821"/>
                    </a:cubicBezTo>
                    <a:cubicBezTo>
                      <a:pt x="423904" y="117075"/>
                      <a:pt x="417033" y="103811"/>
                      <a:pt x="407872" y="91596"/>
                    </a:cubicBezTo>
                    <a:cubicBezTo>
                      <a:pt x="369605" y="40827"/>
                      <a:pt x="302040" y="20596"/>
                      <a:pt x="242587" y="7999"/>
                    </a:cubicBezTo>
                    <a:cubicBezTo>
                      <a:pt x="199167" y="-1162"/>
                      <a:pt x="155173" y="-4216"/>
                      <a:pt x="112135" y="8381"/>
                    </a:cubicBezTo>
                    <a:cubicBezTo>
                      <a:pt x="73390" y="19737"/>
                      <a:pt x="33119" y="42258"/>
                      <a:pt x="9834" y="76040"/>
                    </a:cubicBezTo>
                    <a:cubicBezTo>
                      <a:pt x="-855" y="91118"/>
                      <a:pt x="23957" y="105433"/>
                      <a:pt x="34359" y="90355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0" name="Google Shape;120;p44"/>
            <p:cNvSpPr/>
            <p:nvPr/>
          </p:nvSpPr>
          <p:spPr>
            <a:xfrm>
              <a:off x="886777" y="1146246"/>
              <a:ext cx="238357" cy="108274"/>
            </a:xfrm>
            <a:custGeom>
              <a:avLst/>
              <a:gdLst/>
              <a:ahLst/>
              <a:cxnLst/>
              <a:rect l="l" t="t" r="r" b="b"/>
              <a:pathLst>
                <a:path w="238357" h="108274" extrusionOk="0">
                  <a:moveTo>
                    <a:pt x="5106" y="50922"/>
                  </a:moveTo>
                  <a:cubicBezTo>
                    <a:pt x="7969" y="45483"/>
                    <a:pt x="11690" y="40521"/>
                    <a:pt x="15508" y="36417"/>
                  </a:cubicBezTo>
                  <a:cubicBezTo>
                    <a:pt x="34784" y="15900"/>
                    <a:pt x="59405" y="3112"/>
                    <a:pt x="84981" y="535"/>
                  </a:cubicBezTo>
                  <a:cubicBezTo>
                    <a:pt x="99009" y="-896"/>
                    <a:pt x="113132" y="631"/>
                    <a:pt x="126970" y="4066"/>
                  </a:cubicBezTo>
                  <a:cubicBezTo>
                    <a:pt x="166573" y="13896"/>
                    <a:pt x="215529" y="31455"/>
                    <a:pt x="235951" y="73635"/>
                  </a:cubicBezTo>
                  <a:cubicBezTo>
                    <a:pt x="241963" y="85945"/>
                    <a:pt x="236142" y="101596"/>
                    <a:pt x="224785" y="103600"/>
                  </a:cubicBezTo>
                  <a:cubicBezTo>
                    <a:pt x="183655" y="111043"/>
                    <a:pt x="83835" y="109612"/>
                    <a:pt x="24383" y="99210"/>
                  </a:cubicBezTo>
                  <a:cubicBezTo>
                    <a:pt x="17893" y="98065"/>
                    <a:pt x="11595" y="94725"/>
                    <a:pt x="6919" y="88999"/>
                  </a:cubicBezTo>
                  <a:cubicBezTo>
                    <a:pt x="-3006" y="76593"/>
                    <a:pt x="-1002" y="62660"/>
                    <a:pt x="5106" y="50922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44"/>
            <p:cNvSpPr/>
            <p:nvPr/>
          </p:nvSpPr>
          <p:spPr>
            <a:xfrm>
              <a:off x="917303" y="1160493"/>
              <a:ext cx="88735" cy="40310"/>
            </a:xfrm>
            <a:custGeom>
              <a:avLst/>
              <a:gdLst/>
              <a:ahLst/>
              <a:cxnLst/>
              <a:rect l="l" t="t" r="r" b="b"/>
              <a:pathLst>
                <a:path w="88735" h="40310" extrusionOk="0">
                  <a:moveTo>
                    <a:pt x="1873" y="18925"/>
                  </a:moveTo>
                  <a:cubicBezTo>
                    <a:pt x="2923" y="16921"/>
                    <a:pt x="4354" y="15108"/>
                    <a:pt x="5786" y="13581"/>
                  </a:cubicBezTo>
                  <a:cubicBezTo>
                    <a:pt x="12943" y="5947"/>
                    <a:pt x="22104" y="1175"/>
                    <a:pt x="31647" y="221"/>
                  </a:cubicBezTo>
                  <a:cubicBezTo>
                    <a:pt x="36896" y="-351"/>
                    <a:pt x="42144" y="221"/>
                    <a:pt x="47298" y="1557"/>
                  </a:cubicBezTo>
                  <a:cubicBezTo>
                    <a:pt x="62089" y="5183"/>
                    <a:pt x="80221" y="11768"/>
                    <a:pt x="87855" y="27419"/>
                  </a:cubicBezTo>
                  <a:cubicBezTo>
                    <a:pt x="90050" y="31999"/>
                    <a:pt x="87951" y="37821"/>
                    <a:pt x="83656" y="38584"/>
                  </a:cubicBezTo>
                  <a:cubicBezTo>
                    <a:pt x="68388" y="41351"/>
                    <a:pt x="31265" y="40779"/>
                    <a:pt x="9126" y="36962"/>
                  </a:cubicBezTo>
                  <a:cubicBezTo>
                    <a:pt x="6740" y="36580"/>
                    <a:pt x="4354" y="35339"/>
                    <a:pt x="2636" y="33144"/>
                  </a:cubicBezTo>
                  <a:cubicBezTo>
                    <a:pt x="-1085" y="28468"/>
                    <a:pt x="-417" y="23315"/>
                    <a:pt x="1873" y="18925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2" name="Google Shape;122;p44"/>
          <p:cNvGrpSpPr/>
          <p:nvPr/>
        </p:nvGrpSpPr>
        <p:grpSpPr>
          <a:xfrm>
            <a:off x="351363" y="3633703"/>
            <a:ext cx="421421" cy="172502"/>
            <a:chOff x="351363" y="3633703"/>
            <a:chExt cx="421421" cy="172502"/>
          </a:xfrm>
        </p:grpSpPr>
        <p:grpSp>
          <p:nvGrpSpPr>
            <p:cNvPr id="123" name="Google Shape;123;p44"/>
            <p:cNvGrpSpPr/>
            <p:nvPr/>
          </p:nvGrpSpPr>
          <p:grpSpPr>
            <a:xfrm>
              <a:off x="351363" y="3633703"/>
              <a:ext cx="421421" cy="172502"/>
              <a:chOff x="351363" y="3633703"/>
              <a:chExt cx="421421" cy="172502"/>
            </a:xfrm>
          </p:grpSpPr>
          <p:sp>
            <p:nvSpPr>
              <p:cNvPr id="124" name="Google Shape;124;p44"/>
              <p:cNvSpPr/>
              <p:nvPr/>
            </p:nvSpPr>
            <p:spPr>
              <a:xfrm>
                <a:off x="364654" y="3647414"/>
                <a:ext cx="394005" cy="144189"/>
              </a:xfrm>
              <a:custGeom>
                <a:avLst/>
                <a:gdLst/>
                <a:ahLst/>
                <a:cxnLst/>
                <a:rect l="l" t="t" r="r" b="b"/>
                <a:pathLst>
                  <a:path w="394005" h="144189" extrusionOk="0">
                    <a:moveTo>
                      <a:pt x="8758" y="69487"/>
                    </a:moveTo>
                    <a:cubicBezTo>
                      <a:pt x="13529" y="62234"/>
                      <a:pt x="19732" y="55554"/>
                      <a:pt x="26221" y="49924"/>
                    </a:cubicBezTo>
                    <a:cubicBezTo>
                      <a:pt x="58381" y="22154"/>
                      <a:pt x="99321" y="4785"/>
                      <a:pt x="141596" y="873"/>
                    </a:cubicBezTo>
                    <a:cubicBezTo>
                      <a:pt x="164786" y="-1227"/>
                      <a:pt x="188166" y="586"/>
                      <a:pt x="210974" y="4976"/>
                    </a:cubicBezTo>
                    <a:cubicBezTo>
                      <a:pt x="276343" y="17573"/>
                      <a:pt x="357077" y="40476"/>
                      <a:pt x="390191" y="96589"/>
                    </a:cubicBezTo>
                    <a:cubicBezTo>
                      <a:pt x="399925" y="113003"/>
                      <a:pt x="390096" y="133998"/>
                      <a:pt x="371296" y="136860"/>
                    </a:cubicBezTo>
                    <a:cubicBezTo>
                      <a:pt x="303255" y="147358"/>
                      <a:pt x="138161" y="146785"/>
                      <a:pt x="40154" y="133807"/>
                    </a:cubicBezTo>
                    <a:cubicBezTo>
                      <a:pt x="29371" y="132375"/>
                      <a:pt x="19160" y="127985"/>
                      <a:pt x="11430" y="120351"/>
                    </a:cubicBezTo>
                    <a:cubicBezTo>
                      <a:pt x="-5080" y="104032"/>
                      <a:pt x="-1644" y="85328"/>
                      <a:pt x="8758" y="69487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5" name="Google Shape;125;p44"/>
              <p:cNvSpPr/>
              <p:nvPr/>
            </p:nvSpPr>
            <p:spPr>
              <a:xfrm>
                <a:off x="351363" y="3633703"/>
                <a:ext cx="421421" cy="172502"/>
              </a:xfrm>
              <a:custGeom>
                <a:avLst/>
                <a:gdLst/>
                <a:ahLst/>
                <a:cxnLst/>
                <a:rect l="l" t="t" r="r" b="b"/>
                <a:pathLst>
                  <a:path w="421421" h="172502" extrusionOk="0">
                    <a:moveTo>
                      <a:pt x="34359" y="90355"/>
                    </a:moveTo>
                    <a:cubicBezTo>
                      <a:pt x="51727" y="65257"/>
                      <a:pt x="83601" y="47889"/>
                      <a:pt x="111944" y="38250"/>
                    </a:cubicBezTo>
                    <a:cubicBezTo>
                      <a:pt x="143913" y="27467"/>
                      <a:pt x="177886" y="25653"/>
                      <a:pt x="211191" y="30902"/>
                    </a:cubicBezTo>
                    <a:cubicBezTo>
                      <a:pt x="262437" y="39014"/>
                      <a:pt x="319886" y="52947"/>
                      <a:pt x="361684" y="85202"/>
                    </a:cubicBezTo>
                    <a:cubicBezTo>
                      <a:pt x="371609" y="92836"/>
                      <a:pt x="408254" y="124042"/>
                      <a:pt x="385828" y="135398"/>
                    </a:cubicBezTo>
                    <a:cubicBezTo>
                      <a:pt x="379338" y="138642"/>
                      <a:pt x="369605" y="138261"/>
                      <a:pt x="362543" y="139024"/>
                    </a:cubicBezTo>
                    <a:cubicBezTo>
                      <a:pt x="351377" y="140169"/>
                      <a:pt x="340212" y="140933"/>
                      <a:pt x="328951" y="141506"/>
                    </a:cubicBezTo>
                    <a:cubicBezTo>
                      <a:pt x="276465" y="144464"/>
                      <a:pt x="223692" y="144273"/>
                      <a:pt x="171110" y="142269"/>
                    </a:cubicBezTo>
                    <a:cubicBezTo>
                      <a:pt x="141718" y="141219"/>
                      <a:pt x="112230" y="139502"/>
                      <a:pt x="82933" y="136639"/>
                    </a:cubicBezTo>
                    <a:cubicBezTo>
                      <a:pt x="70241" y="135398"/>
                      <a:pt x="55067" y="135589"/>
                      <a:pt x="43329" y="130054"/>
                    </a:cubicBezTo>
                    <a:cubicBezTo>
                      <a:pt x="25484" y="121656"/>
                      <a:pt x="25102" y="105433"/>
                      <a:pt x="34359" y="90355"/>
                    </a:cubicBezTo>
                    <a:cubicBezTo>
                      <a:pt x="44093" y="74609"/>
                      <a:pt x="19281" y="60295"/>
                      <a:pt x="9643" y="75945"/>
                    </a:cubicBezTo>
                    <a:cubicBezTo>
                      <a:pt x="-9634" y="107055"/>
                      <a:pt x="481" y="143987"/>
                      <a:pt x="35600" y="157728"/>
                    </a:cubicBezTo>
                    <a:cubicBezTo>
                      <a:pt x="49342" y="163073"/>
                      <a:pt x="65278" y="163550"/>
                      <a:pt x="79879" y="164981"/>
                    </a:cubicBezTo>
                    <a:cubicBezTo>
                      <a:pt x="95148" y="166508"/>
                      <a:pt x="110417" y="167749"/>
                      <a:pt x="125686" y="168703"/>
                    </a:cubicBezTo>
                    <a:cubicBezTo>
                      <a:pt x="190292" y="172807"/>
                      <a:pt x="255375" y="173761"/>
                      <a:pt x="320076" y="170707"/>
                    </a:cubicBezTo>
                    <a:cubicBezTo>
                      <a:pt x="333055" y="170135"/>
                      <a:pt x="345938" y="169276"/>
                      <a:pt x="358821" y="168131"/>
                    </a:cubicBezTo>
                    <a:cubicBezTo>
                      <a:pt x="369891" y="167081"/>
                      <a:pt x="382106" y="166794"/>
                      <a:pt x="392794" y="163454"/>
                    </a:cubicBezTo>
                    <a:cubicBezTo>
                      <a:pt x="406822" y="158969"/>
                      <a:pt x="417510" y="147136"/>
                      <a:pt x="420564" y="132821"/>
                    </a:cubicBezTo>
                    <a:cubicBezTo>
                      <a:pt x="423904" y="117076"/>
                      <a:pt x="417033" y="103811"/>
                      <a:pt x="407872" y="91596"/>
                    </a:cubicBezTo>
                    <a:cubicBezTo>
                      <a:pt x="369605" y="40827"/>
                      <a:pt x="302040" y="20596"/>
                      <a:pt x="242587" y="7999"/>
                    </a:cubicBezTo>
                    <a:cubicBezTo>
                      <a:pt x="199167" y="-1162"/>
                      <a:pt x="155173" y="-4216"/>
                      <a:pt x="112135" y="8381"/>
                    </a:cubicBezTo>
                    <a:cubicBezTo>
                      <a:pt x="73390" y="19737"/>
                      <a:pt x="33118" y="42258"/>
                      <a:pt x="9834" y="76040"/>
                    </a:cubicBezTo>
                    <a:cubicBezTo>
                      <a:pt x="-855" y="91119"/>
                      <a:pt x="23957" y="105528"/>
                      <a:pt x="34359" y="90355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6" name="Google Shape;126;p44"/>
            <p:cNvSpPr/>
            <p:nvPr/>
          </p:nvSpPr>
          <p:spPr>
            <a:xfrm>
              <a:off x="381822" y="3665502"/>
              <a:ext cx="238392" cy="108274"/>
            </a:xfrm>
            <a:custGeom>
              <a:avLst/>
              <a:gdLst/>
              <a:ahLst/>
              <a:cxnLst/>
              <a:rect l="l" t="t" r="r" b="b"/>
              <a:pathLst>
                <a:path w="238392" h="108274" extrusionOk="0">
                  <a:moveTo>
                    <a:pt x="5141" y="50922"/>
                  </a:moveTo>
                  <a:cubicBezTo>
                    <a:pt x="8004" y="45483"/>
                    <a:pt x="11726" y="40521"/>
                    <a:pt x="15543" y="36417"/>
                  </a:cubicBezTo>
                  <a:cubicBezTo>
                    <a:pt x="34820" y="15899"/>
                    <a:pt x="59441" y="3112"/>
                    <a:pt x="85016" y="535"/>
                  </a:cubicBezTo>
                  <a:cubicBezTo>
                    <a:pt x="99044" y="-896"/>
                    <a:pt x="113168" y="631"/>
                    <a:pt x="127005" y="4066"/>
                  </a:cubicBezTo>
                  <a:cubicBezTo>
                    <a:pt x="166609" y="13895"/>
                    <a:pt x="215564" y="31455"/>
                    <a:pt x="235986" y="73635"/>
                  </a:cubicBezTo>
                  <a:cubicBezTo>
                    <a:pt x="241998" y="85945"/>
                    <a:pt x="236177" y="101596"/>
                    <a:pt x="224821" y="103600"/>
                  </a:cubicBezTo>
                  <a:cubicBezTo>
                    <a:pt x="183691" y="111043"/>
                    <a:pt x="83871" y="109612"/>
                    <a:pt x="24418" y="99210"/>
                  </a:cubicBezTo>
                  <a:cubicBezTo>
                    <a:pt x="17929" y="98065"/>
                    <a:pt x="11631" y="94725"/>
                    <a:pt x="6955" y="88999"/>
                  </a:cubicBezTo>
                  <a:cubicBezTo>
                    <a:pt x="-2970" y="76593"/>
                    <a:pt x="-1062" y="62660"/>
                    <a:pt x="5141" y="50922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44"/>
            <p:cNvSpPr/>
            <p:nvPr/>
          </p:nvSpPr>
          <p:spPr>
            <a:xfrm>
              <a:off x="412347" y="3679653"/>
              <a:ext cx="88771" cy="40310"/>
            </a:xfrm>
            <a:custGeom>
              <a:avLst/>
              <a:gdLst/>
              <a:ahLst/>
              <a:cxnLst/>
              <a:rect l="l" t="t" r="r" b="b"/>
              <a:pathLst>
                <a:path w="88771" h="40310" extrusionOk="0">
                  <a:moveTo>
                    <a:pt x="1909" y="18926"/>
                  </a:moveTo>
                  <a:cubicBezTo>
                    <a:pt x="2958" y="16921"/>
                    <a:pt x="4390" y="15108"/>
                    <a:pt x="5821" y="13582"/>
                  </a:cubicBezTo>
                  <a:cubicBezTo>
                    <a:pt x="12978" y="5947"/>
                    <a:pt x="22140" y="1175"/>
                    <a:pt x="31683" y="221"/>
                  </a:cubicBezTo>
                  <a:cubicBezTo>
                    <a:pt x="36931" y="-351"/>
                    <a:pt x="42180" y="221"/>
                    <a:pt x="47333" y="1557"/>
                  </a:cubicBezTo>
                  <a:cubicBezTo>
                    <a:pt x="62125" y="5184"/>
                    <a:pt x="80257" y="11768"/>
                    <a:pt x="87891" y="27419"/>
                  </a:cubicBezTo>
                  <a:cubicBezTo>
                    <a:pt x="90086" y="31999"/>
                    <a:pt x="87986" y="37821"/>
                    <a:pt x="83692" y="38584"/>
                  </a:cubicBezTo>
                  <a:cubicBezTo>
                    <a:pt x="68423" y="41352"/>
                    <a:pt x="31301" y="40779"/>
                    <a:pt x="9161" y="36962"/>
                  </a:cubicBezTo>
                  <a:cubicBezTo>
                    <a:pt x="6776" y="36580"/>
                    <a:pt x="4390" y="35340"/>
                    <a:pt x="2672" y="33145"/>
                  </a:cubicBezTo>
                  <a:cubicBezTo>
                    <a:pt x="-1145" y="28564"/>
                    <a:pt x="-382" y="23315"/>
                    <a:pt x="1909" y="18926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8" name="Google Shape;128;p44"/>
          <p:cNvSpPr/>
          <p:nvPr/>
        </p:nvSpPr>
        <p:spPr>
          <a:xfrm>
            <a:off x="592328" y="2071688"/>
            <a:ext cx="585939" cy="230177"/>
          </a:xfrm>
          <a:custGeom>
            <a:avLst/>
            <a:gdLst/>
            <a:ahLst/>
            <a:cxnLst/>
            <a:rect l="l" t="t" r="r" b="b"/>
            <a:pathLst>
              <a:path w="585939" h="230177" extrusionOk="0">
                <a:moveTo>
                  <a:pt x="585940" y="115088"/>
                </a:moveTo>
                <a:cubicBezTo>
                  <a:pt x="585940" y="178650"/>
                  <a:pt x="454773" y="230177"/>
                  <a:pt x="292970" y="230177"/>
                </a:cubicBezTo>
                <a:cubicBezTo>
                  <a:pt x="131167" y="230177"/>
                  <a:pt x="0" y="178650"/>
                  <a:pt x="0" y="115088"/>
                </a:cubicBezTo>
                <a:cubicBezTo>
                  <a:pt x="0" y="51527"/>
                  <a:pt x="131167" y="0"/>
                  <a:pt x="292970" y="0"/>
                </a:cubicBezTo>
                <a:cubicBezTo>
                  <a:pt x="454773" y="0"/>
                  <a:pt x="585940" y="51527"/>
                  <a:pt x="585940" y="115088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44"/>
          <p:cNvSpPr/>
          <p:nvPr/>
        </p:nvSpPr>
        <p:spPr>
          <a:xfrm>
            <a:off x="-6589" y="2216933"/>
            <a:ext cx="585939" cy="230177"/>
          </a:xfrm>
          <a:custGeom>
            <a:avLst/>
            <a:gdLst/>
            <a:ahLst/>
            <a:cxnLst/>
            <a:rect l="l" t="t" r="r" b="b"/>
            <a:pathLst>
              <a:path w="585939" h="230177" extrusionOk="0">
                <a:moveTo>
                  <a:pt x="585940" y="115088"/>
                </a:moveTo>
                <a:cubicBezTo>
                  <a:pt x="585940" y="178650"/>
                  <a:pt x="454773" y="230177"/>
                  <a:pt x="292970" y="230177"/>
                </a:cubicBezTo>
                <a:cubicBezTo>
                  <a:pt x="131167" y="230177"/>
                  <a:pt x="0" y="178650"/>
                  <a:pt x="0" y="115088"/>
                </a:cubicBezTo>
                <a:cubicBezTo>
                  <a:pt x="0" y="51527"/>
                  <a:pt x="131167" y="0"/>
                  <a:pt x="292970" y="0"/>
                </a:cubicBezTo>
                <a:cubicBezTo>
                  <a:pt x="454773" y="0"/>
                  <a:pt x="585940" y="51527"/>
                  <a:pt x="585940" y="115088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44"/>
          <p:cNvSpPr/>
          <p:nvPr/>
        </p:nvSpPr>
        <p:spPr>
          <a:xfrm>
            <a:off x="1051919" y="2348054"/>
            <a:ext cx="353854" cy="138946"/>
          </a:xfrm>
          <a:custGeom>
            <a:avLst/>
            <a:gdLst/>
            <a:ahLst/>
            <a:cxnLst/>
            <a:rect l="l" t="t" r="r" b="b"/>
            <a:pathLst>
              <a:path w="353854" h="138946" extrusionOk="0">
                <a:moveTo>
                  <a:pt x="353854" y="69473"/>
                </a:moveTo>
                <a:cubicBezTo>
                  <a:pt x="353854" y="107842"/>
                  <a:pt x="274641" y="138946"/>
                  <a:pt x="176927" y="138946"/>
                </a:cubicBezTo>
                <a:cubicBezTo>
                  <a:pt x="79213" y="138946"/>
                  <a:pt x="0" y="107842"/>
                  <a:pt x="0" y="69473"/>
                </a:cubicBezTo>
                <a:cubicBezTo>
                  <a:pt x="0" y="31104"/>
                  <a:pt x="79213" y="0"/>
                  <a:pt x="176927" y="0"/>
                </a:cubicBezTo>
                <a:cubicBezTo>
                  <a:pt x="274642" y="0"/>
                  <a:pt x="353854" y="31104"/>
                  <a:pt x="353854" y="6947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44"/>
          <p:cNvSpPr/>
          <p:nvPr/>
        </p:nvSpPr>
        <p:spPr>
          <a:xfrm>
            <a:off x="11480314" y="3380606"/>
            <a:ext cx="585939" cy="230177"/>
          </a:xfrm>
          <a:custGeom>
            <a:avLst/>
            <a:gdLst/>
            <a:ahLst/>
            <a:cxnLst/>
            <a:rect l="l" t="t" r="r" b="b"/>
            <a:pathLst>
              <a:path w="585939" h="230177" extrusionOk="0">
                <a:moveTo>
                  <a:pt x="585941" y="115089"/>
                </a:moveTo>
                <a:cubicBezTo>
                  <a:pt x="585941" y="178650"/>
                  <a:pt x="454773" y="230177"/>
                  <a:pt x="292971" y="230177"/>
                </a:cubicBezTo>
                <a:cubicBezTo>
                  <a:pt x="131168" y="230177"/>
                  <a:pt x="1" y="178650"/>
                  <a:pt x="1" y="115089"/>
                </a:cubicBezTo>
                <a:cubicBezTo>
                  <a:pt x="1" y="51527"/>
                  <a:pt x="131169" y="0"/>
                  <a:pt x="292971" y="0"/>
                </a:cubicBezTo>
                <a:cubicBezTo>
                  <a:pt x="454774" y="0"/>
                  <a:pt x="585941" y="51527"/>
                  <a:pt x="585941" y="115089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44"/>
          <p:cNvSpPr/>
          <p:nvPr/>
        </p:nvSpPr>
        <p:spPr>
          <a:xfrm>
            <a:off x="10881396" y="3525850"/>
            <a:ext cx="585939" cy="230177"/>
          </a:xfrm>
          <a:custGeom>
            <a:avLst/>
            <a:gdLst/>
            <a:ahLst/>
            <a:cxnLst/>
            <a:rect l="l" t="t" r="r" b="b"/>
            <a:pathLst>
              <a:path w="585939" h="230177" extrusionOk="0">
                <a:moveTo>
                  <a:pt x="585940" y="115089"/>
                </a:moveTo>
                <a:cubicBezTo>
                  <a:pt x="585940" y="178650"/>
                  <a:pt x="454773" y="230177"/>
                  <a:pt x="292971" y="230177"/>
                </a:cubicBezTo>
                <a:cubicBezTo>
                  <a:pt x="131168" y="230177"/>
                  <a:pt x="1" y="178650"/>
                  <a:pt x="1" y="115089"/>
                </a:cubicBezTo>
                <a:cubicBezTo>
                  <a:pt x="1" y="51527"/>
                  <a:pt x="131169" y="0"/>
                  <a:pt x="292971" y="0"/>
                </a:cubicBezTo>
                <a:cubicBezTo>
                  <a:pt x="454774" y="0"/>
                  <a:pt x="585940" y="51527"/>
                  <a:pt x="585940" y="115089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44"/>
          <p:cNvSpPr/>
          <p:nvPr/>
        </p:nvSpPr>
        <p:spPr>
          <a:xfrm>
            <a:off x="7450689" y="6513762"/>
            <a:ext cx="585939" cy="230177"/>
          </a:xfrm>
          <a:custGeom>
            <a:avLst/>
            <a:gdLst/>
            <a:ahLst/>
            <a:cxnLst/>
            <a:rect l="l" t="t" r="r" b="b"/>
            <a:pathLst>
              <a:path w="585939" h="230177" extrusionOk="0">
                <a:moveTo>
                  <a:pt x="585940" y="115089"/>
                </a:moveTo>
                <a:cubicBezTo>
                  <a:pt x="585940" y="178651"/>
                  <a:pt x="454773" y="230177"/>
                  <a:pt x="292970" y="230177"/>
                </a:cubicBezTo>
                <a:cubicBezTo>
                  <a:pt x="131167" y="230177"/>
                  <a:pt x="0" y="178650"/>
                  <a:pt x="0" y="115089"/>
                </a:cubicBezTo>
                <a:cubicBezTo>
                  <a:pt x="0" y="51527"/>
                  <a:pt x="131167" y="0"/>
                  <a:pt x="292970" y="0"/>
                </a:cubicBezTo>
                <a:cubicBezTo>
                  <a:pt x="454773" y="0"/>
                  <a:pt x="585940" y="51527"/>
                  <a:pt x="585940" y="115089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44"/>
          <p:cNvSpPr/>
          <p:nvPr/>
        </p:nvSpPr>
        <p:spPr>
          <a:xfrm>
            <a:off x="5176593" y="6114579"/>
            <a:ext cx="585939" cy="230177"/>
          </a:xfrm>
          <a:custGeom>
            <a:avLst/>
            <a:gdLst/>
            <a:ahLst/>
            <a:cxnLst/>
            <a:rect l="l" t="t" r="r" b="b"/>
            <a:pathLst>
              <a:path w="585939" h="230177" extrusionOk="0">
                <a:moveTo>
                  <a:pt x="585940" y="115088"/>
                </a:moveTo>
                <a:cubicBezTo>
                  <a:pt x="585940" y="178650"/>
                  <a:pt x="454773" y="230177"/>
                  <a:pt x="292970" y="230177"/>
                </a:cubicBezTo>
                <a:cubicBezTo>
                  <a:pt x="131167" y="230177"/>
                  <a:pt x="0" y="178650"/>
                  <a:pt x="0" y="115088"/>
                </a:cubicBezTo>
                <a:cubicBezTo>
                  <a:pt x="0" y="51526"/>
                  <a:pt x="131167" y="0"/>
                  <a:pt x="292970" y="0"/>
                </a:cubicBezTo>
                <a:cubicBezTo>
                  <a:pt x="454773" y="0"/>
                  <a:pt x="585940" y="51527"/>
                  <a:pt x="585940" y="115088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44"/>
          <p:cNvSpPr/>
          <p:nvPr/>
        </p:nvSpPr>
        <p:spPr>
          <a:xfrm>
            <a:off x="8631825" y="1095154"/>
            <a:ext cx="353854" cy="138946"/>
          </a:xfrm>
          <a:custGeom>
            <a:avLst/>
            <a:gdLst/>
            <a:ahLst/>
            <a:cxnLst/>
            <a:rect l="l" t="t" r="r" b="b"/>
            <a:pathLst>
              <a:path w="353854" h="138946" extrusionOk="0">
                <a:moveTo>
                  <a:pt x="353854" y="69473"/>
                </a:moveTo>
                <a:cubicBezTo>
                  <a:pt x="353854" y="107842"/>
                  <a:pt x="274641" y="138946"/>
                  <a:pt x="176927" y="138946"/>
                </a:cubicBezTo>
                <a:cubicBezTo>
                  <a:pt x="79213" y="138946"/>
                  <a:pt x="0" y="107842"/>
                  <a:pt x="0" y="69473"/>
                </a:cubicBezTo>
                <a:cubicBezTo>
                  <a:pt x="0" y="31104"/>
                  <a:pt x="79214" y="0"/>
                  <a:pt x="176927" y="0"/>
                </a:cubicBezTo>
                <a:cubicBezTo>
                  <a:pt x="274642" y="0"/>
                  <a:pt x="353854" y="31104"/>
                  <a:pt x="353854" y="6947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44"/>
          <p:cNvSpPr/>
          <p:nvPr/>
        </p:nvSpPr>
        <p:spPr>
          <a:xfrm>
            <a:off x="5790016" y="6045106"/>
            <a:ext cx="353854" cy="138946"/>
          </a:xfrm>
          <a:custGeom>
            <a:avLst/>
            <a:gdLst/>
            <a:ahLst/>
            <a:cxnLst/>
            <a:rect l="l" t="t" r="r" b="b"/>
            <a:pathLst>
              <a:path w="353854" h="138946" extrusionOk="0">
                <a:moveTo>
                  <a:pt x="353855" y="69473"/>
                </a:moveTo>
                <a:cubicBezTo>
                  <a:pt x="353855" y="107842"/>
                  <a:pt x="274641" y="138946"/>
                  <a:pt x="176928" y="138946"/>
                </a:cubicBezTo>
                <a:cubicBezTo>
                  <a:pt x="79213" y="138946"/>
                  <a:pt x="1" y="107842"/>
                  <a:pt x="1" y="69473"/>
                </a:cubicBezTo>
                <a:cubicBezTo>
                  <a:pt x="1" y="31104"/>
                  <a:pt x="79214" y="0"/>
                  <a:pt x="176928" y="0"/>
                </a:cubicBezTo>
                <a:cubicBezTo>
                  <a:pt x="274642" y="0"/>
                  <a:pt x="353855" y="31103"/>
                  <a:pt x="353855" y="6947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44"/>
          <p:cNvSpPr/>
          <p:nvPr/>
        </p:nvSpPr>
        <p:spPr>
          <a:xfrm>
            <a:off x="6039184" y="6260587"/>
            <a:ext cx="353854" cy="138946"/>
          </a:xfrm>
          <a:custGeom>
            <a:avLst/>
            <a:gdLst/>
            <a:ahLst/>
            <a:cxnLst/>
            <a:rect l="l" t="t" r="r" b="b"/>
            <a:pathLst>
              <a:path w="353854" h="138946" extrusionOk="0">
                <a:moveTo>
                  <a:pt x="353854" y="69473"/>
                </a:moveTo>
                <a:cubicBezTo>
                  <a:pt x="353854" y="107842"/>
                  <a:pt x="274641" y="138946"/>
                  <a:pt x="176927" y="138946"/>
                </a:cubicBezTo>
                <a:cubicBezTo>
                  <a:pt x="79213" y="138946"/>
                  <a:pt x="0" y="107843"/>
                  <a:pt x="0" y="69473"/>
                </a:cubicBezTo>
                <a:cubicBezTo>
                  <a:pt x="0" y="31104"/>
                  <a:pt x="79214" y="0"/>
                  <a:pt x="176927" y="0"/>
                </a:cubicBezTo>
                <a:cubicBezTo>
                  <a:pt x="274642" y="0"/>
                  <a:pt x="353854" y="31104"/>
                  <a:pt x="353854" y="6947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44"/>
          <p:cNvSpPr/>
          <p:nvPr/>
        </p:nvSpPr>
        <p:spPr>
          <a:xfrm>
            <a:off x="8968502" y="1288209"/>
            <a:ext cx="353854" cy="138946"/>
          </a:xfrm>
          <a:custGeom>
            <a:avLst/>
            <a:gdLst/>
            <a:ahLst/>
            <a:cxnLst/>
            <a:rect l="l" t="t" r="r" b="b"/>
            <a:pathLst>
              <a:path w="353854" h="138946" extrusionOk="0">
                <a:moveTo>
                  <a:pt x="353855" y="69473"/>
                </a:moveTo>
                <a:cubicBezTo>
                  <a:pt x="353855" y="107842"/>
                  <a:pt x="274641" y="138946"/>
                  <a:pt x="176928" y="138946"/>
                </a:cubicBezTo>
                <a:cubicBezTo>
                  <a:pt x="79213" y="138946"/>
                  <a:pt x="1" y="107842"/>
                  <a:pt x="1" y="69473"/>
                </a:cubicBezTo>
                <a:cubicBezTo>
                  <a:pt x="1" y="31104"/>
                  <a:pt x="79214" y="0"/>
                  <a:pt x="176928" y="0"/>
                </a:cubicBezTo>
                <a:cubicBezTo>
                  <a:pt x="274642" y="0"/>
                  <a:pt x="353855" y="31104"/>
                  <a:pt x="353855" y="6947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44"/>
          <p:cNvSpPr/>
          <p:nvPr/>
        </p:nvSpPr>
        <p:spPr>
          <a:xfrm>
            <a:off x="4262183" y="5745647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40" y="582504"/>
                </a:moveTo>
                <a:cubicBezTo>
                  <a:pt x="199067" y="457873"/>
                  <a:pt x="107359" y="344883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2"/>
                </a:cubicBezTo>
                <a:cubicBezTo>
                  <a:pt x="145912" y="140282"/>
                  <a:pt x="197540" y="265200"/>
                  <a:pt x="252889" y="388495"/>
                </a:cubicBezTo>
                <a:cubicBezTo>
                  <a:pt x="215385" y="261001"/>
                  <a:pt x="226932" y="119669"/>
                  <a:pt x="284667" y="0"/>
                </a:cubicBezTo>
                <a:cubicBezTo>
                  <a:pt x="292111" y="137228"/>
                  <a:pt x="299746" y="275792"/>
                  <a:pt x="336772" y="408059"/>
                </a:cubicBezTo>
                <a:cubicBezTo>
                  <a:pt x="335723" y="305566"/>
                  <a:pt x="373131" y="203075"/>
                  <a:pt x="440028" y="125490"/>
                </a:cubicBezTo>
                <a:cubicBezTo>
                  <a:pt x="400615" y="239529"/>
                  <a:pt x="384392" y="361584"/>
                  <a:pt x="392790" y="482017"/>
                </a:cubicBezTo>
                <a:cubicBezTo>
                  <a:pt x="406532" y="441459"/>
                  <a:pt x="420942" y="400424"/>
                  <a:pt x="445467" y="365210"/>
                </a:cubicBezTo>
                <a:cubicBezTo>
                  <a:pt x="469993" y="330092"/>
                  <a:pt x="506161" y="300986"/>
                  <a:pt x="548532" y="294306"/>
                </a:cubicBezTo>
                <a:cubicBezTo>
                  <a:pt x="467130" y="378762"/>
                  <a:pt x="407772" y="484212"/>
                  <a:pt x="377712" y="597582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44"/>
          <p:cNvSpPr/>
          <p:nvPr/>
        </p:nvSpPr>
        <p:spPr>
          <a:xfrm>
            <a:off x="4103960" y="5719308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4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3"/>
                </a:cubicBezTo>
                <a:cubicBezTo>
                  <a:pt x="145912" y="140282"/>
                  <a:pt x="197540" y="265200"/>
                  <a:pt x="252889" y="388496"/>
                </a:cubicBezTo>
                <a:cubicBezTo>
                  <a:pt x="215385" y="261001"/>
                  <a:pt x="226932" y="119669"/>
                  <a:pt x="284667" y="0"/>
                </a:cubicBezTo>
                <a:cubicBezTo>
                  <a:pt x="292111" y="137228"/>
                  <a:pt x="299745" y="275792"/>
                  <a:pt x="336772" y="408059"/>
                </a:cubicBezTo>
                <a:cubicBezTo>
                  <a:pt x="335723" y="305567"/>
                  <a:pt x="373131" y="203075"/>
                  <a:pt x="440027" y="125490"/>
                </a:cubicBezTo>
                <a:cubicBezTo>
                  <a:pt x="400615" y="239529"/>
                  <a:pt x="384392" y="361584"/>
                  <a:pt x="392789" y="482017"/>
                </a:cubicBezTo>
                <a:cubicBezTo>
                  <a:pt x="406531" y="441459"/>
                  <a:pt x="420941" y="400424"/>
                  <a:pt x="445467" y="365211"/>
                </a:cubicBezTo>
                <a:cubicBezTo>
                  <a:pt x="469993" y="330092"/>
                  <a:pt x="506160" y="300986"/>
                  <a:pt x="548531" y="294306"/>
                </a:cubicBezTo>
                <a:cubicBezTo>
                  <a:pt x="467129" y="378762"/>
                  <a:pt x="407772" y="484212"/>
                  <a:pt x="377712" y="597582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44"/>
          <p:cNvSpPr/>
          <p:nvPr/>
        </p:nvSpPr>
        <p:spPr>
          <a:xfrm>
            <a:off x="8528379" y="6031268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4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2"/>
                </a:cubicBezTo>
                <a:cubicBezTo>
                  <a:pt x="145912" y="140282"/>
                  <a:pt x="197540" y="265200"/>
                  <a:pt x="252889" y="388495"/>
                </a:cubicBezTo>
                <a:cubicBezTo>
                  <a:pt x="215385" y="261001"/>
                  <a:pt x="226932" y="119669"/>
                  <a:pt x="284667" y="0"/>
                </a:cubicBezTo>
                <a:cubicBezTo>
                  <a:pt x="292111" y="137228"/>
                  <a:pt x="299745" y="275792"/>
                  <a:pt x="336772" y="408059"/>
                </a:cubicBezTo>
                <a:cubicBezTo>
                  <a:pt x="335723" y="305567"/>
                  <a:pt x="373131" y="203075"/>
                  <a:pt x="440027" y="125490"/>
                </a:cubicBezTo>
                <a:cubicBezTo>
                  <a:pt x="400615" y="239529"/>
                  <a:pt x="384392" y="361584"/>
                  <a:pt x="392789" y="482017"/>
                </a:cubicBezTo>
                <a:cubicBezTo>
                  <a:pt x="406531" y="441459"/>
                  <a:pt x="420941" y="400424"/>
                  <a:pt x="445467" y="365211"/>
                </a:cubicBezTo>
                <a:cubicBezTo>
                  <a:pt x="469993" y="330092"/>
                  <a:pt x="506160" y="300986"/>
                  <a:pt x="548531" y="294306"/>
                </a:cubicBezTo>
                <a:cubicBezTo>
                  <a:pt x="467130" y="378762"/>
                  <a:pt x="407772" y="484212"/>
                  <a:pt x="377711" y="597582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44"/>
          <p:cNvSpPr/>
          <p:nvPr/>
        </p:nvSpPr>
        <p:spPr>
          <a:xfrm>
            <a:off x="8370156" y="6004930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4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8"/>
                  <a:pt x="98102" y="13933"/>
                </a:cubicBezTo>
                <a:cubicBezTo>
                  <a:pt x="145912" y="140282"/>
                  <a:pt x="197540" y="265200"/>
                  <a:pt x="252889" y="388496"/>
                </a:cubicBezTo>
                <a:cubicBezTo>
                  <a:pt x="215385" y="261001"/>
                  <a:pt x="226933" y="119669"/>
                  <a:pt x="284668" y="0"/>
                </a:cubicBezTo>
                <a:cubicBezTo>
                  <a:pt x="292111" y="137228"/>
                  <a:pt x="299745" y="275793"/>
                  <a:pt x="336772" y="408059"/>
                </a:cubicBezTo>
                <a:cubicBezTo>
                  <a:pt x="335723" y="305567"/>
                  <a:pt x="373131" y="203075"/>
                  <a:pt x="440027" y="125491"/>
                </a:cubicBezTo>
                <a:cubicBezTo>
                  <a:pt x="400615" y="239529"/>
                  <a:pt x="384392" y="361584"/>
                  <a:pt x="392789" y="482017"/>
                </a:cubicBezTo>
                <a:cubicBezTo>
                  <a:pt x="406531" y="441459"/>
                  <a:pt x="420941" y="400424"/>
                  <a:pt x="445467" y="365211"/>
                </a:cubicBezTo>
                <a:cubicBezTo>
                  <a:pt x="469993" y="330093"/>
                  <a:pt x="506160" y="300986"/>
                  <a:pt x="548531" y="294306"/>
                </a:cubicBezTo>
                <a:cubicBezTo>
                  <a:pt x="467130" y="378762"/>
                  <a:pt x="407772" y="484212"/>
                  <a:pt x="377712" y="597582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3" name="Google Shape;143;p44"/>
          <p:cNvGrpSpPr/>
          <p:nvPr/>
        </p:nvGrpSpPr>
        <p:grpSpPr>
          <a:xfrm>
            <a:off x="8577131" y="221165"/>
            <a:ext cx="627883" cy="247788"/>
            <a:chOff x="8577131" y="221165"/>
            <a:chExt cx="627883" cy="247788"/>
          </a:xfrm>
        </p:grpSpPr>
        <p:grpSp>
          <p:nvGrpSpPr>
            <p:cNvPr id="144" name="Google Shape;144;p44"/>
            <p:cNvGrpSpPr/>
            <p:nvPr/>
          </p:nvGrpSpPr>
          <p:grpSpPr>
            <a:xfrm>
              <a:off x="8577131" y="221165"/>
              <a:ext cx="627883" cy="247788"/>
              <a:chOff x="8577131" y="221165"/>
              <a:chExt cx="627883" cy="247788"/>
            </a:xfrm>
          </p:grpSpPr>
          <p:sp>
            <p:nvSpPr>
              <p:cNvPr id="145" name="Google Shape;145;p44"/>
              <p:cNvSpPr/>
              <p:nvPr/>
            </p:nvSpPr>
            <p:spPr>
              <a:xfrm>
                <a:off x="8591322" y="234849"/>
                <a:ext cx="599608" cy="219581"/>
              </a:xfrm>
              <a:custGeom>
                <a:avLst/>
                <a:gdLst/>
                <a:ahLst/>
                <a:cxnLst/>
                <a:rect l="l" t="t" r="r" b="b"/>
                <a:pathLst>
                  <a:path w="599608" h="219581" extrusionOk="0">
                    <a:moveTo>
                      <a:pt x="13305" y="105644"/>
                    </a:moveTo>
                    <a:cubicBezTo>
                      <a:pt x="20558" y="94574"/>
                      <a:pt x="30101" y="84363"/>
                      <a:pt x="39835" y="75966"/>
                    </a:cubicBezTo>
                    <a:cubicBezTo>
                      <a:pt x="88695" y="33690"/>
                      <a:pt x="151011" y="7256"/>
                      <a:pt x="215426" y="1339"/>
                    </a:cubicBezTo>
                    <a:cubicBezTo>
                      <a:pt x="250640" y="-1905"/>
                      <a:pt x="286330" y="958"/>
                      <a:pt x="321067" y="7638"/>
                    </a:cubicBezTo>
                    <a:cubicBezTo>
                      <a:pt x="420600" y="26915"/>
                      <a:pt x="543419" y="61651"/>
                      <a:pt x="593806" y="147156"/>
                    </a:cubicBezTo>
                    <a:cubicBezTo>
                      <a:pt x="608598" y="172159"/>
                      <a:pt x="593711" y="204033"/>
                      <a:pt x="564986" y="208422"/>
                    </a:cubicBezTo>
                    <a:cubicBezTo>
                      <a:pt x="461445" y="224359"/>
                      <a:pt x="210082" y="223596"/>
                      <a:pt x="60829" y="203746"/>
                    </a:cubicBezTo>
                    <a:cubicBezTo>
                      <a:pt x="44511" y="201551"/>
                      <a:pt x="28765" y="194871"/>
                      <a:pt x="17122" y="183229"/>
                    </a:cubicBezTo>
                    <a:cubicBezTo>
                      <a:pt x="-7689" y="158226"/>
                      <a:pt x="-2441" y="129693"/>
                      <a:pt x="13305" y="105644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" name="Google Shape;146;p44"/>
              <p:cNvSpPr/>
              <p:nvPr/>
            </p:nvSpPr>
            <p:spPr>
              <a:xfrm>
                <a:off x="8577131" y="221165"/>
                <a:ext cx="627883" cy="247788"/>
              </a:xfrm>
              <a:custGeom>
                <a:avLst/>
                <a:gdLst/>
                <a:ahLst/>
                <a:cxnLst/>
                <a:rect l="l" t="t" r="r" b="b"/>
                <a:pathLst>
                  <a:path w="627883" h="247788" extrusionOk="0">
                    <a:moveTo>
                      <a:pt x="39807" y="126581"/>
                    </a:moveTo>
                    <a:cubicBezTo>
                      <a:pt x="66623" y="87073"/>
                      <a:pt x="115961" y="59971"/>
                      <a:pt x="160049" y="44702"/>
                    </a:cubicBezTo>
                    <a:cubicBezTo>
                      <a:pt x="210055" y="27334"/>
                      <a:pt x="263305" y="24185"/>
                      <a:pt x="315409" y="32392"/>
                    </a:cubicBezTo>
                    <a:cubicBezTo>
                      <a:pt x="357303" y="38977"/>
                      <a:pt x="399197" y="49092"/>
                      <a:pt x="439468" y="62357"/>
                    </a:cubicBezTo>
                    <a:cubicBezTo>
                      <a:pt x="478404" y="75145"/>
                      <a:pt x="517244" y="92036"/>
                      <a:pt x="549785" y="117325"/>
                    </a:cubicBezTo>
                    <a:cubicBezTo>
                      <a:pt x="569158" y="132403"/>
                      <a:pt x="621167" y="176968"/>
                      <a:pt x="589579" y="202448"/>
                    </a:cubicBezTo>
                    <a:cubicBezTo>
                      <a:pt x="579178" y="210846"/>
                      <a:pt x="561237" y="210369"/>
                      <a:pt x="548449" y="211609"/>
                    </a:cubicBezTo>
                    <a:cubicBezTo>
                      <a:pt x="532512" y="213232"/>
                      <a:pt x="516576" y="214377"/>
                      <a:pt x="500639" y="215331"/>
                    </a:cubicBezTo>
                    <a:cubicBezTo>
                      <a:pt x="417519" y="220294"/>
                      <a:pt x="333923" y="219912"/>
                      <a:pt x="250803" y="216763"/>
                    </a:cubicBezTo>
                    <a:cubicBezTo>
                      <a:pt x="204424" y="214949"/>
                      <a:pt x="158141" y="212182"/>
                      <a:pt x="111952" y="207410"/>
                    </a:cubicBezTo>
                    <a:cubicBezTo>
                      <a:pt x="90385" y="205216"/>
                      <a:pt x="65288" y="205216"/>
                      <a:pt x="47156" y="191760"/>
                    </a:cubicBezTo>
                    <a:cubicBezTo>
                      <a:pt x="23775" y="174392"/>
                      <a:pt x="25588" y="149103"/>
                      <a:pt x="39807" y="126581"/>
                    </a:cubicBezTo>
                    <a:cubicBezTo>
                      <a:pt x="49637" y="110931"/>
                      <a:pt x="24920" y="96616"/>
                      <a:pt x="15091" y="112171"/>
                    </a:cubicBezTo>
                    <a:cubicBezTo>
                      <a:pt x="2017" y="132880"/>
                      <a:pt x="-5045" y="157787"/>
                      <a:pt x="4212" y="181454"/>
                    </a:cubicBezTo>
                    <a:cubicBezTo>
                      <a:pt x="14041" y="206552"/>
                      <a:pt x="37899" y="224206"/>
                      <a:pt x="63760" y="229932"/>
                    </a:cubicBezTo>
                    <a:cubicBezTo>
                      <a:pt x="83992" y="234417"/>
                      <a:pt x="105559" y="235562"/>
                      <a:pt x="126076" y="237471"/>
                    </a:cubicBezTo>
                    <a:cubicBezTo>
                      <a:pt x="149361" y="239666"/>
                      <a:pt x="172741" y="241384"/>
                      <a:pt x="196122" y="242720"/>
                    </a:cubicBezTo>
                    <a:cubicBezTo>
                      <a:pt x="291552" y="248350"/>
                      <a:pt x="387554" y="249591"/>
                      <a:pt x="482984" y="244914"/>
                    </a:cubicBezTo>
                    <a:cubicBezTo>
                      <a:pt x="501593" y="243960"/>
                      <a:pt x="520107" y="242815"/>
                      <a:pt x="538620" y="241193"/>
                    </a:cubicBezTo>
                    <a:cubicBezTo>
                      <a:pt x="555034" y="239666"/>
                      <a:pt x="573261" y="239284"/>
                      <a:pt x="589007" y="234513"/>
                    </a:cubicBezTo>
                    <a:cubicBezTo>
                      <a:pt x="610288" y="228023"/>
                      <a:pt x="625557" y="208842"/>
                      <a:pt x="627656" y="186893"/>
                    </a:cubicBezTo>
                    <a:cubicBezTo>
                      <a:pt x="629756" y="164849"/>
                      <a:pt x="616968" y="146622"/>
                      <a:pt x="603799" y="130208"/>
                    </a:cubicBezTo>
                    <a:cubicBezTo>
                      <a:pt x="545586" y="57967"/>
                      <a:pt x="445003" y="29624"/>
                      <a:pt x="358067" y="11397"/>
                    </a:cubicBezTo>
                    <a:cubicBezTo>
                      <a:pt x="294606" y="-1867"/>
                      <a:pt x="230477" y="-5971"/>
                      <a:pt x="167493" y="12352"/>
                    </a:cubicBezTo>
                    <a:cubicBezTo>
                      <a:pt x="110426" y="28861"/>
                      <a:pt x="49064" y="62071"/>
                      <a:pt x="14996" y="112171"/>
                    </a:cubicBezTo>
                    <a:cubicBezTo>
                      <a:pt x="4689" y="127345"/>
                      <a:pt x="29501" y="141659"/>
                      <a:pt x="39807" y="126581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47" name="Google Shape;147;p44"/>
            <p:cNvSpPr/>
            <p:nvPr/>
          </p:nvSpPr>
          <p:spPr>
            <a:xfrm>
              <a:off x="8617427" y="262175"/>
              <a:ext cx="362810" cy="164784"/>
            </a:xfrm>
            <a:custGeom>
              <a:avLst/>
              <a:gdLst/>
              <a:ahLst/>
              <a:cxnLst/>
              <a:rect l="l" t="t" r="r" b="b"/>
              <a:pathLst>
                <a:path w="362810" h="164784" extrusionOk="0">
                  <a:moveTo>
                    <a:pt x="7813" y="77555"/>
                  </a:moveTo>
                  <a:cubicBezTo>
                    <a:pt x="12108" y="69348"/>
                    <a:pt x="17834" y="61809"/>
                    <a:pt x="23655" y="55511"/>
                  </a:cubicBezTo>
                  <a:cubicBezTo>
                    <a:pt x="52952" y="24210"/>
                    <a:pt x="90552" y="4838"/>
                    <a:pt x="129391" y="829"/>
                  </a:cubicBezTo>
                  <a:cubicBezTo>
                    <a:pt x="150672" y="-1365"/>
                    <a:pt x="172240" y="925"/>
                    <a:pt x="193329" y="6174"/>
                  </a:cubicBezTo>
                  <a:cubicBezTo>
                    <a:pt x="253641" y="21156"/>
                    <a:pt x="328172" y="47972"/>
                    <a:pt x="359187" y="112101"/>
                  </a:cubicBezTo>
                  <a:cubicBezTo>
                    <a:pt x="368253" y="130900"/>
                    <a:pt x="359473" y="154567"/>
                    <a:pt x="342105" y="157716"/>
                  </a:cubicBezTo>
                  <a:cubicBezTo>
                    <a:pt x="279598" y="168977"/>
                    <a:pt x="127483" y="166782"/>
                    <a:pt x="37111" y="151132"/>
                  </a:cubicBezTo>
                  <a:cubicBezTo>
                    <a:pt x="27186" y="149414"/>
                    <a:pt x="17643" y="144356"/>
                    <a:pt x="10581" y="135481"/>
                  </a:cubicBezTo>
                  <a:cubicBezTo>
                    <a:pt x="-4592" y="116681"/>
                    <a:pt x="-1538" y="95401"/>
                    <a:pt x="7813" y="77555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44"/>
            <p:cNvSpPr/>
            <p:nvPr/>
          </p:nvSpPr>
          <p:spPr>
            <a:xfrm>
              <a:off x="8663937" y="283872"/>
              <a:ext cx="134887" cy="61342"/>
            </a:xfrm>
            <a:custGeom>
              <a:avLst/>
              <a:gdLst/>
              <a:ahLst/>
              <a:cxnLst/>
              <a:rect l="l" t="t" r="r" b="b"/>
              <a:pathLst>
                <a:path w="134887" h="61342" extrusionOk="0">
                  <a:moveTo>
                    <a:pt x="2911" y="28851"/>
                  </a:moveTo>
                  <a:cubicBezTo>
                    <a:pt x="4533" y="25797"/>
                    <a:pt x="6632" y="22935"/>
                    <a:pt x="8828" y="20644"/>
                  </a:cubicBezTo>
                  <a:cubicBezTo>
                    <a:pt x="19706" y="9002"/>
                    <a:pt x="33735" y="1749"/>
                    <a:pt x="48145" y="318"/>
                  </a:cubicBezTo>
                  <a:cubicBezTo>
                    <a:pt x="56065" y="-541"/>
                    <a:pt x="64081" y="413"/>
                    <a:pt x="71907" y="2322"/>
                  </a:cubicBezTo>
                  <a:cubicBezTo>
                    <a:pt x="94332" y="7952"/>
                    <a:pt x="122007" y="17877"/>
                    <a:pt x="133555" y="41734"/>
                  </a:cubicBezTo>
                  <a:cubicBezTo>
                    <a:pt x="136894" y="48701"/>
                    <a:pt x="133650" y="57576"/>
                    <a:pt x="127256" y="58721"/>
                  </a:cubicBezTo>
                  <a:cubicBezTo>
                    <a:pt x="103971" y="62920"/>
                    <a:pt x="47477" y="62061"/>
                    <a:pt x="13790" y="56240"/>
                  </a:cubicBezTo>
                  <a:cubicBezTo>
                    <a:pt x="10068" y="55572"/>
                    <a:pt x="6537" y="53663"/>
                    <a:pt x="3961" y="50418"/>
                  </a:cubicBezTo>
                  <a:cubicBezTo>
                    <a:pt x="-1670" y="43357"/>
                    <a:pt x="-620" y="35436"/>
                    <a:pt x="2911" y="28851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9" name="Google Shape;149;p44"/>
          <p:cNvGrpSpPr/>
          <p:nvPr/>
        </p:nvGrpSpPr>
        <p:grpSpPr>
          <a:xfrm>
            <a:off x="8934429" y="387558"/>
            <a:ext cx="421422" cy="172502"/>
            <a:chOff x="8934429" y="387558"/>
            <a:chExt cx="421422" cy="172502"/>
          </a:xfrm>
        </p:grpSpPr>
        <p:grpSp>
          <p:nvGrpSpPr>
            <p:cNvPr id="150" name="Google Shape;150;p44"/>
            <p:cNvGrpSpPr/>
            <p:nvPr/>
          </p:nvGrpSpPr>
          <p:grpSpPr>
            <a:xfrm>
              <a:off x="8934429" y="387558"/>
              <a:ext cx="421422" cy="172502"/>
              <a:chOff x="8934429" y="387558"/>
              <a:chExt cx="421422" cy="172502"/>
            </a:xfrm>
          </p:grpSpPr>
          <p:sp>
            <p:nvSpPr>
              <p:cNvPr id="151" name="Google Shape;151;p44"/>
              <p:cNvSpPr/>
              <p:nvPr/>
            </p:nvSpPr>
            <p:spPr>
              <a:xfrm>
                <a:off x="8947720" y="401173"/>
                <a:ext cx="394005" cy="144189"/>
              </a:xfrm>
              <a:custGeom>
                <a:avLst/>
                <a:gdLst/>
                <a:ahLst/>
                <a:cxnLst/>
                <a:rect l="l" t="t" r="r" b="b"/>
                <a:pathLst>
                  <a:path w="394005" h="144189" extrusionOk="0">
                    <a:moveTo>
                      <a:pt x="8758" y="69487"/>
                    </a:moveTo>
                    <a:cubicBezTo>
                      <a:pt x="13529" y="62234"/>
                      <a:pt x="19733" y="55554"/>
                      <a:pt x="26222" y="49924"/>
                    </a:cubicBezTo>
                    <a:cubicBezTo>
                      <a:pt x="58382" y="22154"/>
                      <a:pt x="99321" y="4785"/>
                      <a:pt x="141596" y="873"/>
                    </a:cubicBezTo>
                    <a:cubicBezTo>
                      <a:pt x="164786" y="-1227"/>
                      <a:pt x="188166" y="586"/>
                      <a:pt x="210974" y="4976"/>
                    </a:cubicBezTo>
                    <a:cubicBezTo>
                      <a:pt x="276343" y="17573"/>
                      <a:pt x="357077" y="40476"/>
                      <a:pt x="390191" y="96589"/>
                    </a:cubicBezTo>
                    <a:cubicBezTo>
                      <a:pt x="399925" y="113003"/>
                      <a:pt x="390096" y="133997"/>
                      <a:pt x="371296" y="136860"/>
                    </a:cubicBezTo>
                    <a:cubicBezTo>
                      <a:pt x="303255" y="147358"/>
                      <a:pt x="138161" y="146785"/>
                      <a:pt x="40154" y="133807"/>
                    </a:cubicBezTo>
                    <a:cubicBezTo>
                      <a:pt x="29371" y="132375"/>
                      <a:pt x="19160" y="127985"/>
                      <a:pt x="11430" y="120351"/>
                    </a:cubicBezTo>
                    <a:cubicBezTo>
                      <a:pt x="-5080" y="104032"/>
                      <a:pt x="-1644" y="85328"/>
                      <a:pt x="8758" y="69487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2" name="Google Shape;152;p44"/>
              <p:cNvSpPr/>
              <p:nvPr/>
            </p:nvSpPr>
            <p:spPr>
              <a:xfrm>
                <a:off x="8934429" y="387558"/>
                <a:ext cx="421422" cy="172502"/>
              </a:xfrm>
              <a:custGeom>
                <a:avLst/>
                <a:gdLst/>
                <a:ahLst/>
                <a:cxnLst/>
                <a:rect l="l" t="t" r="r" b="b"/>
                <a:pathLst>
                  <a:path w="421422" h="172502" extrusionOk="0">
                    <a:moveTo>
                      <a:pt x="34359" y="90355"/>
                    </a:moveTo>
                    <a:cubicBezTo>
                      <a:pt x="51727" y="65257"/>
                      <a:pt x="83601" y="47889"/>
                      <a:pt x="111944" y="38250"/>
                    </a:cubicBezTo>
                    <a:cubicBezTo>
                      <a:pt x="143913" y="27467"/>
                      <a:pt x="177886" y="25653"/>
                      <a:pt x="211191" y="30902"/>
                    </a:cubicBezTo>
                    <a:cubicBezTo>
                      <a:pt x="262437" y="39014"/>
                      <a:pt x="319886" y="52946"/>
                      <a:pt x="361684" y="85202"/>
                    </a:cubicBezTo>
                    <a:cubicBezTo>
                      <a:pt x="371609" y="92836"/>
                      <a:pt x="408253" y="124042"/>
                      <a:pt x="385828" y="135398"/>
                    </a:cubicBezTo>
                    <a:cubicBezTo>
                      <a:pt x="379338" y="138643"/>
                      <a:pt x="369604" y="138261"/>
                      <a:pt x="362543" y="139024"/>
                    </a:cubicBezTo>
                    <a:cubicBezTo>
                      <a:pt x="351378" y="140169"/>
                      <a:pt x="340212" y="140933"/>
                      <a:pt x="328951" y="141505"/>
                    </a:cubicBezTo>
                    <a:cubicBezTo>
                      <a:pt x="276465" y="144464"/>
                      <a:pt x="223692" y="144273"/>
                      <a:pt x="171110" y="142269"/>
                    </a:cubicBezTo>
                    <a:cubicBezTo>
                      <a:pt x="141718" y="141219"/>
                      <a:pt x="112230" y="139501"/>
                      <a:pt x="82933" y="136638"/>
                    </a:cubicBezTo>
                    <a:cubicBezTo>
                      <a:pt x="70241" y="135398"/>
                      <a:pt x="55068" y="135589"/>
                      <a:pt x="43329" y="130054"/>
                    </a:cubicBezTo>
                    <a:cubicBezTo>
                      <a:pt x="25484" y="121561"/>
                      <a:pt x="25102" y="105337"/>
                      <a:pt x="34359" y="90355"/>
                    </a:cubicBezTo>
                    <a:cubicBezTo>
                      <a:pt x="44093" y="74609"/>
                      <a:pt x="19281" y="60295"/>
                      <a:pt x="9643" y="75945"/>
                    </a:cubicBezTo>
                    <a:cubicBezTo>
                      <a:pt x="-9634" y="107055"/>
                      <a:pt x="481" y="143987"/>
                      <a:pt x="35600" y="157729"/>
                    </a:cubicBezTo>
                    <a:cubicBezTo>
                      <a:pt x="49341" y="163073"/>
                      <a:pt x="65278" y="163550"/>
                      <a:pt x="79879" y="164981"/>
                    </a:cubicBezTo>
                    <a:cubicBezTo>
                      <a:pt x="95148" y="166508"/>
                      <a:pt x="110417" y="167749"/>
                      <a:pt x="125685" y="168703"/>
                    </a:cubicBezTo>
                    <a:cubicBezTo>
                      <a:pt x="190292" y="172806"/>
                      <a:pt x="255375" y="173761"/>
                      <a:pt x="320076" y="170707"/>
                    </a:cubicBezTo>
                    <a:cubicBezTo>
                      <a:pt x="333055" y="170134"/>
                      <a:pt x="345938" y="169276"/>
                      <a:pt x="358821" y="168130"/>
                    </a:cubicBezTo>
                    <a:cubicBezTo>
                      <a:pt x="369891" y="167081"/>
                      <a:pt x="382201" y="166794"/>
                      <a:pt x="392794" y="163454"/>
                    </a:cubicBezTo>
                    <a:cubicBezTo>
                      <a:pt x="406822" y="158969"/>
                      <a:pt x="417510" y="147136"/>
                      <a:pt x="420564" y="132821"/>
                    </a:cubicBezTo>
                    <a:cubicBezTo>
                      <a:pt x="423904" y="117075"/>
                      <a:pt x="417033" y="103811"/>
                      <a:pt x="407872" y="91596"/>
                    </a:cubicBezTo>
                    <a:cubicBezTo>
                      <a:pt x="369604" y="40827"/>
                      <a:pt x="302040" y="20596"/>
                      <a:pt x="242587" y="7999"/>
                    </a:cubicBezTo>
                    <a:cubicBezTo>
                      <a:pt x="199167" y="-1162"/>
                      <a:pt x="155174" y="-4216"/>
                      <a:pt x="112135" y="8381"/>
                    </a:cubicBezTo>
                    <a:cubicBezTo>
                      <a:pt x="73390" y="19737"/>
                      <a:pt x="33118" y="42258"/>
                      <a:pt x="9833" y="76040"/>
                    </a:cubicBezTo>
                    <a:cubicBezTo>
                      <a:pt x="-855" y="91023"/>
                      <a:pt x="23957" y="105433"/>
                      <a:pt x="34359" y="90355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3" name="Google Shape;153;p44"/>
            <p:cNvSpPr/>
            <p:nvPr/>
          </p:nvSpPr>
          <p:spPr>
            <a:xfrm>
              <a:off x="8964852" y="419261"/>
              <a:ext cx="238428" cy="108274"/>
            </a:xfrm>
            <a:custGeom>
              <a:avLst/>
              <a:gdLst/>
              <a:ahLst/>
              <a:cxnLst/>
              <a:rect l="l" t="t" r="r" b="b"/>
              <a:pathLst>
                <a:path w="238428" h="108274" extrusionOk="0">
                  <a:moveTo>
                    <a:pt x="5177" y="50922"/>
                  </a:moveTo>
                  <a:cubicBezTo>
                    <a:pt x="8040" y="45483"/>
                    <a:pt x="11762" y="40521"/>
                    <a:pt x="15579" y="36417"/>
                  </a:cubicBezTo>
                  <a:cubicBezTo>
                    <a:pt x="34856" y="15900"/>
                    <a:pt x="59477" y="3112"/>
                    <a:pt x="85052" y="535"/>
                  </a:cubicBezTo>
                  <a:cubicBezTo>
                    <a:pt x="99080" y="-896"/>
                    <a:pt x="113204" y="631"/>
                    <a:pt x="127041" y="4066"/>
                  </a:cubicBezTo>
                  <a:cubicBezTo>
                    <a:pt x="166645" y="13896"/>
                    <a:pt x="215600" y="31455"/>
                    <a:pt x="236022" y="73635"/>
                  </a:cubicBezTo>
                  <a:cubicBezTo>
                    <a:pt x="242034" y="85945"/>
                    <a:pt x="236213" y="101596"/>
                    <a:pt x="224857" y="103600"/>
                  </a:cubicBezTo>
                  <a:cubicBezTo>
                    <a:pt x="183822" y="111043"/>
                    <a:pt x="83907" y="109612"/>
                    <a:pt x="24454" y="99210"/>
                  </a:cubicBezTo>
                  <a:cubicBezTo>
                    <a:pt x="17965" y="98065"/>
                    <a:pt x="11666" y="94725"/>
                    <a:pt x="6990" y="88999"/>
                  </a:cubicBezTo>
                  <a:cubicBezTo>
                    <a:pt x="-3030" y="76593"/>
                    <a:pt x="-1025" y="62660"/>
                    <a:pt x="5177" y="50922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44"/>
            <p:cNvSpPr/>
            <p:nvPr/>
          </p:nvSpPr>
          <p:spPr>
            <a:xfrm>
              <a:off x="8995413" y="433508"/>
              <a:ext cx="88771" cy="40310"/>
            </a:xfrm>
            <a:custGeom>
              <a:avLst/>
              <a:gdLst/>
              <a:ahLst/>
              <a:cxnLst/>
              <a:rect l="l" t="t" r="r" b="b"/>
              <a:pathLst>
                <a:path w="88771" h="40310" extrusionOk="0">
                  <a:moveTo>
                    <a:pt x="1908" y="18925"/>
                  </a:moveTo>
                  <a:cubicBezTo>
                    <a:pt x="2959" y="16921"/>
                    <a:pt x="4390" y="15108"/>
                    <a:pt x="5821" y="13581"/>
                  </a:cubicBezTo>
                  <a:cubicBezTo>
                    <a:pt x="12979" y="5947"/>
                    <a:pt x="22140" y="1175"/>
                    <a:pt x="31683" y="221"/>
                  </a:cubicBezTo>
                  <a:cubicBezTo>
                    <a:pt x="36932" y="-351"/>
                    <a:pt x="42180" y="221"/>
                    <a:pt x="47333" y="1557"/>
                  </a:cubicBezTo>
                  <a:cubicBezTo>
                    <a:pt x="62125" y="5183"/>
                    <a:pt x="80257" y="11768"/>
                    <a:pt x="87891" y="27419"/>
                  </a:cubicBezTo>
                  <a:cubicBezTo>
                    <a:pt x="90086" y="31999"/>
                    <a:pt x="87986" y="37820"/>
                    <a:pt x="83692" y="38584"/>
                  </a:cubicBezTo>
                  <a:cubicBezTo>
                    <a:pt x="68423" y="41351"/>
                    <a:pt x="31301" y="40779"/>
                    <a:pt x="9161" y="36962"/>
                  </a:cubicBezTo>
                  <a:cubicBezTo>
                    <a:pt x="6775" y="36580"/>
                    <a:pt x="4390" y="35339"/>
                    <a:pt x="2672" y="33144"/>
                  </a:cubicBezTo>
                  <a:cubicBezTo>
                    <a:pt x="-1145" y="28468"/>
                    <a:pt x="-382" y="23220"/>
                    <a:pt x="1908" y="18925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5" name="Google Shape;155;p44"/>
          <p:cNvGrpSpPr/>
          <p:nvPr/>
        </p:nvGrpSpPr>
        <p:grpSpPr>
          <a:xfrm>
            <a:off x="7787457" y="4324712"/>
            <a:ext cx="421422" cy="172502"/>
            <a:chOff x="7787457" y="4324712"/>
            <a:chExt cx="421422" cy="172502"/>
          </a:xfrm>
        </p:grpSpPr>
        <p:grpSp>
          <p:nvGrpSpPr>
            <p:cNvPr id="156" name="Google Shape;156;p44"/>
            <p:cNvGrpSpPr/>
            <p:nvPr/>
          </p:nvGrpSpPr>
          <p:grpSpPr>
            <a:xfrm>
              <a:off x="7787457" y="4324712"/>
              <a:ext cx="421422" cy="172502"/>
              <a:chOff x="7787457" y="4324712"/>
              <a:chExt cx="421422" cy="172502"/>
            </a:xfrm>
          </p:grpSpPr>
          <p:sp>
            <p:nvSpPr>
              <p:cNvPr id="157" name="Google Shape;157;p44"/>
              <p:cNvSpPr/>
              <p:nvPr/>
            </p:nvSpPr>
            <p:spPr>
              <a:xfrm>
                <a:off x="7800724" y="4338327"/>
                <a:ext cx="393934" cy="144189"/>
              </a:xfrm>
              <a:custGeom>
                <a:avLst/>
                <a:gdLst/>
                <a:ahLst/>
                <a:cxnLst/>
                <a:rect l="l" t="t" r="r" b="b"/>
                <a:pathLst>
                  <a:path w="393934" h="144189" extrusionOk="0">
                    <a:moveTo>
                      <a:pt x="8686" y="69487"/>
                    </a:moveTo>
                    <a:cubicBezTo>
                      <a:pt x="13458" y="62234"/>
                      <a:pt x="19661" y="55554"/>
                      <a:pt x="26150" y="49924"/>
                    </a:cubicBezTo>
                    <a:cubicBezTo>
                      <a:pt x="58310" y="22153"/>
                      <a:pt x="99249" y="4785"/>
                      <a:pt x="141525" y="873"/>
                    </a:cubicBezTo>
                    <a:cubicBezTo>
                      <a:pt x="164715" y="-1227"/>
                      <a:pt x="188094" y="586"/>
                      <a:pt x="210902" y="4976"/>
                    </a:cubicBezTo>
                    <a:cubicBezTo>
                      <a:pt x="276272" y="17573"/>
                      <a:pt x="357006" y="40476"/>
                      <a:pt x="390120" y="96589"/>
                    </a:cubicBezTo>
                    <a:cubicBezTo>
                      <a:pt x="399854" y="113003"/>
                      <a:pt x="390025" y="133997"/>
                      <a:pt x="371225" y="136860"/>
                    </a:cubicBezTo>
                    <a:cubicBezTo>
                      <a:pt x="303183" y="147357"/>
                      <a:pt x="138089" y="146785"/>
                      <a:pt x="40083" y="133807"/>
                    </a:cubicBezTo>
                    <a:cubicBezTo>
                      <a:pt x="29299" y="132375"/>
                      <a:pt x="19088" y="127985"/>
                      <a:pt x="11359" y="120351"/>
                    </a:cubicBezTo>
                    <a:cubicBezTo>
                      <a:pt x="-5056" y="104032"/>
                      <a:pt x="-1620" y="85328"/>
                      <a:pt x="8686" y="69487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" name="Google Shape;158;p44"/>
              <p:cNvSpPr/>
              <p:nvPr/>
            </p:nvSpPr>
            <p:spPr>
              <a:xfrm>
                <a:off x="7787457" y="4324712"/>
                <a:ext cx="421422" cy="172502"/>
              </a:xfrm>
              <a:custGeom>
                <a:avLst/>
                <a:gdLst/>
                <a:ahLst/>
                <a:cxnLst/>
                <a:rect l="l" t="t" r="r" b="b"/>
                <a:pathLst>
                  <a:path w="421422" h="172502" extrusionOk="0">
                    <a:moveTo>
                      <a:pt x="34359" y="90355"/>
                    </a:moveTo>
                    <a:cubicBezTo>
                      <a:pt x="51727" y="65257"/>
                      <a:pt x="83601" y="47889"/>
                      <a:pt x="111944" y="38250"/>
                    </a:cubicBezTo>
                    <a:cubicBezTo>
                      <a:pt x="143913" y="27467"/>
                      <a:pt x="177886" y="25653"/>
                      <a:pt x="211191" y="30902"/>
                    </a:cubicBezTo>
                    <a:cubicBezTo>
                      <a:pt x="262437" y="39014"/>
                      <a:pt x="319886" y="52947"/>
                      <a:pt x="361684" y="85202"/>
                    </a:cubicBezTo>
                    <a:cubicBezTo>
                      <a:pt x="371609" y="92836"/>
                      <a:pt x="408253" y="124042"/>
                      <a:pt x="385828" y="135398"/>
                    </a:cubicBezTo>
                    <a:cubicBezTo>
                      <a:pt x="379338" y="138642"/>
                      <a:pt x="369604" y="138261"/>
                      <a:pt x="362543" y="139024"/>
                    </a:cubicBezTo>
                    <a:cubicBezTo>
                      <a:pt x="351378" y="140169"/>
                      <a:pt x="340212" y="140933"/>
                      <a:pt x="328951" y="141506"/>
                    </a:cubicBezTo>
                    <a:cubicBezTo>
                      <a:pt x="276465" y="144464"/>
                      <a:pt x="223692" y="144273"/>
                      <a:pt x="171110" y="142269"/>
                    </a:cubicBezTo>
                    <a:cubicBezTo>
                      <a:pt x="141718" y="141219"/>
                      <a:pt x="112230" y="139501"/>
                      <a:pt x="82933" y="136639"/>
                    </a:cubicBezTo>
                    <a:cubicBezTo>
                      <a:pt x="70241" y="135398"/>
                      <a:pt x="55068" y="135589"/>
                      <a:pt x="43329" y="130054"/>
                    </a:cubicBezTo>
                    <a:cubicBezTo>
                      <a:pt x="25484" y="121561"/>
                      <a:pt x="25007" y="105338"/>
                      <a:pt x="34359" y="90355"/>
                    </a:cubicBezTo>
                    <a:cubicBezTo>
                      <a:pt x="44093" y="74609"/>
                      <a:pt x="19281" y="60295"/>
                      <a:pt x="9643" y="75945"/>
                    </a:cubicBezTo>
                    <a:cubicBezTo>
                      <a:pt x="-9634" y="107055"/>
                      <a:pt x="481" y="143987"/>
                      <a:pt x="35600" y="157728"/>
                    </a:cubicBezTo>
                    <a:cubicBezTo>
                      <a:pt x="49341" y="163073"/>
                      <a:pt x="65279" y="163550"/>
                      <a:pt x="79879" y="164981"/>
                    </a:cubicBezTo>
                    <a:cubicBezTo>
                      <a:pt x="95148" y="166508"/>
                      <a:pt x="110417" y="167749"/>
                      <a:pt x="125685" y="168703"/>
                    </a:cubicBezTo>
                    <a:cubicBezTo>
                      <a:pt x="190292" y="172807"/>
                      <a:pt x="255375" y="173761"/>
                      <a:pt x="320076" y="170707"/>
                    </a:cubicBezTo>
                    <a:cubicBezTo>
                      <a:pt x="333055" y="170135"/>
                      <a:pt x="345938" y="169276"/>
                      <a:pt x="358821" y="168130"/>
                    </a:cubicBezTo>
                    <a:cubicBezTo>
                      <a:pt x="369891" y="167081"/>
                      <a:pt x="382106" y="166794"/>
                      <a:pt x="392794" y="163454"/>
                    </a:cubicBezTo>
                    <a:cubicBezTo>
                      <a:pt x="406822" y="158969"/>
                      <a:pt x="417510" y="147136"/>
                      <a:pt x="420564" y="132821"/>
                    </a:cubicBezTo>
                    <a:cubicBezTo>
                      <a:pt x="423904" y="117076"/>
                      <a:pt x="417033" y="103811"/>
                      <a:pt x="407872" y="91596"/>
                    </a:cubicBezTo>
                    <a:cubicBezTo>
                      <a:pt x="369604" y="40827"/>
                      <a:pt x="302040" y="20596"/>
                      <a:pt x="242587" y="7999"/>
                    </a:cubicBezTo>
                    <a:cubicBezTo>
                      <a:pt x="199167" y="-1162"/>
                      <a:pt x="155174" y="-4216"/>
                      <a:pt x="112135" y="8381"/>
                    </a:cubicBezTo>
                    <a:cubicBezTo>
                      <a:pt x="73390" y="19737"/>
                      <a:pt x="33118" y="42258"/>
                      <a:pt x="9833" y="76040"/>
                    </a:cubicBezTo>
                    <a:cubicBezTo>
                      <a:pt x="-855" y="91119"/>
                      <a:pt x="23957" y="105433"/>
                      <a:pt x="34359" y="90355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9" name="Google Shape;159;p44"/>
            <p:cNvSpPr/>
            <p:nvPr/>
          </p:nvSpPr>
          <p:spPr>
            <a:xfrm>
              <a:off x="7817855" y="4356414"/>
              <a:ext cx="238356" cy="108274"/>
            </a:xfrm>
            <a:custGeom>
              <a:avLst/>
              <a:gdLst/>
              <a:ahLst/>
              <a:cxnLst/>
              <a:rect l="l" t="t" r="r" b="b"/>
              <a:pathLst>
                <a:path w="238356" h="108274" extrusionOk="0">
                  <a:moveTo>
                    <a:pt x="5105" y="50922"/>
                  </a:moveTo>
                  <a:cubicBezTo>
                    <a:pt x="7969" y="45483"/>
                    <a:pt x="11690" y="40521"/>
                    <a:pt x="15508" y="36417"/>
                  </a:cubicBezTo>
                  <a:cubicBezTo>
                    <a:pt x="34785" y="15900"/>
                    <a:pt x="59405" y="3112"/>
                    <a:pt x="84981" y="535"/>
                  </a:cubicBezTo>
                  <a:cubicBezTo>
                    <a:pt x="99009" y="-896"/>
                    <a:pt x="113132" y="631"/>
                    <a:pt x="126970" y="4066"/>
                  </a:cubicBezTo>
                  <a:cubicBezTo>
                    <a:pt x="166573" y="13895"/>
                    <a:pt x="215529" y="31455"/>
                    <a:pt x="235951" y="73635"/>
                  </a:cubicBezTo>
                  <a:cubicBezTo>
                    <a:pt x="241963" y="85945"/>
                    <a:pt x="236142" y="101596"/>
                    <a:pt x="224785" y="103600"/>
                  </a:cubicBezTo>
                  <a:cubicBezTo>
                    <a:pt x="183655" y="111043"/>
                    <a:pt x="83835" y="109612"/>
                    <a:pt x="24382" y="99210"/>
                  </a:cubicBezTo>
                  <a:cubicBezTo>
                    <a:pt x="17893" y="98065"/>
                    <a:pt x="11595" y="94725"/>
                    <a:pt x="6919" y="88999"/>
                  </a:cubicBezTo>
                  <a:cubicBezTo>
                    <a:pt x="-3006" y="76593"/>
                    <a:pt x="-1002" y="62660"/>
                    <a:pt x="5105" y="50922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44"/>
            <p:cNvSpPr/>
            <p:nvPr/>
          </p:nvSpPr>
          <p:spPr>
            <a:xfrm>
              <a:off x="7848441" y="4370661"/>
              <a:ext cx="88771" cy="40310"/>
            </a:xfrm>
            <a:custGeom>
              <a:avLst/>
              <a:gdLst/>
              <a:ahLst/>
              <a:cxnLst/>
              <a:rect l="l" t="t" r="r" b="b"/>
              <a:pathLst>
                <a:path w="88771" h="40310" extrusionOk="0">
                  <a:moveTo>
                    <a:pt x="1909" y="18926"/>
                  </a:moveTo>
                  <a:cubicBezTo>
                    <a:pt x="2958" y="16921"/>
                    <a:pt x="4390" y="15108"/>
                    <a:pt x="5821" y="13582"/>
                  </a:cubicBezTo>
                  <a:cubicBezTo>
                    <a:pt x="12978" y="5947"/>
                    <a:pt x="22140" y="1175"/>
                    <a:pt x="31683" y="221"/>
                  </a:cubicBezTo>
                  <a:cubicBezTo>
                    <a:pt x="36931" y="-351"/>
                    <a:pt x="42180" y="221"/>
                    <a:pt x="47333" y="1557"/>
                  </a:cubicBezTo>
                  <a:cubicBezTo>
                    <a:pt x="62125" y="5184"/>
                    <a:pt x="80256" y="11768"/>
                    <a:pt x="87891" y="27419"/>
                  </a:cubicBezTo>
                  <a:cubicBezTo>
                    <a:pt x="90086" y="31999"/>
                    <a:pt x="87986" y="37821"/>
                    <a:pt x="83692" y="38584"/>
                  </a:cubicBezTo>
                  <a:cubicBezTo>
                    <a:pt x="68423" y="41351"/>
                    <a:pt x="31301" y="40779"/>
                    <a:pt x="9161" y="36962"/>
                  </a:cubicBezTo>
                  <a:cubicBezTo>
                    <a:pt x="6775" y="36580"/>
                    <a:pt x="4390" y="35340"/>
                    <a:pt x="2672" y="33145"/>
                  </a:cubicBezTo>
                  <a:cubicBezTo>
                    <a:pt x="-1145" y="28469"/>
                    <a:pt x="-382" y="23315"/>
                    <a:pt x="1909" y="18926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1" name="Google Shape;161;p44"/>
          <p:cNvGrpSpPr/>
          <p:nvPr/>
        </p:nvGrpSpPr>
        <p:grpSpPr>
          <a:xfrm>
            <a:off x="10635459" y="4729372"/>
            <a:ext cx="627883" cy="247788"/>
            <a:chOff x="10635459" y="4729372"/>
            <a:chExt cx="627883" cy="247788"/>
          </a:xfrm>
        </p:grpSpPr>
        <p:grpSp>
          <p:nvGrpSpPr>
            <p:cNvPr id="162" name="Google Shape;162;p44"/>
            <p:cNvGrpSpPr/>
            <p:nvPr/>
          </p:nvGrpSpPr>
          <p:grpSpPr>
            <a:xfrm>
              <a:off x="10635459" y="4729372"/>
              <a:ext cx="627883" cy="247788"/>
              <a:chOff x="10635459" y="4729372"/>
              <a:chExt cx="627883" cy="247788"/>
            </a:xfrm>
          </p:grpSpPr>
          <p:sp>
            <p:nvSpPr>
              <p:cNvPr id="163" name="Google Shape;163;p44"/>
              <p:cNvSpPr/>
              <p:nvPr/>
            </p:nvSpPr>
            <p:spPr>
              <a:xfrm>
                <a:off x="10649556" y="4743152"/>
                <a:ext cx="599607" cy="219581"/>
              </a:xfrm>
              <a:custGeom>
                <a:avLst/>
                <a:gdLst/>
                <a:ahLst/>
                <a:cxnLst/>
                <a:rect l="l" t="t" r="r" b="b"/>
                <a:pathLst>
                  <a:path w="599607" h="219581" extrusionOk="0">
                    <a:moveTo>
                      <a:pt x="13305" y="105644"/>
                    </a:moveTo>
                    <a:cubicBezTo>
                      <a:pt x="20558" y="94574"/>
                      <a:pt x="30101" y="84363"/>
                      <a:pt x="39835" y="75965"/>
                    </a:cubicBezTo>
                    <a:cubicBezTo>
                      <a:pt x="88695" y="33690"/>
                      <a:pt x="151011" y="7256"/>
                      <a:pt x="215426" y="1339"/>
                    </a:cubicBezTo>
                    <a:cubicBezTo>
                      <a:pt x="250639" y="-1905"/>
                      <a:pt x="286330" y="958"/>
                      <a:pt x="321067" y="7638"/>
                    </a:cubicBezTo>
                    <a:cubicBezTo>
                      <a:pt x="420601" y="26915"/>
                      <a:pt x="543419" y="61651"/>
                      <a:pt x="593805" y="147156"/>
                    </a:cubicBezTo>
                    <a:cubicBezTo>
                      <a:pt x="608597" y="172159"/>
                      <a:pt x="593710" y="204032"/>
                      <a:pt x="564986" y="208422"/>
                    </a:cubicBezTo>
                    <a:cubicBezTo>
                      <a:pt x="461444" y="224359"/>
                      <a:pt x="210082" y="223596"/>
                      <a:pt x="60829" y="203746"/>
                    </a:cubicBezTo>
                    <a:cubicBezTo>
                      <a:pt x="44511" y="201552"/>
                      <a:pt x="28765" y="194871"/>
                      <a:pt x="17123" y="183229"/>
                    </a:cubicBezTo>
                    <a:cubicBezTo>
                      <a:pt x="-7689" y="158226"/>
                      <a:pt x="-2441" y="129693"/>
                      <a:pt x="13305" y="105644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4" name="Google Shape;164;p44"/>
              <p:cNvSpPr/>
              <p:nvPr/>
            </p:nvSpPr>
            <p:spPr>
              <a:xfrm>
                <a:off x="10635459" y="4729372"/>
                <a:ext cx="627883" cy="247788"/>
              </a:xfrm>
              <a:custGeom>
                <a:avLst/>
                <a:gdLst/>
                <a:ahLst/>
                <a:cxnLst/>
                <a:rect l="l" t="t" r="r" b="b"/>
                <a:pathLst>
                  <a:path w="627883" h="247788" extrusionOk="0">
                    <a:moveTo>
                      <a:pt x="39808" y="126581"/>
                    </a:moveTo>
                    <a:cubicBezTo>
                      <a:pt x="66624" y="87073"/>
                      <a:pt x="115961" y="59971"/>
                      <a:pt x="160050" y="44702"/>
                    </a:cubicBezTo>
                    <a:cubicBezTo>
                      <a:pt x="210055" y="27334"/>
                      <a:pt x="263305" y="24185"/>
                      <a:pt x="315410" y="32392"/>
                    </a:cubicBezTo>
                    <a:cubicBezTo>
                      <a:pt x="357303" y="38977"/>
                      <a:pt x="399197" y="49092"/>
                      <a:pt x="439469" y="62357"/>
                    </a:cubicBezTo>
                    <a:cubicBezTo>
                      <a:pt x="478404" y="75144"/>
                      <a:pt x="517244" y="92036"/>
                      <a:pt x="549785" y="117325"/>
                    </a:cubicBezTo>
                    <a:cubicBezTo>
                      <a:pt x="569158" y="132402"/>
                      <a:pt x="621167" y="176968"/>
                      <a:pt x="589580" y="202448"/>
                    </a:cubicBezTo>
                    <a:cubicBezTo>
                      <a:pt x="579177" y="210846"/>
                      <a:pt x="561237" y="210369"/>
                      <a:pt x="548449" y="211609"/>
                    </a:cubicBezTo>
                    <a:cubicBezTo>
                      <a:pt x="532513" y="213232"/>
                      <a:pt x="516576" y="214377"/>
                      <a:pt x="500639" y="215331"/>
                    </a:cubicBezTo>
                    <a:cubicBezTo>
                      <a:pt x="417520" y="220293"/>
                      <a:pt x="333923" y="219912"/>
                      <a:pt x="250804" y="216762"/>
                    </a:cubicBezTo>
                    <a:cubicBezTo>
                      <a:pt x="204425" y="214949"/>
                      <a:pt x="158141" y="212182"/>
                      <a:pt x="111953" y="207411"/>
                    </a:cubicBezTo>
                    <a:cubicBezTo>
                      <a:pt x="90385" y="205216"/>
                      <a:pt x="65287" y="205216"/>
                      <a:pt x="47155" y="191760"/>
                    </a:cubicBezTo>
                    <a:cubicBezTo>
                      <a:pt x="23680" y="174487"/>
                      <a:pt x="25589" y="149198"/>
                      <a:pt x="39808" y="126581"/>
                    </a:cubicBezTo>
                    <a:cubicBezTo>
                      <a:pt x="49637" y="110931"/>
                      <a:pt x="24921" y="96616"/>
                      <a:pt x="15091" y="112171"/>
                    </a:cubicBezTo>
                    <a:cubicBezTo>
                      <a:pt x="2017" y="132880"/>
                      <a:pt x="-5044" y="157787"/>
                      <a:pt x="4212" y="181453"/>
                    </a:cubicBezTo>
                    <a:cubicBezTo>
                      <a:pt x="14042" y="206551"/>
                      <a:pt x="37899" y="224206"/>
                      <a:pt x="63761" y="229932"/>
                    </a:cubicBezTo>
                    <a:cubicBezTo>
                      <a:pt x="83992" y="234417"/>
                      <a:pt x="105559" y="235562"/>
                      <a:pt x="126076" y="237471"/>
                    </a:cubicBezTo>
                    <a:cubicBezTo>
                      <a:pt x="149362" y="239666"/>
                      <a:pt x="172742" y="241384"/>
                      <a:pt x="196123" y="242720"/>
                    </a:cubicBezTo>
                    <a:cubicBezTo>
                      <a:pt x="291553" y="248350"/>
                      <a:pt x="387555" y="249590"/>
                      <a:pt x="482984" y="244914"/>
                    </a:cubicBezTo>
                    <a:cubicBezTo>
                      <a:pt x="501593" y="243960"/>
                      <a:pt x="520107" y="242815"/>
                      <a:pt x="538620" y="241193"/>
                    </a:cubicBezTo>
                    <a:cubicBezTo>
                      <a:pt x="555035" y="239666"/>
                      <a:pt x="573261" y="239284"/>
                      <a:pt x="589007" y="234512"/>
                    </a:cubicBezTo>
                    <a:cubicBezTo>
                      <a:pt x="610288" y="228023"/>
                      <a:pt x="625557" y="208842"/>
                      <a:pt x="627657" y="186893"/>
                    </a:cubicBezTo>
                    <a:cubicBezTo>
                      <a:pt x="629756" y="164849"/>
                      <a:pt x="616969" y="146622"/>
                      <a:pt x="603799" y="130208"/>
                    </a:cubicBezTo>
                    <a:cubicBezTo>
                      <a:pt x="545587" y="57967"/>
                      <a:pt x="445004" y="29624"/>
                      <a:pt x="358067" y="11397"/>
                    </a:cubicBezTo>
                    <a:cubicBezTo>
                      <a:pt x="294606" y="-1867"/>
                      <a:pt x="230477" y="-5971"/>
                      <a:pt x="167494" y="12352"/>
                    </a:cubicBezTo>
                    <a:cubicBezTo>
                      <a:pt x="110426" y="28861"/>
                      <a:pt x="49065" y="62071"/>
                      <a:pt x="14996" y="112171"/>
                    </a:cubicBezTo>
                    <a:cubicBezTo>
                      <a:pt x="4690" y="127440"/>
                      <a:pt x="29501" y="141755"/>
                      <a:pt x="39808" y="126581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5" name="Google Shape;165;p44"/>
            <p:cNvSpPr/>
            <p:nvPr/>
          </p:nvSpPr>
          <p:spPr>
            <a:xfrm>
              <a:off x="10675720" y="4770477"/>
              <a:ext cx="362845" cy="164784"/>
            </a:xfrm>
            <a:custGeom>
              <a:avLst/>
              <a:gdLst/>
              <a:ahLst/>
              <a:cxnLst/>
              <a:rect l="l" t="t" r="r" b="b"/>
              <a:pathLst>
                <a:path w="362845" h="164784" extrusionOk="0">
                  <a:moveTo>
                    <a:pt x="7849" y="77555"/>
                  </a:moveTo>
                  <a:cubicBezTo>
                    <a:pt x="12143" y="69348"/>
                    <a:pt x="17869" y="61809"/>
                    <a:pt x="23690" y="55511"/>
                  </a:cubicBezTo>
                  <a:cubicBezTo>
                    <a:pt x="52988" y="24210"/>
                    <a:pt x="90587" y="4837"/>
                    <a:pt x="129427" y="830"/>
                  </a:cubicBezTo>
                  <a:cubicBezTo>
                    <a:pt x="150708" y="-1365"/>
                    <a:pt x="172275" y="925"/>
                    <a:pt x="193365" y="6174"/>
                  </a:cubicBezTo>
                  <a:cubicBezTo>
                    <a:pt x="253677" y="21156"/>
                    <a:pt x="328207" y="47972"/>
                    <a:pt x="359222" y="112101"/>
                  </a:cubicBezTo>
                  <a:cubicBezTo>
                    <a:pt x="368287" y="130900"/>
                    <a:pt x="359509" y="154567"/>
                    <a:pt x="342140" y="157716"/>
                  </a:cubicBezTo>
                  <a:cubicBezTo>
                    <a:pt x="279634" y="168977"/>
                    <a:pt x="127518" y="166782"/>
                    <a:pt x="37146" y="151131"/>
                  </a:cubicBezTo>
                  <a:cubicBezTo>
                    <a:pt x="27221" y="149414"/>
                    <a:pt x="17678" y="144356"/>
                    <a:pt x="10616" y="135481"/>
                  </a:cubicBezTo>
                  <a:cubicBezTo>
                    <a:pt x="-4557" y="116681"/>
                    <a:pt x="-1598" y="95401"/>
                    <a:pt x="7849" y="77555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44"/>
            <p:cNvSpPr/>
            <p:nvPr/>
          </p:nvSpPr>
          <p:spPr>
            <a:xfrm>
              <a:off x="10722207" y="4792174"/>
              <a:ext cx="134851" cy="61342"/>
            </a:xfrm>
            <a:custGeom>
              <a:avLst/>
              <a:gdLst/>
              <a:ahLst/>
              <a:cxnLst/>
              <a:rect l="l" t="t" r="r" b="b"/>
              <a:pathLst>
                <a:path w="134851" h="61342" extrusionOk="0">
                  <a:moveTo>
                    <a:pt x="2875" y="28851"/>
                  </a:moveTo>
                  <a:cubicBezTo>
                    <a:pt x="4496" y="25797"/>
                    <a:pt x="6597" y="22935"/>
                    <a:pt x="8791" y="20644"/>
                  </a:cubicBezTo>
                  <a:cubicBezTo>
                    <a:pt x="19671" y="9002"/>
                    <a:pt x="33699" y="1749"/>
                    <a:pt x="48109" y="318"/>
                  </a:cubicBezTo>
                  <a:cubicBezTo>
                    <a:pt x="56029" y="-541"/>
                    <a:pt x="64046" y="413"/>
                    <a:pt x="71870" y="2322"/>
                  </a:cubicBezTo>
                  <a:cubicBezTo>
                    <a:pt x="94296" y="7952"/>
                    <a:pt x="122067" y="17877"/>
                    <a:pt x="133518" y="41734"/>
                  </a:cubicBezTo>
                  <a:cubicBezTo>
                    <a:pt x="136859" y="48701"/>
                    <a:pt x="133613" y="57576"/>
                    <a:pt x="127220" y="58721"/>
                  </a:cubicBezTo>
                  <a:cubicBezTo>
                    <a:pt x="103935" y="62920"/>
                    <a:pt x="47440" y="62061"/>
                    <a:pt x="13754" y="56240"/>
                  </a:cubicBezTo>
                  <a:cubicBezTo>
                    <a:pt x="10032" y="55571"/>
                    <a:pt x="6501" y="53663"/>
                    <a:pt x="3924" y="50418"/>
                  </a:cubicBezTo>
                  <a:cubicBezTo>
                    <a:pt x="-1706" y="43356"/>
                    <a:pt x="-561" y="35436"/>
                    <a:pt x="2875" y="28851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7" name="Google Shape;167;p44"/>
          <p:cNvGrpSpPr/>
          <p:nvPr/>
        </p:nvGrpSpPr>
        <p:grpSpPr>
          <a:xfrm>
            <a:off x="4143455" y="6230676"/>
            <a:ext cx="627883" cy="247788"/>
            <a:chOff x="4143455" y="6230676"/>
            <a:chExt cx="627883" cy="247788"/>
          </a:xfrm>
        </p:grpSpPr>
        <p:grpSp>
          <p:nvGrpSpPr>
            <p:cNvPr id="168" name="Google Shape;168;p44"/>
            <p:cNvGrpSpPr/>
            <p:nvPr/>
          </p:nvGrpSpPr>
          <p:grpSpPr>
            <a:xfrm>
              <a:off x="4143455" y="6230676"/>
              <a:ext cx="627883" cy="247788"/>
              <a:chOff x="4143455" y="6230676"/>
              <a:chExt cx="627883" cy="247788"/>
            </a:xfrm>
          </p:grpSpPr>
          <p:sp>
            <p:nvSpPr>
              <p:cNvPr id="169" name="Google Shape;169;p44"/>
              <p:cNvSpPr/>
              <p:nvPr/>
            </p:nvSpPr>
            <p:spPr>
              <a:xfrm>
                <a:off x="4157551" y="6244360"/>
                <a:ext cx="599608" cy="219581"/>
              </a:xfrm>
              <a:custGeom>
                <a:avLst/>
                <a:gdLst/>
                <a:ahLst/>
                <a:cxnLst/>
                <a:rect l="l" t="t" r="r" b="b"/>
                <a:pathLst>
                  <a:path w="599608" h="219581" extrusionOk="0">
                    <a:moveTo>
                      <a:pt x="13305" y="105644"/>
                    </a:moveTo>
                    <a:cubicBezTo>
                      <a:pt x="20558" y="94574"/>
                      <a:pt x="30101" y="84363"/>
                      <a:pt x="39835" y="75965"/>
                    </a:cubicBezTo>
                    <a:cubicBezTo>
                      <a:pt x="88695" y="33690"/>
                      <a:pt x="151011" y="7256"/>
                      <a:pt x="215426" y="1339"/>
                    </a:cubicBezTo>
                    <a:cubicBezTo>
                      <a:pt x="250639" y="-1905"/>
                      <a:pt x="286330" y="958"/>
                      <a:pt x="321067" y="7638"/>
                    </a:cubicBezTo>
                    <a:cubicBezTo>
                      <a:pt x="420601" y="26914"/>
                      <a:pt x="543419" y="61651"/>
                      <a:pt x="593806" y="147156"/>
                    </a:cubicBezTo>
                    <a:cubicBezTo>
                      <a:pt x="608597" y="172159"/>
                      <a:pt x="593710" y="204032"/>
                      <a:pt x="564986" y="208422"/>
                    </a:cubicBezTo>
                    <a:cubicBezTo>
                      <a:pt x="461445" y="224359"/>
                      <a:pt x="210082" y="223596"/>
                      <a:pt x="60829" y="203746"/>
                    </a:cubicBezTo>
                    <a:cubicBezTo>
                      <a:pt x="44511" y="201552"/>
                      <a:pt x="28765" y="194871"/>
                      <a:pt x="17122" y="183229"/>
                    </a:cubicBezTo>
                    <a:cubicBezTo>
                      <a:pt x="-7689" y="158226"/>
                      <a:pt x="-2441" y="129788"/>
                      <a:pt x="13305" y="105644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0" name="Google Shape;170;p44"/>
              <p:cNvSpPr/>
              <p:nvPr/>
            </p:nvSpPr>
            <p:spPr>
              <a:xfrm>
                <a:off x="4143455" y="6230676"/>
                <a:ext cx="627883" cy="247788"/>
              </a:xfrm>
              <a:custGeom>
                <a:avLst/>
                <a:gdLst/>
                <a:ahLst/>
                <a:cxnLst/>
                <a:rect l="l" t="t" r="r" b="b"/>
                <a:pathLst>
                  <a:path w="627883" h="247788" extrusionOk="0">
                    <a:moveTo>
                      <a:pt x="39808" y="126581"/>
                    </a:moveTo>
                    <a:cubicBezTo>
                      <a:pt x="66623" y="87073"/>
                      <a:pt x="115961" y="59971"/>
                      <a:pt x="160049" y="44702"/>
                    </a:cubicBezTo>
                    <a:cubicBezTo>
                      <a:pt x="210055" y="27334"/>
                      <a:pt x="263304" y="24185"/>
                      <a:pt x="315409" y="32392"/>
                    </a:cubicBezTo>
                    <a:cubicBezTo>
                      <a:pt x="357303" y="38976"/>
                      <a:pt x="399197" y="49092"/>
                      <a:pt x="439468" y="62357"/>
                    </a:cubicBezTo>
                    <a:cubicBezTo>
                      <a:pt x="478404" y="75145"/>
                      <a:pt x="517244" y="92035"/>
                      <a:pt x="549785" y="117325"/>
                    </a:cubicBezTo>
                    <a:cubicBezTo>
                      <a:pt x="569158" y="132403"/>
                      <a:pt x="621167" y="176968"/>
                      <a:pt x="589580" y="202448"/>
                    </a:cubicBezTo>
                    <a:cubicBezTo>
                      <a:pt x="579178" y="210846"/>
                      <a:pt x="561237" y="210369"/>
                      <a:pt x="548449" y="211609"/>
                    </a:cubicBezTo>
                    <a:cubicBezTo>
                      <a:pt x="532513" y="213232"/>
                      <a:pt x="516576" y="214377"/>
                      <a:pt x="500639" y="215331"/>
                    </a:cubicBezTo>
                    <a:cubicBezTo>
                      <a:pt x="417519" y="220293"/>
                      <a:pt x="333923" y="219912"/>
                      <a:pt x="250803" y="216762"/>
                    </a:cubicBezTo>
                    <a:cubicBezTo>
                      <a:pt x="204424" y="214949"/>
                      <a:pt x="158141" y="212182"/>
                      <a:pt x="111953" y="207410"/>
                    </a:cubicBezTo>
                    <a:cubicBezTo>
                      <a:pt x="90385" y="205215"/>
                      <a:pt x="65287" y="205215"/>
                      <a:pt x="47156" y="191760"/>
                    </a:cubicBezTo>
                    <a:cubicBezTo>
                      <a:pt x="23680" y="174391"/>
                      <a:pt x="25493" y="149198"/>
                      <a:pt x="39808" y="126581"/>
                    </a:cubicBezTo>
                    <a:cubicBezTo>
                      <a:pt x="49637" y="110931"/>
                      <a:pt x="24921" y="96616"/>
                      <a:pt x="15091" y="112171"/>
                    </a:cubicBezTo>
                    <a:cubicBezTo>
                      <a:pt x="2017" y="132880"/>
                      <a:pt x="-5045" y="157787"/>
                      <a:pt x="4212" y="181453"/>
                    </a:cubicBezTo>
                    <a:cubicBezTo>
                      <a:pt x="14041" y="206551"/>
                      <a:pt x="37899" y="224206"/>
                      <a:pt x="63760" y="229932"/>
                    </a:cubicBezTo>
                    <a:cubicBezTo>
                      <a:pt x="83992" y="234417"/>
                      <a:pt x="105559" y="235562"/>
                      <a:pt x="126076" y="237471"/>
                    </a:cubicBezTo>
                    <a:cubicBezTo>
                      <a:pt x="149361" y="239666"/>
                      <a:pt x="172741" y="241383"/>
                      <a:pt x="196122" y="242720"/>
                    </a:cubicBezTo>
                    <a:cubicBezTo>
                      <a:pt x="291552" y="248350"/>
                      <a:pt x="387554" y="249590"/>
                      <a:pt x="482984" y="244914"/>
                    </a:cubicBezTo>
                    <a:cubicBezTo>
                      <a:pt x="501593" y="243960"/>
                      <a:pt x="520106" y="242815"/>
                      <a:pt x="538620" y="241192"/>
                    </a:cubicBezTo>
                    <a:cubicBezTo>
                      <a:pt x="555034" y="239666"/>
                      <a:pt x="573261" y="239284"/>
                      <a:pt x="589007" y="234512"/>
                    </a:cubicBezTo>
                    <a:cubicBezTo>
                      <a:pt x="610288" y="228023"/>
                      <a:pt x="625557" y="208842"/>
                      <a:pt x="627656" y="186893"/>
                    </a:cubicBezTo>
                    <a:cubicBezTo>
                      <a:pt x="629755" y="164848"/>
                      <a:pt x="616968" y="146622"/>
                      <a:pt x="603798" y="130207"/>
                    </a:cubicBezTo>
                    <a:cubicBezTo>
                      <a:pt x="545586" y="57967"/>
                      <a:pt x="445003" y="29624"/>
                      <a:pt x="358066" y="11397"/>
                    </a:cubicBezTo>
                    <a:cubicBezTo>
                      <a:pt x="294605" y="-1867"/>
                      <a:pt x="230476" y="-5971"/>
                      <a:pt x="167493" y="12352"/>
                    </a:cubicBezTo>
                    <a:cubicBezTo>
                      <a:pt x="110426" y="28861"/>
                      <a:pt x="49064" y="62070"/>
                      <a:pt x="14996" y="112171"/>
                    </a:cubicBezTo>
                    <a:cubicBezTo>
                      <a:pt x="4689" y="127440"/>
                      <a:pt x="29501" y="141755"/>
                      <a:pt x="39808" y="126581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1" name="Google Shape;171;p44"/>
            <p:cNvSpPr/>
            <p:nvPr/>
          </p:nvSpPr>
          <p:spPr>
            <a:xfrm>
              <a:off x="4183715" y="6271686"/>
              <a:ext cx="362845" cy="164784"/>
            </a:xfrm>
            <a:custGeom>
              <a:avLst/>
              <a:gdLst/>
              <a:ahLst/>
              <a:cxnLst/>
              <a:rect l="l" t="t" r="r" b="b"/>
              <a:pathLst>
                <a:path w="362845" h="164784" extrusionOk="0">
                  <a:moveTo>
                    <a:pt x="7849" y="77555"/>
                  </a:moveTo>
                  <a:cubicBezTo>
                    <a:pt x="12143" y="69348"/>
                    <a:pt x="17869" y="61809"/>
                    <a:pt x="23691" y="55511"/>
                  </a:cubicBezTo>
                  <a:cubicBezTo>
                    <a:pt x="52987" y="24210"/>
                    <a:pt x="90587" y="4838"/>
                    <a:pt x="129427" y="829"/>
                  </a:cubicBezTo>
                  <a:cubicBezTo>
                    <a:pt x="150708" y="-1365"/>
                    <a:pt x="172275" y="925"/>
                    <a:pt x="193365" y="6173"/>
                  </a:cubicBezTo>
                  <a:cubicBezTo>
                    <a:pt x="253677" y="21156"/>
                    <a:pt x="328208" y="47972"/>
                    <a:pt x="359222" y="112101"/>
                  </a:cubicBezTo>
                  <a:cubicBezTo>
                    <a:pt x="368288" y="130900"/>
                    <a:pt x="359509" y="154567"/>
                    <a:pt x="342140" y="157716"/>
                  </a:cubicBezTo>
                  <a:cubicBezTo>
                    <a:pt x="279634" y="168977"/>
                    <a:pt x="127519" y="166782"/>
                    <a:pt x="37146" y="151132"/>
                  </a:cubicBezTo>
                  <a:cubicBezTo>
                    <a:pt x="27222" y="149414"/>
                    <a:pt x="17679" y="144356"/>
                    <a:pt x="10617" y="135481"/>
                  </a:cubicBezTo>
                  <a:cubicBezTo>
                    <a:pt x="-4557" y="116777"/>
                    <a:pt x="-1598" y="95496"/>
                    <a:pt x="7849" y="77555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44"/>
            <p:cNvSpPr/>
            <p:nvPr/>
          </p:nvSpPr>
          <p:spPr>
            <a:xfrm>
              <a:off x="4230202" y="6293383"/>
              <a:ext cx="134851" cy="61342"/>
            </a:xfrm>
            <a:custGeom>
              <a:avLst/>
              <a:gdLst/>
              <a:ahLst/>
              <a:cxnLst/>
              <a:rect l="l" t="t" r="r" b="b"/>
              <a:pathLst>
                <a:path w="134851" h="61342" extrusionOk="0">
                  <a:moveTo>
                    <a:pt x="2875" y="28851"/>
                  </a:moveTo>
                  <a:cubicBezTo>
                    <a:pt x="4497" y="25797"/>
                    <a:pt x="6597" y="22935"/>
                    <a:pt x="8792" y="20644"/>
                  </a:cubicBezTo>
                  <a:cubicBezTo>
                    <a:pt x="19671" y="9002"/>
                    <a:pt x="33699" y="1749"/>
                    <a:pt x="48109" y="318"/>
                  </a:cubicBezTo>
                  <a:cubicBezTo>
                    <a:pt x="56029" y="-541"/>
                    <a:pt x="64046" y="413"/>
                    <a:pt x="71871" y="2321"/>
                  </a:cubicBezTo>
                  <a:cubicBezTo>
                    <a:pt x="94297" y="7952"/>
                    <a:pt x="121971" y="17877"/>
                    <a:pt x="133519" y="41734"/>
                  </a:cubicBezTo>
                  <a:cubicBezTo>
                    <a:pt x="136858" y="48701"/>
                    <a:pt x="133614" y="57576"/>
                    <a:pt x="127220" y="58721"/>
                  </a:cubicBezTo>
                  <a:cubicBezTo>
                    <a:pt x="103935" y="62920"/>
                    <a:pt x="47441" y="62061"/>
                    <a:pt x="13754" y="56240"/>
                  </a:cubicBezTo>
                  <a:cubicBezTo>
                    <a:pt x="10032" y="55571"/>
                    <a:pt x="6501" y="53663"/>
                    <a:pt x="3925" y="50418"/>
                  </a:cubicBezTo>
                  <a:cubicBezTo>
                    <a:pt x="-1706" y="43452"/>
                    <a:pt x="-561" y="35531"/>
                    <a:pt x="2875" y="28851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3" name="Google Shape;173;p44"/>
          <p:cNvGrpSpPr/>
          <p:nvPr/>
        </p:nvGrpSpPr>
        <p:grpSpPr>
          <a:xfrm>
            <a:off x="4500753" y="6397069"/>
            <a:ext cx="421421" cy="172502"/>
            <a:chOff x="4500753" y="6397069"/>
            <a:chExt cx="421421" cy="172502"/>
          </a:xfrm>
        </p:grpSpPr>
        <p:grpSp>
          <p:nvGrpSpPr>
            <p:cNvPr id="174" name="Google Shape;174;p44"/>
            <p:cNvGrpSpPr/>
            <p:nvPr/>
          </p:nvGrpSpPr>
          <p:grpSpPr>
            <a:xfrm>
              <a:off x="4500753" y="6397069"/>
              <a:ext cx="421421" cy="172502"/>
              <a:chOff x="4500753" y="6397069"/>
              <a:chExt cx="421421" cy="172502"/>
            </a:xfrm>
          </p:grpSpPr>
          <p:sp>
            <p:nvSpPr>
              <p:cNvPr id="175" name="Google Shape;175;p44"/>
              <p:cNvSpPr/>
              <p:nvPr/>
            </p:nvSpPr>
            <p:spPr>
              <a:xfrm>
                <a:off x="4513984" y="6410684"/>
                <a:ext cx="393970" cy="144189"/>
              </a:xfrm>
              <a:custGeom>
                <a:avLst/>
                <a:gdLst/>
                <a:ahLst/>
                <a:cxnLst/>
                <a:rect l="l" t="t" r="r" b="b"/>
                <a:pathLst>
                  <a:path w="393970" h="144189" extrusionOk="0">
                    <a:moveTo>
                      <a:pt x="8722" y="69487"/>
                    </a:moveTo>
                    <a:cubicBezTo>
                      <a:pt x="13494" y="62234"/>
                      <a:pt x="19697" y="55554"/>
                      <a:pt x="26186" y="49924"/>
                    </a:cubicBezTo>
                    <a:cubicBezTo>
                      <a:pt x="58346" y="22154"/>
                      <a:pt x="99286" y="4785"/>
                      <a:pt x="141561" y="872"/>
                    </a:cubicBezTo>
                    <a:cubicBezTo>
                      <a:pt x="164750" y="-1227"/>
                      <a:pt x="188131" y="587"/>
                      <a:pt x="210938" y="4976"/>
                    </a:cubicBezTo>
                    <a:cubicBezTo>
                      <a:pt x="276308" y="17573"/>
                      <a:pt x="357042" y="40476"/>
                      <a:pt x="390156" y="96589"/>
                    </a:cubicBezTo>
                    <a:cubicBezTo>
                      <a:pt x="399890" y="113003"/>
                      <a:pt x="390060" y="133997"/>
                      <a:pt x="371261" y="136860"/>
                    </a:cubicBezTo>
                    <a:cubicBezTo>
                      <a:pt x="303219" y="147358"/>
                      <a:pt x="138126" y="146785"/>
                      <a:pt x="40119" y="133806"/>
                    </a:cubicBezTo>
                    <a:cubicBezTo>
                      <a:pt x="29335" y="132375"/>
                      <a:pt x="19124" y="127985"/>
                      <a:pt x="11394" y="120351"/>
                    </a:cubicBezTo>
                    <a:cubicBezTo>
                      <a:pt x="-5115" y="104032"/>
                      <a:pt x="-1584" y="85328"/>
                      <a:pt x="8722" y="69487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6" name="Google Shape;176;p44"/>
              <p:cNvSpPr/>
              <p:nvPr/>
            </p:nvSpPr>
            <p:spPr>
              <a:xfrm>
                <a:off x="4500753" y="6397069"/>
                <a:ext cx="421421" cy="172502"/>
              </a:xfrm>
              <a:custGeom>
                <a:avLst/>
                <a:gdLst/>
                <a:ahLst/>
                <a:cxnLst/>
                <a:rect l="l" t="t" r="r" b="b"/>
                <a:pathLst>
                  <a:path w="421421" h="172502" extrusionOk="0">
                    <a:moveTo>
                      <a:pt x="34359" y="90355"/>
                    </a:moveTo>
                    <a:cubicBezTo>
                      <a:pt x="51728" y="65257"/>
                      <a:pt x="83601" y="47889"/>
                      <a:pt x="111944" y="38250"/>
                    </a:cubicBezTo>
                    <a:cubicBezTo>
                      <a:pt x="143913" y="27466"/>
                      <a:pt x="177886" y="25654"/>
                      <a:pt x="211191" y="30902"/>
                    </a:cubicBezTo>
                    <a:cubicBezTo>
                      <a:pt x="262437" y="39014"/>
                      <a:pt x="319885" y="52947"/>
                      <a:pt x="361684" y="85202"/>
                    </a:cubicBezTo>
                    <a:cubicBezTo>
                      <a:pt x="371608" y="92836"/>
                      <a:pt x="408254" y="124042"/>
                      <a:pt x="385828" y="135398"/>
                    </a:cubicBezTo>
                    <a:cubicBezTo>
                      <a:pt x="379339" y="138643"/>
                      <a:pt x="369605" y="138261"/>
                      <a:pt x="362543" y="139024"/>
                    </a:cubicBezTo>
                    <a:cubicBezTo>
                      <a:pt x="351377" y="140170"/>
                      <a:pt x="340212" y="140933"/>
                      <a:pt x="328951" y="141505"/>
                    </a:cubicBezTo>
                    <a:cubicBezTo>
                      <a:pt x="276465" y="144464"/>
                      <a:pt x="223692" y="144273"/>
                      <a:pt x="171110" y="142269"/>
                    </a:cubicBezTo>
                    <a:cubicBezTo>
                      <a:pt x="141718" y="141219"/>
                      <a:pt x="112230" y="139502"/>
                      <a:pt x="82933" y="136638"/>
                    </a:cubicBezTo>
                    <a:cubicBezTo>
                      <a:pt x="70241" y="135398"/>
                      <a:pt x="55067" y="135589"/>
                      <a:pt x="43330" y="130054"/>
                    </a:cubicBezTo>
                    <a:cubicBezTo>
                      <a:pt x="25484" y="121561"/>
                      <a:pt x="25007" y="105433"/>
                      <a:pt x="34359" y="90355"/>
                    </a:cubicBezTo>
                    <a:cubicBezTo>
                      <a:pt x="44093" y="74609"/>
                      <a:pt x="19281" y="60294"/>
                      <a:pt x="9643" y="75945"/>
                    </a:cubicBezTo>
                    <a:cubicBezTo>
                      <a:pt x="-9634" y="107055"/>
                      <a:pt x="481" y="143987"/>
                      <a:pt x="35600" y="157729"/>
                    </a:cubicBezTo>
                    <a:cubicBezTo>
                      <a:pt x="49342" y="163073"/>
                      <a:pt x="65278" y="163550"/>
                      <a:pt x="79879" y="164981"/>
                    </a:cubicBezTo>
                    <a:cubicBezTo>
                      <a:pt x="95148" y="166508"/>
                      <a:pt x="110417" y="167749"/>
                      <a:pt x="125686" y="168703"/>
                    </a:cubicBezTo>
                    <a:cubicBezTo>
                      <a:pt x="190292" y="172807"/>
                      <a:pt x="255375" y="173761"/>
                      <a:pt x="320077" y="170707"/>
                    </a:cubicBezTo>
                    <a:cubicBezTo>
                      <a:pt x="333055" y="170134"/>
                      <a:pt x="345938" y="169276"/>
                      <a:pt x="358821" y="168131"/>
                    </a:cubicBezTo>
                    <a:cubicBezTo>
                      <a:pt x="369891" y="167080"/>
                      <a:pt x="382202" y="166794"/>
                      <a:pt x="392794" y="163454"/>
                    </a:cubicBezTo>
                    <a:cubicBezTo>
                      <a:pt x="406822" y="158969"/>
                      <a:pt x="417511" y="147136"/>
                      <a:pt x="420564" y="132821"/>
                    </a:cubicBezTo>
                    <a:cubicBezTo>
                      <a:pt x="423904" y="117075"/>
                      <a:pt x="417033" y="103810"/>
                      <a:pt x="407872" y="91596"/>
                    </a:cubicBezTo>
                    <a:cubicBezTo>
                      <a:pt x="369605" y="40827"/>
                      <a:pt x="302040" y="20596"/>
                      <a:pt x="242587" y="7999"/>
                    </a:cubicBezTo>
                    <a:cubicBezTo>
                      <a:pt x="199167" y="-1163"/>
                      <a:pt x="155174" y="-4216"/>
                      <a:pt x="112135" y="8380"/>
                    </a:cubicBezTo>
                    <a:cubicBezTo>
                      <a:pt x="73390" y="19737"/>
                      <a:pt x="33119" y="42258"/>
                      <a:pt x="9834" y="76040"/>
                    </a:cubicBezTo>
                    <a:cubicBezTo>
                      <a:pt x="-854" y="91119"/>
                      <a:pt x="23957" y="105433"/>
                      <a:pt x="34359" y="90355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7" name="Google Shape;177;p44"/>
            <p:cNvSpPr/>
            <p:nvPr/>
          </p:nvSpPr>
          <p:spPr>
            <a:xfrm>
              <a:off x="4531152" y="6428771"/>
              <a:ext cx="238357" cy="108275"/>
            </a:xfrm>
            <a:custGeom>
              <a:avLst/>
              <a:gdLst/>
              <a:ahLst/>
              <a:cxnLst/>
              <a:rect l="l" t="t" r="r" b="b"/>
              <a:pathLst>
                <a:path w="238357" h="108275" extrusionOk="0">
                  <a:moveTo>
                    <a:pt x="5106" y="50923"/>
                  </a:moveTo>
                  <a:cubicBezTo>
                    <a:pt x="7969" y="45483"/>
                    <a:pt x="11690" y="40520"/>
                    <a:pt x="15508" y="36417"/>
                  </a:cubicBezTo>
                  <a:cubicBezTo>
                    <a:pt x="34784" y="15900"/>
                    <a:pt x="59405" y="3112"/>
                    <a:pt x="84981" y="535"/>
                  </a:cubicBezTo>
                  <a:cubicBezTo>
                    <a:pt x="99009" y="-896"/>
                    <a:pt x="113133" y="631"/>
                    <a:pt x="126970" y="4067"/>
                  </a:cubicBezTo>
                  <a:cubicBezTo>
                    <a:pt x="166573" y="13896"/>
                    <a:pt x="215529" y="31455"/>
                    <a:pt x="235951" y="73635"/>
                  </a:cubicBezTo>
                  <a:cubicBezTo>
                    <a:pt x="241963" y="85945"/>
                    <a:pt x="236142" y="101596"/>
                    <a:pt x="224785" y="103600"/>
                  </a:cubicBezTo>
                  <a:cubicBezTo>
                    <a:pt x="183655" y="111043"/>
                    <a:pt x="83836" y="109612"/>
                    <a:pt x="24383" y="99210"/>
                  </a:cubicBezTo>
                  <a:cubicBezTo>
                    <a:pt x="17893" y="98065"/>
                    <a:pt x="11595" y="94725"/>
                    <a:pt x="6919" y="88999"/>
                  </a:cubicBezTo>
                  <a:cubicBezTo>
                    <a:pt x="-3006" y="76689"/>
                    <a:pt x="-1002" y="62660"/>
                    <a:pt x="5106" y="50923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44"/>
            <p:cNvSpPr/>
            <p:nvPr/>
          </p:nvSpPr>
          <p:spPr>
            <a:xfrm>
              <a:off x="4561737" y="6443018"/>
              <a:ext cx="88771" cy="40310"/>
            </a:xfrm>
            <a:custGeom>
              <a:avLst/>
              <a:gdLst/>
              <a:ahLst/>
              <a:cxnLst/>
              <a:rect l="l" t="t" r="r" b="b"/>
              <a:pathLst>
                <a:path w="88771" h="40310" extrusionOk="0">
                  <a:moveTo>
                    <a:pt x="1909" y="18926"/>
                  </a:moveTo>
                  <a:cubicBezTo>
                    <a:pt x="2958" y="16921"/>
                    <a:pt x="4390" y="15108"/>
                    <a:pt x="5821" y="13582"/>
                  </a:cubicBezTo>
                  <a:cubicBezTo>
                    <a:pt x="12978" y="5947"/>
                    <a:pt x="22140" y="1176"/>
                    <a:pt x="31683" y="221"/>
                  </a:cubicBezTo>
                  <a:cubicBezTo>
                    <a:pt x="36931" y="-351"/>
                    <a:pt x="42180" y="221"/>
                    <a:pt x="47333" y="1557"/>
                  </a:cubicBezTo>
                  <a:cubicBezTo>
                    <a:pt x="62125" y="5184"/>
                    <a:pt x="80256" y="11768"/>
                    <a:pt x="87891" y="27419"/>
                  </a:cubicBezTo>
                  <a:cubicBezTo>
                    <a:pt x="90086" y="31999"/>
                    <a:pt x="87987" y="37821"/>
                    <a:pt x="83692" y="38584"/>
                  </a:cubicBezTo>
                  <a:cubicBezTo>
                    <a:pt x="68423" y="41351"/>
                    <a:pt x="31301" y="40779"/>
                    <a:pt x="9161" y="36962"/>
                  </a:cubicBezTo>
                  <a:cubicBezTo>
                    <a:pt x="6776" y="36580"/>
                    <a:pt x="4390" y="35339"/>
                    <a:pt x="2672" y="33145"/>
                  </a:cubicBezTo>
                  <a:cubicBezTo>
                    <a:pt x="-1145" y="28469"/>
                    <a:pt x="-382" y="23315"/>
                    <a:pt x="1909" y="18926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9" name="Google Shape;179;p44"/>
          <p:cNvGrpSpPr/>
          <p:nvPr/>
        </p:nvGrpSpPr>
        <p:grpSpPr>
          <a:xfrm>
            <a:off x="8409556" y="6386036"/>
            <a:ext cx="627883" cy="247788"/>
            <a:chOff x="8409556" y="6386036"/>
            <a:chExt cx="627883" cy="247788"/>
          </a:xfrm>
        </p:grpSpPr>
        <p:grpSp>
          <p:nvGrpSpPr>
            <p:cNvPr id="180" name="Google Shape;180;p44"/>
            <p:cNvGrpSpPr/>
            <p:nvPr/>
          </p:nvGrpSpPr>
          <p:grpSpPr>
            <a:xfrm>
              <a:off x="8409556" y="6386036"/>
              <a:ext cx="627883" cy="247788"/>
              <a:chOff x="8409556" y="6386036"/>
              <a:chExt cx="627883" cy="247788"/>
            </a:xfrm>
          </p:grpSpPr>
          <p:sp>
            <p:nvSpPr>
              <p:cNvPr id="181" name="Google Shape;181;p44"/>
              <p:cNvSpPr/>
              <p:nvPr/>
            </p:nvSpPr>
            <p:spPr>
              <a:xfrm>
                <a:off x="8423747" y="6399720"/>
                <a:ext cx="599608" cy="219581"/>
              </a:xfrm>
              <a:custGeom>
                <a:avLst/>
                <a:gdLst/>
                <a:ahLst/>
                <a:cxnLst/>
                <a:rect l="l" t="t" r="r" b="b"/>
                <a:pathLst>
                  <a:path w="599608" h="219581" extrusionOk="0">
                    <a:moveTo>
                      <a:pt x="13305" y="105644"/>
                    </a:moveTo>
                    <a:cubicBezTo>
                      <a:pt x="20558" y="94575"/>
                      <a:pt x="30101" y="84364"/>
                      <a:pt x="39835" y="75966"/>
                    </a:cubicBezTo>
                    <a:cubicBezTo>
                      <a:pt x="88695" y="33690"/>
                      <a:pt x="151011" y="7256"/>
                      <a:pt x="215426" y="1339"/>
                    </a:cubicBezTo>
                    <a:cubicBezTo>
                      <a:pt x="250640" y="-1905"/>
                      <a:pt x="286330" y="957"/>
                      <a:pt x="321067" y="7638"/>
                    </a:cubicBezTo>
                    <a:cubicBezTo>
                      <a:pt x="420600" y="26915"/>
                      <a:pt x="543419" y="61651"/>
                      <a:pt x="593806" y="147156"/>
                    </a:cubicBezTo>
                    <a:cubicBezTo>
                      <a:pt x="608598" y="172159"/>
                      <a:pt x="593711" y="204033"/>
                      <a:pt x="564986" y="208423"/>
                    </a:cubicBezTo>
                    <a:cubicBezTo>
                      <a:pt x="461444" y="224359"/>
                      <a:pt x="210082" y="223596"/>
                      <a:pt x="60829" y="203746"/>
                    </a:cubicBezTo>
                    <a:cubicBezTo>
                      <a:pt x="44511" y="201551"/>
                      <a:pt x="28765" y="194871"/>
                      <a:pt x="17122" y="183229"/>
                    </a:cubicBezTo>
                    <a:cubicBezTo>
                      <a:pt x="-7689" y="158226"/>
                      <a:pt x="-2441" y="129693"/>
                      <a:pt x="13305" y="105644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2" name="Google Shape;182;p44"/>
              <p:cNvSpPr/>
              <p:nvPr/>
            </p:nvSpPr>
            <p:spPr>
              <a:xfrm>
                <a:off x="8409556" y="6386036"/>
                <a:ext cx="627883" cy="247788"/>
              </a:xfrm>
              <a:custGeom>
                <a:avLst/>
                <a:gdLst/>
                <a:ahLst/>
                <a:cxnLst/>
                <a:rect l="l" t="t" r="r" b="b"/>
                <a:pathLst>
                  <a:path w="627883" h="247788" extrusionOk="0">
                    <a:moveTo>
                      <a:pt x="39807" y="126581"/>
                    </a:moveTo>
                    <a:cubicBezTo>
                      <a:pt x="66623" y="87073"/>
                      <a:pt x="115961" y="59971"/>
                      <a:pt x="160049" y="44702"/>
                    </a:cubicBezTo>
                    <a:cubicBezTo>
                      <a:pt x="210055" y="27334"/>
                      <a:pt x="263304" y="24185"/>
                      <a:pt x="315409" y="32392"/>
                    </a:cubicBezTo>
                    <a:cubicBezTo>
                      <a:pt x="357303" y="38977"/>
                      <a:pt x="399197" y="49092"/>
                      <a:pt x="439468" y="62357"/>
                    </a:cubicBezTo>
                    <a:cubicBezTo>
                      <a:pt x="478404" y="75145"/>
                      <a:pt x="517244" y="92036"/>
                      <a:pt x="549785" y="117324"/>
                    </a:cubicBezTo>
                    <a:cubicBezTo>
                      <a:pt x="569158" y="132403"/>
                      <a:pt x="621167" y="176968"/>
                      <a:pt x="589579" y="202448"/>
                    </a:cubicBezTo>
                    <a:cubicBezTo>
                      <a:pt x="579178" y="210846"/>
                      <a:pt x="561237" y="210369"/>
                      <a:pt x="548449" y="211609"/>
                    </a:cubicBezTo>
                    <a:cubicBezTo>
                      <a:pt x="532512" y="213232"/>
                      <a:pt x="516576" y="214377"/>
                      <a:pt x="500639" y="215331"/>
                    </a:cubicBezTo>
                    <a:cubicBezTo>
                      <a:pt x="417519" y="220294"/>
                      <a:pt x="333923" y="219912"/>
                      <a:pt x="250803" y="216763"/>
                    </a:cubicBezTo>
                    <a:cubicBezTo>
                      <a:pt x="204424" y="214950"/>
                      <a:pt x="158141" y="212182"/>
                      <a:pt x="111952" y="207410"/>
                    </a:cubicBezTo>
                    <a:cubicBezTo>
                      <a:pt x="90385" y="205216"/>
                      <a:pt x="65287" y="205216"/>
                      <a:pt x="47156" y="191760"/>
                    </a:cubicBezTo>
                    <a:cubicBezTo>
                      <a:pt x="23775" y="174392"/>
                      <a:pt x="25588" y="149103"/>
                      <a:pt x="39807" y="126581"/>
                    </a:cubicBezTo>
                    <a:cubicBezTo>
                      <a:pt x="49637" y="110931"/>
                      <a:pt x="24920" y="96616"/>
                      <a:pt x="15091" y="112171"/>
                    </a:cubicBezTo>
                    <a:cubicBezTo>
                      <a:pt x="2017" y="132880"/>
                      <a:pt x="-5045" y="157787"/>
                      <a:pt x="4212" y="181454"/>
                    </a:cubicBezTo>
                    <a:cubicBezTo>
                      <a:pt x="14041" y="206552"/>
                      <a:pt x="37899" y="224206"/>
                      <a:pt x="63760" y="229932"/>
                    </a:cubicBezTo>
                    <a:cubicBezTo>
                      <a:pt x="83992" y="234417"/>
                      <a:pt x="105559" y="235562"/>
                      <a:pt x="126076" y="237471"/>
                    </a:cubicBezTo>
                    <a:cubicBezTo>
                      <a:pt x="149361" y="239666"/>
                      <a:pt x="172741" y="241383"/>
                      <a:pt x="196122" y="242720"/>
                    </a:cubicBezTo>
                    <a:cubicBezTo>
                      <a:pt x="291552" y="248350"/>
                      <a:pt x="387554" y="249591"/>
                      <a:pt x="482984" y="244914"/>
                    </a:cubicBezTo>
                    <a:cubicBezTo>
                      <a:pt x="501593" y="243960"/>
                      <a:pt x="520107" y="242815"/>
                      <a:pt x="538620" y="241193"/>
                    </a:cubicBezTo>
                    <a:cubicBezTo>
                      <a:pt x="555034" y="239666"/>
                      <a:pt x="573261" y="239284"/>
                      <a:pt x="589007" y="234513"/>
                    </a:cubicBezTo>
                    <a:cubicBezTo>
                      <a:pt x="610288" y="228024"/>
                      <a:pt x="625557" y="208842"/>
                      <a:pt x="627656" y="186893"/>
                    </a:cubicBezTo>
                    <a:cubicBezTo>
                      <a:pt x="629756" y="164849"/>
                      <a:pt x="616968" y="146622"/>
                      <a:pt x="603799" y="130208"/>
                    </a:cubicBezTo>
                    <a:cubicBezTo>
                      <a:pt x="545586" y="57967"/>
                      <a:pt x="445003" y="29624"/>
                      <a:pt x="358067" y="11397"/>
                    </a:cubicBezTo>
                    <a:cubicBezTo>
                      <a:pt x="294606" y="-1867"/>
                      <a:pt x="230477" y="-5971"/>
                      <a:pt x="167493" y="12352"/>
                    </a:cubicBezTo>
                    <a:cubicBezTo>
                      <a:pt x="110426" y="28861"/>
                      <a:pt x="49064" y="62071"/>
                      <a:pt x="14996" y="112171"/>
                    </a:cubicBezTo>
                    <a:cubicBezTo>
                      <a:pt x="4785" y="127345"/>
                      <a:pt x="29501" y="141755"/>
                      <a:pt x="39807" y="126581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3" name="Google Shape;183;p44"/>
            <p:cNvSpPr/>
            <p:nvPr/>
          </p:nvSpPr>
          <p:spPr>
            <a:xfrm>
              <a:off x="8449852" y="6427046"/>
              <a:ext cx="362810" cy="164784"/>
            </a:xfrm>
            <a:custGeom>
              <a:avLst/>
              <a:gdLst/>
              <a:ahLst/>
              <a:cxnLst/>
              <a:rect l="l" t="t" r="r" b="b"/>
              <a:pathLst>
                <a:path w="362810" h="164784" extrusionOk="0">
                  <a:moveTo>
                    <a:pt x="7813" y="77555"/>
                  </a:moveTo>
                  <a:cubicBezTo>
                    <a:pt x="12108" y="69348"/>
                    <a:pt x="17834" y="61809"/>
                    <a:pt x="23655" y="55511"/>
                  </a:cubicBezTo>
                  <a:cubicBezTo>
                    <a:pt x="52952" y="24210"/>
                    <a:pt x="90552" y="4837"/>
                    <a:pt x="129391" y="829"/>
                  </a:cubicBezTo>
                  <a:cubicBezTo>
                    <a:pt x="150672" y="-1365"/>
                    <a:pt x="172240" y="925"/>
                    <a:pt x="193329" y="6173"/>
                  </a:cubicBezTo>
                  <a:cubicBezTo>
                    <a:pt x="253641" y="21156"/>
                    <a:pt x="328172" y="47972"/>
                    <a:pt x="359187" y="112100"/>
                  </a:cubicBezTo>
                  <a:cubicBezTo>
                    <a:pt x="368253" y="130900"/>
                    <a:pt x="359473" y="154567"/>
                    <a:pt x="342105" y="157716"/>
                  </a:cubicBezTo>
                  <a:cubicBezTo>
                    <a:pt x="279598" y="168977"/>
                    <a:pt x="127483" y="166782"/>
                    <a:pt x="37111" y="151132"/>
                  </a:cubicBezTo>
                  <a:cubicBezTo>
                    <a:pt x="27186" y="149414"/>
                    <a:pt x="17643" y="144356"/>
                    <a:pt x="10581" y="135481"/>
                  </a:cubicBezTo>
                  <a:cubicBezTo>
                    <a:pt x="-4592" y="116681"/>
                    <a:pt x="-1538" y="95400"/>
                    <a:pt x="7813" y="77555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44"/>
            <p:cNvSpPr/>
            <p:nvPr/>
          </p:nvSpPr>
          <p:spPr>
            <a:xfrm>
              <a:off x="8496362" y="6448743"/>
              <a:ext cx="134887" cy="61341"/>
            </a:xfrm>
            <a:custGeom>
              <a:avLst/>
              <a:gdLst/>
              <a:ahLst/>
              <a:cxnLst/>
              <a:rect l="l" t="t" r="r" b="b"/>
              <a:pathLst>
                <a:path w="134887" h="61341" extrusionOk="0">
                  <a:moveTo>
                    <a:pt x="2911" y="28852"/>
                  </a:moveTo>
                  <a:cubicBezTo>
                    <a:pt x="4533" y="25798"/>
                    <a:pt x="6632" y="22934"/>
                    <a:pt x="8828" y="20644"/>
                  </a:cubicBezTo>
                  <a:cubicBezTo>
                    <a:pt x="19706" y="9002"/>
                    <a:pt x="33735" y="1749"/>
                    <a:pt x="48145" y="317"/>
                  </a:cubicBezTo>
                  <a:cubicBezTo>
                    <a:pt x="56065" y="-541"/>
                    <a:pt x="64081" y="413"/>
                    <a:pt x="71907" y="2322"/>
                  </a:cubicBezTo>
                  <a:cubicBezTo>
                    <a:pt x="94332" y="7952"/>
                    <a:pt x="122007" y="17877"/>
                    <a:pt x="133554" y="41734"/>
                  </a:cubicBezTo>
                  <a:cubicBezTo>
                    <a:pt x="136894" y="48701"/>
                    <a:pt x="133650" y="57575"/>
                    <a:pt x="127256" y="58721"/>
                  </a:cubicBezTo>
                  <a:cubicBezTo>
                    <a:pt x="103971" y="62919"/>
                    <a:pt x="47477" y="62061"/>
                    <a:pt x="13790" y="56240"/>
                  </a:cubicBezTo>
                  <a:cubicBezTo>
                    <a:pt x="10068" y="55572"/>
                    <a:pt x="6537" y="53663"/>
                    <a:pt x="3961" y="50418"/>
                  </a:cubicBezTo>
                  <a:cubicBezTo>
                    <a:pt x="-1670" y="43356"/>
                    <a:pt x="-620" y="35531"/>
                    <a:pt x="2911" y="28852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5" name="Google Shape;185;p44"/>
          <p:cNvGrpSpPr/>
          <p:nvPr/>
        </p:nvGrpSpPr>
        <p:grpSpPr>
          <a:xfrm>
            <a:off x="8766854" y="6552429"/>
            <a:ext cx="421422" cy="172502"/>
            <a:chOff x="8766854" y="6552429"/>
            <a:chExt cx="421422" cy="172502"/>
          </a:xfrm>
        </p:grpSpPr>
        <p:grpSp>
          <p:nvGrpSpPr>
            <p:cNvPr id="186" name="Google Shape;186;p44"/>
            <p:cNvGrpSpPr/>
            <p:nvPr/>
          </p:nvGrpSpPr>
          <p:grpSpPr>
            <a:xfrm>
              <a:off x="8766854" y="6552429"/>
              <a:ext cx="421422" cy="172502"/>
              <a:chOff x="8766854" y="6552429"/>
              <a:chExt cx="421422" cy="172502"/>
            </a:xfrm>
          </p:grpSpPr>
          <p:sp>
            <p:nvSpPr>
              <p:cNvPr id="187" name="Google Shape;187;p44"/>
              <p:cNvSpPr/>
              <p:nvPr/>
            </p:nvSpPr>
            <p:spPr>
              <a:xfrm>
                <a:off x="8780145" y="6566044"/>
                <a:ext cx="394005" cy="144189"/>
              </a:xfrm>
              <a:custGeom>
                <a:avLst/>
                <a:gdLst/>
                <a:ahLst/>
                <a:cxnLst/>
                <a:rect l="l" t="t" r="r" b="b"/>
                <a:pathLst>
                  <a:path w="394005" h="144189" extrusionOk="0">
                    <a:moveTo>
                      <a:pt x="8758" y="69487"/>
                    </a:moveTo>
                    <a:cubicBezTo>
                      <a:pt x="13529" y="62234"/>
                      <a:pt x="19733" y="55554"/>
                      <a:pt x="26222" y="49924"/>
                    </a:cubicBezTo>
                    <a:cubicBezTo>
                      <a:pt x="58382" y="22154"/>
                      <a:pt x="99321" y="4785"/>
                      <a:pt x="141596" y="873"/>
                    </a:cubicBezTo>
                    <a:cubicBezTo>
                      <a:pt x="164786" y="-1227"/>
                      <a:pt x="188166" y="586"/>
                      <a:pt x="210974" y="4976"/>
                    </a:cubicBezTo>
                    <a:cubicBezTo>
                      <a:pt x="276343" y="17573"/>
                      <a:pt x="357077" y="40476"/>
                      <a:pt x="390191" y="96589"/>
                    </a:cubicBezTo>
                    <a:cubicBezTo>
                      <a:pt x="399925" y="113003"/>
                      <a:pt x="390096" y="133998"/>
                      <a:pt x="371296" y="136861"/>
                    </a:cubicBezTo>
                    <a:cubicBezTo>
                      <a:pt x="303255" y="147358"/>
                      <a:pt x="138161" y="146785"/>
                      <a:pt x="40154" y="133807"/>
                    </a:cubicBezTo>
                    <a:cubicBezTo>
                      <a:pt x="29371" y="132375"/>
                      <a:pt x="19159" y="127986"/>
                      <a:pt x="11430" y="120351"/>
                    </a:cubicBezTo>
                    <a:cubicBezTo>
                      <a:pt x="-5080" y="104033"/>
                      <a:pt x="-1644" y="85328"/>
                      <a:pt x="8758" y="69487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8" name="Google Shape;188;p44"/>
              <p:cNvSpPr/>
              <p:nvPr/>
            </p:nvSpPr>
            <p:spPr>
              <a:xfrm>
                <a:off x="8766854" y="6552429"/>
                <a:ext cx="421422" cy="172502"/>
              </a:xfrm>
              <a:custGeom>
                <a:avLst/>
                <a:gdLst/>
                <a:ahLst/>
                <a:cxnLst/>
                <a:rect l="l" t="t" r="r" b="b"/>
                <a:pathLst>
                  <a:path w="421422" h="172502" extrusionOk="0">
                    <a:moveTo>
                      <a:pt x="34359" y="90355"/>
                    </a:moveTo>
                    <a:cubicBezTo>
                      <a:pt x="51727" y="65257"/>
                      <a:pt x="83601" y="47889"/>
                      <a:pt x="111944" y="38250"/>
                    </a:cubicBezTo>
                    <a:cubicBezTo>
                      <a:pt x="143913" y="27467"/>
                      <a:pt x="177886" y="25653"/>
                      <a:pt x="211191" y="30902"/>
                    </a:cubicBezTo>
                    <a:cubicBezTo>
                      <a:pt x="262437" y="39014"/>
                      <a:pt x="319886" y="52946"/>
                      <a:pt x="361684" y="85202"/>
                    </a:cubicBezTo>
                    <a:cubicBezTo>
                      <a:pt x="371609" y="92836"/>
                      <a:pt x="408253" y="124042"/>
                      <a:pt x="385828" y="135398"/>
                    </a:cubicBezTo>
                    <a:cubicBezTo>
                      <a:pt x="379338" y="138643"/>
                      <a:pt x="369604" y="138261"/>
                      <a:pt x="362543" y="139024"/>
                    </a:cubicBezTo>
                    <a:cubicBezTo>
                      <a:pt x="351378" y="140169"/>
                      <a:pt x="340212" y="140933"/>
                      <a:pt x="328951" y="141506"/>
                    </a:cubicBezTo>
                    <a:cubicBezTo>
                      <a:pt x="276465" y="144464"/>
                      <a:pt x="223692" y="144273"/>
                      <a:pt x="171110" y="142269"/>
                    </a:cubicBezTo>
                    <a:cubicBezTo>
                      <a:pt x="141718" y="141219"/>
                      <a:pt x="112230" y="139501"/>
                      <a:pt x="82933" y="136639"/>
                    </a:cubicBezTo>
                    <a:cubicBezTo>
                      <a:pt x="70241" y="135398"/>
                      <a:pt x="55068" y="135589"/>
                      <a:pt x="43329" y="130054"/>
                    </a:cubicBezTo>
                    <a:cubicBezTo>
                      <a:pt x="25484" y="121560"/>
                      <a:pt x="25102" y="105337"/>
                      <a:pt x="34359" y="90355"/>
                    </a:cubicBezTo>
                    <a:cubicBezTo>
                      <a:pt x="44093" y="74609"/>
                      <a:pt x="19281" y="60295"/>
                      <a:pt x="9643" y="75945"/>
                    </a:cubicBezTo>
                    <a:cubicBezTo>
                      <a:pt x="-9634" y="107055"/>
                      <a:pt x="481" y="143987"/>
                      <a:pt x="35600" y="157729"/>
                    </a:cubicBezTo>
                    <a:cubicBezTo>
                      <a:pt x="49341" y="163073"/>
                      <a:pt x="65278" y="163550"/>
                      <a:pt x="79879" y="164981"/>
                    </a:cubicBezTo>
                    <a:cubicBezTo>
                      <a:pt x="95148" y="166508"/>
                      <a:pt x="110417" y="167749"/>
                      <a:pt x="125685" y="168703"/>
                    </a:cubicBezTo>
                    <a:cubicBezTo>
                      <a:pt x="190292" y="172806"/>
                      <a:pt x="255375" y="173761"/>
                      <a:pt x="320076" y="170707"/>
                    </a:cubicBezTo>
                    <a:cubicBezTo>
                      <a:pt x="333055" y="170135"/>
                      <a:pt x="345938" y="169275"/>
                      <a:pt x="358821" y="168130"/>
                    </a:cubicBezTo>
                    <a:cubicBezTo>
                      <a:pt x="369891" y="167081"/>
                      <a:pt x="382201" y="166794"/>
                      <a:pt x="392794" y="163454"/>
                    </a:cubicBezTo>
                    <a:cubicBezTo>
                      <a:pt x="406822" y="158969"/>
                      <a:pt x="417510" y="147136"/>
                      <a:pt x="420564" y="132821"/>
                    </a:cubicBezTo>
                    <a:cubicBezTo>
                      <a:pt x="423904" y="117075"/>
                      <a:pt x="417033" y="103811"/>
                      <a:pt x="407872" y="91595"/>
                    </a:cubicBezTo>
                    <a:cubicBezTo>
                      <a:pt x="369604" y="40827"/>
                      <a:pt x="302040" y="20596"/>
                      <a:pt x="242587" y="7999"/>
                    </a:cubicBezTo>
                    <a:cubicBezTo>
                      <a:pt x="199167" y="-1162"/>
                      <a:pt x="155174" y="-4216"/>
                      <a:pt x="112135" y="8381"/>
                    </a:cubicBezTo>
                    <a:cubicBezTo>
                      <a:pt x="73390" y="19737"/>
                      <a:pt x="33118" y="42258"/>
                      <a:pt x="9833" y="76041"/>
                    </a:cubicBezTo>
                    <a:cubicBezTo>
                      <a:pt x="-855" y="91118"/>
                      <a:pt x="23957" y="105433"/>
                      <a:pt x="34359" y="90355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9" name="Google Shape;189;p44"/>
            <p:cNvSpPr/>
            <p:nvPr/>
          </p:nvSpPr>
          <p:spPr>
            <a:xfrm>
              <a:off x="8797313" y="6584131"/>
              <a:ext cx="238392" cy="108275"/>
            </a:xfrm>
            <a:custGeom>
              <a:avLst/>
              <a:gdLst/>
              <a:ahLst/>
              <a:cxnLst/>
              <a:rect l="l" t="t" r="r" b="b"/>
              <a:pathLst>
                <a:path w="238392" h="108275" extrusionOk="0">
                  <a:moveTo>
                    <a:pt x="5141" y="50923"/>
                  </a:moveTo>
                  <a:cubicBezTo>
                    <a:pt x="8004" y="45483"/>
                    <a:pt x="11726" y="40521"/>
                    <a:pt x="15543" y="36417"/>
                  </a:cubicBezTo>
                  <a:cubicBezTo>
                    <a:pt x="34820" y="15900"/>
                    <a:pt x="59441" y="3112"/>
                    <a:pt x="85016" y="535"/>
                  </a:cubicBezTo>
                  <a:cubicBezTo>
                    <a:pt x="99044" y="-896"/>
                    <a:pt x="113168" y="631"/>
                    <a:pt x="127005" y="4066"/>
                  </a:cubicBezTo>
                  <a:cubicBezTo>
                    <a:pt x="166608" y="13896"/>
                    <a:pt x="215564" y="31455"/>
                    <a:pt x="235986" y="73635"/>
                  </a:cubicBezTo>
                  <a:cubicBezTo>
                    <a:pt x="241998" y="85945"/>
                    <a:pt x="236177" y="101596"/>
                    <a:pt x="224821" y="103600"/>
                  </a:cubicBezTo>
                  <a:cubicBezTo>
                    <a:pt x="183786" y="111044"/>
                    <a:pt x="83871" y="109612"/>
                    <a:pt x="24418" y="99210"/>
                  </a:cubicBezTo>
                  <a:cubicBezTo>
                    <a:pt x="17929" y="98065"/>
                    <a:pt x="11630" y="94725"/>
                    <a:pt x="6954" y="88999"/>
                  </a:cubicBezTo>
                  <a:cubicBezTo>
                    <a:pt x="-2970" y="76593"/>
                    <a:pt x="-1061" y="62660"/>
                    <a:pt x="5141" y="50923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44"/>
            <p:cNvSpPr/>
            <p:nvPr/>
          </p:nvSpPr>
          <p:spPr>
            <a:xfrm>
              <a:off x="8827838" y="6598379"/>
              <a:ext cx="88771" cy="40310"/>
            </a:xfrm>
            <a:custGeom>
              <a:avLst/>
              <a:gdLst/>
              <a:ahLst/>
              <a:cxnLst/>
              <a:rect l="l" t="t" r="r" b="b"/>
              <a:pathLst>
                <a:path w="88771" h="40310" extrusionOk="0">
                  <a:moveTo>
                    <a:pt x="1908" y="18925"/>
                  </a:moveTo>
                  <a:cubicBezTo>
                    <a:pt x="2959" y="16921"/>
                    <a:pt x="4390" y="15108"/>
                    <a:pt x="5821" y="13581"/>
                  </a:cubicBezTo>
                  <a:cubicBezTo>
                    <a:pt x="12979" y="5947"/>
                    <a:pt x="22140" y="1175"/>
                    <a:pt x="31683" y="221"/>
                  </a:cubicBezTo>
                  <a:cubicBezTo>
                    <a:pt x="36932" y="-351"/>
                    <a:pt x="42180" y="221"/>
                    <a:pt x="47333" y="1557"/>
                  </a:cubicBezTo>
                  <a:cubicBezTo>
                    <a:pt x="62125" y="5183"/>
                    <a:pt x="80257" y="11768"/>
                    <a:pt x="87891" y="27418"/>
                  </a:cubicBezTo>
                  <a:cubicBezTo>
                    <a:pt x="90086" y="31999"/>
                    <a:pt x="87986" y="37821"/>
                    <a:pt x="83692" y="38584"/>
                  </a:cubicBezTo>
                  <a:cubicBezTo>
                    <a:pt x="68423" y="41351"/>
                    <a:pt x="31301" y="40779"/>
                    <a:pt x="9161" y="36961"/>
                  </a:cubicBezTo>
                  <a:cubicBezTo>
                    <a:pt x="6775" y="36580"/>
                    <a:pt x="4390" y="35339"/>
                    <a:pt x="2672" y="33144"/>
                  </a:cubicBezTo>
                  <a:cubicBezTo>
                    <a:pt x="-1145" y="28468"/>
                    <a:pt x="-382" y="23315"/>
                    <a:pt x="1908" y="18925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1" name="Google Shape;191;p44"/>
          <p:cNvGrpSpPr/>
          <p:nvPr/>
        </p:nvGrpSpPr>
        <p:grpSpPr>
          <a:xfrm>
            <a:off x="11068339" y="4828868"/>
            <a:ext cx="421422" cy="172502"/>
            <a:chOff x="11068339" y="4828868"/>
            <a:chExt cx="421422" cy="172502"/>
          </a:xfrm>
        </p:grpSpPr>
        <p:grpSp>
          <p:nvGrpSpPr>
            <p:cNvPr id="192" name="Google Shape;192;p44"/>
            <p:cNvGrpSpPr/>
            <p:nvPr/>
          </p:nvGrpSpPr>
          <p:grpSpPr>
            <a:xfrm>
              <a:off x="11068339" y="4828868"/>
              <a:ext cx="421422" cy="172502"/>
              <a:chOff x="11068339" y="4828868"/>
              <a:chExt cx="421422" cy="172502"/>
            </a:xfrm>
          </p:grpSpPr>
          <p:sp>
            <p:nvSpPr>
              <p:cNvPr id="193" name="Google Shape;193;p44"/>
              <p:cNvSpPr/>
              <p:nvPr/>
            </p:nvSpPr>
            <p:spPr>
              <a:xfrm>
                <a:off x="11081629" y="4842484"/>
                <a:ext cx="394006" cy="144189"/>
              </a:xfrm>
              <a:custGeom>
                <a:avLst/>
                <a:gdLst/>
                <a:ahLst/>
                <a:cxnLst/>
                <a:rect l="l" t="t" r="r" b="b"/>
                <a:pathLst>
                  <a:path w="394006" h="144189" extrusionOk="0">
                    <a:moveTo>
                      <a:pt x="8758" y="69487"/>
                    </a:moveTo>
                    <a:cubicBezTo>
                      <a:pt x="13530" y="62234"/>
                      <a:pt x="19732" y="55554"/>
                      <a:pt x="26222" y="49924"/>
                    </a:cubicBezTo>
                    <a:cubicBezTo>
                      <a:pt x="58382" y="22154"/>
                      <a:pt x="99321" y="4785"/>
                      <a:pt x="141596" y="873"/>
                    </a:cubicBezTo>
                    <a:cubicBezTo>
                      <a:pt x="164786" y="-1227"/>
                      <a:pt x="188166" y="586"/>
                      <a:pt x="210974" y="4976"/>
                    </a:cubicBezTo>
                    <a:cubicBezTo>
                      <a:pt x="276343" y="17573"/>
                      <a:pt x="357078" y="40476"/>
                      <a:pt x="390192" y="96589"/>
                    </a:cubicBezTo>
                    <a:cubicBezTo>
                      <a:pt x="399926" y="113003"/>
                      <a:pt x="390096" y="133997"/>
                      <a:pt x="371297" y="136861"/>
                    </a:cubicBezTo>
                    <a:cubicBezTo>
                      <a:pt x="303255" y="147358"/>
                      <a:pt x="138161" y="146785"/>
                      <a:pt x="40154" y="133807"/>
                    </a:cubicBezTo>
                    <a:cubicBezTo>
                      <a:pt x="29370" y="132375"/>
                      <a:pt x="19160" y="127985"/>
                      <a:pt x="11430" y="120351"/>
                    </a:cubicBezTo>
                    <a:cubicBezTo>
                      <a:pt x="-5080" y="104033"/>
                      <a:pt x="-1644" y="85328"/>
                      <a:pt x="8758" y="69487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4" name="Google Shape;194;p44"/>
              <p:cNvSpPr/>
              <p:nvPr/>
            </p:nvSpPr>
            <p:spPr>
              <a:xfrm>
                <a:off x="11068339" y="4828868"/>
                <a:ext cx="421422" cy="172502"/>
              </a:xfrm>
              <a:custGeom>
                <a:avLst/>
                <a:gdLst/>
                <a:ahLst/>
                <a:cxnLst/>
                <a:rect l="l" t="t" r="r" b="b"/>
                <a:pathLst>
                  <a:path w="421422" h="172502" extrusionOk="0">
                    <a:moveTo>
                      <a:pt x="34359" y="90355"/>
                    </a:moveTo>
                    <a:cubicBezTo>
                      <a:pt x="51728" y="65257"/>
                      <a:pt x="83601" y="47889"/>
                      <a:pt x="111943" y="38250"/>
                    </a:cubicBezTo>
                    <a:cubicBezTo>
                      <a:pt x="143912" y="27467"/>
                      <a:pt x="177886" y="25653"/>
                      <a:pt x="211191" y="30902"/>
                    </a:cubicBezTo>
                    <a:cubicBezTo>
                      <a:pt x="262437" y="39014"/>
                      <a:pt x="319886" y="52946"/>
                      <a:pt x="361684" y="85202"/>
                    </a:cubicBezTo>
                    <a:cubicBezTo>
                      <a:pt x="371609" y="92836"/>
                      <a:pt x="408254" y="124042"/>
                      <a:pt x="385828" y="135398"/>
                    </a:cubicBezTo>
                    <a:cubicBezTo>
                      <a:pt x="379338" y="138642"/>
                      <a:pt x="369604" y="138261"/>
                      <a:pt x="362543" y="139024"/>
                    </a:cubicBezTo>
                    <a:cubicBezTo>
                      <a:pt x="351378" y="140169"/>
                      <a:pt x="340212" y="140933"/>
                      <a:pt x="328951" y="141506"/>
                    </a:cubicBezTo>
                    <a:cubicBezTo>
                      <a:pt x="276465" y="144464"/>
                      <a:pt x="223693" y="144273"/>
                      <a:pt x="171111" y="142269"/>
                    </a:cubicBezTo>
                    <a:cubicBezTo>
                      <a:pt x="141717" y="141219"/>
                      <a:pt x="112230" y="139501"/>
                      <a:pt x="82933" y="136639"/>
                    </a:cubicBezTo>
                    <a:cubicBezTo>
                      <a:pt x="70241" y="135398"/>
                      <a:pt x="55067" y="135588"/>
                      <a:pt x="43330" y="130054"/>
                    </a:cubicBezTo>
                    <a:cubicBezTo>
                      <a:pt x="25484" y="121560"/>
                      <a:pt x="25102" y="105337"/>
                      <a:pt x="34359" y="90355"/>
                    </a:cubicBezTo>
                    <a:cubicBezTo>
                      <a:pt x="44093" y="74609"/>
                      <a:pt x="19377" y="60295"/>
                      <a:pt x="9643" y="75945"/>
                    </a:cubicBezTo>
                    <a:cubicBezTo>
                      <a:pt x="-9634" y="107055"/>
                      <a:pt x="482" y="143986"/>
                      <a:pt x="35599" y="157728"/>
                    </a:cubicBezTo>
                    <a:cubicBezTo>
                      <a:pt x="49342" y="163072"/>
                      <a:pt x="65278" y="163550"/>
                      <a:pt x="79879" y="164981"/>
                    </a:cubicBezTo>
                    <a:cubicBezTo>
                      <a:pt x="95148" y="166508"/>
                      <a:pt x="110417" y="167749"/>
                      <a:pt x="125686" y="168703"/>
                    </a:cubicBezTo>
                    <a:cubicBezTo>
                      <a:pt x="190292" y="172806"/>
                      <a:pt x="255375" y="173760"/>
                      <a:pt x="320077" y="170707"/>
                    </a:cubicBezTo>
                    <a:cubicBezTo>
                      <a:pt x="333055" y="170135"/>
                      <a:pt x="345938" y="169275"/>
                      <a:pt x="358821" y="168130"/>
                    </a:cubicBezTo>
                    <a:cubicBezTo>
                      <a:pt x="369891" y="167081"/>
                      <a:pt x="382202" y="166794"/>
                      <a:pt x="392794" y="163454"/>
                    </a:cubicBezTo>
                    <a:cubicBezTo>
                      <a:pt x="406822" y="158969"/>
                      <a:pt x="417510" y="147136"/>
                      <a:pt x="420565" y="132821"/>
                    </a:cubicBezTo>
                    <a:cubicBezTo>
                      <a:pt x="423905" y="117076"/>
                      <a:pt x="417033" y="103811"/>
                      <a:pt x="407872" y="91595"/>
                    </a:cubicBezTo>
                    <a:cubicBezTo>
                      <a:pt x="369604" y="40827"/>
                      <a:pt x="302040" y="20596"/>
                      <a:pt x="242588" y="7999"/>
                    </a:cubicBezTo>
                    <a:cubicBezTo>
                      <a:pt x="199167" y="-1162"/>
                      <a:pt x="155173" y="-4216"/>
                      <a:pt x="112134" y="8381"/>
                    </a:cubicBezTo>
                    <a:cubicBezTo>
                      <a:pt x="73390" y="19737"/>
                      <a:pt x="33118" y="42258"/>
                      <a:pt x="9834" y="76040"/>
                    </a:cubicBezTo>
                    <a:cubicBezTo>
                      <a:pt x="-854" y="91118"/>
                      <a:pt x="23957" y="105433"/>
                      <a:pt x="34359" y="90355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5" name="Google Shape;195;p44"/>
            <p:cNvSpPr/>
            <p:nvPr/>
          </p:nvSpPr>
          <p:spPr>
            <a:xfrm>
              <a:off x="11098797" y="4860571"/>
              <a:ext cx="238393" cy="108274"/>
            </a:xfrm>
            <a:custGeom>
              <a:avLst/>
              <a:gdLst/>
              <a:ahLst/>
              <a:cxnLst/>
              <a:rect l="l" t="t" r="r" b="b"/>
              <a:pathLst>
                <a:path w="238393" h="108274" extrusionOk="0">
                  <a:moveTo>
                    <a:pt x="5141" y="50922"/>
                  </a:moveTo>
                  <a:cubicBezTo>
                    <a:pt x="8005" y="45483"/>
                    <a:pt x="11727" y="40521"/>
                    <a:pt x="15544" y="36417"/>
                  </a:cubicBezTo>
                  <a:cubicBezTo>
                    <a:pt x="34820" y="15900"/>
                    <a:pt x="59442" y="3112"/>
                    <a:pt x="85016" y="536"/>
                  </a:cubicBezTo>
                  <a:cubicBezTo>
                    <a:pt x="99045" y="-896"/>
                    <a:pt x="113169" y="631"/>
                    <a:pt x="127006" y="4066"/>
                  </a:cubicBezTo>
                  <a:cubicBezTo>
                    <a:pt x="166609" y="13896"/>
                    <a:pt x="215565" y="31455"/>
                    <a:pt x="235987" y="73635"/>
                  </a:cubicBezTo>
                  <a:cubicBezTo>
                    <a:pt x="241999" y="85945"/>
                    <a:pt x="236178" y="101596"/>
                    <a:pt x="224821" y="103600"/>
                  </a:cubicBezTo>
                  <a:cubicBezTo>
                    <a:pt x="183692" y="111043"/>
                    <a:pt x="83871" y="109612"/>
                    <a:pt x="24418" y="99210"/>
                  </a:cubicBezTo>
                  <a:cubicBezTo>
                    <a:pt x="17930" y="98065"/>
                    <a:pt x="11631" y="94725"/>
                    <a:pt x="6955" y="88999"/>
                  </a:cubicBezTo>
                  <a:cubicBezTo>
                    <a:pt x="-2970" y="76593"/>
                    <a:pt x="-1062" y="62661"/>
                    <a:pt x="5141" y="50922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44"/>
            <p:cNvSpPr/>
            <p:nvPr/>
          </p:nvSpPr>
          <p:spPr>
            <a:xfrm>
              <a:off x="11129323" y="4874818"/>
              <a:ext cx="88770" cy="40310"/>
            </a:xfrm>
            <a:custGeom>
              <a:avLst/>
              <a:gdLst/>
              <a:ahLst/>
              <a:cxnLst/>
              <a:rect l="l" t="t" r="r" b="b"/>
              <a:pathLst>
                <a:path w="88770" h="40310" extrusionOk="0">
                  <a:moveTo>
                    <a:pt x="1908" y="18925"/>
                  </a:moveTo>
                  <a:cubicBezTo>
                    <a:pt x="2958" y="16921"/>
                    <a:pt x="4390" y="15108"/>
                    <a:pt x="5821" y="13581"/>
                  </a:cubicBezTo>
                  <a:cubicBezTo>
                    <a:pt x="12978" y="5947"/>
                    <a:pt x="22139" y="1175"/>
                    <a:pt x="31682" y="221"/>
                  </a:cubicBezTo>
                  <a:cubicBezTo>
                    <a:pt x="36931" y="-351"/>
                    <a:pt x="42181" y="221"/>
                    <a:pt x="47333" y="1557"/>
                  </a:cubicBezTo>
                  <a:cubicBezTo>
                    <a:pt x="62125" y="5183"/>
                    <a:pt x="80257" y="11768"/>
                    <a:pt x="87891" y="27419"/>
                  </a:cubicBezTo>
                  <a:cubicBezTo>
                    <a:pt x="90085" y="31999"/>
                    <a:pt x="87986" y="37820"/>
                    <a:pt x="83692" y="38584"/>
                  </a:cubicBezTo>
                  <a:cubicBezTo>
                    <a:pt x="68424" y="41351"/>
                    <a:pt x="31301" y="40779"/>
                    <a:pt x="9161" y="36962"/>
                  </a:cubicBezTo>
                  <a:cubicBezTo>
                    <a:pt x="6775" y="36580"/>
                    <a:pt x="4390" y="35340"/>
                    <a:pt x="2672" y="33144"/>
                  </a:cubicBezTo>
                  <a:cubicBezTo>
                    <a:pt x="-1145" y="28468"/>
                    <a:pt x="-382" y="23315"/>
                    <a:pt x="1908" y="18925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7" name="Google Shape;197;p44"/>
          <p:cNvGrpSpPr/>
          <p:nvPr/>
        </p:nvGrpSpPr>
        <p:grpSpPr>
          <a:xfrm>
            <a:off x="1340083" y="5003037"/>
            <a:ext cx="545514" cy="217832"/>
            <a:chOff x="1340083" y="5003037"/>
            <a:chExt cx="545514" cy="217832"/>
          </a:xfrm>
        </p:grpSpPr>
        <p:grpSp>
          <p:nvGrpSpPr>
            <p:cNvPr id="198" name="Google Shape;198;p44"/>
            <p:cNvGrpSpPr/>
            <p:nvPr/>
          </p:nvGrpSpPr>
          <p:grpSpPr>
            <a:xfrm>
              <a:off x="1340083" y="5003037"/>
              <a:ext cx="545514" cy="217832"/>
              <a:chOff x="1340083" y="5003037"/>
              <a:chExt cx="545514" cy="217832"/>
            </a:xfrm>
          </p:grpSpPr>
          <p:sp>
            <p:nvSpPr>
              <p:cNvPr id="199" name="Google Shape;199;p44"/>
              <p:cNvSpPr/>
              <p:nvPr/>
            </p:nvSpPr>
            <p:spPr>
              <a:xfrm>
                <a:off x="1354285" y="5016843"/>
                <a:ext cx="517199" cy="189416"/>
              </a:xfrm>
              <a:custGeom>
                <a:avLst/>
                <a:gdLst/>
                <a:ahLst/>
                <a:cxnLst/>
                <a:rect l="l" t="t" r="r" b="b"/>
                <a:pathLst>
                  <a:path w="517199" h="189416" extrusionOk="0">
                    <a:moveTo>
                      <a:pt x="11503" y="91141"/>
                    </a:moveTo>
                    <a:cubicBezTo>
                      <a:pt x="17801" y="81598"/>
                      <a:pt x="25913" y="72819"/>
                      <a:pt x="34406" y="65470"/>
                    </a:cubicBezTo>
                    <a:cubicBezTo>
                      <a:pt x="76586" y="29016"/>
                      <a:pt x="130313" y="6208"/>
                      <a:pt x="185853" y="1151"/>
                    </a:cubicBezTo>
                    <a:cubicBezTo>
                      <a:pt x="216295" y="-1617"/>
                      <a:pt x="247024" y="769"/>
                      <a:pt x="276989" y="6590"/>
                    </a:cubicBezTo>
                    <a:cubicBezTo>
                      <a:pt x="362876" y="23195"/>
                      <a:pt x="468803" y="53160"/>
                      <a:pt x="512224" y="126927"/>
                    </a:cubicBezTo>
                    <a:cubicBezTo>
                      <a:pt x="524916" y="148495"/>
                      <a:pt x="512128" y="175978"/>
                      <a:pt x="487412" y="179795"/>
                    </a:cubicBezTo>
                    <a:cubicBezTo>
                      <a:pt x="398090" y="193537"/>
                      <a:pt x="181273" y="192869"/>
                      <a:pt x="52538" y="175787"/>
                    </a:cubicBezTo>
                    <a:cubicBezTo>
                      <a:pt x="38414" y="173879"/>
                      <a:pt x="24958" y="168153"/>
                      <a:pt x="14843" y="158037"/>
                    </a:cubicBezTo>
                    <a:cubicBezTo>
                      <a:pt x="-6629" y="136470"/>
                      <a:pt x="-2144" y="111945"/>
                      <a:pt x="11503" y="91141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0" name="Google Shape;200;p44"/>
              <p:cNvSpPr/>
              <p:nvPr/>
            </p:nvSpPr>
            <p:spPr>
              <a:xfrm>
                <a:off x="1340083" y="5003037"/>
                <a:ext cx="545514" cy="217832"/>
              </a:xfrm>
              <a:custGeom>
                <a:avLst/>
                <a:gdLst/>
                <a:ahLst/>
                <a:cxnLst/>
                <a:rect l="l" t="t" r="r" b="b"/>
                <a:pathLst>
                  <a:path w="545514" h="217832" extrusionOk="0">
                    <a:moveTo>
                      <a:pt x="38015" y="112199"/>
                    </a:moveTo>
                    <a:cubicBezTo>
                      <a:pt x="60823" y="78798"/>
                      <a:pt x="102431" y="55800"/>
                      <a:pt x="139744" y="42726"/>
                    </a:cubicBezTo>
                    <a:cubicBezTo>
                      <a:pt x="182878" y="27648"/>
                      <a:pt x="228684" y="24880"/>
                      <a:pt x="273727" y="31847"/>
                    </a:cubicBezTo>
                    <a:cubicBezTo>
                      <a:pt x="341769" y="42344"/>
                      <a:pt x="417636" y="61048"/>
                      <a:pt x="473367" y="103419"/>
                    </a:cubicBezTo>
                    <a:cubicBezTo>
                      <a:pt x="489208" y="115443"/>
                      <a:pt x="534919" y="153329"/>
                      <a:pt x="509726" y="174801"/>
                    </a:cubicBezTo>
                    <a:cubicBezTo>
                      <a:pt x="501328" y="181958"/>
                      <a:pt x="485773" y="181481"/>
                      <a:pt x="475275" y="182531"/>
                    </a:cubicBezTo>
                    <a:cubicBezTo>
                      <a:pt x="461534" y="183962"/>
                      <a:pt x="447792" y="184917"/>
                      <a:pt x="434050" y="185775"/>
                    </a:cubicBezTo>
                    <a:cubicBezTo>
                      <a:pt x="363336" y="189974"/>
                      <a:pt x="292336" y="189688"/>
                      <a:pt x="221527" y="187111"/>
                    </a:cubicBezTo>
                    <a:cubicBezTo>
                      <a:pt x="181256" y="185585"/>
                      <a:pt x="140889" y="183199"/>
                      <a:pt x="100808" y="179190"/>
                    </a:cubicBezTo>
                    <a:cubicBezTo>
                      <a:pt x="82581" y="177377"/>
                      <a:pt x="60823" y="177473"/>
                      <a:pt x="45173" y="166785"/>
                    </a:cubicBezTo>
                    <a:cubicBezTo>
                      <a:pt x="24560" y="152566"/>
                      <a:pt x="25991" y="131381"/>
                      <a:pt x="38015" y="112199"/>
                    </a:cubicBezTo>
                    <a:cubicBezTo>
                      <a:pt x="47845" y="96548"/>
                      <a:pt x="23033" y="82138"/>
                      <a:pt x="13299" y="97789"/>
                    </a:cubicBezTo>
                    <a:cubicBezTo>
                      <a:pt x="2325" y="115348"/>
                      <a:pt x="-3974" y="136342"/>
                      <a:pt x="2802" y="156669"/>
                    </a:cubicBezTo>
                    <a:cubicBezTo>
                      <a:pt x="10150" y="178618"/>
                      <a:pt x="29904" y="194555"/>
                      <a:pt x="51566" y="201044"/>
                    </a:cubicBezTo>
                    <a:cubicBezTo>
                      <a:pt x="69603" y="206388"/>
                      <a:pt x="90025" y="206961"/>
                      <a:pt x="108729" y="208679"/>
                    </a:cubicBezTo>
                    <a:cubicBezTo>
                      <a:pt x="128674" y="210587"/>
                      <a:pt x="148619" y="212018"/>
                      <a:pt x="168564" y="213259"/>
                    </a:cubicBezTo>
                    <a:cubicBezTo>
                      <a:pt x="251969" y="218317"/>
                      <a:pt x="335852" y="219462"/>
                      <a:pt x="419354" y="215263"/>
                    </a:cubicBezTo>
                    <a:cubicBezTo>
                      <a:pt x="435958" y="214404"/>
                      <a:pt x="452563" y="213355"/>
                      <a:pt x="469168" y="211828"/>
                    </a:cubicBezTo>
                    <a:cubicBezTo>
                      <a:pt x="483292" y="210492"/>
                      <a:pt x="499228" y="210205"/>
                      <a:pt x="512684" y="205434"/>
                    </a:cubicBezTo>
                    <a:cubicBezTo>
                      <a:pt x="530243" y="199231"/>
                      <a:pt x="542840" y="183485"/>
                      <a:pt x="545130" y="165067"/>
                    </a:cubicBezTo>
                    <a:cubicBezTo>
                      <a:pt x="547707" y="145122"/>
                      <a:pt x="536923" y="128804"/>
                      <a:pt x="524994" y="113917"/>
                    </a:cubicBezTo>
                    <a:cubicBezTo>
                      <a:pt x="474512" y="50551"/>
                      <a:pt x="386812" y="25644"/>
                      <a:pt x="310754" y="9802"/>
                    </a:cubicBezTo>
                    <a:cubicBezTo>
                      <a:pt x="255691" y="-1649"/>
                      <a:pt x="199865" y="-5180"/>
                      <a:pt x="145374" y="10852"/>
                    </a:cubicBezTo>
                    <a:cubicBezTo>
                      <a:pt x="95750" y="25453"/>
                      <a:pt x="42978" y="54177"/>
                      <a:pt x="13204" y="97693"/>
                    </a:cubicBezTo>
                    <a:cubicBezTo>
                      <a:pt x="2897" y="112962"/>
                      <a:pt x="27709" y="127276"/>
                      <a:pt x="38015" y="112199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01" name="Google Shape;201;p44"/>
            <p:cNvSpPr/>
            <p:nvPr/>
          </p:nvSpPr>
          <p:spPr>
            <a:xfrm>
              <a:off x="1376786" y="5040462"/>
              <a:ext cx="312972" cy="142048"/>
            </a:xfrm>
            <a:custGeom>
              <a:avLst/>
              <a:gdLst/>
              <a:ahLst/>
              <a:cxnLst/>
              <a:rect l="l" t="t" r="r" b="b"/>
              <a:pathLst>
                <a:path w="312972" h="142048" extrusionOk="0">
                  <a:moveTo>
                    <a:pt x="6752" y="66854"/>
                  </a:moveTo>
                  <a:cubicBezTo>
                    <a:pt x="10474" y="59696"/>
                    <a:pt x="15341" y="53207"/>
                    <a:pt x="20398" y="47863"/>
                  </a:cubicBezTo>
                  <a:cubicBezTo>
                    <a:pt x="45687" y="20856"/>
                    <a:pt x="78038" y="4156"/>
                    <a:pt x="111629" y="721"/>
                  </a:cubicBezTo>
                  <a:cubicBezTo>
                    <a:pt x="130047" y="-1188"/>
                    <a:pt x="148656" y="816"/>
                    <a:pt x="166788" y="5301"/>
                  </a:cubicBezTo>
                  <a:cubicBezTo>
                    <a:pt x="218893" y="18279"/>
                    <a:pt x="283117" y="41278"/>
                    <a:pt x="309837" y="96628"/>
                  </a:cubicBezTo>
                  <a:cubicBezTo>
                    <a:pt x="317663" y="112851"/>
                    <a:pt x="310124" y="133273"/>
                    <a:pt x="295141" y="135945"/>
                  </a:cubicBezTo>
                  <a:cubicBezTo>
                    <a:pt x="241223" y="145679"/>
                    <a:pt x="110007" y="143770"/>
                    <a:pt x="32041" y="130219"/>
                  </a:cubicBezTo>
                  <a:cubicBezTo>
                    <a:pt x="23452" y="128692"/>
                    <a:pt x="15245" y="124303"/>
                    <a:pt x="9138" y="116763"/>
                  </a:cubicBezTo>
                  <a:cubicBezTo>
                    <a:pt x="-3936" y="100635"/>
                    <a:pt x="-1360" y="82313"/>
                    <a:pt x="6752" y="66854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44"/>
            <p:cNvSpPr/>
            <p:nvPr/>
          </p:nvSpPr>
          <p:spPr>
            <a:xfrm>
              <a:off x="1416926" y="5059154"/>
              <a:ext cx="116381" cy="52836"/>
            </a:xfrm>
            <a:custGeom>
              <a:avLst/>
              <a:gdLst/>
              <a:ahLst/>
              <a:cxnLst/>
              <a:rect l="l" t="t" r="r" b="b"/>
              <a:pathLst>
                <a:path w="116381" h="52836" extrusionOk="0">
                  <a:moveTo>
                    <a:pt x="2493" y="24876"/>
                  </a:moveTo>
                  <a:cubicBezTo>
                    <a:pt x="3925" y="22204"/>
                    <a:pt x="5738" y="19818"/>
                    <a:pt x="7551" y="17815"/>
                  </a:cubicBezTo>
                  <a:cubicBezTo>
                    <a:pt x="16999" y="7795"/>
                    <a:pt x="29023" y="1591"/>
                    <a:pt x="41429" y="255"/>
                  </a:cubicBezTo>
                  <a:cubicBezTo>
                    <a:pt x="48300" y="-413"/>
                    <a:pt x="55171" y="255"/>
                    <a:pt x="61946" y="1973"/>
                  </a:cubicBezTo>
                  <a:cubicBezTo>
                    <a:pt x="81318" y="6744"/>
                    <a:pt x="105176" y="15429"/>
                    <a:pt x="115196" y="35946"/>
                  </a:cubicBezTo>
                  <a:cubicBezTo>
                    <a:pt x="118154" y="41958"/>
                    <a:pt x="115291" y="49593"/>
                    <a:pt x="109757" y="50547"/>
                  </a:cubicBezTo>
                  <a:cubicBezTo>
                    <a:pt x="89716" y="54173"/>
                    <a:pt x="40951" y="53505"/>
                    <a:pt x="11941" y="48447"/>
                  </a:cubicBezTo>
                  <a:cubicBezTo>
                    <a:pt x="8792" y="47875"/>
                    <a:pt x="5738" y="46253"/>
                    <a:pt x="3448" y="43390"/>
                  </a:cubicBezTo>
                  <a:cubicBezTo>
                    <a:pt x="-1515" y="37378"/>
                    <a:pt x="-465" y="30602"/>
                    <a:pt x="2493" y="24876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3" name="Google Shape;203;p44"/>
          <p:cNvGrpSpPr/>
          <p:nvPr/>
        </p:nvGrpSpPr>
        <p:grpSpPr>
          <a:xfrm>
            <a:off x="1597075" y="4992295"/>
            <a:ext cx="802829" cy="312049"/>
            <a:chOff x="1597075" y="4992295"/>
            <a:chExt cx="802829" cy="312049"/>
          </a:xfrm>
        </p:grpSpPr>
        <p:grpSp>
          <p:nvGrpSpPr>
            <p:cNvPr id="204" name="Google Shape;204;p44"/>
            <p:cNvGrpSpPr/>
            <p:nvPr/>
          </p:nvGrpSpPr>
          <p:grpSpPr>
            <a:xfrm>
              <a:off x="1597075" y="4992295"/>
              <a:ext cx="802829" cy="312049"/>
              <a:chOff x="1597075" y="4992295"/>
              <a:chExt cx="802829" cy="312049"/>
            </a:xfrm>
          </p:grpSpPr>
          <p:sp>
            <p:nvSpPr>
              <p:cNvPr id="205" name="Google Shape;205;p44"/>
              <p:cNvSpPr/>
              <p:nvPr/>
            </p:nvSpPr>
            <p:spPr>
              <a:xfrm>
                <a:off x="1611157" y="5006130"/>
                <a:ext cx="774633" cy="283653"/>
              </a:xfrm>
              <a:custGeom>
                <a:avLst/>
                <a:gdLst/>
                <a:ahLst/>
                <a:cxnLst/>
                <a:rect l="l" t="t" r="r" b="b"/>
                <a:pathLst>
                  <a:path w="774633" h="283653" extrusionOk="0">
                    <a:moveTo>
                      <a:pt x="17159" y="136495"/>
                    </a:moveTo>
                    <a:cubicBezTo>
                      <a:pt x="26511" y="122180"/>
                      <a:pt x="38821" y="109011"/>
                      <a:pt x="51418" y="98132"/>
                    </a:cubicBezTo>
                    <a:cubicBezTo>
                      <a:pt x="114593" y="43546"/>
                      <a:pt x="195136" y="9382"/>
                      <a:pt x="278255" y="1747"/>
                    </a:cubicBezTo>
                    <a:cubicBezTo>
                      <a:pt x="323775" y="-2451"/>
                      <a:pt x="369868" y="1175"/>
                      <a:pt x="414720" y="9859"/>
                    </a:cubicBezTo>
                    <a:cubicBezTo>
                      <a:pt x="543360" y="34766"/>
                      <a:pt x="701964" y="79714"/>
                      <a:pt x="767143" y="190031"/>
                    </a:cubicBezTo>
                    <a:cubicBezTo>
                      <a:pt x="786229" y="222382"/>
                      <a:pt x="767047" y="263512"/>
                      <a:pt x="729925" y="269237"/>
                    </a:cubicBezTo>
                    <a:cubicBezTo>
                      <a:pt x="596132" y="289851"/>
                      <a:pt x="271480" y="288800"/>
                      <a:pt x="78616" y="263225"/>
                    </a:cubicBezTo>
                    <a:cubicBezTo>
                      <a:pt x="57526" y="260458"/>
                      <a:pt x="37199" y="251774"/>
                      <a:pt x="22217" y="236696"/>
                    </a:cubicBezTo>
                    <a:cubicBezTo>
                      <a:pt x="-9943" y="204345"/>
                      <a:pt x="-3168" y="167605"/>
                      <a:pt x="17159" y="136495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6" name="Google Shape;206;p44"/>
              <p:cNvSpPr/>
              <p:nvPr/>
            </p:nvSpPr>
            <p:spPr>
              <a:xfrm>
                <a:off x="1597075" y="4992295"/>
                <a:ext cx="802829" cy="312049"/>
              </a:xfrm>
              <a:custGeom>
                <a:avLst/>
                <a:gdLst/>
                <a:ahLst/>
                <a:cxnLst/>
                <a:rect l="l" t="t" r="r" b="b"/>
                <a:pathLst>
                  <a:path w="802829" h="312049" extrusionOk="0">
                    <a:moveTo>
                      <a:pt x="43647" y="157487"/>
                    </a:moveTo>
                    <a:cubicBezTo>
                      <a:pt x="61492" y="130957"/>
                      <a:pt x="87544" y="110535"/>
                      <a:pt x="113979" y="93071"/>
                    </a:cubicBezTo>
                    <a:cubicBezTo>
                      <a:pt x="140604" y="75512"/>
                      <a:pt x="169328" y="61102"/>
                      <a:pt x="199388" y="50509"/>
                    </a:cubicBezTo>
                    <a:cubicBezTo>
                      <a:pt x="264663" y="27511"/>
                      <a:pt x="334231" y="23121"/>
                      <a:pt x="402559" y="33523"/>
                    </a:cubicBezTo>
                    <a:cubicBezTo>
                      <a:pt x="458004" y="41921"/>
                      <a:pt x="513639" y="55472"/>
                      <a:pt x="566889" y="73222"/>
                    </a:cubicBezTo>
                    <a:cubicBezTo>
                      <a:pt x="617658" y="90113"/>
                      <a:pt x="668331" y="112253"/>
                      <a:pt x="710511" y="145748"/>
                    </a:cubicBezTo>
                    <a:cubicBezTo>
                      <a:pt x="737518" y="167220"/>
                      <a:pt x="802887" y="224956"/>
                      <a:pt x="760898" y="260360"/>
                    </a:cubicBezTo>
                    <a:cubicBezTo>
                      <a:pt x="747061" y="272003"/>
                      <a:pt x="724349" y="271620"/>
                      <a:pt x="707076" y="273434"/>
                    </a:cubicBezTo>
                    <a:cubicBezTo>
                      <a:pt x="685890" y="275629"/>
                      <a:pt x="664705" y="277251"/>
                      <a:pt x="643519" y="278492"/>
                    </a:cubicBezTo>
                    <a:cubicBezTo>
                      <a:pt x="534729" y="284981"/>
                      <a:pt x="425367" y="284504"/>
                      <a:pt x="316481" y="280209"/>
                    </a:cubicBezTo>
                    <a:cubicBezTo>
                      <a:pt x="255597" y="277824"/>
                      <a:pt x="194712" y="274102"/>
                      <a:pt x="134114" y="267613"/>
                    </a:cubicBezTo>
                    <a:cubicBezTo>
                      <a:pt x="104817" y="264463"/>
                      <a:pt x="72276" y="263700"/>
                      <a:pt x="49277" y="242991"/>
                    </a:cubicBezTo>
                    <a:cubicBezTo>
                      <a:pt x="21984" y="218371"/>
                      <a:pt x="25324" y="186306"/>
                      <a:pt x="43647" y="157487"/>
                    </a:cubicBezTo>
                    <a:cubicBezTo>
                      <a:pt x="53571" y="141931"/>
                      <a:pt x="28760" y="127521"/>
                      <a:pt x="18930" y="143077"/>
                    </a:cubicBezTo>
                    <a:cubicBezTo>
                      <a:pt x="2421" y="169033"/>
                      <a:pt x="-6549" y="200621"/>
                      <a:pt x="5666" y="230300"/>
                    </a:cubicBezTo>
                    <a:cubicBezTo>
                      <a:pt x="18262" y="261028"/>
                      <a:pt x="47846" y="282214"/>
                      <a:pt x="79719" y="289180"/>
                    </a:cubicBezTo>
                    <a:cubicBezTo>
                      <a:pt x="106535" y="295001"/>
                      <a:pt x="134973" y="296528"/>
                      <a:pt x="162171" y="299009"/>
                    </a:cubicBezTo>
                    <a:cubicBezTo>
                      <a:pt x="191754" y="301777"/>
                      <a:pt x="221337" y="303876"/>
                      <a:pt x="250921" y="305594"/>
                    </a:cubicBezTo>
                    <a:cubicBezTo>
                      <a:pt x="372594" y="312751"/>
                      <a:pt x="495030" y="314278"/>
                      <a:pt x="616704" y="308552"/>
                    </a:cubicBezTo>
                    <a:cubicBezTo>
                      <a:pt x="641038" y="307407"/>
                      <a:pt x="665373" y="305880"/>
                      <a:pt x="689612" y="303685"/>
                    </a:cubicBezTo>
                    <a:cubicBezTo>
                      <a:pt x="710225" y="301872"/>
                      <a:pt x="732269" y="300918"/>
                      <a:pt x="752405" y="295860"/>
                    </a:cubicBezTo>
                    <a:cubicBezTo>
                      <a:pt x="779412" y="289180"/>
                      <a:pt x="799166" y="265704"/>
                      <a:pt x="802410" y="238411"/>
                    </a:cubicBezTo>
                    <a:cubicBezTo>
                      <a:pt x="805750" y="209973"/>
                      <a:pt x="788573" y="186306"/>
                      <a:pt x="771491" y="165407"/>
                    </a:cubicBezTo>
                    <a:cubicBezTo>
                      <a:pt x="734560" y="120364"/>
                      <a:pt x="682646" y="89254"/>
                      <a:pt x="629682" y="66542"/>
                    </a:cubicBezTo>
                    <a:cubicBezTo>
                      <a:pt x="574142" y="42780"/>
                      <a:pt x="515643" y="26938"/>
                      <a:pt x="456572" y="14628"/>
                    </a:cubicBezTo>
                    <a:cubicBezTo>
                      <a:pt x="383854" y="-545"/>
                      <a:pt x="310469" y="-6653"/>
                      <a:pt x="237465" y="9761"/>
                    </a:cubicBezTo>
                    <a:cubicBezTo>
                      <a:pt x="169519" y="25030"/>
                      <a:pt x="104340" y="57762"/>
                      <a:pt x="52426" y="104332"/>
                    </a:cubicBezTo>
                    <a:cubicBezTo>
                      <a:pt x="39639" y="115784"/>
                      <a:pt x="28378" y="128858"/>
                      <a:pt x="18835" y="143077"/>
                    </a:cubicBezTo>
                    <a:cubicBezTo>
                      <a:pt x="8624" y="158345"/>
                      <a:pt x="33340" y="172755"/>
                      <a:pt x="43647" y="157487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07" name="Google Shape;207;p44"/>
            <p:cNvSpPr/>
            <p:nvPr/>
          </p:nvSpPr>
          <p:spPr>
            <a:xfrm>
              <a:off x="1644956" y="5041446"/>
              <a:ext cx="468925" cy="213016"/>
            </a:xfrm>
            <a:custGeom>
              <a:avLst/>
              <a:gdLst/>
              <a:ahLst/>
              <a:cxnLst/>
              <a:rect l="l" t="t" r="r" b="b"/>
              <a:pathLst>
                <a:path w="468925" h="213016" extrusionOk="0">
                  <a:moveTo>
                    <a:pt x="10080" y="100129"/>
                  </a:moveTo>
                  <a:cubicBezTo>
                    <a:pt x="15710" y="89440"/>
                    <a:pt x="22963" y="79707"/>
                    <a:pt x="30597" y="71690"/>
                  </a:cubicBezTo>
                  <a:cubicBezTo>
                    <a:pt x="68483" y="31324"/>
                    <a:pt x="116961" y="6226"/>
                    <a:pt x="167253" y="1073"/>
                  </a:cubicBezTo>
                  <a:cubicBezTo>
                    <a:pt x="194737" y="-1791"/>
                    <a:pt x="222698" y="1263"/>
                    <a:pt x="249895" y="8039"/>
                  </a:cubicBezTo>
                  <a:cubicBezTo>
                    <a:pt x="327862" y="27411"/>
                    <a:pt x="424150" y="61957"/>
                    <a:pt x="464231" y="144885"/>
                  </a:cubicBezTo>
                  <a:cubicBezTo>
                    <a:pt x="475969" y="169125"/>
                    <a:pt x="464613" y="199757"/>
                    <a:pt x="442187" y="203861"/>
                  </a:cubicBezTo>
                  <a:cubicBezTo>
                    <a:pt x="361358" y="218462"/>
                    <a:pt x="164963" y="215599"/>
                    <a:pt x="48156" y="195272"/>
                  </a:cubicBezTo>
                  <a:cubicBezTo>
                    <a:pt x="35369" y="193078"/>
                    <a:pt x="23058" y="186493"/>
                    <a:pt x="13897" y="175137"/>
                  </a:cubicBezTo>
                  <a:cubicBezTo>
                    <a:pt x="-5952" y="150707"/>
                    <a:pt x="-2040" y="123223"/>
                    <a:pt x="10080" y="100129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44"/>
            <p:cNvSpPr/>
            <p:nvPr/>
          </p:nvSpPr>
          <p:spPr>
            <a:xfrm>
              <a:off x="1705017" y="5069423"/>
              <a:ext cx="174325" cy="79293"/>
            </a:xfrm>
            <a:custGeom>
              <a:avLst/>
              <a:gdLst/>
              <a:ahLst/>
              <a:cxnLst/>
              <a:rect l="l" t="t" r="r" b="b"/>
              <a:pathLst>
                <a:path w="174325" h="79293" extrusionOk="0">
                  <a:moveTo>
                    <a:pt x="3746" y="37225"/>
                  </a:moveTo>
                  <a:cubicBezTo>
                    <a:pt x="5845" y="33217"/>
                    <a:pt x="8517" y="29591"/>
                    <a:pt x="11380" y="26632"/>
                  </a:cubicBezTo>
                  <a:cubicBezTo>
                    <a:pt x="25504" y="11650"/>
                    <a:pt x="43540" y="2298"/>
                    <a:pt x="62149" y="389"/>
                  </a:cubicBezTo>
                  <a:cubicBezTo>
                    <a:pt x="72360" y="-660"/>
                    <a:pt x="82762" y="485"/>
                    <a:pt x="92878" y="2966"/>
                  </a:cubicBezTo>
                  <a:cubicBezTo>
                    <a:pt x="121888" y="10218"/>
                    <a:pt x="157674" y="23006"/>
                    <a:pt x="172561" y="53925"/>
                  </a:cubicBezTo>
                  <a:cubicBezTo>
                    <a:pt x="176951" y="62991"/>
                    <a:pt x="172752" y="74347"/>
                    <a:pt x="164354" y="75874"/>
                  </a:cubicBezTo>
                  <a:cubicBezTo>
                    <a:pt x="134294" y="81314"/>
                    <a:pt x="61290" y="80264"/>
                    <a:pt x="17774" y="72725"/>
                  </a:cubicBezTo>
                  <a:cubicBezTo>
                    <a:pt x="13003" y="71866"/>
                    <a:pt x="8422" y="69480"/>
                    <a:pt x="4986" y="65186"/>
                  </a:cubicBezTo>
                  <a:cubicBezTo>
                    <a:pt x="-2171" y="56120"/>
                    <a:pt x="-739" y="45814"/>
                    <a:pt x="3746" y="37225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9" name="Google Shape;209;p44"/>
          <p:cNvSpPr/>
          <p:nvPr/>
        </p:nvSpPr>
        <p:spPr>
          <a:xfrm>
            <a:off x="10097439" y="84932"/>
            <a:ext cx="436496" cy="689767"/>
          </a:xfrm>
          <a:custGeom>
            <a:avLst/>
            <a:gdLst/>
            <a:ahLst/>
            <a:cxnLst/>
            <a:rect l="l" t="t" r="r" b="b"/>
            <a:pathLst>
              <a:path w="436496" h="689767" extrusionOk="0">
                <a:moveTo>
                  <a:pt x="436497" y="0"/>
                </a:moveTo>
                <a:lnTo>
                  <a:pt x="308239" y="0"/>
                </a:lnTo>
                <a:lnTo>
                  <a:pt x="0" y="298505"/>
                </a:lnTo>
                <a:lnTo>
                  <a:pt x="246686" y="689768"/>
                </a:lnTo>
                <a:lnTo>
                  <a:pt x="374945" y="689768"/>
                </a:lnTo>
                <a:lnTo>
                  <a:pt x="436497" y="0"/>
                </a:lnTo>
                <a:close/>
              </a:path>
            </a:pathLst>
          </a:custGeom>
          <a:solidFill>
            <a:srgbClr val="A5633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44"/>
          <p:cNvSpPr/>
          <p:nvPr/>
        </p:nvSpPr>
        <p:spPr>
          <a:xfrm>
            <a:off x="10216631" y="84932"/>
            <a:ext cx="1132085" cy="689767"/>
          </a:xfrm>
          <a:custGeom>
            <a:avLst/>
            <a:gdLst/>
            <a:ahLst/>
            <a:cxnLst/>
            <a:rect l="l" t="t" r="r" b="b"/>
            <a:pathLst>
              <a:path w="1132085" h="689767" extrusionOk="0">
                <a:moveTo>
                  <a:pt x="1132086" y="206320"/>
                </a:moveTo>
                <a:lnTo>
                  <a:pt x="307762" y="0"/>
                </a:lnTo>
                <a:lnTo>
                  <a:pt x="0" y="298505"/>
                </a:lnTo>
                <a:lnTo>
                  <a:pt x="246305" y="689768"/>
                </a:lnTo>
                <a:lnTo>
                  <a:pt x="1129987" y="668391"/>
                </a:lnTo>
                <a:lnTo>
                  <a:pt x="1132086" y="206320"/>
                </a:lnTo>
                <a:close/>
              </a:path>
            </a:pathLst>
          </a:custGeom>
          <a:solidFill>
            <a:srgbClr val="80462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44"/>
          <p:cNvSpPr/>
          <p:nvPr/>
        </p:nvSpPr>
        <p:spPr>
          <a:xfrm>
            <a:off x="11237349" y="189881"/>
            <a:ext cx="258901" cy="1471281"/>
          </a:xfrm>
          <a:custGeom>
            <a:avLst/>
            <a:gdLst/>
            <a:ahLst/>
            <a:cxnLst/>
            <a:rect l="l" t="t" r="r" b="b"/>
            <a:pathLst>
              <a:path w="258901" h="1471281" extrusionOk="0">
                <a:moveTo>
                  <a:pt x="0" y="83525"/>
                </a:moveTo>
                <a:cubicBezTo>
                  <a:pt x="0" y="-27842"/>
                  <a:pt x="258902" y="-27842"/>
                  <a:pt x="258902" y="83525"/>
                </a:cubicBezTo>
                <a:lnTo>
                  <a:pt x="258902" y="1431378"/>
                </a:lnTo>
                <a:cubicBezTo>
                  <a:pt x="258902" y="1483864"/>
                  <a:pt x="0" y="1485296"/>
                  <a:pt x="0" y="1431378"/>
                </a:cubicBezTo>
                <a:lnTo>
                  <a:pt x="0" y="83525"/>
                </a:lnTo>
                <a:lnTo>
                  <a:pt x="0" y="83525"/>
                </a:lnTo>
                <a:lnTo>
                  <a:pt x="0" y="83525"/>
                </a:lnTo>
                <a:close/>
              </a:path>
            </a:pathLst>
          </a:custGeom>
          <a:solidFill>
            <a:srgbClr val="63371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2" name="Google Shape;212;p44"/>
          <p:cNvGrpSpPr/>
          <p:nvPr/>
        </p:nvGrpSpPr>
        <p:grpSpPr>
          <a:xfrm>
            <a:off x="10436729" y="210050"/>
            <a:ext cx="772926" cy="490700"/>
            <a:chOff x="10436406" y="210041"/>
            <a:chExt cx="832625" cy="490700"/>
          </a:xfrm>
        </p:grpSpPr>
        <p:sp>
          <p:nvSpPr>
            <p:cNvPr id="213" name="Google Shape;213;p44"/>
            <p:cNvSpPr/>
            <p:nvPr/>
          </p:nvSpPr>
          <p:spPr>
            <a:xfrm>
              <a:off x="10436406" y="210041"/>
              <a:ext cx="144862" cy="490700"/>
            </a:xfrm>
            <a:custGeom>
              <a:avLst/>
              <a:gdLst/>
              <a:ahLst/>
              <a:cxnLst/>
              <a:rect l="l" t="t" r="r" b="b"/>
              <a:pathLst>
                <a:path w="144862" h="490700" extrusionOk="0">
                  <a:moveTo>
                    <a:pt x="129117" y="0"/>
                  </a:moveTo>
                  <a:lnTo>
                    <a:pt x="19277" y="0"/>
                  </a:lnTo>
                  <a:cubicBezTo>
                    <a:pt x="15651" y="0"/>
                    <a:pt x="12501" y="1241"/>
                    <a:pt x="10019" y="3817"/>
                  </a:cubicBezTo>
                  <a:cubicBezTo>
                    <a:pt x="7062" y="6585"/>
                    <a:pt x="5535" y="10402"/>
                    <a:pt x="5535" y="15173"/>
                  </a:cubicBezTo>
                  <a:cubicBezTo>
                    <a:pt x="4389" y="37886"/>
                    <a:pt x="3340" y="77012"/>
                    <a:pt x="2290" y="132457"/>
                  </a:cubicBezTo>
                  <a:cubicBezTo>
                    <a:pt x="1241" y="187902"/>
                    <a:pt x="667" y="236762"/>
                    <a:pt x="382" y="279133"/>
                  </a:cubicBezTo>
                  <a:cubicBezTo>
                    <a:pt x="96" y="321504"/>
                    <a:pt x="0" y="352232"/>
                    <a:pt x="0" y="371223"/>
                  </a:cubicBezTo>
                  <a:cubicBezTo>
                    <a:pt x="0" y="409776"/>
                    <a:pt x="191" y="444322"/>
                    <a:pt x="667" y="474859"/>
                  </a:cubicBezTo>
                  <a:cubicBezTo>
                    <a:pt x="859" y="479440"/>
                    <a:pt x="2577" y="483257"/>
                    <a:pt x="5630" y="486216"/>
                  </a:cubicBezTo>
                  <a:cubicBezTo>
                    <a:pt x="8684" y="489174"/>
                    <a:pt x="12596" y="490701"/>
                    <a:pt x="17177" y="490701"/>
                  </a:cubicBezTo>
                  <a:cubicBezTo>
                    <a:pt x="21758" y="490510"/>
                    <a:pt x="25575" y="488792"/>
                    <a:pt x="28533" y="485739"/>
                  </a:cubicBezTo>
                  <a:cubicBezTo>
                    <a:pt x="31491" y="482685"/>
                    <a:pt x="33018" y="478772"/>
                    <a:pt x="33018" y="474191"/>
                  </a:cubicBezTo>
                  <a:cubicBezTo>
                    <a:pt x="32351" y="442986"/>
                    <a:pt x="31969" y="406818"/>
                    <a:pt x="31969" y="365688"/>
                  </a:cubicBezTo>
                  <a:cubicBezTo>
                    <a:pt x="31969" y="309861"/>
                    <a:pt x="32542" y="246209"/>
                    <a:pt x="33687" y="174541"/>
                  </a:cubicBezTo>
                  <a:lnTo>
                    <a:pt x="81878" y="174541"/>
                  </a:lnTo>
                  <a:cubicBezTo>
                    <a:pt x="86269" y="174541"/>
                    <a:pt x="89990" y="172919"/>
                    <a:pt x="93044" y="169674"/>
                  </a:cubicBezTo>
                  <a:cubicBezTo>
                    <a:pt x="96097" y="166430"/>
                    <a:pt x="97720" y="162708"/>
                    <a:pt x="97720" y="158318"/>
                  </a:cubicBezTo>
                  <a:cubicBezTo>
                    <a:pt x="97720" y="153738"/>
                    <a:pt x="96193" y="149920"/>
                    <a:pt x="93044" y="146771"/>
                  </a:cubicBezTo>
                  <a:cubicBezTo>
                    <a:pt x="89990" y="143718"/>
                    <a:pt x="86174" y="142095"/>
                    <a:pt x="81878" y="142095"/>
                  </a:cubicBezTo>
                  <a:lnTo>
                    <a:pt x="33972" y="142095"/>
                  </a:lnTo>
                  <a:cubicBezTo>
                    <a:pt x="34928" y="94571"/>
                    <a:pt x="35786" y="57831"/>
                    <a:pt x="36740" y="31874"/>
                  </a:cubicBezTo>
                  <a:lnTo>
                    <a:pt x="129021" y="31874"/>
                  </a:lnTo>
                  <a:cubicBezTo>
                    <a:pt x="133411" y="31874"/>
                    <a:pt x="137133" y="30347"/>
                    <a:pt x="140186" y="27198"/>
                  </a:cubicBezTo>
                  <a:cubicBezTo>
                    <a:pt x="143240" y="24048"/>
                    <a:pt x="144862" y="20327"/>
                    <a:pt x="144862" y="16032"/>
                  </a:cubicBezTo>
                  <a:cubicBezTo>
                    <a:pt x="144862" y="11452"/>
                    <a:pt x="143336" y="7634"/>
                    <a:pt x="140186" y="4485"/>
                  </a:cubicBezTo>
                  <a:cubicBezTo>
                    <a:pt x="137037" y="1336"/>
                    <a:pt x="133506" y="0"/>
                    <a:pt x="129117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44"/>
            <p:cNvSpPr/>
            <p:nvPr/>
          </p:nvSpPr>
          <p:spPr>
            <a:xfrm>
              <a:off x="10607702" y="231703"/>
              <a:ext cx="66992" cy="447280"/>
            </a:xfrm>
            <a:custGeom>
              <a:avLst/>
              <a:gdLst/>
              <a:ahLst/>
              <a:cxnLst/>
              <a:rect l="l" t="t" r="r" b="b"/>
              <a:pathLst>
                <a:path w="66992" h="447280" extrusionOk="0">
                  <a:moveTo>
                    <a:pt x="52391" y="0"/>
                  </a:moveTo>
                  <a:cubicBezTo>
                    <a:pt x="24049" y="0"/>
                    <a:pt x="7826" y="2099"/>
                    <a:pt x="3817" y="6394"/>
                  </a:cubicBezTo>
                  <a:cubicBezTo>
                    <a:pt x="1241" y="9161"/>
                    <a:pt x="0" y="12597"/>
                    <a:pt x="0" y="16605"/>
                  </a:cubicBezTo>
                  <a:cubicBezTo>
                    <a:pt x="191" y="21281"/>
                    <a:pt x="1814" y="25003"/>
                    <a:pt x="4771" y="27770"/>
                  </a:cubicBezTo>
                  <a:cubicBezTo>
                    <a:pt x="7539" y="30347"/>
                    <a:pt x="10975" y="31587"/>
                    <a:pt x="14983" y="31587"/>
                  </a:cubicBezTo>
                  <a:lnTo>
                    <a:pt x="17845" y="31587"/>
                  </a:lnTo>
                  <a:cubicBezTo>
                    <a:pt x="16319" y="73195"/>
                    <a:pt x="15364" y="122914"/>
                    <a:pt x="14792" y="180935"/>
                  </a:cubicBezTo>
                  <a:cubicBezTo>
                    <a:pt x="14219" y="238957"/>
                    <a:pt x="14028" y="284477"/>
                    <a:pt x="14028" y="317495"/>
                  </a:cubicBezTo>
                  <a:cubicBezTo>
                    <a:pt x="14028" y="353568"/>
                    <a:pt x="14219" y="386873"/>
                    <a:pt x="14697" y="417602"/>
                  </a:cubicBezTo>
                  <a:lnTo>
                    <a:pt x="13743" y="417602"/>
                  </a:lnTo>
                  <a:cubicBezTo>
                    <a:pt x="9734" y="417792"/>
                    <a:pt x="6394" y="419319"/>
                    <a:pt x="3817" y="422087"/>
                  </a:cubicBezTo>
                  <a:cubicBezTo>
                    <a:pt x="1241" y="424854"/>
                    <a:pt x="0" y="428290"/>
                    <a:pt x="0" y="432298"/>
                  </a:cubicBezTo>
                  <a:cubicBezTo>
                    <a:pt x="191" y="436974"/>
                    <a:pt x="1814" y="440696"/>
                    <a:pt x="4771" y="443463"/>
                  </a:cubicBezTo>
                  <a:cubicBezTo>
                    <a:pt x="7539" y="446040"/>
                    <a:pt x="10879" y="447280"/>
                    <a:pt x="14697" y="447280"/>
                  </a:cubicBezTo>
                  <a:lnTo>
                    <a:pt x="53060" y="445372"/>
                  </a:lnTo>
                  <a:cubicBezTo>
                    <a:pt x="57354" y="445181"/>
                    <a:pt x="60693" y="443654"/>
                    <a:pt x="63175" y="440886"/>
                  </a:cubicBezTo>
                  <a:cubicBezTo>
                    <a:pt x="65656" y="438119"/>
                    <a:pt x="66896" y="434779"/>
                    <a:pt x="66896" y="430962"/>
                  </a:cubicBezTo>
                  <a:cubicBezTo>
                    <a:pt x="66896" y="426095"/>
                    <a:pt x="65275" y="422182"/>
                    <a:pt x="62125" y="419415"/>
                  </a:cubicBezTo>
                  <a:cubicBezTo>
                    <a:pt x="59357" y="416838"/>
                    <a:pt x="56017" y="415598"/>
                    <a:pt x="52200" y="415598"/>
                  </a:cubicBezTo>
                  <a:lnTo>
                    <a:pt x="44566" y="415884"/>
                  </a:lnTo>
                  <a:cubicBezTo>
                    <a:pt x="44184" y="384964"/>
                    <a:pt x="43898" y="351373"/>
                    <a:pt x="43898" y="315205"/>
                  </a:cubicBezTo>
                  <a:cubicBezTo>
                    <a:pt x="43898" y="281996"/>
                    <a:pt x="44089" y="246496"/>
                    <a:pt x="44566" y="208705"/>
                  </a:cubicBezTo>
                  <a:cubicBezTo>
                    <a:pt x="45425" y="129785"/>
                    <a:pt x="46570" y="70236"/>
                    <a:pt x="48097" y="29965"/>
                  </a:cubicBezTo>
                  <a:lnTo>
                    <a:pt x="53536" y="29679"/>
                  </a:lnTo>
                  <a:cubicBezTo>
                    <a:pt x="57545" y="29488"/>
                    <a:pt x="60884" y="27961"/>
                    <a:pt x="63270" y="25194"/>
                  </a:cubicBezTo>
                  <a:cubicBezTo>
                    <a:pt x="65751" y="22426"/>
                    <a:pt x="66992" y="19086"/>
                    <a:pt x="66992" y="15269"/>
                  </a:cubicBezTo>
                  <a:lnTo>
                    <a:pt x="66992" y="13646"/>
                  </a:lnTo>
                  <a:cubicBezTo>
                    <a:pt x="66801" y="9638"/>
                    <a:pt x="65275" y="6298"/>
                    <a:pt x="62507" y="3722"/>
                  </a:cubicBezTo>
                  <a:cubicBezTo>
                    <a:pt x="59453" y="1336"/>
                    <a:pt x="56208" y="0"/>
                    <a:pt x="52391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44"/>
            <p:cNvSpPr/>
            <p:nvPr/>
          </p:nvSpPr>
          <p:spPr>
            <a:xfrm>
              <a:off x="10717829" y="242678"/>
              <a:ext cx="156027" cy="425522"/>
            </a:xfrm>
            <a:custGeom>
              <a:avLst/>
              <a:gdLst/>
              <a:ahLst/>
              <a:cxnLst/>
              <a:rect l="l" t="t" r="r" b="b"/>
              <a:pathLst>
                <a:path w="156027" h="425522" extrusionOk="0">
                  <a:moveTo>
                    <a:pt x="142286" y="6776"/>
                  </a:moveTo>
                  <a:cubicBezTo>
                    <a:pt x="138278" y="6776"/>
                    <a:pt x="134938" y="8112"/>
                    <a:pt x="132266" y="10688"/>
                  </a:cubicBezTo>
                  <a:cubicBezTo>
                    <a:pt x="129593" y="13265"/>
                    <a:pt x="128257" y="16414"/>
                    <a:pt x="128257" y="20231"/>
                  </a:cubicBezTo>
                  <a:lnTo>
                    <a:pt x="124346" y="326466"/>
                  </a:lnTo>
                  <a:lnTo>
                    <a:pt x="34259" y="10688"/>
                  </a:lnTo>
                  <a:cubicBezTo>
                    <a:pt x="33114" y="7157"/>
                    <a:pt x="31110" y="4390"/>
                    <a:pt x="28438" y="2672"/>
                  </a:cubicBezTo>
                  <a:cubicBezTo>
                    <a:pt x="25766" y="954"/>
                    <a:pt x="22808" y="0"/>
                    <a:pt x="19658" y="0"/>
                  </a:cubicBezTo>
                  <a:cubicBezTo>
                    <a:pt x="15460" y="0"/>
                    <a:pt x="11929" y="1622"/>
                    <a:pt x="8970" y="4771"/>
                  </a:cubicBezTo>
                  <a:cubicBezTo>
                    <a:pt x="6584" y="7348"/>
                    <a:pt x="5249" y="10402"/>
                    <a:pt x="5058" y="14028"/>
                  </a:cubicBezTo>
                  <a:cubicBezTo>
                    <a:pt x="3435" y="52964"/>
                    <a:pt x="2195" y="105068"/>
                    <a:pt x="1336" y="170247"/>
                  </a:cubicBezTo>
                  <a:cubicBezTo>
                    <a:pt x="478" y="235426"/>
                    <a:pt x="0" y="288008"/>
                    <a:pt x="0" y="327993"/>
                  </a:cubicBezTo>
                  <a:cubicBezTo>
                    <a:pt x="0" y="358053"/>
                    <a:pt x="191" y="385823"/>
                    <a:pt x="572" y="411494"/>
                  </a:cubicBezTo>
                  <a:cubicBezTo>
                    <a:pt x="763" y="415502"/>
                    <a:pt x="2195" y="418747"/>
                    <a:pt x="4867" y="421323"/>
                  </a:cubicBezTo>
                  <a:cubicBezTo>
                    <a:pt x="7539" y="423900"/>
                    <a:pt x="10879" y="425236"/>
                    <a:pt x="14886" y="425236"/>
                  </a:cubicBezTo>
                  <a:cubicBezTo>
                    <a:pt x="18704" y="425045"/>
                    <a:pt x="21854" y="423614"/>
                    <a:pt x="24429" y="420942"/>
                  </a:cubicBezTo>
                  <a:cubicBezTo>
                    <a:pt x="27006" y="418270"/>
                    <a:pt x="28342" y="415025"/>
                    <a:pt x="28342" y="411208"/>
                  </a:cubicBezTo>
                  <a:cubicBezTo>
                    <a:pt x="27960" y="387732"/>
                    <a:pt x="27770" y="361680"/>
                    <a:pt x="27770" y="333051"/>
                  </a:cubicBezTo>
                  <a:cubicBezTo>
                    <a:pt x="27770" y="260047"/>
                    <a:pt x="28629" y="182080"/>
                    <a:pt x="30442" y="98961"/>
                  </a:cubicBezTo>
                  <a:lnTo>
                    <a:pt x="120815" y="415407"/>
                  </a:lnTo>
                  <a:cubicBezTo>
                    <a:pt x="123009" y="421800"/>
                    <a:pt x="127494" y="425141"/>
                    <a:pt x="134269" y="425522"/>
                  </a:cubicBezTo>
                  <a:lnTo>
                    <a:pt x="134556" y="425522"/>
                  </a:lnTo>
                  <a:cubicBezTo>
                    <a:pt x="138945" y="425522"/>
                    <a:pt x="142763" y="423900"/>
                    <a:pt x="146198" y="420751"/>
                  </a:cubicBezTo>
                  <a:cubicBezTo>
                    <a:pt x="148966" y="417792"/>
                    <a:pt x="150589" y="414643"/>
                    <a:pt x="150970" y="411399"/>
                  </a:cubicBezTo>
                  <a:cubicBezTo>
                    <a:pt x="151352" y="408154"/>
                    <a:pt x="151543" y="405005"/>
                    <a:pt x="151543" y="402046"/>
                  </a:cubicBezTo>
                  <a:lnTo>
                    <a:pt x="151543" y="398134"/>
                  </a:lnTo>
                  <a:lnTo>
                    <a:pt x="156028" y="20899"/>
                  </a:lnTo>
                  <a:cubicBezTo>
                    <a:pt x="155837" y="16891"/>
                    <a:pt x="154405" y="13551"/>
                    <a:pt x="151829" y="10879"/>
                  </a:cubicBezTo>
                  <a:cubicBezTo>
                    <a:pt x="149253" y="8112"/>
                    <a:pt x="146008" y="6776"/>
                    <a:pt x="142286" y="6776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44"/>
            <p:cNvSpPr/>
            <p:nvPr/>
          </p:nvSpPr>
          <p:spPr>
            <a:xfrm>
              <a:off x="10914223" y="267681"/>
              <a:ext cx="58976" cy="395461"/>
            </a:xfrm>
            <a:custGeom>
              <a:avLst/>
              <a:gdLst/>
              <a:ahLst/>
              <a:cxnLst/>
              <a:rect l="l" t="t" r="r" b="b"/>
              <a:pathLst>
                <a:path w="58976" h="395461" extrusionOk="0">
                  <a:moveTo>
                    <a:pt x="46379" y="0"/>
                  </a:moveTo>
                  <a:cubicBezTo>
                    <a:pt x="21281" y="0"/>
                    <a:pt x="6966" y="1909"/>
                    <a:pt x="3435" y="5630"/>
                  </a:cubicBezTo>
                  <a:cubicBezTo>
                    <a:pt x="1145" y="8112"/>
                    <a:pt x="0" y="11070"/>
                    <a:pt x="0" y="14696"/>
                  </a:cubicBezTo>
                  <a:cubicBezTo>
                    <a:pt x="191" y="18800"/>
                    <a:pt x="1623" y="22140"/>
                    <a:pt x="4200" y="24621"/>
                  </a:cubicBezTo>
                  <a:cubicBezTo>
                    <a:pt x="6681" y="26911"/>
                    <a:pt x="9639" y="28056"/>
                    <a:pt x="13265" y="28056"/>
                  </a:cubicBezTo>
                  <a:lnTo>
                    <a:pt x="15842" y="28056"/>
                  </a:lnTo>
                  <a:cubicBezTo>
                    <a:pt x="14506" y="64797"/>
                    <a:pt x="13647" y="108790"/>
                    <a:pt x="13169" y="160036"/>
                  </a:cubicBezTo>
                  <a:cubicBezTo>
                    <a:pt x="12693" y="211282"/>
                    <a:pt x="12502" y="251458"/>
                    <a:pt x="12502" y="280660"/>
                  </a:cubicBezTo>
                  <a:cubicBezTo>
                    <a:pt x="12502" y="312533"/>
                    <a:pt x="12693" y="341926"/>
                    <a:pt x="13074" y="369123"/>
                  </a:cubicBezTo>
                  <a:lnTo>
                    <a:pt x="12215" y="369123"/>
                  </a:lnTo>
                  <a:cubicBezTo>
                    <a:pt x="8589" y="369314"/>
                    <a:pt x="5726" y="370650"/>
                    <a:pt x="3435" y="373036"/>
                  </a:cubicBezTo>
                  <a:cubicBezTo>
                    <a:pt x="1145" y="375421"/>
                    <a:pt x="0" y="378475"/>
                    <a:pt x="0" y="382102"/>
                  </a:cubicBezTo>
                  <a:cubicBezTo>
                    <a:pt x="191" y="386205"/>
                    <a:pt x="1623" y="389545"/>
                    <a:pt x="4200" y="392026"/>
                  </a:cubicBezTo>
                  <a:cubicBezTo>
                    <a:pt x="6681" y="394317"/>
                    <a:pt x="9543" y="395462"/>
                    <a:pt x="12978" y="395462"/>
                  </a:cubicBezTo>
                  <a:lnTo>
                    <a:pt x="46856" y="393744"/>
                  </a:lnTo>
                  <a:cubicBezTo>
                    <a:pt x="50578" y="393553"/>
                    <a:pt x="53632" y="392217"/>
                    <a:pt x="55732" y="389831"/>
                  </a:cubicBezTo>
                  <a:cubicBezTo>
                    <a:pt x="57927" y="387350"/>
                    <a:pt x="58976" y="384487"/>
                    <a:pt x="58976" y="381052"/>
                  </a:cubicBezTo>
                  <a:cubicBezTo>
                    <a:pt x="58976" y="376757"/>
                    <a:pt x="57545" y="373322"/>
                    <a:pt x="54777" y="370841"/>
                  </a:cubicBezTo>
                  <a:cubicBezTo>
                    <a:pt x="52295" y="368551"/>
                    <a:pt x="49433" y="367405"/>
                    <a:pt x="45998" y="367405"/>
                  </a:cubicBezTo>
                  <a:lnTo>
                    <a:pt x="39222" y="367692"/>
                  </a:lnTo>
                  <a:cubicBezTo>
                    <a:pt x="38841" y="340399"/>
                    <a:pt x="38650" y="310720"/>
                    <a:pt x="38650" y="278656"/>
                  </a:cubicBezTo>
                  <a:cubicBezTo>
                    <a:pt x="38650" y="249263"/>
                    <a:pt x="38841" y="217867"/>
                    <a:pt x="39222" y="184562"/>
                  </a:cubicBezTo>
                  <a:cubicBezTo>
                    <a:pt x="39986" y="114898"/>
                    <a:pt x="41035" y="62220"/>
                    <a:pt x="42372" y="26625"/>
                  </a:cubicBezTo>
                  <a:lnTo>
                    <a:pt x="47143" y="26339"/>
                  </a:lnTo>
                  <a:cubicBezTo>
                    <a:pt x="50769" y="26148"/>
                    <a:pt x="53632" y="24812"/>
                    <a:pt x="55732" y="22426"/>
                  </a:cubicBezTo>
                  <a:cubicBezTo>
                    <a:pt x="57927" y="19945"/>
                    <a:pt x="58976" y="17082"/>
                    <a:pt x="58976" y="13646"/>
                  </a:cubicBezTo>
                  <a:lnTo>
                    <a:pt x="58976" y="12215"/>
                  </a:lnTo>
                  <a:cubicBezTo>
                    <a:pt x="58785" y="8589"/>
                    <a:pt x="57449" y="5726"/>
                    <a:pt x="55063" y="3435"/>
                  </a:cubicBezTo>
                  <a:cubicBezTo>
                    <a:pt x="52678" y="1145"/>
                    <a:pt x="49720" y="0"/>
                    <a:pt x="46379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44"/>
            <p:cNvSpPr/>
            <p:nvPr/>
          </p:nvSpPr>
          <p:spPr>
            <a:xfrm>
              <a:off x="11008222" y="286289"/>
              <a:ext cx="104878" cy="378475"/>
            </a:xfrm>
            <a:custGeom>
              <a:avLst/>
              <a:gdLst/>
              <a:ahLst/>
              <a:cxnLst/>
              <a:rect l="l" t="t" r="r" b="b"/>
              <a:pathLst>
                <a:path w="104878" h="378475" extrusionOk="0">
                  <a:moveTo>
                    <a:pt x="87223" y="234567"/>
                  </a:moveTo>
                  <a:cubicBezTo>
                    <a:pt x="79589" y="218725"/>
                    <a:pt x="72528" y="204029"/>
                    <a:pt x="65751" y="190574"/>
                  </a:cubicBezTo>
                  <a:cubicBezTo>
                    <a:pt x="58690" y="176259"/>
                    <a:pt x="52201" y="162517"/>
                    <a:pt x="46189" y="149443"/>
                  </a:cubicBezTo>
                  <a:cubicBezTo>
                    <a:pt x="40177" y="136274"/>
                    <a:pt x="35023" y="122532"/>
                    <a:pt x="30538" y="108313"/>
                  </a:cubicBezTo>
                  <a:cubicBezTo>
                    <a:pt x="26816" y="95430"/>
                    <a:pt x="24908" y="85696"/>
                    <a:pt x="24717" y="79207"/>
                  </a:cubicBezTo>
                  <a:cubicBezTo>
                    <a:pt x="24526" y="72718"/>
                    <a:pt x="24431" y="68996"/>
                    <a:pt x="24431" y="68042"/>
                  </a:cubicBezTo>
                  <a:cubicBezTo>
                    <a:pt x="24431" y="57067"/>
                    <a:pt x="26053" y="48097"/>
                    <a:pt x="29202" y="41035"/>
                  </a:cubicBezTo>
                  <a:cubicBezTo>
                    <a:pt x="34356" y="29870"/>
                    <a:pt x="40463" y="24335"/>
                    <a:pt x="47715" y="24335"/>
                  </a:cubicBezTo>
                  <a:cubicBezTo>
                    <a:pt x="53727" y="24335"/>
                    <a:pt x="59072" y="28438"/>
                    <a:pt x="63843" y="36550"/>
                  </a:cubicBezTo>
                  <a:cubicBezTo>
                    <a:pt x="67374" y="42562"/>
                    <a:pt x="69473" y="48765"/>
                    <a:pt x="70046" y="55254"/>
                  </a:cubicBezTo>
                  <a:cubicBezTo>
                    <a:pt x="70618" y="61743"/>
                    <a:pt x="71001" y="66324"/>
                    <a:pt x="71001" y="69187"/>
                  </a:cubicBezTo>
                  <a:cubicBezTo>
                    <a:pt x="71001" y="77489"/>
                    <a:pt x="69951" y="86746"/>
                    <a:pt x="67852" y="96957"/>
                  </a:cubicBezTo>
                  <a:cubicBezTo>
                    <a:pt x="67661" y="98007"/>
                    <a:pt x="67565" y="98961"/>
                    <a:pt x="67565" y="99915"/>
                  </a:cubicBezTo>
                  <a:cubicBezTo>
                    <a:pt x="67565" y="102015"/>
                    <a:pt x="68137" y="104019"/>
                    <a:pt x="69187" y="106023"/>
                  </a:cubicBezTo>
                  <a:cubicBezTo>
                    <a:pt x="70809" y="108886"/>
                    <a:pt x="73195" y="110699"/>
                    <a:pt x="76344" y="111558"/>
                  </a:cubicBezTo>
                  <a:cubicBezTo>
                    <a:pt x="77585" y="111939"/>
                    <a:pt x="78825" y="112130"/>
                    <a:pt x="80066" y="112130"/>
                  </a:cubicBezTo>
                  <a:cubicBezTo>
                    <a:pt x="82166" y="112130"/>
                    <a:pt x="84170" y="111558"/>
                    <a:pt x="86174" y="110317"/>
                  </a:cubicBezTo>
                  <a:cubicBezTo>
                    <a:pt x="89132" y="108695"/>
                    <a:pt x="91136" y="106214"/>
                    <a:pt x="91995" y="102683"/>
                  </a:cubicBezTo>
                  <a:cubicBezTo>
                    <a:pt x="94667" y="90181"/>
                    <a:pt x="96003" y="78730"/>
                    <a:pt x="96003" y="68519"/>
                  </a:cubicBezTo>
                  <a:cubicBezTo>
                    <a:pt x="96003" y="63365"/>
                    <a:pt x="95621" y="58499"/>
                    <a:pt x="94954" y="53727"/>
                  </a:cubicBezTo>
                  <a:cubicBezTo>
                    <a:pt x="92854" y="39794"/>
                    <a:pt x="88750" y="28438"/>
                    <a:pt x="82643" y="19849"/>
                  </a:cubicBezTo>
                  <a:cubicBezTo>
                    <a:pt x="76535" y="11165"/>
                    <a:pt x="69378" y="5344"/>
                    <a:pt x="61075" y="2386"/>
                  </a:cubicBezTo>
                  <a:cubicBezTo>
                    <a:pt x="56973" y="763"/>
                    <a:pt x="52773" y="0"/>
                    <a:pt x="48384" y="0"/>
                  </a:cubicBezTo>
                  <a:cubicBezTo>
                    <a:pt x="39223" y="0"/>
                    <a:pt x="30729" y="3054"/>
                    <a:pt x="22999" y="9257"/>
                  </a:cubicBezTo>
                  <a:cubicBezTo>
                    <a:pt x="16796" y="14219"/>
                    <a:pt x="11452" y="21376"/>
                    <a:pt x="6872" y="30728"/>
                  </a:cubicBezTo>
                  <a:cubicBezTo>
                    <a:pt x="3150" y="39222"/>
                    <a:pt x="1051" y="46761"/>
                    <a:pt x="669" y="53536"/>
                  </a:cubicBezTo>
                  <a:cubicBezTo>
                    <a:pt x="191" y="60216"/>
                    <a:pt x="0" y="65370"/>
                    <a:pt x="0" y="68900"/>
                  </a:cubicBezTo>
                  <a:cubicBezTo>
                    <a:pt x="0" y="84265"/>
                    <a:pt x="2386" y="99820"/>
                    <a:pt x="7157" y="115470"/>
                  </a:cubicBezTo>
                  <a:cubicBezTo>
                    <a:pt x="11739" y="130834"/>
                    <a:pt x="17178" y="145435"/>
                    <a:pt x="23477" y="159177"/>
                  </a:cubicBezTo>
                  <a:cubicBezTo>
                    <a:pt x="29775" y="172919"/>
                    <a:pt x="36550" y="187138"/>
                    <a:pt x="43994" y="201834"/>
                  </a:cubicBezTo>
                  <a:cubicBezTo>
                    <a:pt x="50674" y="215290"/>
                    <a:pt x="57640" y="229700"/>
                    <a:pt x="64893" y="245255"/>
                  </a:cubicBezTo>
                  <a:cubicBezTo>
                    <a:pt x="68424" y="252889"/>
                    <a:pt x="71668" y="261478"/>
                    <a:pt x="74531" y="271117"/>
                  </a:cubicBezTo>
                  <a:cubicBezTo>
                    <a:pt x="77490" y="280755"/>
                    <a:pt x="79112" y="288676"/>
                    <a:pt x="79398" y="294783"/>
                  </a:cubicBezTo>
                  <a:cubicBezTo>
                    <a:pt x="79685" y="300891"/>
                    <a:pt x="79970" y="304899"/>
                    <a:pt x="79970" y="306712"/>
                  </a:cubicBezTo>
                  <a:cubicBezTo>
                    <a:pt x="79970" y="315491"/>
                    <a:pt x="78635" y="324462"/>
                    <a:pt x="75963" y="333432"/>
                  </a:cubicBezTo>
                  <a:cubicBezTo>
                    <a:pt x="71859" y="345743"/>
                    <a:pt x="65084" y="352614"/>
                    <a:pt x="55541" y="353854"/>
                  </a:cubicBezTo>
                  <a:lnTo>
                    <a:pt x="54778" y="353854"/>
                  </a:lnTo>
                  <a:cubicBezTo>
                    <a:pt x="46093" y="353854"/>
                    <a:pt x="39127" y="348606"/>
                    <a:pt x="33878" y="338204"/>
                  </a:cubicBezTo>
                  <a:cubicBezTo>
                    <a:pt x="30347" y="330569"/>
                    <a:pt x="28629" y="322076"/>
                    <a:pt x="28629" y="312533"/>
                  </a:cubicBezTo>
                  <a:cubicBezTo>
                    <a:pt x="28629" y="301940"/>
                    <a:pt x="30252" y="289916"/>
                    <a:pt x="33400" y="276556"/>
                  </a:cubicBezTo>
                  <a:cubicBezTo>
                    <a:pt x="33592" y="275697"/>
                    <a:pt x="33687" y="274838"/>
                    <a:pt x="33687" y="273884"/>
                  </a:cubicBezTo>
                  <a:cubicBezTo>
                    <a:pt x="33687" y="271403"/>
                    <a:pt x="33115" y="269208"/>
                    <a:pt x="31874" y="267299"/>
                  </a:cubicBezTo>
                  <a:cubicBezTo>
                    <a:pt x="30156" y="264627"/>
                    <a:pt x="27579" y="262814"/>
                    <a:pt x="24240" y="261764"/>
                  </a:cubicBezTo>
                  <a:cubicBezTo>
                    <a:pt x="23190" y="261574"/>
                    <a:pt x="22140" y="261478"/>
                    <a:pt x="21091" y="261478"/>
                  </a:cubicBezTo>
                  <a:cubicBezTo>
                    <a:pt x="18992" y="261478"/>
                    <a:pt x="16891" y="262051"/>
                    <a:pt x="14697" y="263291"/>
                  </a:cubicBezTo>
                  <a:cubicBezTo>
                    <a:pt x="11834" y="265009"/>
                    <a:pt x="10116" y="267681"/>
                    <a:pt x="9449" y="271212"/>
                  </a:cubicBezTo>
                  <a:cubicBezTo>
                    <a:pt x="5918" y="285717"/>
                    <a:pt x="4200" y="298887"/>
                    <a:pt x="4200" y="310911"/>
                  </a:cubicBezTo>
                  <a:cubicBezTo>
                    <a:pt x="4200" y="314823"/>
                    <a:pt x="4391" y="318736"/>
                    <a:pt x="4771" y="322840"/>
                  </a:cubicBezTo>
                  <a:cubicBezTo>
                    <a:pt x="5631" y="331810"/>
                    <a:pt x="8017" y="340590"/>
                    <a:pt x="11929" y="349083"/>
                  </a:cubicBezTo>
                  <a:cubicBezTo>
                    <a:pt x="16510" y="358244"/>
                    <a:pt x="22522" y="365497"/>
                    <a:pt x="29965" y="370650"/>
                  </a:cubicBezTo>
                  <a:cubicBezTo>
                    <a:pt x="37409" y="375803"/>
                    <a:pt x="45616" y="378475"/>
                    <a:pt x="54587" y="378475"/>
                  </a:cubicBezTo>
                  <a:cubicBezTo>
                    <a:pt x="65562" y="378475"/>
                    <a:pt x="75199" y="374658"/>
                    <a:pt x="83692" y="367119"/>
                  </a:cubicBezTo>
                  <a:cubicBezTo>
                    <a:pt x="91136" y="360439"/>
                    <a:pt x="96576" y="351564"/>
                    <a:pt x="100107" y="340685"/>
                  </a:cubicBezTo>
                  <a:cubicBezTo>
                    <a:pt x="103256" y="329424"/>
                    <a:pt x="104879" y="318259"/>
                    <a:pt x="104879" y="307284"/>
                  </a:cubicBezTo>
                  <a:cubicBezTo>
                    <a:pt x="104879" y="293352"/>
                    <a:pt x="102874" y="279419"/>
                    <a:pt x="98771" y="265486"/>
                  </a:cubicBezTo>
                  <a:cubicBezTo>
                    <a:pt x="95049" y="253748"/>
                    <a:pt x="91327" y="243537"/>
                    <a:pt x="87223" y="234567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44"/>
            <p:cNvSpPr/>
            <p:nvPr/>
          </p:nvSpPr>
          <p:spPr>
            <a:xfrm>
              <a:off x="11153562" y="317495"/>
              <a:ext cx="115470" cy="342688"/>
            </a:xfrm>
            <a:custGeom>
              <a:avLst/>
              <a:gdLst/>
              <a:ahLst/>
              <a:cxnLst/>
              <a:rect l="l" t="t" r="r" b="b"/>
              <a:pathLst>
                <a:path w="115470" h="342688" extrusionOk="0">
                  <a:moveTo>
                    <a:pt x="115279" y="11452"/>
                  </a:moveTo>
                  <a:cubicBezTo>
                    <a:pt x="115279" y="8207"/>
                    <a:pt x="114229" y="5535"/>
                    <a:pt x="112035" y="3435"/>
                  </a:cubicBezTo>
                  <a:cubicBezTo>
                    <a:pt x="109840" y="1336"/>
                    <a:pt x="107263" y="191"/>
                    <a:pt x="104113" y="0"/>
                  </a:cubicBezTo>
                  <a:cubicBezTo>
                    <a:pt x="100869" y="191"/>
                    <a:pt x="98197" y="1336"/>
                    <a:pt x="96097" y="3435"/>
                  </a:cubicBezTo>
                  <a:cubicBezTo>
                    <a:pt x="93998" y="5535"/>
                    <a:pt x="92853" y="8207"/>
                    <a:pt x="92662" y="11452"/>
                  </a:cubicBezTo>
                  <a:lnTo>
                    <a:pt x="92662" y="102873"/>
                  </a:lnTo>
                  <a:lnTo>
                    <a:pt x="24047" y="102873"/>
                  </a:lnTo>
                  <a:cubicBezTo>
                    <a:pt x="25194" y="68614"/>
                    <a:pt x="26624" y="38458"/>
                    <a:pt x="28438" y="12406"/>
                  </a:cubicBezTo>
                  <a:lnTo>
                    <a:pt x="28438" y="11929"/>
                  </a:lnTo>
                  <a:cubicBezTo>
                    <a:pt x="28438" y="9066"/>
                    <a:pt x="27579" y="6489"/>
                    <a:pt x="25766" y="4390"/>
                  </a:cubicBezTo>
                  <a:cubicBezTo>
                    <a:pt x="23475" y="1813"/>
                    <a:pt x="20708" y="477"/>
                    <a:pt x="17272" y="477"/>
                  </a:cubicBezTo>
                  <a:cubicBezTo>
                    <a:pt x="14410" y="477"/>
                    <a:pt x="11833" y="1336"/>
                    <a:pt x="9733" y="3149"/>
                  </a:cubicBezTo>
                  <a:cubicBezTo>
                    <a:pt x="7347" y="5058"/>
                    <a:pt x="6012" y="7634"/>
                    <a:pt x="5821" y="10879"/>
                  </a:cubicBezTo>
                  <a:cubicBezTo>
                    <a:pt x="2767" y="53727"/>
                    <a:pt x="1050" y="93521"/>
                    <a:pt x="572" y="130262"/>
                  </a:cubicBezTo>
                  <a:cubicBezTo>
                    <a:pt x="96" y="167002"/>
                    <a:pt x="0" y="192005"/>
                    <a:pt x="0" y="205270"/>
                  </a:cubicBezTo>
                  <a:cubicBezTo>
                    <a:pt x="0" y="250027"/>
                    <a:pt x="954" y="292302"/>
                    <a:pt x="2862" y="332096"/>
                  </a:cubicBezTo>
                  <a:cubicBezTo>
                    <a:pt x="3149" y="335341"/>
                    <a:pt x="4485" y="337918"/>
                    <a:pt x="6584" y="339826"/>
                  </a:cubicBezTo>
                  <a:cubicBezTo>
                    <a:pt x="8779" y="341735"/>
                    <a:pt x="11356" y="342689"/>
                    <a:pt x="14219" y="342689"/>
                  </a:cubicBezTo>
                  <a:lnTo>
                    <a:pt x="14982" y="342689"/>
                  </a:lnTo>
                  <a:cubicBezTo>
                    <a:pt x="18036" y="342498"/>
                    <a:pt x="20517" y="341353"/>
                    <a:pt x="22521" y="339158"/>
                  </a:cubicBezTo>
                  <a:cubicBezTo>
                    <a:pt x="24429" y="336963"/>
                    <a:pt x="25384" y="334387"/>
                    <a:pt x="25384" y="331524"/>
                  </a:cubicBezTo>
                  <a:lnTo>
                    <a:pt x="25384" y="331047"/>
                  </a:lnTo>
                  <a:cubicBezTo>
                    <a:pt x="23475" y="289630"/>
                    <a:pt x="22521" y="246782"/>
                    <a:pt x="22521" y="202312"/>
                  </a:cubicBezTo>
                  <a:cubicBezTo>
                    <a:pt x="22521" y="177213"/>
                    <a:pt x="22808" y="151638"/>
                    <a:pt x="23475" y="125490"/>
                  </a:cubicBezTo>
                  <a:lnTo>
                    <a:pt x="92567" y="125490"/>
                  </a:lnTo>
                  <a:lnTo>
                    <a:pt x="92853" y="331333"/>
                  </a:lnTo>
                  <a:cubicBezTo>
                    <a:pt x="92853" y="334577"/>
                    <a:pt x="93903" y="337249"/>
                    <a:pt x="96097" y="339444"/>
                  </a:cubicBezTo>
                  <a:cubicBezTo>
                    <a:pt x="98292" y="341639"/>
                    <a:pt x="100869" y="342689"/>
                    <a:pt x="104018" y="342689"/>
                  </a:cubicBezTo>
                  <a:cubicBezTo>
                    <a:pt x="107168" y="342689"/>
                    <a:pt x="109744" y="341639"/>
                    <a:pt x="111939" y="339444"/>
                  </a:cubicBezTo>
                  <a:cubicBezTo>
                    <a:pt x="114134" y="337249"/>
                    <a:pt x="115279" y="334577"/>
                    <a:pt x="115470" y="331333"/>
                  </a:cubicBezTo>
                  <a:lnTo>
                    <a:pt x="115279" y="11452"/>
                  </a:ln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9" name="Google Shape;219;p44"/>
          <p:cNvSpPr/>
          <p:nvPr/>
        </p:nvSpPr>
        <p:spPr>
          <a:xfrm>
            <a:off x="11073973" y="1002491"/>
            <a:ext cx="548532" cy="597582"/>
          </a:xfrm>
          <a:custGeom>
            <a:avLst/>
            <a:gdLst/>
            <a:ahLst/>
            <a:cxnLst/>
            <a:rect l="l" t="t" r="r" b="b"/>
            <a:pathLst>
              <a:path w="548532" h="597582" extrusionOk="0">
                <a:moveTo>
                  <a:pt x="270639" y="582504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8" y="486979"/>
                </a:cubicBezTo>
                <a:cubicBezTo>
                  <a:pt x="168625" y="340685"/>
                  <a:pt x="117475" y="179217"/>
                  <a:pt x="98102" y="13933"/>
                </a:cubicBezTo>
                <a:cubicBezTo>
                  <a:pt x="145913" y="140282"/>
                  <a:pt x="197541" y="265200"/>
                  <a:pt x="252889" y="388495"/>
                </a:cubicBezTo>
                <a:cubicBezTo>
                  <a:pt x="215386" y="261001"/>
                  <a:pt x="226933" y="119669"/>
                  <a:pt x="284668" y="0"/>
                </a:cubicBezTo>
                <a:cubicBezTo>
                  <a:pt x="292111" y="137228"/>
                  <a:pt x="299746" y="275793"/>
                  <a:pt x="336773" y="408058"/>
                </a:cubicBezTo>
                <a:cubicBezTo>
                  <a:pt x="335723" y="305567"/>
                  <a:pt x="373132" y="203075"/>
                  <a:pt x="440027" y="125490"/>
                </a:cubicBezTo>
                <a:cubicBezTo>
                  <a:pt x="400616" y="239529"/>
                  <a:pt x="384392" y="361584"/>
                  <a:pt x="392790" y="482017"/>
                </a:cubicBezTo>
                <a:cubicBezTo>
                  <a:pt x="406533" y="441459"/>
                  <a:pt x="420941" y="400424"/>
                  <a:pt x="445468" y="365211"/>
                </a:cubicBezTo>
                <a:cubicBezTo>
                  <a:pt x="469993" y="330092"/>
                  <a:pt x="506161" y="300986"/>
                  <a:pt x="548532" y="294306"/>
                </a:cubicBezTo>
                <a:cubicBezTo>
                  <a:pt x="467130" y="378762"/>
                  <a:pt x="407773" y="484212"/>
                  <a:pt x="377713" y="597582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44"/>
          <p:cNvSpPr/>
          <p:nvPr/>
        </p:nvSpPr>
        <p:spPr>
          <a:xfrm>
            <a:off x="10915655" y="976153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5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5" y="179217"/>
                  <a:pt x="98102" y="13933"/>
                </a:cubicBezTo>
                <a:cubicBezTo>
                  <a:pt x="145913" y="140282"/>
                  <a:pt x="197540" y="265200"/>
                  <a:pt x="252889" y="388495"/>
                </a:cubicBezTo>
                <a:cubicBezTo>
                  <a:pt x="215386" y="261001"/>
                  <a:pt x="226933" y="119669"/>
                  <a:pt x="284667" y="0"/>
                </a:cubicBezTo>
                <a:cubicBezTo>
                  <a:pt x="292111" y="137228"/>
                  <a:pt x="299746" y="275793"/>
                  <a:pt x="336773" y="408059"/>
                </a:cubicBezTo>
                <a:cubicBezTo>
                  <a:pt x="335723" y="305567"/>
                  <a:pt x="373131" y="203075"/>
                  <a:pt x="440027" y="125490"/>
                </a:cubicBezTo>
                <a:cubicBezTo>
                  <a:pt x="400615" y="239529"/>
                  <a:pt x="384392" y="361584"/>
                  <a:pt x="392790" y="482017"/>
                </a:cubicBezTo>
                <a:cubicBezTo>
                  <a:pt x="406531" y="441459"/>
                  <a:pt x="420941" y="400424"/>
                  <a:pt x="445468" y="365210"/>
                </a:cubicBezTo>
                <a:cubicBezTo>
                  <a:pt x="469993" y="330092"/>
                  <a:pt x="506161" y="300986"/>
                  <a:pt x="548531" y="294306"/>
                </a:cubicBezTo>
                <a:cubicBezTo>
                  <a:pt x="467129" y="378761"/>
                  <a:pt x="407772" y="484212"/>
                  <a:pt x="377711" y="597582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1" name="Google Shape;221;p44"/>
          <p:cNvGrpSpPr/>
          <p:nvPr/>
        </p:nvGrpSpPr>
        <p:grpSpPr>
          <a:xfrm>
            <a:off x="10757684" y="1440542"/>
            <a:ext cx="545609" cy="217831"/>
            <a:chOff x="10757684" y="1440542"/>
            <a:chExt cx="545609" cy="217831"/>
          </a:xfrm>
        </p:grpSpPr>
        <p:grpSp>
          <p:nvGrpSpPr>
            <p:cNvPr id="222" name="Google Shape;222;p44"/>
            <p:cNvGrpSpPr/>
            <p:nvPr/>
          </p:nvGrpSpPr>
          <p:grpSpPr>
            <a:xfrm>
              <a:off x="10757684" y="1440542"/>
              <a:ext cx="545609" cy="217831"/>
              <a:chOff x="10757684" y="1440542"/>
              <a:chExt cx="545609" cy="217831"/>
            </a:xfrm>
          </p:grpSpPr>
          <p:sp>
            <p:nvSpPr>
              <p:cNvPr id="223" name="Google Shape;223;p44"/>
              <p:cNvSpPr/>
              <p:nvPr/>
            </p:nvSpPr>
            <p:spPr>
              <a:xfrm>
                <a:off x="10771886" y="1454442"/>
                <a:ext cx="517199" cy="189416"/>
              </a:xfrm>
              <a:custGeom>
                <a:avLst/>
                <a:gdLst/>
                <a:ahLst/>
                <a:cxnLst/>
                <a:rect l="l" t="t" r="r" b="b"/>
                <a:pathLst>
                  <a:path w="517199" h="189416" extrusionOk="0">
                    <a:moveTo>
                      <a:pt x="11503" y="91141"/>
                    </a:moveTo>
                    <a:cubicBezTo>
                      <a:pt x="17802" y="81598"/>
                      <a:pt x="25913" y="72818"/>
                      <a:pt x="34407" y="65470"/>
                    </a:cubicBezTo>
                    <a:cubicBezTo>
                      <a:pt x="76586" y="29016"/>
                      <a:pt x="130313" y="6208"/>
                      <a:pt x="185854" y="1150"/>
                    </a:cubicBezTo>
                    <a:cubicBezTo>
                      <a:pt x="216295" y="-1617"/>
                      <a:pt x="247025" y="769"/>
                      <a:pt x="276989" y="6590"/>
                    </a:cubicBezTo>
                    <a:cubicBezTo>
                      <a:pt x="362876" y="23195"/>
                      <a:pt x="468804" y="53160"/>
                      <a:pt x="512224" y="126927"/>
                    </a:cubicBezTo>
                    <a:cubicBezTo>
                      <a:pt x="524917" y="148494"/>
                      <a:pt x="512128" y="175978"/>
                      <a:pt x="487412" y="179795"/>
                    </a:cubicBezTo>
                    <a:cubicBezTo>
                      <a:pt x="398090" y="193537"/>
                      <a:pt x="181273" y="192869"/>
                      <a:pt x="52538" y="175787"/>
                    </a:cubicBezTo>
                    <a:cubicBezTo>
                      <a:pt x="38414" y="173879"/>
                      <a:pt x="24959" y="168153"/>
                      <a:pt x="14843" y="158037"/>
                    </a:cubicBezTo>
                    <a:cubicBezTo>
                      <a:pt x="-6629" y="136470"/>
                      <a:pt x="-2144" y="111849"/>
                      <a:pt x="11503" y="91141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4" name="Google Shape;224;p44"/>
              <p:cNvSpPr/>
              <p:nvPr/>
            </p:nvSpPr>
            <p:spPr>
              <a:xfrm>
                <a:off x="10757684" y="1440542"/>
                <a:ext cx="545609" cy="217831"/>
              </a:xfrm>
              <a:custGeom>
                <a:avLst/>
                <a:gdLst/>
                <a:ahLst/>
                <a:cxnLst/>
                <a:rect l="l" t="t" r="r" b="b"/>
                <a:pathLst>
                  <a:path w="545609" h="217831" extrusionOk="0">
                    <a:moveTo>
                      <a:pt x="38016" y="112199"/>
                    </a:moveTo>
                    <a:cubicBezTo>
                      <a:pt x="60824" y="78798"/>
                      <a:pt x="102431" y="55800"/>
                      <a:pt x="139743" y="42726"/>
                    </a:cubicBezTo>
                    <a:cubicBezTo>
                      <a:pt x="182878" y="27648"/>
                      <a:pt x="228685" y="24880"/>
                      <a:pt x="273727" y="31847"/>
                    </a:cubicBezTo>
                    <a:cubicBezTo>
                      <a:pt x="341769" y="42344"/>
                      <a:pt x="417635" y="61048"/>
                      <a:pt x="473367" y="103419"/>
                    </a:cubicBezTo>
                    <a:cubicBezTo>
                      <a:pt x="489208" y="115443"/>
                      <a:pt x="534919" y="153329"/>
                      <a:pt x="509725" y="174801"/>
                    </a:cubicBezTo>
                    <a:cubicBezTo>
                      <a:pt x="501327" y="181958"/>
                      <a:pt x="485772" y="181481"/>
                      <a:pt x="475275" y="182531"/>
                    </a:cubicBezTo>
                    <a:cubicBezTo>
                      <a:pt x="461534" y="183962"/>
                      <a:pt x="447791" y="184916"/>
                      <a:pt x="434050" y="185775"/>
                    </a:cubicBezTo>
                    <a:cubicBezTo>
                      <a:pt x="363336" y="189974"/>
                      <a:pt x="292336" y="189688"/>
                      <a:pt x="221527" y="187111"/>
                    </a:cubicBezTo>
                    <a:cubicBezTo>
                      <a:pt x="181256" y="185584"/>
                      <a:pt x="140888" y="183199"/>
                      <a:pt x="100808" y="179191"/>
                    </a:cubicBezTo>
                    <a:cubicBezTo>
                      <a:pt x="82581" y="177377"/>
                      <a:pt x="60824" y="177473"/>
                      <a:pt x="45173" y="166785"/>
                    </a:cubicBezTo>
                    <a:cubicBezTo>
                      <a:pt x="24560" y="152661"/>
                      <a:pt x="25991" y="131476"/>
                      <a:pt x="38016" y="112199"/>
                    </a:cubicBezTo>
                    <a:cubicBezTo>
                      <a:pt x="47844" y="96548"/>
                      <a:pt x="23033" y="82138"/>
                      <a:pt x="13298" y="97789"/>
                    </a:cubicBezTo>
                    <a:cubicBezTo>
                      <a:pt x="2325" y="115348"/>
                      <a:pt x="-3974" y="136343"/>
                      <a:pt x="2801" y="156669"/>
                    </a:cubicBezTo>
                    <a:cubicBezTo>
                      <a:pt x="10150" y="178618"/>
                      <a:pt x="29903" y="194555"/>
                      <a:pt x="51566" y="201044"/>
                    </a:cubicBezTo>
                    <a:cubicBezTo>
                      <a:pt x="69602" y="206388"/>
                      <a:pt x="90025" y="206961"/>
                      <a:pt x="108728" y="208679"/>
                    </a:cubicBezTo>
                    <a:cubicBezTo>
                      <a:pt x="128674" y="210587"/>
                      <a:pt x="148619" y="212019"/>
                      <a:pt x="168563" y="213259"/>
                    </a:cubicBezTo>
                    <a:cubicBezTo>
                      <a:pt x="251969" y="218317"/>
                      <a:pt x="335852" y="219462"/>
                      <a:pt x="419353" y="215263"/>
                    </a:cubicBezTo>
                    <a:cubicBezTo>
                      <a:pt x="435958" y="214404"/>
                      <a:pt x="452563" y="213355"/>
                      <a:pt x="469168" y="211828"/>
                    </a:cubicBezTo>
                    <a:cubicBezTo>
                      <a:pt x="483291" y="210492"/>
                      <a:pt x="499228" y="210205"/>
                      <a:pt x="512684" y="205434"/>
                    </a:cubicBezTo>
                    <a:cubicBezTo>
                      <a:pt x="530243" y="199231"/>
                      <a:pt x="542839" y="183485"/>
                      <a:pt x="545225" y="165067"/>
                    </a:cubicBezTo>
                    <a:cubicBezTo>
                      <a:pt x="547802" y="145122"/>
                      <a:pt x="537018" y="128804"/>
                      <a:pt x="525089" y="113917"/>
                    </a:cubicBezTo>
                    <a:cubicBezTo>
                      <a:pt x="474608" y="50551"/>
                      <a:pt x="386907" y="25644"/>
                      <a:pt x="310850" y="9802"/>
                    </a:cubicBezTo>
                    <a:cubicBezTo>
                      <a:pt x="255786" y="-1649"/>
                      <a:pt x="199960" y="-5180"/>
                      <a:pt x="145470" y="10852"/>
                    </a:cubicBezTo>
                    <a:cubicBezTo>
                      <a:pt x="95846" y="25453"/>
                      <a:pt x="43073" y="54177"/>
                      <a:pt x="13298" y="97693"/>
                    </a:cubicBezTo>
                    <a:cubicBezTo>
                      <a:pt x="2897" y="113058"/>
                      <a:pt x="27708" y="127372"/>
                      <a:pt x="38016" y="112199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25" name="Google Shape;225;p44"/>
            <p:cNvSpPr/>
            <p:nvPr/>
          </p:nvSpPr>
          <p:spPr>
            <a:xfrm>
              <a:off x="10794423" y="1478062"/>
              <a:ext cx="312936" cy="142048"/>
            </a:xfrm>
            <a:custGeom>
              <a:avLst/>
              <a:gdLst/>
              <a:ahLst/>
              <a:cxnLst/>
              <a:rect l="l" t="t" r="r" b="b"/>
              <a:pathLst>
                <a:path w="312936" h="142048" extrusionOk="0">
                  <a:moveTo>
                    <a:pt x="6716" y="66854"/>
                  </a:moveTo>
                  <a:cubicBezTo>
                    <a:pt x="10438" y="59696"/>
                    <a:pt x="15305" y="53207"/>
                    <a:pt x="20363" y="47863"/>
                  </a:cubicBezTo>
                  <a:cubicBezTo>
                    <a:pt x="45651" y="20856"/>
                    <a:pt x="78002" y="4156"/>
                    <a:pt x="111594" y="721"/>
                  </a:cubicBezTo>
                  <a:cubicBezTo>
                    <a:pt x="130012" y="-1188"/>
                    <a:pt x="148620" y="816"/>
                    <a:pt x="166752" y="5301"/>
                  </a:cubicBezTo>
                  <a:cubicBezTo>
                    <a:pt x="218857" y="18280"/>
                    <a:pt x="283081" y="41278"/>
                    <a:pt x="309802" y="96628"/>
                  </a:cubicBezTo>
                  <a:cubicBezTo>
                    <a:pt x="317627" y="112851"/>
                    <a:pt x="310088" y="133273"/>
                    <a:pt x="295105" y="135945"/>
                  </a:cubicBezTo>
                  <a:cubicBezTo>
                    <a:pt x="241188" y="145679"/>
                    <a:pt x="109972" y="143770"/>
                    <a:pt x="32005" y="130219"/>
                  </a:cubicBezTo>
                  <a:cubicBezTo>
                    <a:pt x="23416" y="128692"/>
                    <a:pt x="15210" y="124302"/>
                    <a:pt x="9102" y="116763"/>
                  </a:cubicBezTo>
                  <a:cubicBezTo>
                    <a:pt x="-3972" y="100636"/>
                    <a:pt x="-1300" y="82313"/>
                    <a:pt x="6716" y="66854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44"/>
            <p:cNvSpPr/>
            <p:nvPr/>
          </p:nvSpPr>
          <p:spPr>
            <a:xfrm>
              <a:off x="10834563" y="1496659"/>
              <a:ext cx="116346" cy="52836"/>
            </a:xfrm>
            <a:custGeom>
              <a:avLst/>
              <a:gdLst/>
              <a:ahLst/>
              <a:cxnLst/>
              <a:rect l="l" t="t" r="r" b="b"/>
              <a:pathLst>
                <a:path w="116346" h="52836" extrusionOk="0">
                  <a:moveTo>
                    <a:pt x="2458" y="24876"/>
                  </a:moveTo>
                  <a:cubicBezTo>
                    <a:pt x="3889" y="22204"/>
                    <a:pt x="5702" y="19818"/>
                    <a:pt x="7516" y="17814"/>
                  </a:cubicBezTo>
                  <a:cubicBezTo>
                    <a:pt x="16963" y="7794"/>
                    <a:pt x="28987" y="1591"/>
                    <a:pt x="41393" y="255"/>
                  </a:cubicBezTo>
                  <a:cubicBezTo>
                    <a:pt x="48265" y="-413"/>
                    <a:pt x="55135" y="255"/>
                    <a:pt x="61910" y="1973"/>
                  </a:cubicBezTo>
                  <a:cubicBezTo>
                    <a:pt x="81283" y="6744"/>
                    <a:pt x="105140" y="15429"/>
                    <a:pt x="115161" y="35946"/>
                  </a:cubicBezTo>
                  <a:cubicBezTo>
                    <a:pt x="118119" y="41958"/>
                    <a:pt x="115255" y="49592"/>
                    <a:pt x="109721" y="50547"/>
                  </a:cubicBezTo>
                  <a:cubicBezTo>
                    <a:pt x="89681" y="54173"/>
                    <a:pt x="40916" y="53505"/>
                    <a:pt x="11905" y="48447"/>
                  </a:cubicBezTo>
                  <a:cubicBezTo>
                    <a:pt x="8756" y="47875"/>
                    <a:pt x="5702" y="46252"/>
                    <a:pt x="3412" y="43390"/>
                  </a:cubicBezTo>
                  <a:cubicBezTo>
                    <a:pt x="-1455" y="37473"/>
                    <a:pt x="-501" y="30697"/>
                    <a:pt x="2458" y="24876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7" name="Google Shape;227;p44"/>
          <p:cNvGrpSpPr/>
          <p:nvPr/>
        </p:nvGrpSpPr>
        <p:grpSpPr>
          <a:xfrm>
            <a:off x="11014676" y="1429895"/>
            <a:ext cx="802829" cy="312049"/>
            <a:chOff x="11014676" y="1429895"/>
            <a:chExt cx="802829" cy="312049"/>
          </a:xfrm>
        </p:grpSpPr>
        <p:grpSp>
          <p:nvGrpSpPr>
            <p:cNvPr id="228" name="Google Shape;228;p44"/>
            <p:cNvGrpSpPr/>
            <p:nvPr/>
          </p:nvGrpSpPr>
          <p:grpSpPr>
            <a:xfrm>
              <a:off x="11014676" y="1429895"/>
              <a:ext cx="802829" cy="312049"/>
              <a:chOff x="11014676" y="1429895"/>
              <a:chExt cx="802829" cy="312049"/>
            </a:xfrm>
          </p:grpSpPr>
          <p:sp>
            <p:nvSpPr>
              <p:cNvPr id="229" name="Google Shape;229;p44"/>
              <p:cNvSpPr/>
              <p:nvPr/>
            </p:nvSpPr>
            <p:spPr>
              <a:xfrm>
                <a:off x="11028782" y="1443634"/>
                <a:ext cx="774704" cy="283653"/>
              </a:xfrm>
              <a:custGeom>
                <a:avLst/>
                <a:gdLst/>
                <a:ahLst/>
                <a:cxnLst/>
                <a:rect l="l" t="t" r="r" b="b"/>
                <a:pathLst>
                  <a:path w="774704" h="283653" extrusionOk="0">
                    <a:moveTo>
                      <a:pt x="17230" y="136495"/>
                    </a:moveTo>
                    <a:cubicBezTo>
                      <a:pt x="26582" y="122180"/>
                      <a:pt x="38893" y="109011"/>
                      <a:pt x="51489" y="98132"/>
                    </a:cubicBezTo>
                    <a:cubicBezTo>
                      <a:pt x="114664" y="43546"/>
                      <a:pt x="195207" y="9382"/>
                      <a:pt x="278327" y="1747"/>
                    </a:cubicBezTo>
                    <a:cubicBezTo>
                      <a:pt x="323847" y="-2451"/>
                      <a:pt x="369939" y="1175"/>
                      <a:pt x="414792" y="9859"/>
                    </a:cubicBezTo>
                    <a:cubicBezTo>
                      <a:pt x="543431" y="34766"/>
                      <a:pt x="702036" y="79714"/>
                      <a:pt x="767214" y="190031"/>
                    </a:cubicBezTo>
                    <a:cubicBezTo>
                      <a:pt x="786300" y="222382"/>
                      <a:pt x="767119" y="263512"/>
                      <a:pt x="729996" y="269238"/>
                    </a:cubicBezTo>
                    <a:cubicBezTo>
                      <a:pt x="596203" y="289850"/>
                      <a:pt x="271551" y="288801"/>
                      <a:pt x="78687" y="263226"/>
                    </a:cubicBezTo>
                    <a:cubicBezTo>
                      <a:pt x="57597" y="260458"/>
                      <a:pt x="37270" y="251774"/>
                      <a:pt x="22288" y="236696"/>
                    </a:cubicBezTo>
                    <a:cubicBezTo>
                      <a:pt x="-9967" y="204441"/>
                      <a:pt x="-3192" y="167605"/>
                      <a:pt x="17230" y="136495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0" name="Google Shape;230;p44"/>
              <p:cNvSpPr/>
              <p:nvPr/>
            </p:nvSpPr>
            <p:spPr>
              <a:xfrm>
                <a:off x="11014676" y="1429895"/>
                <a:ext cx="802829" cy="312049"/>
              </a:xfrm>
              <a:custGeom>
                <a:avLst/>
                <a:gdLst/>
                <a:ahLst/>
                <a:cxnLst/>
                <a:rect l="l" t="t" r="r" b="b"/>
                <a:pathLst>
                  <a:path w="802829" h="312049" extrusionOk="0">
                    <a:moveTo>
                      <a:pt x="43646" y="157486"/>
                    </a:moveTo>
                    <a:cubicBezTo>
                      <a:pt x="61493" y="130957"/>
                      <a:pt x="87545" y="110535"/>
                      <a:pt x="113979" y="93071"/>
                    </a:cubicBezTo>
                    <a:cubicBezTo>
                      <a:pt x="140603" y="75512"/>
                      <a:pt x="169328" y="61102"/>
                      <a:pt x="199388" y="50510"/>
                    </a:cubicBezTo>
                    <a:cubicBezTo>
                      <a:pt x="264662" y="27511"/>
                      <a:pt x="334231" y="23121"/>
                      <a:pt x="402559" y="33523"/>
                    </a:cubicBezTo>
                    <a:cubicBezTo>
                      <a:pt x="458003" y="41921"/>
                      <a:pt x="513639" y="55472"/>
                      <a:pt x="566889" y="73222"/>
                    </a:cubicBezTo>
                    <a:cubicBezTo>
                      <a:pt x="617658" y="90113"/>
                      <a:pt x="668331" y="112253"/>
                      <a:pt x="710511" y="145749"/>
                    </a:cubicBezTo>
                    <a:cubicBezTo>
                      <a:pt x="737518" y="167220"/>
                      <a:pt x="802887" y="224955"/>
                      <a:pt x="760898" y="260360"/>
                    </a:cubicBezTo>
                    <a:cubicBezTo>
                      <a:pt x="747061" y="272002"/>
                      <a:pt x="724349" y="271621"/>
                      <a:pt x="707075" y="273434"/>
                    </a:cubicBezTo>
                    <a:cubicBezTo>
                      <a:pt x="685890" y="275629"/>
                      <a:pt x="664705" y="277251"/>
                      <a:pt x="643520" y="278492"/>
                    </a:cubicBezTo>
                    <a:cubicBezTo>
                      <a:pt x="534729" y="284981"/>
                      <a:pt x="425366" y="284504"/>
                      <a:pt x="316481" y="280209"/>
                    </a:cubicBezTo>
                    <a:cubicBezTo>
                      <a:pt x="255597" y="277824"/>
                      <a:pt x="194712" y="274102"/>
                      <a:pt x="134115" y="267613"/>
                    </a:cubicBezTo>
                    <a:cubicBezTo>
                      <a:pt x="104817" y="264463"/>
                      <a:pt x="72275" y="263700"/>
                      <a:pt x="49277" y="242992"/>
                    </a:cubicBezTo>
                    <a:cubicBezTo>
                      <a:pt x="21984" y="218371"/>
                      <a:pt x="25324" y="186211"/>
                      <a:pt x="43646" y="157486"/>
                    </a:cubicBezTo>
                    <a:cubicBezTo>
                      <a:pt x="53571" y="141931"/>
                      <a:pt x="28760" y="127521"/>
                      <a:pt x="18930" y="143077"/>
                    </a:cubicBezTo>
                    <a:cubicBezTo>
                      <a:pt x="2421" y="169034"/>
                      <a:pt x="-6549" y="200621"/>
                      <a:pt x="5665" y="230300"/>
                    </a:cubicBezTo>
                    <a:cubicBezTo>
                      <a:pt x="18263" y="261028"/>
                      <a:pt x="47846" y="282213"/>
                      <a:pt x="79719" y="289180"/>
                    </a:cubicBezTo>
                    <a:cubicBezTo>
                      <a:pt x="106535" y="295001"/>
                      <a:pt x="134973" y="296528"/>
                      <a:pt x="162170" y="299009"/>
                    </a:cubicBezTo>
                    <a:cubicBezTo>
                      <a:pt x="191754" y="301777"/>
                      <a:pt x="221338" y="303876"/>
                      <a:pt x="250921" y="305594"/>
                    </a:cubicBezTo>
                    <a:cubicBezTo>
                      <a:pt x="372594" y="312751"/>
                      <a:pt x="495030" y="314278"/>
                      <a:pt x="616703" y="308552"/>
                    </a:cubicBezTo>
                    <a:cubicBezTo>
                      <a:pt x="641039" y="307407"/>
                      <a:pt x="665372" y="305880"/>
                      <a:pt x="689612" y="303685"/>
                    </a:cubicBezTo>
                    <a:cubicBezTo>
                      <a:pt x="710225" y="301872"/>
                      <a:pt x="732269" y="300918"/>
                      <a:pt x="752405" y="295860"/>
                    </a:cubicBezTo>
                    <a:cubicBezTo>
                      <a:pt x="779412" y="289180"/>
                      <a:pt x="799165" y="265704"/>
                      <a:pt x="802410" y="238411"/>
                    </a:cubicBezTo>
                    <a:cubicBezTo>
                      <a:pt x="805751" y="209973"/>
                      <a:pt x="788573" y="186306"/>
                      <a:pt x="771491" y="165407"/>
                    </a:cubicBezTo>
                    <a:cubicBezTo>
                      <a:pt x="734559" y="120364"/>
                      <a:pt x="682646" y="89254"/>
                      <a:pt x="629682" y="66542"/>
                    </a:cubicBezTo>
                    <a:cubicBezTo>
                      <a:pt x="574142" y="42780"/>
                      <a:pt x="515643" y="26938"/>
                      <a:pt x="456572" y="14628"/>
                    </a:cubicBezTo>
                    <a:cubicBezTo>
                      <a:pt x="383854" y="-546"/>
                      <a:pt x="310469" y="-6653"/>
                      <a:pt x="237465" y="9761"/>
                    </a:cubicBezTo>
                    <a:cubicBezTo>
                      <a:pt x="169519" y="25030"/>
                      <a:pt x="104341" y="57762"/>
                      <a:pt x="52426" y="104332"/>
                    </a:cubicBezTo>
                    <a:cubicBezTo>
                      <a:pt x="39639" y="115784"/>
                      <a:pt x="28377" y="128857"/>
                      <a:pt x="18834" y="143077"/>
                    </a:cubicBezTo>
                    <a:cubicBezTo>
                      <a:pt x="8624" y="158345"/>
                      <a:pt x="33436" y="172660"/>
                      <a:pt x="43646" y="157486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31" name="Google Shape;231;p44"/>
            <p:cNvSpPr/>
            <p:nvPr/>
          </p:nvSpPr>
          <p:spPr>
            <a:xfrm>
              <a:off x="11062558" y="1479046"/>
              <a:ext cx="468925" cy="213016"/>
            </a:xfrm>
            <a:custGeom>
              <a:avLst/>
              <a:gdLst/>
              <a:ahLst/>
              <a:cxnLst/>
              <a:rect l="l" t="t" r="r" b="b"/>
              <a:pathLst>
                <a:path w="468925" h="213016" extrusionOk="0">
                  <a:moveTo>
                    <a:pt x="10079" y="100129"/>
                  </a:moveTo>
                  <a:cubicBezTo>
                    <a:pt x="15710" y="89440"/>
                    <a:pt x="22963" y="79707"/>
                    <a:pt x="30597" y="71690"/>
                  </a:cubicBezTo>
                  <a:cubicBezTo>
                    <a:pt x="68483" y="31324"/>
                    <a:pt x="116961" y="6226"/>
                    <a:pt x="167253" y="1072"/>
                  </a:cubicBezTo>
                  <a:cubicBezTo>
                    <a:pt x="194737" y="-1791"/>
                    <a:pt x="222697" y="1263"/>
                    <a:pt x="249895" y="8039"/>
                  </a:cubicBezTo>
                  <a:cubicBezTo>
                    <a:pt x="327861" y="27411"/>
                    <a:pt x="424150" y="61957"/>
                    <a:pt x="464231" y="144885"/>
                  </a:cubicBezTo>
                  <a:cubicBezTo>
                    <a:pt x="475969" y="169125"/>
                    <a:pt x="464612" y="199757"/>
                    <a:pt x="442186" y="203861"/>
                  </a:cubicBezTo>
                  <a:cubicBezTo>
                    <a:pt x="361357" y="218462"/>
                    <a:pt x="164963" y="215599"/>
                    <a:pt x="48157" y="195272"/>
                  </a:cubicBezTo>
                  <a:cubicBezTo>
                    <a:pt x="35368" y="193077"/>
                    <a:pt x="23059" y="186493"/>
                    <a:pt x="13897" y="175137"/>
                  </a:cubicBezTo>
                  <a:cubicBezTo>
                    <a:pt x="-5952" y="150706"/>
                    <a:pt x="-2039" y="123223"/>
                    <a:pt x="10079" y="100129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44"/>
            <p:cNvSpPr/>
            <p:nvPr/>
          </p:nvSpPr>
          <p:spPr>
            <a:xfrm>
              <a:off x="11122618" y="1507022"/>
              <a:ext cx="174326" cy="79293"/>
            </a:xfrm>
            <a:custGeom>
              <a:avLst/>
              <a:gdLst/>
              <a:ahLst/>
              <a:cxnLst/>
              <a:rect l="l" t="t" r="r" b="b"/>
              <a:pathLst>
                <a:path w="174326" h="79293" extrusionOk="0">
                  <a:moveTo>
                    <a:pt x="3746" y="37225"/>
                  </a:moveTo>
                  <a:cubicBezTo>
                    <a:pt x="5846" y="33217"/>
                    <a:pt x="8517" y="29591"/>
                    <a:pt x="11381" y="26632"/>
                  </a:cubicBezTo>
                  <a:cubicBezTo>
                    <a:pt x="25504" y="11650"/>
                    <a:pt x="43541" y="2298"/>
                    <a:pt x="62149" y="389"/>
                  </a:cubicBezTo>
                  <a:cubicBezTo>
                    <a:pt x="72361" y="-661"/>
                    <a:pt x="82762" y="485"/>
                    <a:pt x="92878" y="2966"/>
                  </a:cubicBezTo>
                  <a:cubicBezTo>
                    <a:pt x="121888" y="10218"/>
                    <a:pt x="157674" y="23006"/>
                    <a:pt x="172562" y="53925"/>
                  </a:cubicBezTo>
                  <a:cubicBezTo>
                    <a:pt x="176951" y="62991"/>
                    <a:pt x="172753" y="74347"/>
                    <a:pt x="164355" y="75874"/>
                  </a:cubicBezTo>
                  <a:cubicBezTo>
                    <a:pt x="134294" y="81314"/>
                    <a:pt x="61290" y="80264"/>
                    <a:pt x="17775" y="72725"/>
                  </a:cubicBezTo>
                  <a:cubicBezTo>
                    <a:pt x="13003" y="71866"/>
                    <a:pt x="8423" y="69480"/>
                    <a:pt x="4986" y="65186"/>
                  </a:cubicBezTo>
                  <a:cubicBezTo>
                    <a:pt x="-2171" y="56025"/>
                    <a:pt x="-739" y="45814"/>
                    <a:pt x="3746" y="37225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3" name="Google Shape;233;p44"/>
          <p:cNvSpPr/>
          <p:nvPr/>
        </p:nvSpPr>
        <p:spPr>
          <a:xfrm>
            <a:off x="1843828" y="798526"/>
            <a:ext cx="8599952" cy="5407378"/>
          </a:xfrm>
          <a:custGeom>
            <a:avLst/>
            <a:gdLst/>
            <a:ahLst/>
            <a:cxnLst/>
            <a:rect l="l" t="t" r="r" b="b"/>
            <a:pathLst>
              <a:path w="8599952" h="5407378" extrusionOk="0">
                <a:moveTo>
                  <a:pt x="8552783" y="576237"/>
                </a:moveTo>
                <a:cubicBezTo>
                  <a:pt x="8516806" y="315141"/>
                  <a:pt x="8277850" y="132965"/>
                  <a:pt x="8018853" y="169228"/>
                </a:cubicBezTo>
                <a:cubicBezTo>
                  <a:pt x="7759952" y="205396"/>
                  <a:pt x="7579207" y="446357"/>
                  <a:pt x="7615184" y="707358"/>
                </a:cubicBezTo>
                <a:cubicBezTo>
                  <a:pt x="7661945" y="1047184"/>
                  <a:pt x="7665762" y="1391877"/>
                  <a:pt x="7626445" y="1731703"/>
                </a:cubicBezTo>
                <a:cubicBezTo>
                  <a:pt x="7622055" y="1769589"/>
                  <a:pt x="7617475" y="1809383"/>
                  <a:pt x="7612226" y="1850991"/>
                </a:cubicBezTo>
                <a:cubicBezTo>
                  <a:pt x="7578825" y="2117431"/>
                  <a:pt x="7520327" y="2456303"/>
                  <a:pt x="7332903" y="2832488"/>
                </a:cubicBezTo>
                <a:cubicBezTo>
                  <a:pt x="7165137" y="3169069"/>
                  <a:pt x="6956813" y="3414324"/>
                  <a:pt x="6797350" y="3571020"/>
                </a:cubicBezTo>
                <a:cubicBezTo>
                  <a:pt x="6744577" y="3622839"/>
                  <a:pt x="6697148" y="3664923"/>
                  <a:pt x="6658308" y="3697465"/>
                </a:cubicBezTo>
                <a:cubicBezTo>
                  <a:pt x="6338522" y="3965241"/>
                  <a:pt x="6030284" y="4093976"/>
                  <a:pt x="5875019" y="4146940"/>
                </a:cubicBezTo>
                <a:cubicBezTo>
                  <a:pt x="5858032" y="4152761"/>
                  <a:pt x="5838565" y="4159346"/>
                  <a:pt x="5816902" y="4166503"/>
                </a:cubicBezTo>
                <a:cubicBezTo>
                  <a:pt x="5630909" y="4227578"/>
                  <a:pt x="5279441" y="4325012"/>
                  <a:pt x="4853059" y="4255253"/>
                </a:cubicBezTo>
                <a:cubicBezTo>
                  <a:pt x="4830920" y="4251627"/>
                  <a:pt x="4808589" y="4248000"/>
                  <a:pt x="4786163" y="4244183"/>
                </a:cubicBezTo>
                <a:cubicBezTo>
                  <a:pt x="4505504" y="4197041"/>
                  <a:pt x="4202418" y="4131290"/>
                  <a:pt x="4023105" y="3884412"/>
                </a:cubicBezTo>
                <a:cubicBezTo>
                  <a:pt x="3955732" y="3791559"/>
                  <a:pt x="3811727" y="3556896"/>
                  <a:pt x="3882537" y="3326147"/>
                </a:cubicBezTo>
                <a:cubicBezTo>
                  <a:pt x="3885495" y="3316413"/>
                  <a:pt x="3888835" y="3306679"/>
                  <a:pt x="3892652" y="3297041"/>
                </a:cubicBezTo>
                <a:cubicBezTo>
                  <a:pt x="3929297" y="3202756"/>
                  <a:pt x="4061945" y="3127462"/>
                  <a:pt x="4222744" y="3109807"/>
                </a:cubicBezTo>
                <a:cubicBezTo>
                  <a:pt x="4254523" y="3106181"/>
                  <a:pt x="4389938" y="3178707"/>
                  <a:pt x="4455021" y="3213540"/>
                </a:cubicBezTo>
                <a:cubicBezTo>
                  <a:pt x="4586142" y="3283585"/>
                  <a:pt x="4746560" y="3369377"/>
                  <a:pt x="4943336" y="3425203"/>
                </a:cubicBezTo>
                <a:cubicBezTo>
                  <a:pt x="5067395" y="3460417"/>
                  <a:pt x="5205769" y="3483797"/>
                  <a:pt x="5360365" y="3483797"/>
                </a:cubicBezTo>
                <a:cubicBezTo>
                  <a:pt x="5365041" y="3483797"/>
                  <a:pt x="5369622" y="3483702"/>
                  <a:pt x="5374298" y="3483702"/>
                </a:cubicBezTo>
                <a:cubicBezTo>
                  <a:pt x="5788559" y="3479980"/>
                  <a:pt x="6147853" y="3358784"/>
                  <a:pt x="6429372" y="3133856"/>
                </a:cubicBezTo>
                <a:cubicBezTo>
                  <a:pt x="6605154" y="2993478"/>
                  <a:pt x="6750493" y="2812638"/>
                  <a:pt x="6860142" y="2594676"/>
                </a:cubicBezTo>
                <a:cubicBezTo>
                  <a:pt x="7060068" y="2197306"/>
                  <a:pt x="7079345" y="1801939"/>
                  <a:pt x="7080586" y="1690191"/>
                </a:cubicBezTo>
                <a:cubicBezTo>
                  <a:pt x="7084498" y="1316964"/>
                  <a:pt x="7000997" y="986968"/>
                  <a:pt x="6832563" y="709553"/>
                </a:cubicBezTo>
                <a:cubicBezTo>
                  <a:pt x="6656018" y="418778"/>
                  <a:pt x="6390436" y="201006"/>
                  <a:pt x="6064447" y="79715"/>
                </a:cubicBezTo>
                <a:cubicBezTo>
                  <a:pt x="6038968" y="70172"/>
                  <a:pt x="6013201" y="61583"/>
                  <a:pt x="5987245" y="53758"/>
                </a:cubicBezTo>
                <a:cubicBezTo>
                  <a:pt x="5960619" y="45742"/>
                  <a:pt x="5933709" y="38680"/>
                  <a:pt x="5906511" y="32477"/>
                </a:cubicBezTo>
                <a:cubicBezTo>
                  <a:pt x="5693225" y="-16479"/>
                  <a:pt x="5464002" y="-9989"/>
                  <a:pt x="5210636" y="51277"/>
                </a:cubicBezTo>
                <a:cubicBezTo>
                  <a:pt x="4971679" y="109107"/>
                  <a:pt x="4736253" y="209404"/>
                  <a:pt x="4508653" y="306266"/>
                </a:cubicBezTo>
                <a:cubicBezTo>
                  <a:pt x="4390988" y="356366"/>
                  <a:pt x="4274945" y="405799"/>
                  <a:pt x="4160047" y="449124"/>
                </a:cubicBezTo>
                <a:cubicBezTo>
                  <a:pt x="4158139" y="449792"/>
                  <a:pt x="4156325" y="450556"/>
                  <a:pt x="4154417" y="451224"/>
                </a:cubicBezTo>
                <a:cubicBezTo>
                  <a:pt x="3804666" y="582345"/>
                  <a:pt x="3465412" y="655730"/>
                  <a:pt x="3123678" y="517166"/>
                </a:cubicBezTo>
                <a:lnTo>
                  <a:pt x="3013933" y="472600"/>
                </a:lnTo>
                <a:cubicBezTo>
                  <a:pt x="2592419" y="301399"/>
                  <a:pt x="2313954" y="188314"/>
                  <a:pt x="2064596" y="133728"/>
                </a:cubicBezTo>
                <a:cubicBezTo>
                  <a:pt x="1752731" y="65496"/>
                  <a:pt x="1491730" y="92980"/>
                  <a:pt x="1218227" y="222860"/>
                </a:cubicBezTo>
                <a:cubicBezTo>
                  <a:pt x="1197138" y="232880"/>
                  <a:pt x="1176429" y="243473"/>
                  <a:pt x="1156293" y="254638"/>
                </a:cubicBezTo>
                <a:cubicBezTo>
                  <a:pt x="617210" y="550948"/>
                  <a:pt x="406977" y="1219530"/>
                  <a:pt x="391518" y="1760427"/>
                </a:cubicBezTo>
                <a:cubicBezTo>
                  <a:pt x="382452" y="2075442"/>
                  <a:pt x="472729" y="2369939"/>
                  <a:pt x="667406" y="2660809"/>
                </a:cubicBezTo>
                <a:cubicBezTo>
                  <a:pt x="792228" y="2847279"/>
                  <a:pt x="946443" y="3010655"/>
                  <a:pt x="1092069" y="3157045"/>
                </a:cubicBezTo>
                <a:cubicBezTo>
                  <a:pt x="1119171" y="3184433"/>
                  <a:pt x="1146082" y="3211154"/>
                  <a:pt x="1172421" y="3237397"/>
                </a:cubicBezTo>
                <a:cubicBezTo>
                  <a:pt x="1376164" y="3440090"/>
                  <a:pt x="1586778" y="3649750"/>
                  <a:pt x="1597180" y="3804824"/>
                </a:cubicBezTo>
                <a:cubicBezTo>
                  <a:pt x="1605578" y="3930218"/>
                  <a:pt x="1575136" y="4019923"/>
                  <a:pt x="1495261" y="4104855"/>
                </a:cubicBezTo>
                <a:cubicBezTo>
                  <a:pt x="1398017" y="4208301"/>
                  <a:pt x="1247906" y="4284073"/>
                  <a:pt x="1092069" y="4338086"/>
                </a:cubicBezTo>
                <a:cubicBezTo>
                  <a:pt x="848818" y="4422256"/>
                  <a:pt x="591730" y="4453270"/>
                  <a:pt x="500690" y="4453270"/>
                </a:cubicBezTo>
                <a:lnTo>
                  <a:pt x="497731" y="4453270"/>
                </a:lnTo>
                <a:cubicBezTo>
                  <a:pt x="239689" y="4439719"/>
                  <a:pt x="18005" y="4637927"/>
                  <a:pt x="1018" y="4898642"/>
                </a:cubicBezTo>
                <a:cubicBezTo>
                  <a:pt x="-15968" y="5161551"/>
                  <a:pt x="181572" y="5388674"/>
                  <a:pt x="442477" y="5405947"/>
                </a:cubicBezTo>
                <a:cubicBezTo>
                  <a:pt x="456887" y="5406902"/>
                  <a:pt x="474160" y="5407379"/>
                  <a:pt x="494010" y="5407379"/>
                </a:cubicBezTo>
                <a:cubicBezTo>
                  <a:pt x="626180" y="5407379"/>
                  <a:pt x="873057" y="5384667"/>
                  <a:pt x="1149041" y="5315384"/>
                </a:cubicBezTo>
                <a:cubicBezTo>
                  <a:pt x="1339137" y="5267669"/>
                  <a:pt x="1511675" y="5206308"/>
                  <a:pt x="1665699" y="5131491"/>
                </a:cubicBezTo>
                <a:cubicBezTo>
                  <a:pt x="1858754" y="5037779"/>
                  <a:pt x="2022797" y="4923167"/>
                  <a:pt x="2156113" y="4788420"/>
                </a:cubicBezTo>
                <a:cubicBezTo>
                  <a:pt x="2435437" y="4506329"/>
                  <a:pt x="2568753" y="4143886"/>
                  <a:pt x="2541650" y="3740504"/>
                </a:cubicBezTo>
                <a:cubicBezTo>
                  <a:pt x="2507009" y="3224609"/>
                  <a:pt x="2151342" y="2870564"/>
                  <a:pt x="1837377" y="2558222"/>
                </a:cubicBezTo>
                <a:cubicBezTo>
                  <a:pt x="1521790" y="2244066"/>
                  <a:pt x="1411855" y="2024196"/>
                  <a:pt x="1337706" y="1788007"/>
                </a:cubicBezTo>
                <a:cubicBezTo>
                  <a:pt x="1221568" y="1417929"/>
                  <a:pt x="1374255" y="1163513"/>
                  <a:pt x="1621610" y="1086215"/>
                </a:cubicBezTo>
                <a:cubicBezTo>
                  <a:pt x="1636688" y="1081539"/>
                  <a:pt x="1651098" y="1077340"/>
                  <a:pt x="1665699" y="1073809"/>
                </a:cubicBezTo>
                <a:cubicBezTo>
                  <a:pt x="1807412" y="1039454"/>
                  <a:pt x="1953802" y="1070946"/>
                  <a:pt x="2660174" y="1357809"/>
                </a:cubicBezTo>
                <a:lnTo>
                  <a:pt x="2666759" y="1360481"/>
                </a:lnTo>
                <a:lnTo>
                  <a:pt x="2770491" y="1402565"/>
                </a:lnTo>
                <a:cubicBezTo>
                  <a:pt x="3142668" y="1553535"/>
                  <a:pt x="3529064" y="1586077"/>
                  <a:pt x="3951628" y="1502385"/>
                </a:cubicBezTo>
                <a:cubicBezTo>
                  <a:pt x="4103934" y="1472134"/>
                  <a:pt x="4250705" y="1428713"/>
                  <a:pt x="4391274" y="1379471"/>
                </a:cubicBezTo>
                <a:cubicBezTo>
                  <a:pt x="4563239" y="1319064"/>
                  <a:pt x="4725565" y="1249877"/>
                  <a:pt x="4876917" y="1185366"/>
                </a:cubicBezTo>
                <a:cubicBezTo>
                  <a:pt x="5218747" y="1039836"/>
                  <a:pt x="5541682" y="902321"/>
                  <a:pt x="5736550" y="974848"/>
                </a:cubicBezTo>
                <a:cubicBezTo>
                  <a:pt x="6004136" y="1074477"/>
                  <a:pt x="6137928" y="1311811"/>
                  <a:pt x="6134016" y="1680171"/>
                </a:cubicBezTo>
                <a:cubicBezTo>
                  <a:pt x="6133825" y="1700688"/>
                  <a:pt x="6132203" y="1728077"/>
                  <a:pt x="6128767" y="1760427"/>
                </a:cubicBezTo>
                <a:cubicBezTo>
                  <a:pt x="6117411" y="1866068"/>
                  <a:pt x="6085824" y="2024005"/>
                  <a:pt x="6015874" y="2163046"/>
                </a:cubicBezTo>
                <a:cubicBezTo>
                  <a:pt x="5963578" y="2267065"/>
                  <a:pt x="5898495" y="2347322"/>
                  <a:pt x="5816997" y="2405916"/>
                </a:cubicBezTo>
                <a:cubicBezTo>
                  <a:pt x="5702195" y="2488367"/>
                  <a:pt x="5555042" y="2527684"/>
                  <a:pt x="5365805" y="2529402"/>
                </a:cubicBezTo>
                <a:cubicBezTo>
                  <a:pt x="5364087" y="2529497"/>
                  <a:pt x="5362370" y="2529497"/>
                  <a:pt x="5360556" y="2529497"/>
                </a:cubicBezTo>
                <a:cubicBezTo>
                  <a:pt x="5322575" y="2529497"/>
                  <a:pt x="5286407" y="2525776"/>
                  <a:pt x="5251193" y="2518905"/>
                </a:cubicBezTo>
                <a:cubicBezTo>
                  <a:pt x="5133528" y="2496097"/>
                  <a:pt x="5026265" y="2438744"/>
                  <a:pt x="4898484" y="2370416"/>
                </a:cubicBezTo>
                <a:cubicBezTo>
                  <a:pt x="4694646" y="2261435"/>
                  <a:pt x="4440897" y="2125733"/>
                  <a:pt x="4119967" y="2161138"/>
                </a:cubicBezTo>
                <a:cubicBezTo>
                  <a:pt x="4074255" y="2166196"/>
                  <a:pt x="4029308" y="2173067"/>
                  <a:pt x="3985219" y="2181846"/>
                </a:cubicBezTo>
                <a:cubicBezTo>
                  <a:pt x="3529732" y="2272314"/>
                  <a:pt x="3163281" y="2557745"/>
                  <a:pt x="3011261" y="2948912"/>
                </a:cubicBezTo>
                <a:cubicBezTo>
                  <a:pt x="2887107" y="3268412"/>
                  <a:pt x="2885389" y="3620548"/>
                  <a:pt x="3006299" y="3967245"/>
                </a:cubicBezTo>
                <a:cubicBezTo>
                  <a:pt x="3065275" y="4136347"/>
                  <a:pt x="3150398" y="4298197"/>
                  <a:pt x="3259474" y="4448308"/>
                </a:cubicBezTo>
                <a:cubicBezTo>
                  <a:pt x="3276270" y="4471402"/>
                  <a:pt x="3293447" y="4493828"/>
                  <a:pt x="3311007" y="4515490"/>
                </a:cubicBezTo>
                <a:cubicBezTo>
                  <a:pt x="3732616" y="5038542"/>
                  <a:pt x="4335352" y="5137217"/>
                  <a:pt x="4701326" y="5197147"/>
                </a:cubicBezTo>
                <a:cubicBezTo>
                  <a:pt x="4729859" y="5201823"/>
                  <a:pt x="4758107" y="5206022"/>
                  <a:pt x="4786163" y="5209743"/>
                </a:cubicBezTo>
                <a:cubicBezTo>
                  <a:pt x="4914039" y="5226635"/>
                  <a:pt x="5036476" y="5233792"/>
                  <a:pt x="5152519" y="5233792"/>
                </a:cubicBezTo>
                <a:cubicBezTo>
                  <a:pt x="5642170" y="5233696"/>
                  <a:pt x="6015206" y="5106584"/>
                  <a:pt x="6178391" y="5050948"/>
                </a:cubicBezTo>
                <a:cubicBezTo>
                  <a:pt x="6199385" y="5043791"/>
                  <a:pt x="6222384" y="5035679"/>
                  <a:pt x="6247100" y="5026423"/>
                </a:cubicBezTo>
                <a:cubicBezTo>
                  <a:pt x="6458478" y="4948074"/>
                  <a:pt x="6800690" y="4793096"/>
                  <a:pt x="7158933" y="4515490"/>
                </a:cubicBezTo>
                <a:cubicBezTo>
                  <a:pt x="7193479" y="4488675"/>
                  <a:pt x="7228216" y="4460714"/>
                  <a:pt x="7263048" y="4431608"/>
                </a:cubicBezTo>
                <a:cubicBezTo>
                  <a:pt x="7523285" y="4213741"/>
                  <a:pt x="7893267" y="3833834"/>
                  <a:pt x="8178794" y="3260777"/>
                </a:cubicBezTo>
                <a:cubicBezTo>
                  <a:pt x="8470332" y="2675410"/>
                  <a:pt x="8528354" y="2174021"/>
                  <a:pt x="8566717" y="1842211"/>
                </a:cubicBezTo>
                <a:cubicBezTo>
                  <a:pt x="8571202" y="1803276"/>
                  <a:pt x="8575209" y="1764340"/>
                  <a:pt x="8578740" y="1725309"/>
                </a:cubicBezTo>
                <a:lnTo>
                  <a:pt x="8578835" y="1725309"/>
                </a:lnTo>
                <a:cubicBezTo>
                  <a:pt x="8613954" y="1343208"/>
                  <a:pt x="8605270" y="957193"/>
                  <a:pt x="8552783" y="576237"/>
                </a:cubicBezTo>
                <a:close/>
              </a:path>
            </a:pathLst>
          </a:custGeom>
          <a:solidFill>
            <a:schemeClr val="accent1"/>
          </a:solidFill>
          <a:ln w="95375" cap="flat" cmpd="sng">
            <a:solidFill>
              <a:schemeClr val="accen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44"/>
          <p:cNvSpPr/>
          <p:nvPr/>
        </p:nvSpPr>
        <p:spPr>
          <a:xfrm>
            <a:off x="7603949" y="4282896"/>
            <a:ext cx="1342031" cy="1455402"/>
          </a:xfrm>
          <a:custGeom>
            <a:avLst/>
            <a:gdLst/>
            <a:ahLst/>
            <a:cxnLst/>
            <a:rect l="l" t="t" r="r" b="b"/>
            <a:pathLst>
              <a:path w="1342031" h="1455402" extrusionOk="0">
                <a:moveTo>
                  <a:pt x="1342032" y="944471"/>
                </a:moveTo>
                <a:cubicBezTo>
                  <a:pt x="983787" y="1222076"/>
                  <a:pt x="641575" y="1377054"/>
                  <a:pt x="430198" y="1455402"/>
                </a:cubicBezTo>
                <a:lnTo>
                  <a:pt x="0" y="595483"/>
                </a:lnTo>
                <a:cubicBezTo>
                  <a:pt x="21662" y="588326"/>
                  <a:pt x="41130" y="581741"/>
                  <a:pt x="58117" y="575920"/>
                </a:cubicBezTo>
                <a:cubicBezTo>
                  <a:pt x="213381" y="522956"/>
                  <a:pt x="521620" y="394221"/>
                  <a:pt x="841406" y="126445"/>
                </a:cubicBezTo>
                <a:cubicBezTo>
                  <a:pt x="880246" y="93903"/>
                  <a:pt x="927674" y="51819"/>
                  <a:pt x="980447" y="0"/>
                </a:cubicBezTo>
                <a:lnTo>
                  <a:pt x="1342032" y="94447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44"/>
          <p:cNvSpPr/>
          <p:nvPr/>
        </p:nvSpPr>
        <p:spPr>
          <a:xfrm>
            <a:off x="2187274" y="975223"/>
            <a:ext cx="1274180" cy="1533368"/>
          </a:xfrm>
          <a:custGeom>
            <a:avLst/>
            <a:gdLst/>
            <a:ahLst/>
            <a:cxnLst/>
            <a:rect l="l" t="t" r="r" b="b"/>
            <a:pathLst>
              <a:path w="1274180" h="1533368" extrusionOk="0">
                <a:moveTo>
                  <a:pt x="764776" y="0"/>
                </a:moveTo>
                <a:cubicBezTo>
                  <a:pt x="225692" y="296310"/>
                  <a:pt x="15460" y="964892"/>
                  <a:pt x="0" y="1505789"/>
                </a:cubicBezTo>
                <a:lnTo>
                  <a:pt x="946188" y="1533369"/>
                </a:lnTo>
                <a:cubicBezTo>
                  <a:pt x="830050" y="1163291"/>
                  <a:pt x="982738" y="908875"/>
                  <a:pt x="1230092" y="831577"/>
                </a:cubicBezTo>
                <a:cubicBezTo>
                  <a:pt x="1245170" y="826901"/>
                  <a:pt x="1259580" y="822702"/>
                  <a:pt x="1274181" y="819171"/>
                </a:cubicBezTo>
                <a:lnTo>
                  <a:pt x="764776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44"/>
          <p:cNvSpPr/>
          <p:nvPr/>
        </p:nvSpPr>
        <p:spPr>
          <a:xfrm>
            <a:off x="4453806" y="1163100"/>
            <a:ext cx="1724515" cy="1096254"/>
          </a:xfrm>
          <a:custGeom>
            <a:avLst/>
            <a:gdLst/>
            <a:ahLst/>
            <a:cxnLst/>
            <a:rect l="l" t="t" r="r" b="b"/>
            <a:pathLst>
              <a:path w="1724515" h="1096254" extrusionOk="0">
                <a:moveTo>
                  <a:pt x="1724515" y="928247"/>
                </a:moveTo>
                <a:cubicBezTo>
                  <a:pt x="1583947" y="977489"/>
                  <a:pt x="1437176" y="1020910"/>
                  <a:pt x="1284869" y="1051161"/>
                </a:cubicBezTo>
                <a:cubicBezTo>
                  <a:pt x="862305" y="1134853"/>
                  <a:pt x="475909" y="1102312"/>
                  <a:pt x="103733" y="951341"/>
                </a:cubicBezTo>
                <a:lnTo>
                  <a:pt x="0" y="909257"/>
                </a:lnTo>
                <a:lnTo>
                  <a:pt x="347174" y="21376"/>
                </a:lnTo>
                <a:lnTo>
                  <a:pt x="456919" y="65942"/>
                </a:lnTo>
                <a:cubicBezTo>
                  <a:pt x="798653" y="204506"/>
                  <a:pt x="1137907" y="131121"/>
                  <a:pt x="1487658" y="0"/>
                </a:cubicBezTo>
                <a:lnTo>
                  <a:pt x="1724515" y="928247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44"/>
          <p:cNvSpPr/>
          <p:nvPr/>
        </p:nvSpPr>
        <p:spPr>
          <a:xfrm>
            <a:off x="7514888" y="765634"/>
            <a:ext cx="1344167" cy="1706669"/>
          </a:xfrm>
          <a:custGeom>
            <a:avLst/>
            <a:gdLst/>
            <a:ahLst/>
            <a:cxnLst/>
            <a:rect l="l" t="t" r="r" b="b"/>
            <a:pathLst>
              <a:path w="1344167" h="1706669" extrusionOk="0">
                <a:moveTo>
                  <a:pt x="392218" y="1706669"/>
                </a:moveTo>
                <a:cubicBezTo>
                  <a:pt x="395653" y="1674319"/>
                  <a:pt x="397275" y="1646930"/>
                  <a:pt x="397466" y="1626413"/>
                </a:cubicBezTo>
                <a:cubicBezTo>
                  <a:pt x="401378" y="1258053"/>
                  <a:pt x="267586" y="1020719"/>
                  <a:pt x="0" y="921090"/>
                </a:cubicBezTo>
                <a:lnTo>
                  <a:pt x="250695" y="0"/>
                </a:lnTo>
                <a:cubicBezTo>
                  <a:pt x="276652" y="7825"/>
                  <a:pt x="302418" y="16414"/>
                  <a:pt x="327898" y="25957"/>
                </a:cubicBezTo>
                <a:cubicBezTo>
                  <a:pt x="653886" y="147248"/>
                  <a:pt x="919468" y="365020"/>
                  <a:pt x="1096014" y="655795"/>
                </a:cubicBezTo>
                <a:cubicBezTo>
                  <a:pt x="1264447" y="933210"/>
                  <a:pt x="1347948" y="1263206"/>
                  <a:pt x="1344036" y="1636433"/>
                </a:cubicBezTo>
                <a:lnTo>
                  <a:pt x="392218" y="170666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44"/>
          <p:cNvSpPr/>
          <p:nvPr/>
        </p:nvSpPr>
        <p:spPr>
          <a:xfrm>
            <a:off x="2879116" y="3270098"/>
            <a:ext cx="1449581" cy="1246601"/>
          </a:xfrm>
          <a:custGeom>
            <a:avLst/>
            <a:gdLst/>
            <a:ahLst/>
            <a:cxnLst/>
            <a:rect l="l" t="t" r="r" b="b"/>
            <a:pathLst>
              <a:path w="1449581" h="1246601" extrusionOk="0">
                <a:moveTo>
                  <a:pt x="1449581" y="1182282"/>
                </a:moveTo>
                <a:lnTo>
                  <a:pt x="505111" y="1246601"/>
                </a:lnTo>
                <a:cubicBezTo>
                  <a:pt x="494709" y="1091528"/>
                  <a:pt x="284095" y="881868"/>
                  <a:pt x="80352" y="679175"/>
                </a:cubicBezTo>
                <a:cubicBezTo>
                  <a:pt x="54013" y="652932"/>
                  <a:pt x="27102" y="626211"/>
                  <a:pt x="0" y="598823"/>
                </a:cubicBezTo>
                <a:lnTo>
                  <a:pt x="745308" y="0"/>
                </a:lnTo>
                <a:cubicBezTo>
                  <a:pt x="1059273" y="312342"/>
                  <a:pt x="1414940" y="666387"/>
                  <a:pt x="1449581" y="118228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44"/>
          <p:cNvSpPr/>
          <p:nvPr/>
        </p:nvSpPr>
        <p:spPr>
          <a:xfrm>
            <a:off x="1795756" y="5049962"/>
            <a:ext cx="1665698" cy="1069292"/>
          </a:xfrm>
          <a:custGeom>
            <a:avLst/>
            <a:gdLst/>
            <a:ahLst/>
            <a:cxnLst/>
            <a:rect l="l" t="t" r="r" b="b"/>
            <a:pathLst>
              <a:path w="1665698" h="1069292" extrusionOk="0">
                <a:moveTo>
                  <a:pt x="1665699" y="793405"/>
                </a:moveTo>
                <a:cubicBezTo>
                  <a:pt x="1511675" y="868222"/>
                  <a:pt x="1339137" y="929584"/>
                  <a:pt x="1149041" y="977299"/>
                </a:cubicBezTo>
                <a:cubicBezTo>
                  <a:pt x="873057" y="1046580"/>
                  <a:pt x="626180" y="1069293"/>
                  <a:pt x="494009" y="1069293"/>
                </a:cubicBezTo>
                <a:cubicBezTo>
                  <a:pt x="474160" y="1069293"/>
                  <a:pt x="456887" y="1068816"/>
                  <a:pt x="442477" y="1067862"/>
                </a:cubicBezTo>
                <a:cubicBezTo>
                  <a:pt x="181572" y="1050589"/>
                  <a:pt x="-15968" y="823465"/>
                  <a:pt x="1018" y="560556"/>
                </a:cubicBezTo>
                <a:cubicBezTo>
                  <a:pt x="18005" y="299841"/>
                  <a:pt x="239689" y="101633"/>
                  <a:pt x="497731" y="115184"/>
                </a:cubicBezTo>
                <a:lnTo>
                  <a:pt x="500690" y="115184"/>
                </a:lnTo>
                <a:cubicBezTo>
                  <a:pt x="591730" y="115184"/>
                  <a:pt x="848818" y="84169"/>
                  <a:pt x="1092069" y="0"/>
                </a:cubicBezTo>
                <a:lnTo>
                  <a:pt x="1665699" y="79340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44"/>
          <p:cNvSpPr/>
          <p:nvPr/>
        </p:nvSpPr>
        <p:spPr>
          <a:xfrm>
            <a:off x="6730383" y="3117792"/>
            <a:ext cx="1486035" cy="1077881"/>
          </a:xfrm>
          <a:custGeom>
            <a:avLst/>
            <a:gdLst/>
            <a:ahLst/>
            <a:cxnLst/>
            <a:rect l="l" t="t" r="r" b="b"/>
            <a:pathLst>
              <a:path w="1486035" h="1077881" extrusionOk="0">
                <a:moveTo>
                  <a:pt x="1486036" y="727940"/>
                </a:moveTo>
                <a:cubicBezTo>
                  <a:pt x="1204517" y="952868"/>
                  <a:pt x="845223" y="1074064"/>
                  <a:pt x="430962" y="1077786"/>
                </a:cubicBezTo>
                <a:cubicBezTo>
                  <a:pt x="426286" y="1077786"/>
                  <a:pt x="421705" y="1077882"/>
                  <a:pt x="417029" y="1077882"/>
                </a:cubicBezTo>
                <a:cubicBezTo>
                  <a:pt x="262432" y="1077882"/>
                  <a:pt x="124059" y="1054501"/>
                  <a:pt x="0" y="1019287"/>
                </a:cubicBezTo>
                <a:lnTo>
                  <a:pt x="307857" y="112989"/>
                </a:lnTo>
                <a:cubicBezTo>
                  <a:pt x="343071" y="119860"/>
                  <a:pt x="379239" y="123582"/>
                  <a:pt x="417220" y="123582"/>
                </a:cubicBezTo>
                <a:cubicBezTo>
                  <a:pt x="419033" y="123582"/>
                  <a:pt x="420751" y="123582"/>
                  <a:pt x="422469" y="123486"/>
                </a:cubicBezTo>
                <a:cubicBezTo>
                  <a:pt x="611706" y="121769"/>
                  <a:pt x="758859" y="82452"/>
                  <a:pt x="873661" y="0"/>
                </a:cubicBezTo>
                <a:lnTo>
                  <a:pt x="1486036" y="72794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44"/>
          <p:cNvSpPr/>
          <p:nvPr/>
        </p:nvSpPr>
        <p:spPr>
          <a:xfrm>
            <a:off x="4798308" y="2893722"/>
            <a:ext cx="1211483" cy="1144300"/>
          </a:xfrm>
          <a:custGeom>
            <a:avLst/>
            <a:gdLst/>
            <a:ahLst/>
            <a:cxnLst/>
            <a:rect l="l" t="t" r="r" b="b"/>
            <a:pathLst>
              <a:path w="1211483" h="1144300" extrusionOk="0">
                <a:moveTo>
                  <a:pt x="1211483" y="927961"/>
                </a:moveTo>
                <a:cubicBezTo>
                  <a:pt x="1050684" y="945615"/>
                  <a:pt x="918036" y="1020910"/>
                  <a:pt x="881391" y="1115194"/>
                </a:cubicBezTo>
                <a:cubicBezTo>
                  <a:pt x="877574" y="1124833"/>
                  <a:pt x="874234" y="1134567"/>
                  <a:pt x="871276" y="1144301"/>
                </a:cubicBezTo>
                <a:lnTo>
                  <a:pt x="0" y="767066"/>
                </a:lnTo>
                <a:cubicBezTo>
                  <a:pt x="152020" y="375898"/>
                  <a:pt x="518471" y="90467"/>
                  <a:pt x="973958" y="0"/>
                </a:cubicBezTo>
                <a:lnTo>
                  <a:pt x="1211483" y="92796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44"/>
          <p:cNvSpPr/>
          <p:nvPr/>
        </p:nvSpPr>
        <p:spPr>
          <a:xfrm>
            <a:off x="5098054" y="4596288"/>
            <a:ext cx="1475156" cy="1325331"/>
          </a:xfrm>
          <a:custGeom>
            <a:avLst/>
            <a:gdLst/>
            <a:ahLst/>
            <a:cxnLst/>
            <a:rect l="l" t="t" r="r" b="b"/>
            <a:pathLst>
              <a:path w="1475156" h="1325331" extrusionOk="0">
                <a:moveTo>
                  <a:pt x="1475157" y="359771"/>
                </a:moveTo>
                <a:lnTo>
                  <a:pt x="1475157" y="1325331"/>
                </a:lnTo>
                <a:cubicBezTo>
                  <a:pt x="1447100" y="1321609"/>
                  <a:pt x="1418853" y="1317411"/>
                  <a:pt x="1390319" y="1312735"/>
                </a:cubicBezTo>
                <a:cubicBezTo>
                  <a:pt x="1024345" y="1252804"/>
                  <a:pt x="421610" y="1154130"/>
                  <a:pt x="0" y="631078"/>
                </a:cubicBezTo>
                <a:lnTo>
                  <a:pt x="712098" y="0"/>
                </a:lnTo>
                <a:cubicBezTo>
                  <a:pt x="891412" y="246877"/>
                  <a:pt x="1194497" y="312629"/>
                  <a:pt x="1475157" y="3597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44"/>
          <p:cNvSpPr/>
          <p:nvPr/>
        </p:nvSpPr>
        <p:spPr>
          <a:xfrm>
            <a:off x="9119950" y="2437185"/>
            <a:ext cx="1245838" cy="1535468"/>
          </a:xfrm>
          <a:custGeom>
            <a:avLst/>
            <a:gdLst/>
            <a:ahLst/>
            <a:cxnLst/>
            <a:rect l="l" t="t" r="r" b="b"/>
            <a:pathLst>
              <a:path w="1245838" h="1535468" extrusionOk="0">
                <a:moveTo>
                  <a:pt x="1245838" y="0"/>
                </a:moveTo>
                <a:cubicBezTo>
                  <a:pt x="1242307" y="39031"/>
                  <a:pt x="1238299" y="77966"/>
                  <a:pt x="1233814" y="116902"/>
                </a:cubicBezTo>
                <a:cubicBezTo>
                  <a:pt x="1195451" y="448712"/>
                  <a:pt x="1137430" y="950101"/>
                  <a:pt x="845891" y="1535468"/>
                </a:cubicBezTo>
                <a:lnTo>
                  <a:pt x="0" y="1107178"/>
                </a:lnTo>
                <a:cubicBezTo>
                  <a:pt x="187425" y="730993"/>
                  <a:pt x="245923" y="392122"/>
                  <a:pt x="279324" y="125681"/>
                </a:cubicBezTo>
                <a:lnTo>
                  <a:pt x="1245838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44"/>
          <p:cNvSpPr/>
          <p:nvPr/>
        </p:nvSpPr>
        <p:spPr>
          <a:xfrm>
            <a:off x="5932755" y="711876"/>
            <a:ext cx="1832827" cy="1379470"/>
          </a:xfrm>
          <a:custGeom>
            <a:avLst/>
            <a:gdLst/>
            <a:ahLst/>
            <a:cxnLst/>
            <a:rect l="l" t="t" r="r" b="b"/>
            <a:pathLst>
              <a:path w="1832827" h="1379470" extrusionOk="0">
                <a:moveTo>
                  <a:pt x="1832828" y="53758"/>
                </a:moveTo>
                <a:lnTo>
                  <a:pt x="1582133" y="974848"/>
                </a:lnTo>
                <a:cubicBezTo>
                  <a:pt x="1387265" y="902321"/>
                  <a:pt x="1064331" y="1039836"/>
                  <a:pt x="722500" y="1185366"/>
                </a:cubicBezTo>
                <a:cubicBezTo>
                  <a:pt x="571148" y="1249877"/>
                  <a:pt x="408822" y="1319064"/>
                  <a:pt x="236857" y="1379471"/>
                </a:cubicBezTo>
                <a:lnTo>
                  <a:pt x="0" y="451224"/>
                </a:lnTo>
                <a:cubicBezTo>
                  <a:pt x="1909" y="450556"/>
                  <a:pt x="3722" y="449792"/>
                  <a:pt x="5631" y="449124"/>
                </a:cubicBezTo>
                <a:cubicBezTo>
                  <a:pt x="120528" y="405799"/>
                  <a:pt x="236571" y="356366"/>
                  <a:pt x="354236" y="306266"/>
                </a:cubicBezTo>
                <a:cubicBezTo>
                  <a:pt x="581836" y="209404"/>
                  <a:pt x="817262" y="109107"/>
                  <a:pt x="1056219" y="51277"/>
                </a:cubicBezTo>
                <a:cubicBezTo>
                  <a:pt x="1309585" y="-9989"/>
                  <a:pt x="1538808" y="-16478"/>
                  <a:pt x="1752094" y="32477"/>
                </a:cubicBezTo>
                <a:cubicBezTo>
                  <a:pt x="1779292" y="38680"/>
                  <a:pt x="1806203" y="45742"/>
                  <a:pt x="1832828" y="5375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44"/>
          <p:cNvSpPr/>
          <p:nvPr/>
        </p:nvSpPr>
        <p:spPr>
          <a:xfrm>
            <a:off x="2943341" y="809421"/>
            <a:ext cx="1857639" cy="1262935"/>
          </a:xfrm>
          <a:custGeom>
            <a:avLst/>
            <a:gdLst/>
            <a:ahLst/>
            <a:cxnLst/>
            <a:rect l="l" t="t" r="r" b="b"/>
            <a:pathLst>
              <a:path w="1857639" h="1262935" extrusionOk="0">
                <a:moveTo>
                  <a:pt x="1857640" y="375055"/>
                </a:moveTo>
                <a:lnTo>
                  <a:pt x="1510465" y="1262935"/>
                </a:lnTo>
                <a:lnTo>
                  <a:pt x="1503881" y="1260263"/>
                </a:lnTo>
                <a:cubicBezTo>
                  <a:pt x="797508" y="973401"/>
                  <a:pt x="651119" y="941909"/>
                  <a:pt x="509405" y="976264"/>
                </a:cubicBezTo>
                <a:lnTo>
                  <a:pt x="0" y="157093"/>
                </a:lnTo>
                <a:cubicBezTo>
                  <a:pt x="20136" y="145928"/>
                  <a:pt x="40844" y="135335"/>
                  <a:pt x="61934" y="125315"/>
                </a:cubicBezTo>
                <a:cubicBezTo>
                  <a:pt x="335437" y="-4565"/>
                  <a:pt x="596437" y="-32049"/>
                  <a:pt x="908303" y="36183"/>
                </a:cubicBezTo>
                <a:cubicBezTo>
                  <a:pt x="1157661" y="90769"/>
                  <a:pt x="1436126" y="203854"/>
                  <a:pt x="1857640" y="37505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44"/>
          <p:cNvSpPr/>
          <p:nvPr/>
        </p:nvSpPr>
        <p:spPr>
          <a:xfrm>
            <a:off x="2879116" y="4452380"/>
            <a:ext cx="1453023" cy="1390987"/>
          </a:xfrm>
          <a:custGeom>
            <a:avLst/>
            <a:gdLst/>
            <a:ahLst/>
            <a:cxnLst/>
            <a:rect l="l" t="t" r="r" b="b"/>
            <a:pathLst>
              <a:path w="1453023" h="1390987" extrusionOk="0">
                <a:moveTo>
                  <a:pt x="1064044" y="1047916"/>
                </a:moveTo>
                <a:cubicBezTo>
                  <a:pt x="930728" y="1182663"/>
                  <a:pt x="766684" y="1297275"/>
                  <a:pt x="573629" y="1390987"/>
                </a:cubicBezTo>
                <a:lnTo>
                  <a:pt x="0" y="597582"/>
                </a:lnTo>
                <a:cubicBezTo>
                  <a:pt x="155837" y="543569"/>
                  <a:pt x="305948" y="467798"/>
                  <a:pt x="403192" y="364352"/>
                </a:cubicBezTo>
                <a:cubicBezTo>
                  <a:pt x="483066" y="279419"/>
                  <a:pt x="513509" y="189715"/>
                  <a:pt x="505111" y="64320"/>
                </a:cubicBezTo>
                <a:lnTo>
                  <a:pt x="1449581" y="0"/>
                </a:lnTo>
                <a:cubicBezTo>
                  <a:pt x="1476683" y="403382"/>
                  <a:pt x="1343368" y="765825"/>
                  <a:pt x="1064044" y="104791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44"/>
          <p:cNvSpPr/>
          <p:nvPr/>
        </p:nvSpPr>
        <p:spPr>
          <a:xfrm>
            <a:off x="7604044" y="2402067"/>
            <a:ext cx="1263588" cy="1443664"/>
          </a:xfrm>
          <a:custGeom>
            <a:avLst/>
            <a:gdLst/>
            <a:ahLst/>
            <a:cxnLst/>
            <a:rect l="l" t="t" r="r" b="b"/>
            <a:pathLst>
              <a:path w="1263588" h="1443664" extrusionOk="0">
                <a:moveTo>
                  <a:pt x="1263589" y="0"/>
                </a:moveTo>
                <a:cubicBezTo>
                  <a:pt x="1262348" y="111749"/>
                  <a:pt x="1243071" y="507115"/>
                  <a:pt x="1043145" y="904485"/>
                </a:cubicBezTo>
                <a:cubicBezTo>
                  <a:pt x="933496" y="1122447"/>
                  <a:pt x="788156" y="1303287"/>
                  <a:pt x="612375" y="1443664"/>
                </a:cubicBezTo>
                <a:lnTo>
                  <a:pt x="0" y="715725"/>
                </a:lnTo>
                <a:cubicBezTo>
                  <a:pt x="81498" y="657131"/>
                  <a:pt x="146581" y="576874"/>
                  <a:pt x="198876" y="472855"/>
                </a:cubicBezTo>
                <a:cubicBezTo>
                  <a:pt x="268827" y="333814"/>
                  <a:pt x="300414" y="175877"/>
                  <a:pt x="311770" y="70236"/>
                </a:cubicBezTo>
                <a:lnTo>
                  <a:pt x="1263589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44"/>
          <p:cNvSpPr/>
          <p:nvPr/>
        </p:nvSpPr>
        <p:spPr>
          <a:xfrm>
            <a:off x="5772267" y="2867278"/>
            <a:ext cx="1265973" cy="1269800"/>
          </a:xfrm>
          <a:custGeom>
            <a:avLst/>
            <a:gdLst/>
            <a:ahLst/>
            <a:cxnLst/>
            <a:rect l="l" t="t" r="r" b="b"/>
            <a:pathLst>
              <a:path w="1265973" h="1269800" extrusionOk="0">
                <a:moveTo>
                  <a:pt x="1265974" y="363503"/>
                </a:moveTo>
                <a:lnTo>
                  <a:pt x="958116" y="1269801"/>
                </a:lnTo>
                <a:cubicBezTo>
                  <a:pt x="761340" y="1213975"/>
                  <a:pt x="600922" y="1128183"/>
                  <a:pt x="469802" y="1058137"/>
                </a:cubicBezTo>
                <a:cubicBezTo>
                  <a:pt x="404718" y="1023305"/>
                  <a:pt x="269303" y="950779"/>
                  <a:pt x="237525" y="954405"/>
                </a:cubicBezTo>
                <a:lnTo>
                  <a:pt x="0" y="26444"/>
                </a:lnTo>
                <a:cubicBezTo>
                  <a:pt x="44089" y="17664"/>
                  <a:pt x="89036" y="10794"/>
                  <a:pt x="134747" y="5736"/>
                </a:cubicBezTo>
                <a:cubicBezTo>
                  <a:pt x="455678" y="-29669"/>
                  <a:pt x="709426" y="106033"/>
                  <a:pt x="913264" y="215014"/>
                </a:cubicBezTo>
                <a:cubicBezTo>
                  <a:pt x="1041045" y="283341"/>
                  <a:pt x="1148308" y="340695"/>
                  <a:pt x="1265974" y="36350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44"/>
          <p:cNvSpPr/>
          <p:nvPr/>
        </p:nvSpPr>
        <p:spPr>
          <a:xfrm>
            <a:off x="4703911" y="3660788"/>
            <a:ext cx="1106241" cy="1566578"/>
          </a:xfrm>
          <a:custGeom>
            <a:avLst/>
            <a:gdLst/>
            <a:ahLst/>
            <a:cxnLst/>
            <a:rect l="l" t="t" r="r" b="b"/>
            <a:pathLst>
              <a:path w="1106241" h="1566578" extrusionOk="0">
                <a:moveTo>
                  <a:pt x="1106241" y="935500"/>
                </a:moveTo>
                <a:lnTo>
                  <a:pt x="394143" y="1566579"/>
                </a:lnTo>
                <a:cubicBezTo>
                  <a:pt x="376584" y="1544916"/>
                  <a:pt x="359406" y="1522490"/>
                  <a:pt x="342610" y="1499396"/>
                </a:cubicBezTo>
                <a:cubicBezTo>
                  <a:pt x="233534" y="1349284"/>
                  <a:pt x="148411" y="1187435"/>
                  <a:pt x="89435" y="1018333"/>
                </a:cubicBezTo>
                <a:cubicBezTo>
                  <a:pt x="-31475" y="671636"/>
                  <a:pt x="-29757" y="319500"/>
                  <a:pt x="94397" y="0"/>
                </a:cubicBezTo>
                <a:lnTo>
                  <a:pt x="965673" y="377235"/>
                </a:lnTo>
                <a:cubicBezTo>
                  <a:pt x="894864" y="607985"/>
                  <a:pt x="1038868" y="842647"/>
                  <a:pt x="1106241" y="93550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44"/>
          <p:cNvSpPr/>
          <p:nvPr/>
        </p:nvSpPr>
        <p:spPr>
          <a:xfrm>
            <a:off x="6573210" y="4878379"/>
            <a:ext cx="1460936" cy="1067288"/>
          </a:xfrm>
          <a:custGeom>
            <a:avLst/>
            <a:gdLst/>
            <a:ahLst/>
            <a:cxnLst/>
            <a:rect l="l" t="t" r="r" b="b"/>
            <a:pathLst>
              <a:path w="1460936" h="1067288" extrusionOk="0">
                <a:moveTo>
                  <a:pt x="1460937" y="859919"/>
                </a:moveTo>
                <a:cubicBezTo>
                  <a:pt x="1436221" y="869176"/>
                  <a:pt x="1413222" y="877288"/>
                  <a:pt x="1392228" y="884445"/>
                </a:cubicBezTo>
                <a:cubicBezTo>
                  <a:pt x="1229042" y="940081"/>
                  <a:pt x="856007" y="1067193"/>
                  <a:pt x="366356" y="1067288"/>
                </a:cubicBezTo>
                <a:cubicBezTo>
                  <a:pt x="250313" y="1067288"/>
                  <a:pt x="127876" y="1060131"/>
                  <a:pt x="0" y="1043240"/>
                </a:cubicBezTo>
                <a:lnTo>
                  <a:pt x="0" y="77680"/>
                </a:lnTo>
                <a:cubicBezTo>
                  <a:pt x="22426" y="81497"/>
                  <a:pt x="44757" y="85123"/>
                  <a:pt x="66896" y="88750"/>
                </a:cubicBezTo>
                <a:cubicBezTo>
                  <a:pt x="493278" y="158509"/>
                  <a:pt x="844746" y="61075"/>
                  <a:pt x="1030739" y="0"/>
                </a:cubicBezTo>
                <a:lnTo>
                  <a:pt x="1460937" y="85991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44"/>
          <p:cNvSpPr/>
          <p:nvPr/>
        </p:nvSpPr>
        <p:spPr>
          <a:xfrm>
            <a:off x="8584397" y="3544364"/>
            <a:ext cx="1381443" cy="1683002"/>
          </a:xfrm>
          <a:custGeom>
            <a:avLst/>
            <a:gdLst/>
            <a:ahLst/>
            <a:cxnLst/>
            <a:rect l="l" t="t" r="r" b="b"/>
            <a:pathLst>
              <a:path w="1381443" h="1683002" extrusionOk="0">
                <a:moveTo>
                  <a:pt x="1381444" y="428290"/>
                </a:moveTo>
                <a:cubicBezTo>
                  <a:pt x="1095917" y="1001347"/>
                  <a:pt x="725936" y="1381253"/>
                  <a:pt x="465698" y="1599120"/>
                </a:cubicBezTo>
                <a:cubicBezTo>
                  <a:pt x="430866" y="1628226"/>
                  <a:pt x="396130" y="1656187"/>
                  <a:pt x="361584" y="1683003"/>
                </a:cubicBezTo>
                <a:lnTo>
                  <a:pt x="0" y="738532"/>
                </a:lnTo>
                <a:cubicBezTo>
                  <a:pt x="159463" y="581837"/>
                  <a:pt x="367787" y="336581"/>
                  <a:pt x="535553" y="0"/>
                </a:cubicBezTo>
                <a:lnTo>
                  <a:pt x="1381444" y="42829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44"/>
          <p:cNvSpPr/>
          <p:nvPr/>
        </p:nvSpPr>
        <p:spPr>
          <a:xfrm>
            <a:off x="9397670" y="885215"/>
            <a:ext cx="989330" cy="1686360"/>
          </a:xfrm>
          <a:custGeom>
            <a:avLst/>
            <a:gdLst/>
            <a:ahLst/>
            <a:cxnLst/>
            <a:rect l="l" t="t" r="r" b="b"/>
            <a:pathLst>
              <a:path w="989330" h="1686360" extrusionOk="0">
                <a:moveTo>
                  <a:pt x="968214" y="1560679"/>
                </a:moveTo>
                <a:lnTo>
                  <a:pt x="968118" y="1560679"/>
                </a:lnTo>
                <a:lnTo>
                  <a:pt x="1604" y="1686360"/>
                </a:lnTo>
                <a:cubicBezTo>
                  <a:pt x="6852" y="1644753"/>
                  <a:pt x="11433" y="1604959"/>
                  <a:pt x="15823" y="1567073"/>
                </a:cubicBezTo>
                <a:cubicBezTo>
                  <a:pt x="55140" y="1227247"/>
                  <a:pt x="51322" y="882554"/>
                  <a:pt x="4562" y="542728"/>
                </a:cubicBezTo>
                <a:cubicBezTo>
                  <a:pt x="-31415" y="281727"/>
                  <a:pt x="149329" y="40766"/>
                  <a:pt x="408230" y="4598"/>
                </a:cubicBezTo>
                <a:cubicBezTo>
                  <a:pt x="667227" y="-31665"/>
                  <a:pt x="906184" y="150511"/>
                  <a:pt x="942161" y="411607"/>
                </a:cubicBezTo>
                <a:cubicBezTo>
                  <a:pt x="994648" y="792563"/>
                  <a:pt x="1003332" y="1178578"/>
                  <a:pt x="968214" y="156067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44"/>
          <p:cNvSpPr/>
          <p:nvPr/>
        </p:nvSpPr>
        <p:spPr>
          <a:xfrm>
            <a:off x="2186654" y="2481013"/>
            <a:ext cx="1446479" cy="1396617"/>
          </a:xfrm>
          <a:custGeom>
            <a:avLst/>
            <a:gdLst/>
            <a:ahLst/>
            <a:cxnLst/>
            <a:rect l="l" t="t" r="r" b="b"/>
            <a:pathLst>
              <a:path w="1446479" h="1396617" extrusionOk="0">
                <a:moveTo>
                  <a:pt x="1446480" y="797795"/>
                </a:moveTo>
                <a:lnTo>
                  <a:pt x="701171" y="1396618"/>
                </a:lnTo>
                <a:cubicBezTo>
                  <a:pt x="555545" y="1250228"/>
                  <a:pt x="401330" y="1086852"/>
                  <a:pt x="276508" y="900382"/>
                </a:cubicBezTo>
                <a:cubicBezTo>
                  <a:pt x="81831" y="609511"/>
                  <a:pt x="-8446" y="315014"/>
                  <a:pt x="620" y="0"/>
                </a:cubicBezTo>
                <a:lnTo>
                  <a:pt x="946808" y="27579"/>
                </a:lnTo>
                <a:cubicBezTo>
                  <a:pt x="1020957" y="263768"/>
                  <a:pt x="1130893" y="483639"/>
                  <a:pt x="1446480" y="7977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54" name="Google Shape;254;p44"/>
          <p:cNvGrpSpPr/>
          <p:nvPr/>
        </p:nvGrpSpPr>
        <p:grpSpPr>
          <a:xfrm>
            <a:off x="2493224" y="1097549"/>
            <a:ext cx="7656873" cy="4779842"/>
            <a:chOff x="2493224" y="1097549"/>
            <a:chExt cx="7656873" cy="4779842"/>
          </a:xfrm>
        </p:grpSpPr>
        <p:sp>
          <p:nvSpPr>
            <p:cNvPr id="255" name="Google Shape;255;p44"/>
            <p:cNvSpPr/>
            <p:nvPr/>
          </p:nvSpPr>
          <p:spPr>
            <a:xfrm>
              <a:off x="2493224" y="5416986"/>
              <a:ext cx="109209" cy="460405"/>
            </a:xfrm>
            <a:custGeom>
              <a:avLst/>
              <a:gdLst/>
              <a:ahLst/>
              <a:cxnLst/>
              <a:rect l="l" t="t" r="r" b="b"/>
              <a:pathLst>
                <a:path w="109209" h="460405" extrusionOk="0">
                  <a:moveTo>
                    <a:pt x="28793" y="0"/>
                  </a:moveTo>
                  <a:cubicBezTo>
                    <a:pt x="14861" y="0"/>
                    <a:pt x="-1839" y="13169"/>
                    <a:pt x="164" y="28629"/>
                  </a:cubicBezTo>
                  <a:cubicBezTo>
                    <a:pt x="15147" y="145340"/>
                    <a:pt x="30130" y="262050"/>
                    <a:pt x="45017" y="378762"/>
                  </a:cubicBezTo>
                  <a:cubicBezTo>
                    <a:pt x="38336" y="386014"/>
                    <a:pt x="34615" y="396225"/>
                    <a:pt x="38432" y="405386"/>
                  </a:cubicBezTo>
                  <a:cubicBezTo>
                    <a:pt x="43203" y="416742"/>
                    <a:pt x="48071" y="428194"/>
                    <a:pt x="52842" y="439550"/>
                  </a:cubicBezTo>
                  <a:cubicBezTo>
                    <a:pt x="58377" y="452720"/>
                    <a:pt x="68970" y="462358"/>
                    <a:pt x="84238" y="460067"/>
                  </a:cubicBezTo>
                  <a:cubicBezTo>
                    <a:pt x="96835" y="458159"/>
                    <a:pt x="110863" y="446231"/>
                    <a:pt x="109050" y="431916"/>
                  </a:cubicBezTo>
                  <a:cubicBezTo>
                    <a:pt x="91777" y="297455"/>
                    <a:pt x="74600" y="163089"/>
                    <a:pt x="57327" y="28629"/>
                  </a:cubicBezTo>
                  <a:cubicBezTo>
                    <a:pt x="55419" y="13265"/>
                    <a:pt x="45685" y="0"/>
                    <a:pt x="28793" y="0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44"/>
            <p:cNvSpPr/>
            <p:nvPr/>
          </p:nvSpPr>
          <p:spPr>
            <a:xfrm>
              <a:off x="3434845" y="4817283"/>
              <a:ext cx="362498" cy="514393"/>
            </a:xfrm>
            <a:custGeom>
              <a:avLst/>
              <a:gdLst/>
              <a:ahLst/>
              <a:cxnLst/>
              <a:rect l="l" t="t" r="r" b="b"/>
              <a:pathLst>
                <a:path w="362498" h="514393" extrusionOk="0">
                  <a:moveTo>
                    <a:pt x="333870" y="427165"/>
                  </a:moveTo>
                  <a:cubicBezTo>
                    <a:pt x="275275" y="434704"/>
                    <a:pt x="216682" y="442148"/>
                    <a:pt x="158087" y="449687"/>
                  </a:cubicBezTo>
                  <a:cubicBezTo>
                    <a:pt x="186621" y="404740"/>
                    <a:pt x="215250" y="359887"/>
                    <a:pt x="243784" y="314940"/>
                  </a:cubicBezTo>
                  <a:cubicBezTo>
                    <a:pt x="276134" y="264075"/>
                    <a:pt x="307054" y="209585"/>
                    <a:pt x="312493" y="148414"/>
                  </a:cubicBezTo>
                  <a:cubicBezTo>
                    <a:pt x="317933" y="86385"/>
                    <a:pt x="283291" y="30654"/>
                    <a:pt x="224888" y="8991"/>
                  </a:cubicBezTo>
                  <a:cubicBezTo>
                    <a:pt x="168108" y="-12003"/>
                    <a:pt x="105219" y="5842"/>
                    <a:pt x="58363" y="41056"/>
                  </a:cubicBezTo>
                  <a:cubicBezTo>
                    <a:pt x="31261" y="61382"/>
                    <a:pt x="-15690" y="97837"/>
                    <a:pt x="5209" y="136963"/>
                  </a:cubicBezTo>
                  <a:cubicBezTo>
                    <a:pt x="13797" y="153091"/>
                    <a:pt x="33742" y="161298"/>
                    <a:pt x="51397" y="156717"/>
                  </a:cubicBezTo>
                  <a:cubicBezTo>
                    <a:pt x="72487" y="151182"/>
                    <a:pt x="81362" y="133623"/>
                    <a:pt x="78499" y="112819"/>
                  </a:cubicBezTo>
                  <a:cubicBezTo>
                    <a:pt x="77926" y="108811"/>
                    <a:pt x="76113" y="105280"/>
                    <a:pt x="73537" y="102322"/>
                  </a:cubicBezTo>
                  <a:cubicBezTo>
                    <a:pt x="77926" y="98314"/>
                    <a:pt x="82412" y="94497"/>
                    <a:pt x="86992" y="90870"/>
                  </a:cubicBezTo>
                  <a:cubicBezTo>
                    <a:pt x="102356" y="78655"/>
                    <a:pt x="120202" y="68444"/>
                    <a:pt x="139097" y="62623"/>
                  </a:cubicBezTo>
                  <a:cubicBezTo>
                    <a:pt x="173643" y="52030"/>
                    <a:pt x="214964" y="56611"/>
                    <a:pt x="239489" y="85908"/>
                  </a:cubicBezTo>
                  <a:cubicBezTo>
                    <a:pt x="250464" y="98982"/>
                    <a:pt x="255235" y="115682"/>
                    <a:pt x="255808" y="131333"/>
                  </a:cubicBezTo>
                  <a:cubicBezTo>
                    <a:pt x="256476" y="151278"/>
                    <a:pt x="252372" y="168836"/>
                    <a:pt x="245692" y="188399"/>
                  </a:cubicBezTo>
                  <a:cubicBezTo>
                    <a:pt x="230710" y="232488"/>
                    <a:pt x="203798" y="271328"/>
                    <a:pt x="178987" y="310264"/>
                  </a:cubicBezTo>
                  <a:cubicBezTo>
                    <a:pt x="144918" y="363895"/>
                    <a:pt x="110754" y="417527"/>
                    <a:pt x="76686" y="471158"/>
                  </a:cubicBezTo>
                  <a:cubicBezTo>
                    <a:pt x="65998" y="487954"/>
                    <a:pt x="79644" y="517060"/>
                    <a:pt x="101402" y="514197"/>
                  </a:cubicBezTo>
                  <a:cubicBezTo>
                    <a:pt x="178891" y="504273"/>
                    <a:pt x="256380" y="494348"/>
                    <a:pt x="333870" y="484423"/>
                  </a:cubicBezTo>
                  <a:cubicBezTo>
                    <a:pt x="349234" y="482419"/>
                    <a:pt x="362499" y="472686"/>
                    <a:pt x="362499" y="455794"/>
                  </a:cubicBezTo>
                  <a:cubicBezTo>
                    <a:pt x="362499" y="441861"/>
                    <a:pt x="349329" y="425161"/>
                    <a:pt x="333870" y="427165"/>
                  </a:cubicBezTo>
                  <a:close/>
                  <a:moveTo>
                    <a:pt x="23627" y="114537"/>
                  </a:moveTo>
                  <a:cubicBezTo>
                    <a:pt x="23627" y="114632"/>
                    <a:pt x="23627" y="114728"/>
                    <a:pt x="23531" y="114823"/>
                  </a:cubicBezTo>
                  <a:cubicBezTo>
                    <a:pt x="23531" y="114823"/>
                    <a:pt x="23531" y="114728"/>
                    <a:pt x="23531" y="114728"/>
                  </a:cubicBezTo>
                  <a:cubicBezTo>
                    <a:pt x="23531" y="114632"/>
                    <a:pt x="23531" y="114537"/>
                    <a:pt x="23627" y="114537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44"/>
            <p:cNvSpPr/>
            <p:nvPr/>
          </p:nvSpPr>
          <p:spPr>
            <a:xfrm>
              <a:off x="3382691" y="3759290"/>
              <a:ext cx="397306" cy="503906"/>
            </a:xfrm>
            <a:custGeom>
              <a:avLst/>
              <a:gdLst/>
              <a:ahLst/>
              <a:cxnLst/>
              <a:rect l="l" t="t" r="r" b="b"/>
              <a:pathLst>
                <a:path w="397306" h="503906" extrusionOk="0">
                  <a:moveTo>
                    <a:pt x="65474" y="141982"/>
                  </a:moveTo>
                  <a:cubicBezTo>
                    <a:pt x="67574" y="135397"/>
                    <a:pt x="66619" y="128526"/>
                    <a:pt x="63661" y="122514"/>
                  </a:cubicBezTo>
                  <a:cubicBezTo>
                    <a:pt x="68242" y="117647"/>
                    <a:pt x="72822" y="112971"/>
                    <a:pt x="77689" y="108486"/>
                  </a:cubicBezTo>
                  <a:cubicBezTo>
                    <a:pt x="90954" y="96176"/>
                    <a:pt x="105459" y="85678"/>
                    <a:pt x="121301" y="76899"/>
                  </a:cubicBezTo>
                  <a:cubicBezTo>
                    <a:pt x="150693" y="60676"/>
                    <a:pt x="186575" y="51896"/>
                    <a:pt x="217494" y="60103"/>
                  </a:cubicBezTo>
                  <a:cubicBezTo>
                    <a:pt x="244501" y="67260"/>
                    <a:pt x="267595" y="86346"/>
                    <a:pt x="280859" y="111444"/>
                  </a:cubicBezTo>
                  <a:cubicBezTo>
                    <a:pt x="292979" y="134157"/>
                    <a:pt x="293074" y="160209"/>
                    <a:pt x="277424" y="181204"/>
                  </a:cubicBezTo>
                  <a:cubicBezTo>
                    <a:pt x="263491" y="199812"/>
                    <a:pt x="242783" y="211932"/>
                    <a:pt x="220929" y="221475"/>
                  </a:cubicBezTo>
                  <a:cubicBezTo>
                    <a:pt x="205852" y="224624"/>
                    <a:pt x="191155" y="230064"/>
                    <a:pt x="177795" y="238366"/>
                  </a:cubicBezTo>
                  <a:cubicBezTo>
                    <a:pt x="165676" y="245810"/>
                    <a:pt x="160332" y="260983"/>
                    <a:pt x="166057" y="274152"/>
                  </a:cubicBezTo>
                  <a:cubicBezTo>
                    <a:pt x="171401" y="286368"/>
                    <a:pt x="186193" y="295624"/>
                    <a:pt x="199840" y="290757"/>
                  </a:cubicBezTo>
                  <a:cubicBezTo>
                    <a:pt x="212150" y="286368"/>
                    <a:pt x="224556" y="281692"/>
                    <a:pt x="236676" y="276538"/>
                  </a:cubicBezTo>
                  <a:cubicBezTo>
                    <a:pt x="236771" y="276538"/>
                    <a:pt x="236866" y="276538"/>
                    <a:pt x="236962" y="276443"/>
                  </a:cubicBezTo>
                  <a:cubicBezTo>
                    <a:pt x="237439" y="276347"/>
                    <a:pt x="237725" y="276252"/>
                    <a:pt x="237916" y="276252"/>
                  </a:cubicBezTo>
                  <a:cubicBezTo>
                    <a:pt x="238011" y="276252"/>
                    <a:pt x="238011" y="276252"/>
                    <a:pt x="238107" y="276252"/>
                  </a:cubicBezTo>
                  <a:cubicBezTo>
                    <a:pt x="240588" y="275966"/>
                    <a:pt x="243069" y="275775"/>
                    <a:pt x="245455" y="275679"/>
                  </a:cubicBezTo>
                  <a:cubicBezTo>
                    <a:pt x="249368" y="275488"/>
                    <a:pt x="253376" y="275584"/>
                    <a:pt x="257384" y="275775"/>
                  </a:cubicBezTo>
                  <a:cubicBezTo>
                    <a:pt x="258911" y="275870"/>
                    <a:pt x="260438" y="275966"/>
                    <a:pt x="261965" y="276156"/>
                  </a:cubicBezTo>
                  <a:cubicBezTo>
                    <a:pt x="262823" y="276252"/>
                    <a:pt x="265400" y="276634"/>
                    <a:pt x="266068" y="276825"/>
                  </a:cubicBezTo>
                  <a:cubicBezTo>
                    <a:pt x="273988" y="278447"/>
                    <a:pt x="281909" y="280546"/>
                    <a:pt x="289448" y="283600"/>
                  </a:cubicBezTo>
                  <a:cubicBezTo>
                    <a:pt x="290116" y="283982"/>
                    <a:pt x="291548" y="284554"/>
                    <a:pt x="291739" y="284650"/>
                  </a:cubicBezTo>
                  <a:cubicBezTo>
                    <a:pt x="293552" y="285509"/>
                    <a:pt x="295269" y="286463"/>
                    <a:pt x="296987" y="287417"/>
                  </a:cubicBezTo>
                  <a:cubicBezTo>
                    <a:pt x="300900" y="289517"/>
                    <a:pt x="304717" y="291902"/>
                    <a:pt x="308343" y="294479"/>
                  </a:cubicBezTo>
                  <a:cubicBezTo>
                    <a:pt x="308630" y="294670"/>
                    <a:pt x="311015" y="296388"/>
                    <a:pt x="314165" y="299251"/>
                  </a:cubicBezTo>
                  <a:cubicBezTo>
                    <a:pt x="317409" y="302209"/>
                    <a:pt x="320558" y="305358"/>
                    <a:pt x="323421" y="308698"/>
                  </a:cubicBezTo>
                  <a:cubicBezTo>
                    <a:pt x="331056" y="317478"/>
                    <a:pt x="337163" y="330552"/>
                    <a:pt x="339454" y="345820"/>
                  </a:cubicBezTo>
                  <a:cubicBezTo>
                    <a:pt x="339549" y="346584"/>
                    <a:pt x="339644" y="348015"/>
                    <a:pt x="339644" y="348301"/>
                  </a:cubicBezTo>
                  <a:cubicBezTo>
                    <a:pt x="339835" y="350783"/>
                    <a:pt x="339931" y="353264"/>
                    <a:pt x="339931" y="355841"/>
                  </a:cubicBezTo>
                  <a:cubicBezTo>
                    <a:pt x="339931" y="359849"/>
                    <a:pt x="339740" y="363857"/>
                    <a:pt x="339358" y="367865"/>
                  </a:cubicBezTo>
                  <a:cubicBezTo>
                    <a:pt x="339358" y="368151"/>
                    <a:pt x="339358" y="368151"/>
                    <a:pt x="339358" y="368342"/>
                  </a:cubicBezTo>
                  <a:cubicBezTo>
                    <a:pt x="339358" y="368628"/>
                    <a:pt x="339263" y="368819"/>
                    <a:pt x="339167" y="369201"/>
                  </a:cubicBezTo>
                  <a:cubicBezTo>
                    <a:pt x="338786" y="371205"/>
                    <a:pt x="338404" y="373113"/>
                    <a:pt x="338022" y="375117"/>
                  </a:cubicBezTo>
                  <a:cubicBezTo>
                    <a:pt x="337068" y="379507"/>
                    <a:pt x="335827" y="383897"/>
                    <a:pt x="334300" y="388191"/>
                  </a:cubicBezTo>
                  <a:cubicBezTo>
                    <a:pt x="330292" y="399929"/>
                    <a:pt x="321417" y="414434"/>
                    <a:pt x="311683" y="424073"/>
                  </a:cubicBezTo>
                  <a:cubicBezTo>
                    <a:pt x="300709" y="435143"/>
                    <a:pt x="289353" y="441918"/>
                    <a:pt x="273893" y="445545"/>
                  </a:cubicBezTo>
                  <a:cubicBezTo>
                    <a:pt x="260151" y="448789"/>
                    <a:pt x="246314" y="447644"/>
                    <a:pt x="230950" y="442777"/>
                  </a:cubicBezTo>
                  <a:cubicBezTo>
                    <a:pt x="215776" y="437910"/>
                    <a:pt x="200603" y="428081"/>
                    <a:pt x="188770" y="415389"/>
                  </a:cubicBezTo>
                  <a:cubicBezTo>
                    <a:pt x="177032" y="402792"/>
                    <a:pt x="170161" y="388478"/>
                    <a:pt x="167203" y="369010"/>
                  </a:cubicBezTo>
                  <a:cubicBezTo>
                    <a:pt x="164817" y="353741"/>
                    <a:pt x="145635" y="345248"/>
                    <a:pt x="131989" y="348970"/>
                  </a:cubicBezTo>
                  <a:cubicBezTo>
                    <a:pt x="115670" y="353455"/>
                    <a:pt x="109658" y="368819"/>
                    <a:pt x="111949" y="384183"/>
                  </a:cubicBezTo>
                  <a:cubicBezTo>
                    <a:pt x="127122" y="482571"/>
                    <a:pt x="254330" y="539543"/>
                    <a:pt x="335159" y="479041"/>
                  </a:cubicBezTo>
                  <a:cubicBezTo>
                    <a:pt x="373808" y="450125"/>
                    <a:pt x="398143" y="402887"/>
                    <a:pt x="397284" y="354314"/>
                  </a:cubicBezTo>
                  <a:cubicBezTo>
                    <a:pt x="396425" y="306408"/>
                    <a:pt x="369896" y="263464"/>
                    <a:pt x="328574" y="239511"/>
                  </a:cubicBezTo>
                  <a:cubicBezTo>
                    <a:pt x="322563" y="235981"/>
                    <a:pt x="316169" y="232927"/>
                    <a:pt x="309775" y="230255"/>
                  </a:cubicBezTo>
                  <a:cubicBezTo>
                    <a:pt x="315787" y="224243"/>
                    <a:pt x="321513" y="217849"/>
                    <a:pt x="326475" y="210692"/>
                  </a:cubicBezTo>
                  <a:cubicBezTo>
                    <a:pt x="354627" y="170134"/>
                    <a:pt x="351955" y="116979"/>
                    <a:pt x="326475" y="75849"/>
                  </a:cubicBezTo>
                  <a:cubicBezTo>
                    <a:pt x="299755" y="32619"/>
                    <a:pt x="254139" y="4277"/>
                    <a:pt x="203561" y="459"/>
                  </a:cubicBezTo>
                  <a:cubicBezTo>
                    <a:pt x="149071" y="-3644"/>
                    <a:pt x="96775" y="20213"/>
                    <a:pt x="54881" y="53232"/>
                  </a:cubicBezTo>
                  <a:cubicBezTo>
                    <a:pt x="43334" y="62393"/>
                    <a:pt x="32455" y="72318"/>
                    <a:pt x="22340" y="83102"/>
                  </a:cubicBezTo>
                  <a:cubicBezTo>
                    <a:pt x="11270" y="94935"/>
                    <a:pt x="-373" y="107341"/>
                    <a:pt x="9" y="124709"/>
                  </a:cubicBezTo>
                  <a:cubicBezTo>
                    <a:pt x="295" y="138928"/>
                    <a:pt x="6498" y="154579"/>
                    <a:pt x="19095" y="162213"/>
                  </a:cubicBezTo>
                  <a:cubicBezTo>
                    <a:pt x="38372" y="173569"/>
                    <a:pt x="59080" y="161450"/>
                    <a:pt x="65474" y="141982"/>
                  </a:cubicBezTo>
                  <a:close/>
                  <a:moveTo>
                    <a:pt x="11747" y="122896"/>
                  </a:moveTo>
                  <a:cubicBezTo>
                    <a:pt x="11842" y="122800"/>
                    <a:pt x="11938" y="122705"/>
                    <a:pt x="12033" y="122610"/>
                  </a:cubicBezTo>
                  <a:cubicBezTo>
                    <a:pt x="11365" y="123946"/>
                    <a:pt x="10793" y="125282"/>
                    <a:pt x="10316" y="126713"/>
                  </a:cubicBezTo>
                  <a:cubicBezTo>
                    <a:pt x="10793" y="125472"/>
                    <a:pt x="11270" y="124137"/>
                    <a:pt x="11747" y="122896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44"/>
            <p:cNvSpPr/>
            <p:nvPr/>
          </p:nvSpPr>
          <p:spPr>
            <a:xfrm>
              <a:off x="2644836" y="2796777"/>
              <a:ext cx="348521" cy="552661"/>
            </a:xfrm>
            <a:custGeom>
              <a:avLst/>
              <a:gdLst/>
              <a:ahLst/>
              <a:cxnLst/>
              <a:rect l="l" t="t" r="r" b="b"/>
              <a:pathLst>
                <a:path w="348521" h="552661" extrusionOk="0">
                  <a:moveTo>
                    <a:pt x="330760" y="433813"/>
                  </a:moveTo>
                  <a:cubicBezTo>
                    <a:pt x="339922" y="420739"/>
                    <a:pt x="336963" y="399458"/>
                    <a:pt x="321981" y="390965"/>
                  </a:cubicBezTo>
                  <a:cubicBezTo>
                    <a:pt x="310529" y="335043"/>
                    <a:pt x="299078" y="279216"/>
                    <a:pt x="287722" y="223294"/>
                  </a:cubicBezTo>
                  <a:cubicBezTo>
                    <a:pt x="284668" y="208121"/>
                    <a:pt x="266727" y="199437"/>
                    <a:pt x="252508" y="203254"/>
                  </a:cubicBezTo>
                  <a:cubicBezTo>
                    <a:pt x="236762" y="207548"/>
                    <a:pt x="229414" y="223294"/>
                    <a:pt x="232468" y="238468"/>
                  </a:cubicBezTo>
                  <a:cubicBezTo>
                    <a:pt x="242583" y="287900"/>
                    <a:pt x="252699" y="337333"/>
                    <a:pt x="262814" y="386766"/>
                  </a:cubicBezTo>
                  <a:cubicBezTo>
                    <a:pt x="194296" y="387338"/>
                    <a:pt x="125968" y="393732"/>
                    <a:pt x="58499" y="405661"/>
                  </a:cubicBezTo>
                  <a:cubicBezTo>
                    <a:pt x="58117" y="279693"/>
                    <a:pt x="57640" y="153726"/>
                    <a:pt x="57258" y="27663"/>
                  </a:cubicBezTo>
                  <a:cubicBezTo>
                    <a:pt x="57163" y="-9173"/>
                    <a:pt x="-95" y="-9269"/>
                    <a:pt x="0" y="27663"/>
                  </a:cubicBezTo>
                  <a:cubicBezTo>
                    <a:pt x="477" y="165177"/>
                    <a:pt x="954" y="302692"/>
                    <a:pt x="1432" y="440111"/>
                  </a:cubicBezTo>
                  <a:cubicBezTo>
                    <a:pt x="1527" y="459674"/>
                    <a:pt x="19563" y="471508"/>
                    <a:pt x="37695" y="467690"/>
                  </a:cubicBezTo>
                  <a:cubicBezTo>
                    <a:pt x="115757" y="451467"/>
                    <a:pt x="194964" y="443642"/>
                    <a:pt x="274552" y="443738"/>
                  </a:cubicBezTo>
                  <a:cubicBezTo>
                    <a:pt x="280564" y="473035"/>
                    <a:pt x="286576" y="502427"/>
                    <a:pt x="292588" y="531724"/>
                  </a:cubicBezTo>
                  <a:cubicBezTo>
                    <a:pt x="295738" y="546897"/>
                    <a:pt x="313583" y="555581"/>
                    <a:pt x="327802" y="551764"/>
                  </a:cubicBezTo>
                  <a:cubicBezTo>
                    <a:pt x="343548" y="547470"/>
                    <a:pt x="350896" y="531724"/>
                    <a:pt x="347842" y="516551"/>
                  </a:cubicBezTo>
                  <a:cubicBezTo>
                    <a:pt x="342021" y="489067"/>
                    <a:pt x="336391" y="461487"/>
                    <a:pt x="330760" y="433813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44"/>
            <p:cNvSpPr/>
            <p:nvPr/>
          </p:nvSpPr>
          <p:spPr>
            <a:xfrm>
              <a:off x="2570395" y="1558093"/>
              <a:ext cx="373446" cy="526808"/>
            </a:xfrm>
            <a:custGeom>
              <a:avLst/>
              <a:gdLst/>
              <a:ahLst/>
              <a:cxnLst/>
              <a:rect l="l" t="t" r="r" b="b"/>
              <a:pathLst>
                <a:path w="373446" h="526808" extrusionOk="0">
                  <a:moveTo>
                    <a:pt x="142291" y="526573"/>
                  </a:moveTo>
                  <a:cubicBezTo>
                    <a:pt x="208329" y="521802"/>
                    <a:pt x="263869" y="469316"/>
                    <a:pt x="291353" y="411771"/>
                  </a:cubicBezTo>
                  <a:cubicBezTo>
                    <a:pt x="318741" y="354418"/>
                    <a:pt x="322749" y="288857"/>
                    <a:pt x="293834" y="231313"/>
                  </a:cubicBezTo>
                  <a:cubicBezTo>
                    <a:pt x="267113" y="178254"/>
                    <a:pt x="212909" y="138555"/>
                    <a:pt x="152789" y="136169"/>
                  </a:cubicBezTo>
                  <a:cubicBezTo>
                    <a:pt x="118624" y="134833"/>
                    <a:pt x="84938" y="145808"/>
                    <a:pt x="57645" y="165467"/>
                  </a:cubicBezTo>
                  <a:cubicBezTo>
                    <a:pt x="58694" y="129776"/>
                    <a:pt x="62416" y="94276"/>
                    <a:pt x="68905" y="59158"/>
                  </a:cubicBezTo>
                  <a:cubicBezTo>
                    <a:pt x="158419" y="72613"/>
                    <a:pt x="247837" y="86069"/>
                    <a:pt x="337350" y="99620"/>
                  </a:cubicBezTo>
                  <a:cubicBezTo>
                    <a:pt x="352619" y="101910"/>
                    <a:pt x="368174" y="95803"/>
                    <a:pt x="372564" y="79580"/>
                  </a:cubicBezTo>
                  <a:cubicBezTo>
                    <a:pt x="376285" y="66029"/>
                    <a:pt x="367983" y="46656"/>
                    <a:pt x="352523" y="44366"/>
                  </a:cubicBezTo>
                  <a:cubicBezTo>
                    <a:pt x="255280" y="29765"/>
                    <a:pt x="158037" y="15069"/>
                    <a:pt x="60698" y="468"/>
                  </a:cubicBezTo>
                  <a:cubicBezTo>
                    <a:pt x="50678" y="-1059"/>
                    <a:pt x="40754" y="1136"/>
                    <a:pt x="33692" y="7244"/>
                  </a:cubicBezTo>
                  <a:cubicBezTo>
                    <a:pt x="25676" y="10488"/>
                    <a:pt x="18996" y="16978"/>
                    <a:pt x="17087" y="25757"/>
                  </a:cubicBezTo>
                  <a:cubicBezTo>
                    <a:pt x="1627" y="98284"/>
                    <a:pt x="-3621" y="172624"/>
                    <a:pt x="2486" y="246487"/>
                  </a:cubicBezTo>
                  <a:cubicBezTo>
                    <a:pt x="5063" y="277978"/>
                    <a:pt x="48674" y="286090"/>
                    <a:pt x="58694" y="254121"/>
                  </a:cubicBezTo>
                  <a:cubicBezTo>
                    <a:pt x="63371" y="239138"/>
                    <a:pt x="74727" y="223488"/>
                    <a:pt x="86942" y="214327"/>
                  </a:cubicBezTo>
                  <a:cubicBezTo>
                    <a:pt x="93526" y="209364"/>
                    <a:pt x="104978" y="202970"/>
                    <a:pt x="109750" y="201062"/>
                  </a:cubicBezTo>
                  <a:cubicBezTo>
                    <a:pt x="117479" y="197913"/>
                    <a:pt x="130649" y="194573"/>
                    <a:pt x="135038" y="194096"/>
                  </a:cubicBezTo>
                  <a:cubicBezTo>
                    <a:pt x="172733" y="189515"/>
                    <a:pt x="209665" y="208315"/>
                    <a:pt x="231995" y="239711"/>
                  </a:cubicBezTo>
                  <a:cubicBezTo>
                    <a:pt x="256712" y="274352"/>
                    <a:pt x="262819" y="316532"/>
                    <a:pt x="250986" y="358044"/>
                  </a:cubicBezTo>
                  <a:cubicBezTo>
                    <a:pt x="238866" y="400892"/>
                    <a:pt x="209283" y="441450"/>
                    <a:pt x="168916" y="461490"/>
                  </a:cubicBezTo>
                  <a:cubicBezTo>
                    <a:pt x="159373" y="466262"/>
                    <a:pt x="148590" y="469316"/>
                    <a:pt x="138474" y="469602"/>
                  </a:cubicBezTo>
                  <a:cubicBezTo>
                    <a:pt x="126545" y="469984"/>
                    <a:pt x="119961" y="468361"/>
                    <a:pt x="110418" y="462540"/>
                  </a:cubicBezTo>
                  <a:cubicBezTo>
                    <a:pt x="102974" y="458055"/>
                    <a:pt x="96294" y="450802"/>
                    <a:pt x="92190" y="442023"/>
                  </a:cubicBezTo>
                  <a:cubicBezTo>
                    <a:pt x="89327" y="435915"/>
                    <a:pt x="89137" y="429140"/>
                    <a:pt x="91618" y="421410"/>
                  </a:cubicBezTo>
                  <a:cubicBezTo>
                    <a:pt x="96389" y="406713"/>
                    <a:pt x="86083" y="390204"/>
                    <a:pt x="71578" y="386196"/>
                  </a:cubicBezTo>
                  <a:cubicBezTo>
                    <a:pt x="56118" y="381902"/>
                    <a:pt x="41135" y="391445"/>
                    <a:pt x="36364" y="406236"/>
                  </a:cubicBezTo>
                  <a:cubicBezTo>
                    <a:pt x="15846" y="470652"/>
                    <a:pt x="79975" y="531059"/>
                    <a:pt x="142291" y="526573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44"/>
            <p:cNvSpPr/>
            <p:nvPr/>
          </p:nvSpPr>
          <p:spPr>
            <a:xfrm>
              <a:off x="3825344" y="1097549"/>
              <a:ext cx="399172" cy="592983"/>
            </a:xfrm>
            <a:custGeom>
              <a:avLst/>
              <a:gdLst/>
              <a:ahLst/>
              <a:cxnLst/>
              <a:rect l="l" t="t" r="r" b="b"/>
              <a:pathLst>
                <a:path w="399172" h="592983" extrusionOk="0">
                  <a:moveTo>
                    <a:pt x="334156" y="287044"/>
                  </a:moveTo>
                  <a:cubicBezTo>
                    <a:pt x="272891" y="253453"/>
                    <a:pt x="206758" y="288857"/>
                    <a:pt x="164482" y="335904"/>
                  </a:cubicBezTo>
                  <a:cubicBezTo>
                    <a:pt x="129650" y="374744"/>
                    <a:pt x="106938" y="421791"/>
                    <a:pt x="97108" y="472369"/>
                  </a:cubicBezTo>
                  <a:cubicBezTo>
                    <a:pt x="76114" y="446316"/>
                    <a:pt x="63994" y="415683"/>
                    <a:pt x="58936" y="380088"/>
                  </a:cubicBezTo>
                  <a:cubicBezTo>
                    <a:pt x="52638" y="335045"/>
                    <a:pt x="59605" y="288952"/>
                    <a:pt x="72106" y="245723"/>
                  </a:cubicBezTo>
                  <a:cubicBezTo>
                    <a:pt x="85752" y="198389"/>
                    <a:pt x="105220" y="150102"/>
                    <a:pt x="134803" y="110403"/>
                  </a:cubicBezTo>
                  <a:cubicBezTo>
                    <a:pt x="146828" y="94275"/>
                    <a:pt x="161810" y="79006"/>
                    <a:pt x="178224" y="68986"/>
                  </a:cubicBezTo>
                  <a:cubicBezTo>
                    <a:pt x="187576" y="63261"/>
                    <a:pt x="192825" y="60779"/>
                    <a:pt x="204086" y="58203"/>
                  </a:cubicBezTo>
                  <a:cubicBezTo>
                    <a:pt x="210766" y="56676"/>
                    <a:pt x="221167" y="56485"/>
                    <a:pt x="227848" y="57726"/>
                  </a:cubicBezTo>
                  <a:cubicBezTo>
                    <a:pt x="243021" y="60588"/>
                    <a:pt x="258767" y="53527"/>
                    <a:pt x="263061" y="37685"/>
                  </a:cubicBezTo>
                  <a:cubicBezTo>
                    <a:pt x="266878" y="23753"/>
                    <a:pt x="258385" y="5335"/>
                    <a:pt x="243021" y="2472"/>
                  </a:cubicBezTo>
                  <a:cubicBezTo>
                    <a:pt x="127646" y="-19191"/>
                    <a:pt x="60845" y="106204"/>
                    <a:pt x="28017" y="196385"/>
                  </a:cubicBezTo>
                  <a:cubicBezTo>
                    <a:pt x="-9582" y="299831"/>
                    <a:pt x="-17789" y="424558"/>
                    <a:pt x="57028" y="513690"/>
                  </a:cubicBezTo>
                  <a:cubicBezTo>
                    <a:pt x="116099" y="584022"/>
                    <a:pt x="224221" y="621049"/>
                    <a:pt x="306196" y="567512"/>
                  </a:cubicBezTo>
                  <a:cubicBezTo>
                    <a:pt x="353338" y="536689"/>
                    <a:pt x="389410" y="483534"/>
                    <a:pt x="397522" y="427517"/>
                  </a:cubicBezTo>
                  <a:cubicBezTo>
                    <a:pt x="405538" y="372931"/>
                    <a:pt x="384353" y="314528"/>
                    <a:pt x="334156" y="287044"/>
                  </a:cubicBezTo>
                  <a:close/>
                  <a:moveTo>
                    <a:pt x="283865" y="513595"/>
                  </a:moveTo>
                  <a:cubicBezTo>
                    <a:pt x="267833" y="525714"/>
                    <a:pt x="255045" y="530963"/>
                    <a:pt x="235864" y="534780"/>
                  </a:cubicBezTo>
                  <a:cubicBezTo>
                    <a:pt x="235577" y="534875"/>
                    <a:pt x="233860" y="535162"/>
                    <a:pt x="233096" y="535257"/>
                  </a:cubicBezTo>
                  <a:cubicBezTo>
                    <a:pt x="231569" y="535448"/>
                    <a:pt x="229947" y="535543"/>
                    <a:pt x="228420" y="535734"/>
                  </a:cubicBezTo>
                  <a:cubicBezTo>
                    <a:pt x="224412" y="536021"/>
                    <a:pt x="220309" y="536116"/>
                    <a:pt x="216301" y="536116"/>
                  </a:cubicBezTo>
                  <a:cubicBezTo>
                    <a:pt x="212292" y="536021"/>
                    <a:pt x="208189" y="535830"/>
                    <a:pt x="204181" y="535448"/>
                  </a:cubicBezTo>
                  <a:cubicBezTo>
                    <a:pt x="203418" y="535353"/>
                    <a:pt x="202940" y="535353"/>
                    <a:pt x="202463" y="535257"/>
                  </a:cubicBezTo>
                  <a:cubicBezTo>
                    <a:pt x="202272" y="535162"/>
                    <a:pt x="201891" y="535162"/>
                    <a:pt x="201223" y="535066"/>
                  </a:cubicBezTo>
                  <a:cubicBezTo>
                    <a:pt x="198741" y="534684"/>
                    <a:pt x="196165" y="534207"/>
                    <a:pt x="193683" y="533635"/>
                  </a:cubicBezTo>
                  <a:cubicBezTo>
                    <a:pt x="176793" y="530009"/>
                    <a:pt x="161333" y="523805"/>
                    <a:pt x="147018" y="515503"/>
                  </a:cubicBezTo>
                  <a:cubicBezTo>
                    <a:pt x="148450" y="512068"/>
                    <a:pt x="149404" y="508346"/>
                    <a:pt x="149786" y="504433"/>
                  </a:cubicBezTo>
                  <a:cubicBezTo>
                    <a:pt x="153412" y="462730"/>
                    <a:pt x="169731" y="421886"/>
                    <a:pt x="195115" y="388390"/>
                  </a:cubicBezTo>
                  <a:cubicBezTo>
                    <a:pt x="207139" y="372454"/>
                    <a:pt x="222026" y="357185"/>
                    <a:pt x="238726" y="346210"/>
                  </a:cubicBezTo>
                  <a:cubicBezTo>
                    <a:pt x="254473" y="335808"/>
                    <a:pt x="274990" y="328079"/>
                    <a:pt x="290736" y="331323"/>
                  </a:cubicBezTo>
                  <a:cubicBezTo>
                    <a:pt x="305146" y="334282"/>
                    <a:pt x="318220" y="343443"/>
                    <a:pt x="326904" y="354990"/>
                  </a:cubicBezTo>
                  <a:cubicBezTo>
                    <a:pt x="338165" y="370068"/>
                    <a:pt x="342936" y="386386"/>
                    <a:pt x="342554" y="406045"/>
                  </a:cubicBezTo>
                  <a:cubicBezTo>
                    <a:pt x="341600" y="446889"/>
                    <a:pt x="316120" y="489164"/>
                    <a:pt x="283865" y="513595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44"/>
            <p:cNvSpPr/>
            <p:nvPr/>
          </p:nvSpPr>
          <p:spPr>
            <a:xfrm>
              <a:off x="5051825" y="1541720"/>
              <a:ext cx="389918" cy="496174"/>
            </a:xfrm>
            <a:custGeom>
              <a:avLst/>
              <a:gdLst/>
              <a:ahLst/>
              <a:cxnLst/>
              <a:rect l="l" t="t" r="r" b="b"/>
              <a:pathLst>
                <a:path w="389918" h="496174" extrusionOk="0">
                  <a:moveTo>
                    <a:pt x="191569" y="64938"/>
                  </a:moveTo>
                  <a:cubicBezTo>
                    <a:pt x="234417" y="67229"/>
                    <a:pt x="277361" y="69614"/>
                    <a:pt x="320209" y="71905"/>
                  </a:cubicBezTo>
                  <a:cubicBezTo>
                    <a:pt x="274307" y="198636"/>
                    <a:pt x="251690" y="333669"/>
                    <a:pt x="253312" y="468512"/>
                  </a:cubicBezTo>
                  <a:cubicBezTo>
                    <a:pt x="253789" y="505348"/>
                    <a:pt x="311047" y="505443"/>
                    <a:pt x="310570" y="468512"/>
                  </a:cubicBezTo>
                  <a:cubicBezTo>
                    <a:pt x="308852" y="326226"/>
                    <a:pt x="335477" y="185276"/>
                    <a:pt x="388250" y="53105"/>
                  </a:cubicBezTo>
                  <a:cubicBezTo>
                    <a:pt x="395598" y="34782"/>
                    <a:pt x="377275" y="17796"/>
                    <a:pt x="360671" y="16842"/>
                  </a:cubicBezTo>
                  <a:cubicBezTo>
                    <a:pt x="272971" y="12070"/>
                    <a:pt x="185270" y="7394"/>
                    <a:pt x="97570" y="2623"/>
                  </a:cubicBezTo>
                  <a:cubicBezTo>
                    <a:pt x="77435" y="1573"/>
                    <a:pt x="55867" y="-2244"/>
                    <a:pt x="35922" y="1859"/>
                  </a:cubicBezTo>
                  <a:cubicBezTo>
                    <a:pt x="14928" y="6153"/>
                    <a:pt x="-4921" y="26098"/>
                    <a:pt x="1091" y="49097"/>
                  </a:cubicBezTo>
                  <a:cubicBezTo>
                    <a:pt x="5767" y="66847"/>
                    <a:pt x="22371" y="76962"/>
                    <a:pt x="40121" y="76104"/>
                  </a:cubicBezTo>
                  <a:cubicBezTo>
                    <a:pt x="53291" y="75436"/>
                    <a:pt x="63406" y="68183"/>
                    <a:pt x="68273" y="58258"/>
                  </a:cubicBezTo>
                  <a:cubicBezTo>
                    <a:pt x="81157" y="58926"/>
                    <a:pt x="94039" y="59690"/>
                    <a:pt x="106922" y="60358"/>
                  </a:cubicBezTo>
                  <a:cubicBezTo>
                    <a:pt x="135265" y="61884"/>
                    <a:pt x="163417" y="63411"/>
                    <a:pt x="191569" y="64938"/>
                  </a:cubicBezTo>
                  <a:close/>
                  <a:moveTo>
                    <a:pt x="16073" y="52151"/>
                  </a:moveTo>
                  <a:cubicBezTo>
                    <a:pt x="16073" y="52055"/>
                    <a:pt x="16073" y="51864"/>
                    <a:pt x="16073" y="51769"/>
                  </a:cubicBezTo>
                  <a:cubicBezTo>
                    <a:pt x="16646" y="53296"/>
                    <a:pt x="17123" y="54727"/>
                    <a:pt x="17981" y="56254"/>
                  </a:cubicBezTo>
                  <a:cubicBezTo>
                    <a:pt x="17314" y="54918"/>
                    <a:pt x="16741" y="53487"/>
                    <a:pt x="16073" y="52151"/>
                  </a:cubicBezTo>
                  <a:close/>
                  <a:moveTo>
                    <a:pt x="48042" y="57590"/>
                  </a:moveTo>
                  <a:cubicBezTo>
                    <a:pt x="48233" y="57686"/>
                    <a:pt x="48519" y="57686"/>
                    <a:pt x="48710" y="57781"/>
                  </a:cubicBezTo>
                  <a:cubicBezTo>
                    <a:pt x="47661" y="58354"/>
                    <a:pt x="45179" y="56159"/>
                    <a:pt x="48042" y="57590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44"/>
            <p:cNvSpPr/>
            <p:nvPr/>
          </p:nvSpPr>
          <p:spPr>
            <a:xfrm>
              <a:off x="6596039" y="1140207"/>
              <a:ext cx="366891" cy="542222"/>
            </a:xfrm>
            <a:custGeom>
              <a:avLst/>
              <a:gdLst/>
              <a:ahLst/>
              <a:cxnLst/>
              <a:rect l="l" t="t" r="r" b="b"/>
              <a:pathLst>
                <a:path w="366891" h="542222" extrusionOk="0">
                  <a:moveTo>
                    <a:pt x="229201" y="264426"/>
                  </a:moveTo>
                  <a:cubicBezTo>
                    <a:pt x="265465" y="226063"/>
                    <a:pt x="295621" y="183406"/>
                    <a:pt x="291040" y="128820"/>
                  </a:cubicBezTo>
                  <a:cubicBezTo>
                    <a:pt x="286841" y="77955"/>
                    <a:pt x="251437" y="34535"/>
                    <a:pt x="205535" y="14017"/>
                  </a:cubicBezTo>
                  <a:cubicBezTo>
                    <a:pt x="156198" y="-8122"/>
                    <a:pt x="101135" y="-4782"/>
                    <a:pt x="58191" y="29382"/>
                  </a:cubicBezTo>
                  <a:cubicBezTo>
                    <a:pt x="15152" y="63546"/>
                    <a:pt x="-5175" y="123285"/>
                    <a:pt x="1124" y="177012"/>
                  </a:cubicBezTo>
                  <a:cubicBezTo>
                    <a:pt x="4655" y="207168"/>
                    <a:pt x="14961" y="235224"/>
                    <a:pt x="33857" y="259272"/>
                  </a:cubicBezTo>
                  <a:cubicBezTo>
                    <a:pt x="52274" y="282748"/>
                    <a:pt x="80331" y="302407"/>
                    <a:pt x="110773" y="303934"/>
                  </a:cubicBezTo>
                  <a:cubicBezTo>
                    <a:pt x="94359" y="323401"/>
                    <a:pt x="80235" y="344682"/>
                    <a:pt x="72124" y="369112"/>
                  </a:cubicBezTo>
                  <a:cubicBezTo>
                    <a:pt x="55328" y="419308"/>
                    <a:pt x="73078" y="475326"/>
                    <a:pt x="113636" y="508726"/>
                  </a:cubicBezTo>
                  <a:cubicBezTo>
                    <a:pt x="164882" y="550906"/>
                    <a:pt x="235500" y="551288"/>
                    <a:pt x="292854" y="520846"/>
                  </a:cubicBezTo>
                  <a:cubicBezTo>
                    <a:pt x="323963" y="504337"/>
                    <a:pt x="351734" y="477902"/>
                    <a:pt x="362422" y="443548"/>
                  </a:cubicBezTo>
                  <a:cubicBezTo>
                    <a:pt x="372251" y="411865"/>
                    <a:pt x="364999" y="376938"/>
                    <a:pt x="349157" y="348499"/>
                  </a:cubicBezTo>
                  <a:cubicBezTo>
                    <a:pt x="323200" y="302311"/>
                    <a:pt x="277775" y="279026"/>
                    <a:pt x="229201" y="264426"/>
                  </a:cubicBezTo>
                  <a:close/>
                  <a:moveTo>
                    <a:pt x="123560" y="398791"/>
                  </a:moveTo>
                  <a:cubicBezTo>
                    <a:pt x="123751" y="397646"/>
                    <a:pt x="123942" y="396978"/>
                    <a:pt x="123560" y="398791"/>
                  </a:cubicBezTo>
                  <a:lnTo>
                    <a:pt x="123560" y="398791"/>
                  </a:lnTo>
                  <a:close/>
                  <a:moveTo>
                    <a:pt x="72219" y="214897"/>
                  </a:moveTo>
                  <a:cubicBezTo>
                    <a:pt x="65921" y="204496"/>
                    <a:pt x="64585" y="201251"/>
                    <a:pt x="61340" y="189609"/>
                  </a:cubicBezTo>
                  <a:cubicBezTo>
                    <a:pt x="57618" y="176153"/>
                    <a:pt x="57237" y="172717"/>
                    <a:pt x="57141" y="159548"/>
                  </a:cubicBezTo>
                  <a:cubicBezTo>
                    <a:pt x="56855" y="120136"/>
                    <a:pt x="74700" y="81868"/>
                    <a:pt x="109914" y="63641"/>
                  </a:cubicBezTo>
                  <a:cubicBezTo>
                    <a:pt x="123656" y="56484"/>
                    <a:pt x="145319" y="55243"/>
                    <a:pt x="161255" y="59060"/>
                  </a:cubicBezTo>
                  <a:cubicBezTo>
                    <a:pt x="181200" y="63832"/>
                    <a:pt x="197519" y="72802"/>
                    <a:pt x="211452" y="86830"/>
                  </a:cubicBezTo>
                  <a:cubicBezTo>
                    <a:pt x="213456" y="88834"/>
                    <a:pt x="215459" y="91029"/>
                    <a:pt x="217273" y="93129"/>
                  </a:cubicBezTo>
                  <a:cubicBezTo>
                    <a:pt x="217464" y="93320"/>
                    <a:pt x="218322" y="94465"/>
                    <a:pt x="218800" y="95037"/>
                  </a:cubicBezTo>
                  <a:cubicBezTo>
                    <a:pt x="221949" y="99236"/>
                    <a:pt x="224716" y="103817"/>
                    <a:pt x="227102" y="108398"/>
                  </a:cubicBezTo>
                  <a:cubicBezTo>
                    <a:pt x="227198" y="108589"/>
                    <a:pt x="229201" y="113074"/>
                    <a:pt x="229392" y="113455"/>
                  </a:cubicBezTo>
                  <a:cubicBezTo>
                    <a:pt x="229869" y="114696"/>
                    <a:pt x="230251" y="115937"/>
                    <a:pt x="230729" y="117177"/>
                  </a:cubicBezTo>
                  <a:cubicBezTo>
                    <a:pt x="231587" y="119849"/>
                    <a:pt x="232351" y="122617"/>
                    <a:pt x="232923" y="125384"/>
                  </a:cubicBezTo>
                  <a:cubicBezTo>
                    <a:pt x="233210" y="126625"/>
                    <a:pt x="233400" y="127865"/>
                    <a:pt x="233591" y="129106"/>
                  </a:cubicBezTo>
                  <a:cubicBezTo>
                    <a:pt x="233591" y="129392"/>
                    <a:pt x="233687" y="130251"/>
                    <a:pt x="233782" y="131873"/>
                  </a:cubicBezTo>
                  <a:cubicBezTo>
                    <a:pt x="233782" y="136645"/>
                    <a:pt x="233782" y="141321"/>
                    <a:pt x="233496" y="146092"/>
                  </a:cubicBezTo>
                  <a:cubicBezTo>
                    <a:pt x="233496" y="146665"/>
                    <a:pt x="233496" y="146856"/>
                    <a:pt x="233496" y="147238"/>
                  </a:cubicBezTo>
                  <a:cubicBezTo>
                    <a:pt x="233400" y="147619"/>
                    <a:pt x="233305" y="147906"/>
                    <a:pt x="233114" y="148574"/>
                  </a:cubicBezTo>
                  <a:cubicBezTo>
                    <a:pt x="232542" y="151055"/>
                    <a:pt x="232064" y="153536"/>
                    <a:pt x="231492" y="155922"/>
                  </a:cubicBezTo>
                  <a:cubicBezTo>
                    <a:pt x="230442" y="160025"/>
                    <a:pt x="229011" y="163842"/>
                    <a:pt x="227770" y="167851"/>
                  </a:cubicBezTo>
                  <a:cubicBezTo>
                    <a:pt x="227579" y="168519"/>
                    <a:pt x="227484" y="168805"/>
                    <a:pt x="227388" y="169187"/>
                  </a:cubicBezTo>
                  <a:cubicBezTo>
                    <a:pt x="227198" y="169568"/>
                    <a:pt x="227102" y="169759"/>
                    <a:pt x="226816" y="170236"/>
                  </a:cubicBezTo>
                  <a:cubicBezTo>
                    <a:pt x="225385" y="173290"/>
                    <a:pt x="223857" y="176344"/>
                    <a:pt x="222331" y="179302"/>
                  </a:cubicBezTo>
                  <a:cubicBezTo>
                    <a:pt x="217845" y="187509"/>
                    <a:pt x="212692" y="195239"/>
                    <a:pt x="207157" y="202682"/>
                  </a:cubicBezTo>
                  <a:cubicBezTo>
                    <a:pt x="206871" y="202969"/>
                    <a:pt x="206680" y="203350"/>
                    <a:pt x="206585" y="203446"/>
                  </a:cubicBezTo>
                  <a:cubicBezTo>
                    <a:pt x="204962" y="205545"/>
                    <a:pt x="203245" y="207549"/>
                    <a:pt x="201527" y="209649"/>
                  </a:cubicBezTo>
                  <a:cubicBezTo>
                    <a:pt x="197424" y="214420"/>
                    <a:pt x="193225" y="219096"/>
                    <a:pt x="188930" y="223772"/>
                  </a:cubicBezTo>
                  <a:cubicBezTo>
                    <a:pt x="180628" y="232647"/>
                    <a:pt x="171943" y="241236"/>
                    <a:pt x="163260" y="249825"/>
                  </a:cubicBezTo>
                  <a:cubicBezTo>
                    <a:pt x="156579" y="249920"/>
                    <a:pt x="150186" y="251924"/>
                    <a:pt x="145128" y="255837"/>
                  </a:cubicBezTo>
                  <a:cubicBezTo>
                    <a:pt x="139879" y="249634"/>
                    <a:pt x="132340" y="245340"/>
                    <a:pt x="124228" y="246389"/>
                  </a:cubicBezTo>
                  <a:cubicBezTo>
                    <a:pt x="101994" y="249061"/>
                    <a:pt x="83385" y="233315"/>
                    <a:pt x="72219" y="214897"/>
                  </a:cubicBezTo>
                  <a:close/>
                  <a:moveTo>
                    <a:pt x="303732" y="436295"/>
                  </a:moveTo>
                  <a:cubicBezTo>
                    <a:pt x="291613" y="458626"/>
                    <a:pt x="265370" y="473513"/>
                    <a:pt x="241703" y="480479"/>
                  </a:cubicBezTo>
                  <a:cubicBezTo>
                    <a:pt x="217559" y="487636"/>
                    <a:pt x="189026" y="487445"/>
                    <a:pt x="168127" y="476757"/>
                  </a:cubicBezTo>
                  <a:cubicBezTo>
                    <a:pt x="147990" y="466451"/>
                    <a:pt x="131768" y="449369"/>
                    <a:pt x="125756" y="429042"/>
                  </a:cubicBezTo>
                  <a:cubicBezTo>
                    <a:pt x="122892" y="419499"/>
                    <a:pt x="122702" y="412724"/>
                    <a:pt x="123179" y="401463"/>
                  </a:cubicBezTo>
                  <a:cubicBezTo>
                    <a:pt x="123179" y="400986"/>
                    <a:pt x="123274" y="400127"/>
                    <a:pt x="123465" y="399459"/>
                  </a:cubicBezTo>
                  <a:cubicBezTo>
                    <a:pt x="123847" y="397550"/>
                    <a:pt x="124228" y="395546"/>
                    <a:pt x="124611" y="393638"/>
                  </a:cubicBezTo>
                  <a:cubicBezTo>
                    <a:pt x="125756" y="388962"/>
                    <a:pt x="127282" y="384477"/>
                    <a:pt x="128809" y="379991"/>
                  </a:cubicBezTo>
                  <a:cubicBezTo>
                    <a:pt x="129000" y="379514"/>
                    <a:pt x="129000" y="379323"/>
                    <a:pt x="129095" y="379037"/>
                  </a:cubicBezTo>
                  <a:cubicBezTo>
                    <a:pt x="129286" y="378751"/>
                    <a:pt x="129382" y="378464"/>
                    <a:pt x="129668" y="377987"/>
                  </a:cubicBezTo>
                  <a:cubicBezTo>
                    <a:pt x="130813" y="375792"/>
                    <a:pt x="131768" y="373598"/>
                    <a:pt x="132913" y="371498"/>
                  </a:cubicBezTo>
                  <a:cubicBezTo>
                    <a:pt x="135012" y="367490"/>
                    <a:pt x="137398" y="363673"/>
                    <a:pt x="139879" y="359856"/>
                  </a:cubicBezTo>
                  <a:cubicBezTo>
                    <a:pt x="142169" y="356420"/>
                    <a:pt x="144555" y="353080"/>
                    <a:pt x="146941" y="349740"/>
                  </a:cubicBezTo>
                  <a:cubicBezTo>
                    <a:pt x="147800" y="348690"/>
                    <a:pt x="149518" y="346495"/>
                    <a:pt x="149709" y="346209"/>
                  </a:cubicBezTo>
                  <a:cubicBezTo>
                    <a:pt x="151331" y="344205"/>
                    <a:pt x="153048" y="342201"/>
                    <a:pt x="154766" y="340197"/>
                  </a:cubicBezTo>
                  <a:cubicBezTo>
                    <a:pt x="163164" y="330463"/>
                    <a:pt x="172516" y="320825"/>
                    <a:pt x="182250" y="311186"/>
                  </a:cubicBezTo>
                  <a:cubicBezTo>
                    <a:pt x="227961" y="321111"/>
                    <a:pt x="276248" y="336189"/>
                    <a:pt x="299438" y="377606"/>
                  </a:cubicBezTo>
                  <a:cubicBezTo>
                    <a:pt x="310221" y="396405"/>
                    <a:pt x="313943" y="417495"/>
                    <a:pt x="303732" y="436295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44"/>
            <p:cNvSpPr/>
            <p:nvPr/>
          </p:nvSpPr>
          <p:spPr>
            <a:xfrm>
              <a:off x="7988336" y="2822731"/>
              <a:ext cx="82120" cy="387628"/>
            </a:xfrm>
            <a:custGeom>
              <a:avLst/>
              <a:gdLst/>
              <a:ahLst/>
              <a:cxnLst/>
              <a:rect l="l" t="t" r="r" b="b"/>
              <a:pathLst>
                <a:path w="82120" h="387628" extrusionOk="0">
                  <a:moveTo>
                    <a:pt x="63752" y="191615"/>
                  </a:moveTo>
                  <a:cubicBezTo>
                    <a:pt x="62130" y="164036"/>
                    <a:pt x="60699" y="136552"/>
                    <a:pt x="59458" y="108973"/>
                  </a:cubicBezTo>
                  <a:cubicBezTo>
                    <a:pt x="58885" y="95612"/>
                    <a:pt x="58218" y="82157"/>
                    <a:pt x="57740" y="68797"/>
                  </a:cubicBezTo>
                  <a:cubicBezTo>
                    <a:pt x="57740" y="68320"/>
                    <a:pt x="57740" y="67842"/>
                    <a:pt x="57740" y="67365"/>
                  </a:cubicBezTo>
                  <a:cubicBezTo>
                    <a:pt x="68810" y="65648"/>
                    <a:pt x="79690" y="58204"/>
                    <a:pt x="81503" y="46848"/>
                  </a:cubicBezTo>
                  <a:cubicBezTo>
                    <a:pt x="84652" y="26330"/>
                    <a:pt x="75777" y="7626"/>
                    <a:pt x="54686" y="1614"/>
                  </a:cubicBezTo>
                  <a:cubicBezTo>
                    <a:pt x="35600" y="-3825"/>
                    <a:pt x="16133" y="4858"/>
                    <a:pt x="6685" y="22036"/>
                  </a:cubicBezTo>
                  <a:cubicBezTo>
                    <a:pt x="-2285" y="38354"/>
                    <a:pt x="101" y="58013"/>
                    <a:pt x="864" y="75763"/>
                  </a:cubicBezTo>
                  <a:cubicBezTo>
                    <a:pt x="1627" y="94658"/>
                    <a:pt x="2487" y="113553"/>
                    <a:pt x="3441" y="132449"/>
                  </a:cubicBezTo>
                  <a:cubicBezTo>
                    <a:pt x="7163" y="208029"/>
                    <a:pt x="12221" y="283514"/>
                    <a:pt x="18423" y="358999"/>
                  </a:cubicBezTo>
                  <a:cubicBezTo>
                    <a:pt x="19664" y="374363"/>
                    <a:pt x="30638" y="387628"/>
                    <a:pt x="47052" y="387628"/>
                  </a:cubicBezTo>
                  <a:cubicBezTo>
                    <a:pt x="61558" y="387628"/>
                    <a:pt x="76922" y="374459"/>
                    <a:pt x="75681" y="358999"/>
                  </a:cubicBezTo>
                  <a:cubicBezTo>
                    <a:pt x="71005" y="303363"/>
                    <a:pt x="66997" y="247537"/>
                    <a:pt x="63752" y="191615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44"/>
            <p:cNvSpPr/>
            <p:nvPr/>
          </p:nvSpPr>
          <p:spPr>
            <a:xfrm>
              <a:off x="8089565" y="2831488"/>
              <a:ext cx="355685" cy="354250"/>
            </a:xfrm>
            <a:custGeom>
              <a:avLst/>
              <a:gdLst/>
              <a:ahLst/>
              <a:cxnLst/>
              <a:rect l="l" t="t" r="r" b="b"/>
              <a:pathLst>
                <a:path w="355685" h="354250" extrusionOk="0">
                  <a:moveTo>
                    <a:pt x="206728" y="16142"/>
                  </a:moveTo>
                  <a:cubicBezTo>
                    <a:pt x="203293" y="12897"/>
                    <a:pt x="199189" y="10129"/>
                    <a:pt x="194513" y="8221"/>
                  </a:cubicBezTo>
                  <a:cubicBezTo>
                    <a:pt x="122750" y="-20408"/>
                    <a:pt x="41635" y="29788"/>
                    <a:pt x="12624" y="96207"/>
                  </a:cubicBezTo>
                  <a:cubicBezTo>
                    <a:pt x="-19345" y="169498"/>
                    <a:pt x="12624" y="251758"/>
                    <a:pt x="72363" y="300427"/>
                  </a:cubicBezTo>
                  <a:cubicBezTo>
                    <a:pt x="137351" y="353391"/>
                    <a:pt x="243660" y="382497"/>
                    <a:pt x="309316" y="314646"/>
                  </a:cubicBezTo>
                  <a:cubicBezTo>
                    <a:pt x="365905" y="256243"/>
                    <a:pt x="369913" y="159191"/>
                    <a:pt x="325634" y="92486"/>
                  </a:cubicBezTo>
                  <a:cubicBezTo>
                    <a:pt x="297768" y="50687"/>
                    <a:pt x="253966" y="24539"/>
                    <a:pt x="206728" y="16142"/>
                  </a:cubicBezTo>
                  <a:close/>
                  <a:moveTo>
                    <a:pt x="281736" y="257388"/>
                  </a:moveTo>
                  <a:cubicBezTo>
                    <a:pt x="265895" y="283441"/>
                    <a:pt x="241942" y="298042"/>
                    <a:pt x="210927" y="297374"/>
                  </a:cubicBezTo>
                  <a:cubicBezTo>
                    <a:pt x="180008" y="296706"/>
                    <a:pt x="151474" y="285540"/>
                    <a:pt x="126471" y="269508"/>
                  </a:cubicBezTo>
                  <a:cubicBezTo>
                    <a:pt x="103473" y="254812"/>
                    <a:pt x="84100" y="234962"/>
                    <a:pt x="71027" y="210819"/>
                  </a:cubicBezTo>
                  <a:cubicBezTo>
                    <a:pt x="64824" y="199367"/>
                    <a:pt x="60530" y="187343"/>
                    <a:pt x="57762" y="172742"/>
                  </a:cubicBezTo>
                  <a:cubicBezTo>
                    <a:pt x="56140" y="164058"/>
                    <a:pt x="56331" y="147740"/>
                    <a:pt x="58144" y="139437"/>
                  </a:cubicBezTo>
                  <a:cubicBezTo>
                    <a:pt x="62724" y="118538"/>
                    <a:pt x="74080" y="99356"/>
                    <a:pt x="89350" y="84851"/>
                  </a:cubicBezTo>
                  <a:cubicBezTo>
                    <a:pt x="97556" y="88478"/>
                    <a:pt x="107385" y="88191"/>
                    <a:pt x="115783" y="83706"/>
                  </a:cubicBezTo>
                  <a:cubicBezTo>
                    <a:pt x="163021" y="58703"/>
                    <a:pt x="226578" y="67483"/>
                    <a:pt x="264654" y="107182"/>
                  </a:cubicBezTo>
                  <a:cubicBezTo>
                    <a:pt x="302349" y="146594"/>
                    <a:pt x="309793" y="211200"/>
                    <a:pt x="281736" y="257388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44"/>
            <p:cNvSpPr/>
            <p:nvPr/>
          </p:nvSpPr>
          <p:spPr>
            <a:xfrm>
              <a:off x="7249904" y="3483968"/>
              <a:ext cx="85621" cy="424854"/>
            </a:xfrm>
            <a:custGeom>
              <a:avLst/>
              <a:gdLst/>
              <a:ahLst/>
              <a:cxnLst/>
              <a:rect l="l" t="t" r="r" b="b"/>
              <a:pathLst>
                <a:path w="85621" h="424854" extrusionOk="0">
                  <a:moveTo>
                    <a:pt x="65083" y="423984"/>
                  </a:moveTo>
                  <a:cubicBezTo>
                    <a:pt x="81402" y="419498"/>
                    <a:pt x="87510" y="404134"/>
                    <a:pt x="85124" y="388770"/>
                  </a:cubicBezTo>
                  <a:cubicBezTo>
                    <a:pt x="66324" y="269387"/>
                    <a:pt x="57354" y="148573"/>
                    <a:pt x="57258" y="27663"/>
                  </a:cubicBezTo>
                  <a:cubicBezTo>
                    <a:pt x="57258" y="-9173"/>
                    <a:pt x="0" y="-9269"/>
                    <a:pt x="0" y="27663"/>
                  </a:cubicBezTo>
                  <a:cubicBezTo>
                    <a:pt x="96" y="153726"/>
                    <a:pt x="10402" y="279407"/>
                    <a:pt x="29965" y="403943"/>
                  </a:cubicBezTo>
                  <a:cubicBezTo>
                    <a:pt x="32255" y="419212"/>
                    <a:pt x="51341" y="427705"/>
                    <a:pt x="65083" y="423984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44"/>
            <p:cNvSpPr/>
            <p:nvPr/>
          </p:nvSpPr>
          <p:spPr>
            <a:xfrm>
              <a:off x="7495359" y="3467163"/>
              <a:ext cx="91442" cy="378663"/>
            </a:xfrm>
            <a:custGeom>
              <a:avLst/>
              <a:gdLst/>
              <a:ahLst/>
              <a:cxnLst/>
              <a:rect l="l" t="t" r="r" b="b"/>
              <a:pathLst>
                <a:path w="91442" h="378663" extrusionOk="0">
                  <a:moveTo>
                    <a:pt x="64596" y="111173"/>
                  </a:moveTo>
                  <a:cubicBezTo>
                    <a:pt x="63070" y="97813"/>
                    <a:pt x="61638" y="84358"/>
                    <a:pt x="60111" y="70997"/>
                  </a:cubicBezTo>
                  <a:cubicBezTo>
                    <a:pt x="59634" y="67085"/>
                    <a:pt x="59252" y="63268"/>
                    <a:pt x="58775" y="59355"/>
                  </a:cubicBezTo>
                  <a:cubicBezTo>
                    <a:pt x="67841" y="52102"/>
                    <a:pt x="72708" y="40078"/>
                    <a:pt x="69177" y="26718"/>
                  </a:cubicBezTo>
                  <a:cubicBezTo>
                    <a:pt x="63833" y="6773"/>
                    <a:pt x="43793" y="-5538"/>
                    <a:pt x="23944" y="2479"/>
                  </a:cubicBezTo>
                  <a:cubicBezTo>
                    <a:pt x="5716" y="9827"/>
                    <a:pt x="-1250" y="29008"/>
                    <a:pt x="181" y="47426"/>
                  </a:cubicBezTo>
                  <a:cubicBezTo>
                    <a:pt x="1708" y="67944"/>
                    <a:pt x="4762" y="88461"/>
                    <a:pt x="7052" y="108883"/>
                  </a:cubicBezTo>
                  <a:cubicBezTo>
                    <a:pt x="16023" y="189235"/>
                    <a:pt x="25089" y="269682"/>
                    <a:pt x="34059" y="350035"/>
                  </a:cubicBezTo>
                  <a:cubicBezTo>
                    <a:pt x="35777" y="365399"/>
                    <a:pt x="45988" y="378664"/>
                    <a:pt x="62688" y="378664"/>
                  </a:cubicBezTo>
                  <a:cubicBezTo>
                    <a:pt x="76812" y="378664"/>
                    <a:pt x="93035" y="365494"/>
                    <a:pt x="91317" y="350035"/>
                  </a:cubicBezTo>
                  <a:cubicBezTo>
                    <a:pt x="85305" y="296403"/>
                    <a:pt x="79293" y="242867"/>
                    <a:pt x="73281" y="189235"/>
                  </a:cubicBezTo>
                  <a:cubicBezTo>
                    <a:pt x="70418" y="163183"/>
                    <a:pt x="67460" y="137130"/>
                    <a:pt x="64596" y="111173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44"/>
            <p:cNvSpPr/>
            <p:nvPr/>
          </p:nvSpPr>
          <p:spPr>
            <a:xfrm>
              <a:off x="6166743" y="3216085"/>
              <a:ext cx="98736" cy="438691"/>
            </a:xfrm>
            <a:custGeom>
              <a:avLst/>
              <a:gdLst/>
              <a:ahLst/>
              <a:cxnLst/>
              <a:rect l="l" t="t" r="r" b="b"/>
              <a:pathLst>
                <a:path w="98736" h="438691" extrusionOk="0">
                  <a:moveTo>
                    <a:pt x="28755" y="0"/>
                  </a:moveTo>
                  <a:cubicBezTo>
                    <a:pt x="14536" y="0"/>
                    <a:pt x="-1591" y="13169"/>
                    <a:pt x="126" y="28629"/>
                  </a:cubicBezTo>
                  <a:cubicBezTo>
                    <a:pt x="13868" y="155741"/>
                    <a:pt x="27610" y="282854"/>
                    <a:pt x="41352" y="410063"/>
                  </a:cubicBezTo>
                  <a:cubicBezTo>
                    <a:pt x="42974" y="425427"/>
                    <a:pt x="53281" y="438692"/>
                    <a:pt x="69981" y="438692"/>
                  </a:cubicBezTo>
                  <a:cubicBezTo>
                    <a:pt x="84200" y="438692"/>
                    <a:pt x="100328" y="425522"/>
                    <a:pt x="98610" y="410063"/>
                  </a:cubicBezTo>
                  <a:cubicBezTo>
                    <a:pt x="84868" y="282950"/>
                    <a:pt x="71126" y="155837"/>
                    <a:pt x="57384" y="28629"/>
                  </a:cubicBezTo>
                  <a:cubicBezTo>
                    <a:pt x="55762" y="13265"/>
                    <a:pt x="45456" y="0"/>
                    <a:pt x="28755" y="0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" name="Google Shape;268;p44"/>
            <p:cNvSpPr/>
            <p:nvPr/>
          </p:nvSpPr>
          <p:spPr>
            <a:xfrm>
              <a:off x="6297791" y="3226678"/>
              <a:ext cx="373664" cy="469260"/>
            </a:xfrm>
            <a:custGeom>
              <a:avLst/>
              <a:gdLst/>
              <a:ahLst/>
              <a:cxnLst/>
              <a:rect l="l" t="t" r="r" b="b"/>
              <a:pathLst>
                <a:path w="373664" h="469260" extrusionOk="0">
                  <a:moveTo>
                    <a:pt x="346037" y="398324"/>
                  </a:moveTo>
                  <a:cubicBezTo>
                    <a:pt x="279523" y="397656"/>
                    <a:pt x="213008" y="400042"/>
                    <a:pt x="146779" y="405386"/>
                  </a:cubicBezTo>
                  <a:cubicBezTo>
                    <a:pt x="170255" y="376375"/>
                    <a:pt x="192586" y="346411"/>
                    <a:pt x="213103" y="315300"/>
                  </a:cubicBezTo>
                  <a:cubicBezTo>
                    <a:pt x="246218" y="265104"/>
                    <a:pt x="279618" y="210995"/>
                    <a:pt x="285439" y="149825"/>
                  </a:cubicBezTo>
                  <a:cubicBezTo>
                    <a:pt x="290306" y="98770"/>
                    <a:pt x="268357" y="42848"/>
                    <a:pt x="223505" y="15364"/>
                  </a:cubicBezTo>
                  <a:cubicBezTo>
                    <a:pt x="169491" y="-17750"/>
                    <a:pt x="108989" y="7729"/>
                    <a:pt x="64424" y="43898"/>
                  </a:cubicBezTo>
                  <a:cubicBezTo>
                    <a:pt x="52685" y="53441"/>
                    <a:pt x="41711" y="63938"/>
                    <a:pt x="31118" y="74722"/>
                  </a:cubicBezTo>
                  <a:cubicBezTo>
                    <a:pt x="19285" y="86841"/>
                    <a:pt x="6402" y="99819"/>
                    <a:pt x="1726" y="116615"/>
                  </a:cubicBezTo>
                  <a:cubicBezTo>
                    <a:pt x="-9630" y="157841"/>
                    <a:pt x="37512" y="192100"/>
                    <a:pt x="71103" y="163471"/>
                  </a:cubicBezTo>
                  <a:cubicBezTo>
                    <a:pt x="82842" y="153451"/>
                    <a:pt x="81410" y="133315"/>
                    <a:pt x="71103" y="123009"/>
                  </a:cubicBezTo>
                  <a:cubicBezTo>
                    <a:pt x="69863" y="121768"/>
                    <a:pt x="68527" y="120719"/>
                    <a:pt x="67095" y="119764"/>
                  </a:cubicBezTo>
                  <a:cubicBezTo>
                    <a:pt x="72630" y="113943"/>
                    <a:pt x="78356" y="108217"/>
                    <a:pt x="84082" y="102682"/>
                  </a:cubicBezTo>
                  <a:cubicBezTo>
                    <a:pt x="98874" y="88559"/>
                    <a:pt x="114524" y="75676"/>
                    <a:pt x="132656" y="66133"/>
                  </a:cubicBezTo>
                  <a:cubicBezTo>
                    <a:pt x="146970" y="58689"/>
                    <a:pt x="162812" y="54776"/>
                    <a:pt x="177317" y="57830"/>
                  </a:cubicBezTo>
                  <a:cubicBezTo>
                    <a:pt x="191154" y="60789"/>
                    <a:pt x="202987" y="69091"/>
                    <a:pt x="210622" y="79397"/>
                  </a:cubicBezTo>
                  <a:cubicBezTo>
                    <a:pt x="213199" y="82833"/>
                    <a:pt x="215489" y="86555"/>
                    <a:pt x="217493" y="90372"/>
                  </a:cubicBezTo>
                  <a:cubicBezTo>
                    <a:pt x="219306" y="93712"/>
                    <a:pt x="220928" y="97052"/>
                    <a:pt x="221501" y="98388"/>
                  </a:cubicBezTo>
                  <a:cubicBezTo>
                    <a:pt x="222933" y="101919"/>
                    <a:pt x="224078" y="105641"/>
                    <a:pt x="225127" y="109362"/>
                  </a:cubicBezTo>
                  <a:cubicBezTo>
                    <a:pt x="225700" y="111462"/>
                    <a:pt x="226272" y="113657"/>
                    <a:pt x="226749" y="115756"/>
                  </a:cubicBezTo>
                  <a:cubicBezTo>
                    <a:pt x="226749" y="115566"/>
                    <a:pt x="227990" y="122055"/>
                    <a:pt x="227990" y="121864"/>
                  </a:cubicBezTo>
                  <a:cubicBezTo>
                    <a:pt x="230567" y="140854"/>
                    <a:pt x="227132" y="160036"/>
                    <a:pt x="221501" y="178263"/>
                  </a:cubicBezTo>
                  <a:cubicBezTo>
                    <a:pt x="208046" y="221111"/>
                    <a:pt x="181230" y="260333"/>
                    <a:pt x="156227" y="297169"/>
                  </a:cubicBezTo>
                  <a:cubicBezTo>
                    <a:pt x="126835" y="340589"/>
                    <a:pt x="94102" y="381624"/>
                    <a:pt x="58506" y="420273"/>
                  </a:cubicBezTo>
                  <a:cubicBezTo>
                    <a:pt x="50682" y="428766"/>
                    <a:pt x="47818" y="440695"/>
                    <a:pt x="52590" y="451574"/>
                  </a:cubicBezTo>
                  <a:cubicBezTo>
                    <a:pt x="56789" y="461022"/>
                    <a:pt x="67477" y="470470"/>
                    <a:pt x="78738" y="469133"/>
                  </a:cubicBezTo>
                  <a:cubicBezTo>
                    <a:pt x="167392" y="459209"/>
                    <a:pt x="256619" y="454628"/>
                    <a:pt x="345751" y="455582"/>
                  </a:cubicBezTo>
                  <a:cubicBezTo>
                    <a:pt x="382873" y="455964"/>
                    <a:pt x="382968" y="398706"/>
                    <a:pt x="346037" y="398324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p44"/>
            <p:cNvSpPr/>
            <p:nvPr/>
          </p:nvSpPr>
          <p:spPr>
            <a:xfrm>
              <a:off x="5220519" y="3355164"/>
              <a:ext cx="127712" cy="427010"/>
            </a:xfrm>
            <a:custGeom>
              <a:avLst/>
              <a:gdLst/>
              <a:ahLst/>
              <a:cxnLst/>
              <a:rect l="l" t="t" r="r" b="b"/>
              <a:pathLst>
                <a:path w="127712" h="427010" extrusionOk="0">
                  <a:moveTo>
                    <a:pt x="1021" y="35557"/>
                  </a:moveTo>
                  <a:cubicBezTo>
                    <a:pt x="31463" y="154940"/>
                    <a:pt x="54844" y="276136"/>
                    <a:pt x="70303" y="398382"/>
                  </a:cubicBezTo>
                  <a:cubicBezTo>
                    <a:pt x="72212" y="413746"/>
                    <a:pt x="82041" y="427011"/>
                    <a:pt x="98932" y="427011"/>
                  </a:cubicBezTo>
                  <a:cubicBezTo>
                    <a:pt x="112865" y="427011"/>
                    <a:pt x="129470" y="413842"/>
                    <a:pt x="127561" y="398382"/>
                  </a:cubicBezTo>
                  <a:cubicBezTo>
                    <a:pt x="111434" y="270983"/>
                    <a:pt x="87958" y="144825"/>
                    <a:pt x="56180" y="20384"/>
                  </a:cubicBezTo>
                  <a:cubicBezTo>
                    <a:pt x="47114" y="-15307"/>
                    <a:pt x="-8140" y="-229"/>
                    <a:pt x="1021" y="35557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44"/>
            <p:cNvSpPr/>
            <p:nvPr/>
          </p:nvSpPr>
          <p:spPr>
            <a:xfrm>
              <a:off x="5362874" y="3305368"/>
              <a:ext cx="265115" cy="442113"/>
            </a:xfrm>
            <a:custGeom>
              <a:avLst/>
              <a:gdLst/>
              <a:ahLst/>
              <a:cxnLst/>
              <a:rect l="l" t="t" r="r" b="b"/>
              <a:pathLst>
                <a:path w="265115" h="442113" extrusionOk="0">
                  <a:moveTo>
                    <a:pt x="190380" y="209412"/>
                  </a:moveTo>
                  <a:cubicBezTo>
                    <a:pt x="207653" y="184791"/>
                    <a:pt x="218246" y="155876"/>
                    <a:pt x="218437" y="125529"/>
                  </a:cubicBezTo>
                  <a:cubicBezTo>
                    <a:pt x="218914" y="57583"/>
                    <a:pt x="163088" y="7482"/>
                    <a:pt x="98100" y="611"/>
                  </a:cubicBezTo>
                  <a:cubicBezTo>
                    <a:pt x="64890" y="-2920"/>
                    <a:pt x="29772" y="8914"/>
                    <a:pt x="7632" y="34393"/>
                  </a:cubicBezTo>
                  <a:cubicBezTo>
                    <a:pt x="-8400" y="52811"/>
                    <a:pt x="2002" y="82872"/>
                    <a:pt x="27863" y="83254"/>
                  </a:cubicBezTo>
                  <a:cubicBezTo>
                    <a:pt x="47426" y="83540"/>
                    <a:pt x="67180" y="75524"/>
                    <a:pt x="79681" y="60160"/>
                  </a:cubicBezTo>
                  <a:cubicBezTo>
                    <a:pt x="80349" y="59301"/>
                    <a:pt x="80922" y="58347"/>
                    <a:pt x="81590" y="57488"/>
                  </a:cubicBezTo>
                  <a:cubicBezTo>
                    <a:pt x="83594" y="57392"/>
                    <a:pt x="85598" y="57201"/>
                    <a:pt x="87602" y="57201"/>
                  </a:cubicBezTo>
                  <a:cubicBezTo>
                    <a:pt x="90465" y="57201"/>
                    <a:pt x="93423" y="57392"/>
                    <a:pt x="96287" y="57678"/>
                  </a:cubicBezTo>
                  <a:cubicBezTo>
                    <a:pt x="97050" y="57869"/>
                    <a:pt x="102871" y="58824"/>
                    <a:pt x="103634" y="59110"/>
                  </a:cubicBezTo>
                  <a:cubicBezTo>
                    <a:pt x="127206" y="64740"/>
                    <a:pt x="144670" y="77051"/>
                    <a:pt x="155644" y="97759"/>
                  </a:cubicBezTo>
                  <a:cubicBezTo>
                    <a:pt x="156121" y="98904"/>
                    <a:pt x="156407" y="99477"/>
                    <a:pt x="156598" y="99763"/>
                  </a:cubicBezTo>
                  <a:cubicBezTo>
                    <a:pt x="157075" y="100908"/>
                    <a:pt x="157457" y="102149"/>
                    <a:pt x="157838" y="103294"/>
                  </a:cubicBezTo>
                  <a:cubicBezTo>
                    <a:pt x="158984" y="106825"/>
                    <a:pt x="159843" y="110547"/>
                    <a:pt x="160511" y="114173"/>
                  </a:cubicBezTo>
                  <a:cubicBezTo>
                    <a:pt x="160415" y="114078"/>
                    <a:pt x="161083" y="120853"/>
                    <a:pt x="161083" y="120567"/>
                  </a:cubicBezTo>
                  <a:cubicBezTo>
                    <a:pt x="161274" y="124861"/>
                    <a:pt x="161179" y="129251"/>
                    <a:pt x="160797" y="133545"/>
                  </a:cubicBezTo>
                  <a:cubicBezTo>
                    <a:pt x="159747" y="144901"/>
                    <a:pt x="154403" y="159216"/>
                    <a:pt x="146960" y="171336"/>
                  </a:cubicBezTo>
                  <a:cubicBezTo>
                    <a:pt x="139421" y="183741"/>
                    <a:pt x="129496" y="194239"/>
                    <a:pt x="118140" y="202732"/>
                  </a:cubicBezTo>
                  <a:cubicBezTo>
                    <a:pt x="97241" y="207026"/>
                    <a:pt x="77487" y="216569"/>
                    <a:pt x="60977" y="230693"/>
                  </a:cubicBezTo>
                  <a:cubicBezTo>
                    <a:pt x="51434" y="238805"/>
                    <a:pt x="50480" y="255028"/>
                    <a:pt x="56492" y="265429"/>
                  </a:cubicBezTo>
                  <a:cubicBezTo>
                    <a:pt x="63077" y="276690"/>
                    <a:pt x="76437" y="281366"/>
                    <a:pt x="88843" y="278599"/>
                  </a:cubicBezTo>
                  <a:cubicBezTo>
                    <a:pt x="106688" y="274591"/>
                    <a:pt x="123770" y="267338"/>
                    <a:pt x="139421" y="257509"/>
                  </a:cubicBezTo>
                  <a:cubicBezTo>
                    <a:pt x="152017" y="256936"/>
                    <a:pt x="164901" y="259322"/>
                    <a:pt x="175493" y="264857"/>
                  </a:cubicBezTo>
                  <a:cubicBezTo>
                    <a:pt x="200591" y="278026"/>
                    <a:pt x="210803" y="303411"/>
                    <a:pt x="207367" y="329940"/>
                  </a:cubicBezTo>
                  <a:cubicBezTo>
                    <a:pt x="206890" y="333757"/>
                    <a:pt x="204218" y="344064"/>
                    <a:pt x="201832" y="349980"/>
                  </a:cubicBezTo>
                  <a:cubicBezTo>
                    <a:pt x="203073" y="347022"/>
                    <a:pt x="198683" y="355897"/>
                    <a:pt x="198015" y="356947"/>
                  </a:cubicBezTo>
                  <a:cubicBezTo>
                    <a:pt x="197347" y="358092"/>
                    <a:pt x="191811" y="365822"/>
                    <a:pt x="193720" y="363627"/>
                  </a:cubicBezTo>
                  <a:cubicBezTo>
                    <a:pt x="183605" y="375937"/>
                    <a:pt x="174348" y="380804"/>
                    <a:pt x="159938" y="384144"/>
                  </a:cubicBezTo>
                  <a:cubicBezTo>
                    <a:pt x="136653" y="389488"/>
                    <a:pt x="105161" y="379850"/>
                    <a:pt x="91324" y="360859"/>
                  </a:cubicBezTo>
                  <a:cubicBezTo>
                    <a:pt x="82258" y="348358"/>
                    <a:pt x="66417" y="342251"/>
                    <a:pt x="52198" y="350553"/>
                  </a:cubicBezTo>
                  <a:cubicBezTo>
                    <a:pt x="39887" y="357805"/>
                    <a:pt x="32825" y="377178"/>
                    <a:pt x="41891" y="389679"/>
                  </a:cubicBezTo>
                  <a:cubicBezTo>
                    <a:pt x="89320" y="455049"/>
                    <a:pt x="192289" y="462206"/>
                    <a:pt x="241626" y="394642"/>
                  </a:cubicBezTo>
                  <a:cubicBezTo>
                    <a:pt x="263575" y="364486"/>
                    <a:pt x="270255" y="323928"/>
                    <a:pt x="261189" y="288046"/>
                  </a:cubicBezTo>
                  <a:cubicBezTo>
                    <a:pt x="251742" y="251401"/>
                    <a:pt x="224926" y="223440"/>
                    <a:pt x="190380" y="209412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44"/>
            <p:cNvSpPr/>
            <p:nvPr/>
          </p:nvSpPr>
          <p:spPr>
            <a:xfrm>
              <a:off x="5011726" y="4212109"/>
              <a:ext cx="84107" cy="509598"/>
            </a:xfrm>
            <a:custGeom>
              <a:avLst/>
              <a:gdLst/>
              <a:ahLst/>
              <a:cxnLst/>
              <a:rect l="l" t="t" r="r" b="b"/>
              <a:pathLst>
                <a:path w="84107" h="509598" extrusionOk="0">
                  <a:moveTo>
                    <a:pt x="29451" y="264"/>
                  </a:moveTo>
                  <a:cubicBezTo>
                    <a:pt x="14182" y="2555"/>
                    <a:pt x="6548" y="13815"/>
                    <a:pt x="4639" y="28416"/>
                  </a:cubicBezTo>
                  <a:cubicBezTo>
                    <a:pt x="3113" y="39868"/>
                    <a:pt x="1681" y="51415"/>
                    <a:pt x="154" y="62866"/>
                  </a:cubicBezTo>
                  <a:cubicBezTo>
                    <a:pt x="-1086" y="72791"/>
                    <a:pt x="5307" y="81762"/>
                    <a:pt x="13801" y="86915"/>
                  </a:cubicBezTo>
                  <a:cubicBezTo>
                    <a:pt x="31932" y="214791"/>
                    <a:pt x="32219" y="345721"/>
                    <a:pt x="13991" y="473502"/>
                  </a:cubicBezTo>
                  <a:cubicBezTo>
                    <a:pt x="11796" y="488770"/>
                    <a:pt x="17713" y="504230"/>
                    <a:pt x="34032" y="508715"/>
                  </a:cubicBezTo>
                  <a:cubicBezTo>
                    <a:pt x="47487" y="512437"/>
                    <a:pt x="67050" y="504135"/>
                    <a:pt x="69246" y="488675"/>
                  </a:cubicBezTo>
                  <a:cubicBezTo>
                    <a:pt x="91480" y="332933"/>
                    <a:pt x="88809" y="175569"/>
                    <a:pt x="60943" y="20686"/>
                  </a:cubicBezTo>
                  <a:cubicBezTo>
                    <a:pt x="58366" y="6944"/>
                    <a:pt x="42334" y="-1644"/>
                    <a:pt x="29451" y="264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44"/>
            <p:cNvSpPr/>
            <p:nvPr/>
          </p:nvSpPr>
          <p:spPr>
            <a:xfrm>
              <a:off x="5164859" y="4199397"/>
              <a:ext cx="269118" cy="423076"/>
            </a:xfrm>
            <a:custGeom>
              <a:avLst/>
              <a:gdLst/>
              <a:ahLst/>
              <a:cxnLst/>
              <a:rect l="l" t="t" r="r" b="b"/>
              <a:pathLst>
                <a:path w="269118" h="423076" extrusionOk="0">
                  <a:moveTo>
                    <a:pt x="255843" y="308523"/>
                  </a:moveTo>
                  <a:cubicBezTo>
                    <a:pt x="264336" y="296785"/>
                    <a:pt x="262905" y="278081"/>
                    <a:pt x="251453" y="268156"/>
                  </a:cubicBezTo>
                  <a:cubicBezTo>
                    <a:pt x="247732" y="225403"/>
                    <a:pt x="246491" y="182364"/>
                    <a:pt x="247827" y="139325"/>
                  </a:cubicBezTo>
                  <a:cubicBezTo>
                    <a:pt x="248972" y="102490"/>
                    <a:pt x="191714" y="102490"/>
                    <a:pt x="190569" y="139325"/>
                  </a:cubicBezTo>
                  <a:cubicBezTo>
                    <a:pt x="189329" y="180551"/>
                    <a:pt x="190474" y="221681"/>
                    <a:pt x="193718" y="262716"/>
                  </a:cubicBezTo>
                  <a:cubicBezTo>
                    <a:pt x="152302" y="266056"/>
                    <a:pt x="111648" y="276172"/>
                    <a:pt x="73572" y="292777"/>
                  </a:cubicBezTo>
                  <a:cubicBezTo>
                    <a:pt x="70327" y="204599"/>
                    <a:pt x="66987" y="116518"/>
                    <a:pt x="63742" y="28340"/>
                  </a:cubicBezTo>
                  <a:cubicBezTo>
                    <a:pt x="63170" y="14217"/>
                    <a:pt x="53245" y="1906"/>
                    <a:pt x="38931" y="189"/>
                  </a:cubicBezTo>
                  <a:cubicBezTo>
                    <a:pt x="25762" y="-1338"/>
                    <a:pt x="10302" y="6487"/>
                    <a:pt x="7534" y="20706"/>
                  </a:cubicBezTo>
                  <a:cubicBezTo>
                    <a:pt x="5244" y="32253"/>
                    <a:pt x="2954" y="43705"/>
                    <a:pt x="663" y="55252"/>
                  </a:cubicBezTo>
                  <a:cubicBezTo>
                    <a:pt x="-1436" y="65653"/>
                    <a:pt x="1523" y="76246"/>
                    <a:pt x="8489" y="83308"/>
                  </a:cubicBezTo>
                  <a:cubicBezTo>
                    <a:pt x="11638" y="168336"/>
                    <a:pt x="14787" y="253364"/>
                    <a:pt x="17936" y="338488"/>
                  </a:cubicBezTo>
                  <a:cubicBezTo>
                    <a:pt x="18700" y="359769"/>
                    <a:pt x="41794" y="374656"/>
                    <a:pt x="60975" y="363204"/>
                  </a:cubicBezTo>
                  <a:cubicBezTo>
                    <a:pt x="103537" y="337915"/>
                    <a:pt x="150775" y="323314"/>
                    <a:pt x="199540" y="319688"/>
                  </a:cubicBezTo>
                  <a:cubicBezTo>
                    <a:pt x="203166" y="347267"/>
                    <a:pt x="207651" y="374846"/>
                    <a:pt x="213186" y="402140"/>
                  </a:cubicBezTo>
                  <a:cubicBezTo>
                    <a:pt x="216240" y="417313"/>
                    <a:pt x="234180" y="425997"/>
                    <a:pt x="248400" y="422180"/>
                  </a:cubicBezTo>
                  <a:cubicBezTo>
                    <a:pt x="264145" y="417885"/>
                    <a:pt x="271494" y="402140"/>
                    <a:pt x="268440" y="386966"/>
                  </a:cubicBezTo>
                  <a:cubicBezTo>
                    <a:pt x="263382" y="360914"/>
                    <a:pt x="259183" y="334766"/>
                    <a:pt x="255843" y="308523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44"/>
            <p:cNvSpPr/>
            <p:nvPr/>
          </p:nvSpPr>
          <p:spPr>
            <a:xfrm>
              <a:off x="5681442" y="5034172"/>
              <a:ext cx="107987" cy="453336"/>
            </a:xfrm>
            <a:custGeom>
              <a:avLst/>
              <a:gdLst/>
              <a:ahLst/>
              <a:cxnLst/>
              <a:rect l="l" t="t" r="r" b="b"/>
              <a:pathLst>
                <a:path w="107987" h="453336" extrusionOk="0">
                  <a:moveTo>
                    <a:pt x="20588" y="903"/>
                  </a:moveTo>
                  <a:cubicBezTo>
                    <a:pt x="4460" y="5293"/>
                    <a:pt x="-2029" y="20848"/>
                    <a:pt x="548" y="36117"/>
                  </a:cubicBezTo>
                  <a:cubicBezTo>
                    <a:pt x="22783" y="164852"/>
                    <a:pt x="39483" y="294446"/>
                    <a:pt x="50648" y="424708"/>
                  </a:cubicBezTo>
                  <a:cubicBezTo>
                    <a:pt x="51985" y="440072"/>
                    <a:pt x="62864" y="453337"/>
                    <a:pt x="79277" y="453337"/>
                  </a:cubicBezTo>
                  <a:cubicBezTo>
                    <a:pt x="93783" y="453337"/>
                    <a:pt x="109243" y="440167"/>
                    <a:pt x="107906" y="424708"/>
                  </a:cubicBezTo>
                  <a:cubicBezTo>
                    <a:pt x="96264" y="289483"/>
                    <a:pt x="78896" y="154736"/>
                    <a:pt x="55801" y="20943"/>
                  </a:cubicBezTo>
                  <a:cubicBezTo>
                    <a:pt x="53130" y="5675"/>
                    <a:pt x="34425" y="-2914"/>
                    <a:pt x="20588" y="903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44"/>
            <p:cNvSpPr/>
            <p:nvPr/>
          </p:nvSpPr>
          <p:spPr>
            <a:xfrm>
              <a:off x="5805862" y="5012784"/>
              <a:ext cx="322339" cy="531218"/>
            </a:xfrm>
            <a:custGeom>
              <a:avLst/>
              <a:gdLst/>
              <a:ahLst/>
              <a:cxnLst/>
              <a:rect l="l" t="t" r="r" b="b"/>
              <a:pathLst>
                <a:path w="322339" h="531218" extrusionOk="0">
                  <a:moveTo>
                    <a:pt x="147149" y="161332"/>
                  </a:moveTo>
                  <a:cubicBezTo>
                    <a:pt x="117947" y="165531"/>
                    <a:pt x="90845" y="179178"/>
                    <a:pt x="68992" y="198836"/>
                  </a:cubicBezTo>
                  <a:cubicBezTo>
                    <a:pt x="65651" y="164004"/>
                    <a:pt x="62407" y="129268"/>
                    <a:pt x="59066" y="94436"/>
                  </a:cubicBezTo>
                  <a:cubicBezTo>
                    <a:pt x="126250" y="81553"/>
                    <a:pt x="193432" y="68765"/>
                    <a:pt x="260710" y="55882"/>
                  </a:cubicBezTo>
                  <a:cubicBezTo>
                    <a:pt x="275884" y="53020"/>
                    <a:pt x="284568" y="34697"/>
                    <a:pt x="280751" y="20669"/>
                  </a:cubicBezTo>
                  <a:cubicBezTo>
                    <a:pt x="276361" y="4732"/>
                    <a:pt x="260806" y="-2235"/>
                    <a:pt x="245537" y="628"/>
                  </a:cubicBezTo>
                  <a:cubicBezTo>
                    <a:pt x="177686" y="13607"/>
                    <a:pt x="109931" y="26585"/>
                    <a:pt x="42080" y="39564"/>
                  </a:cubicBezTo>
                  <a:cubicBezTo>
                    <a:pt x="36736" y="40613"/>
                    <a:pt x="32346" y="43571"/>
                    <a:pt x="28815" y="47484"/>
                  </a:cubicBezTo>
                  <a:cubicBezTo>
                    <a:pt x="28815" y="47484"/>
                    <a:pt x="28815" y="47484"/>
                    <a:pt x="28720" y="47484"/>
                  </a:cubicBezTo>
                  <a:cubicBezTo>
                    <a:pt x="14405" y="47484"/>
                    <a:pt x="-1340" y="60654"/>
                    <a:pt x="91" y="76113"/>
                  </a:cubicBezTo>
                  <a:cubicBezTo>
                    <a:pt x="6771" y="146636"/>
                    <a:pt x="13451" y="217064"/>
                    <a:pt x="20226" y="287586"/>
                  </a:cubicBezTo>
                  <a:cubicBezTo>
                    <a:pt x="21563" y="301710"/>
                    <a:pt x="30056" y="313925"/>
                    <a:pt x="45039" y="315738"/>
                  </a:cubicBezTo>
                  <a:cubicBezTo>
                    <a:pt x="58303" y="317360"/>
                    <a:pt x="73476" y="309344"/>
                    <a:pt x="76435" y="295220"/>
                  </a:cubicBezTo>
                  <a:cubicBezTo>
                    <a:pt x="83211" y="262679"/>
                    <a:pt x="106400" y="234145"/>
                    <a:pt x="136461" y="222885"/>
                  </a:cubicBezTo>
                  <a:cubicBezTo>
                    <a:pt x="168525" y="210860"/>
                    <a:pt x="203834" y="217445"/>
                    <a:pt x="230077" y="239394"/>
                  </a:cubicBezTo>
                  <a:cubicBezTo>
                    <a:pt x="291916" y="291212"/>
                    <a:pt x="264145" y="396090"/>
                    <a:pt x="212900" y="445332"/>
                  </a:cubicBezTo>
                  <a:cubicBezTo>
                    <a:pt x="198967" y="458692"/>
                    <a:pt x="183698" y="468044"/>
                    <a:pt x="165567" y="472243"/>
                  </a:cubicBezTo>
                  <a:cubicBezTo>
                    <a:pt x="160509" y="473388"/>
                    <a:pt x="148389" y="474247"/>
                    <a:pt x="143236" y="473388"/>
                  </a:cubicBezTo>
                  <a:cubicBezTo>
                    <a:pt x="142186" y="473197"/>
                    <a:pt x="141232" y="473006"/>
                    <a:pt x="140277" y="472720"/>
                  </a:cubicBezTo>
                  <a:cubicBezTo>
                    <a:pt x="141995" y="466231"/>
                    <a:pt x="141518" y="459169"/>
                    <a:pt x="137415" y="452203"/>
                  </a:cubicBezTo>
                  <a:cubicBezTo>
                    <a:pt x="130353" y="440178"/>
                    <a:pt x="110599" y="432449"/>
                    <a:pt x="98289" y="441897"/>
                  </a:cubicBezTo>
                  <a:cubicBezTo>
                    <a:pt x="84069" y="452871"/>
                    <a:pt x="75385" y="467662"/>
                    <a:pt x="80252" y="486176"/>
                  </a:cubicBezTo>
                  <a:cubicBezTo>
                    <a:pt x="84260" y="501445"/>
                    <a:pt x="96189" y="514328"/>
                    <a:pt x="109645" y="521962"/>
                  </a:cubicBezTo>
                  <a:cubicBezTo>
                    <a:pt x="133120" y="535131"/>
                    <a:pt x="166998" y="532746"/>
                    <a:pt x="191619" y="524157"/>
                  </a:cubicBezTo>
                  <a:cubicBezTo>
                    <a:pt x="245346" y="505548"/>
                    <a:pt x="283805" y="459074"/>
                    <a:pt x="304799" y="407733"/>
                  </a:cubicBezTo>
                  <a:cubicBezTo>
                    <a:pt x="327511" y="352288"/>
                    <a:pt x="331519" y="280143"/>
                    <a:pt x="296592" y="228706"/>
                  </a:cubicBezTo>
                  <a:cubicBezTo>
                    <a:pt x="263668" y="180418"/>
                    <a:pt x="205361" y="152934"/>
                    <a:pt x="147149" y="161332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44"/>
            <p:cNvSpPr/>
            <p:nvPr/>
          </p:nvSpPr>
          <p:spPr>
            <a:xfrm>
              <a:off x="6995043" y="5201207"/>
              <a:ext cx="111682" cy="438047"/>
            </a:xfrm>
            <a:custGeom>
              <a:avLst/>
              <a:gdLst/>
              <a:ahLst/>
              <a:cxnLst/>
              <a:rect l="l" t="t" r="r" b="b"/>
              <a:pathLst>
                <a:path w="111682" h="438047" extrusionOk="0">
                  <a:moveTo>
                    <a:pt x="55698" y="20911"/>
                  </a:moveTo>
                  <a:cubicBezTo>
                    <a:pt x="53503" y="5642"/>
                    <a:pt x="34035" y="-2851"/>
                    <a:pt x="20485" y="871"/>
                  </a:cubicBezTo>
                  <a:cubicBezTo>
                    <a:pt x="4071" y="5356"/>
                    <a:pt x="-1751" y="20720"/>
                    <a:pt x="444" y="36084"/>
                  </a:cubicBezTo>
                  <a:cubicBezTo>
                    <a:pt x="18958" y="163102"/>
                    <a:pt x="37471" y="290119"/>
                    <a:pt x="55985" y="417136"/>
                  </a:cubicBezTo>
                  <a:cubicBezTo>
                    <a:pt x="58179" y="432405"/>
                    <a:pt x="77647" y="440898"/>
                    <a:pt x="91198" y="437177"/>
                  </a:cubicBezTo>
                  <a:cubicBezTo>
                    <a:pt x="107612" y="432691"/>
                    <a:pt x="113433" y="417327"/>
                    <a:pt x="111239" y="401963"/>
                  </a:cubicBezTo>
                  <a:cubicBezTo>
                    <a:pt x="92630" y="274946"/>
                    <a:pt x="74116" y="147929"/>
                    <a:pt x="55698" y="20911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44"/>
            <p:cNvSpPr/>
            <p:nvPr/>
          </p:nvSpPr>
          <p:spPr>
            <a:xfrm>
              <a:off x="7133866" y="5163150"/>
              <a:ext cx="334581" cy="464501"/>
            </a:xfrm>
            <a:custGeom>
              <a:avLst/>
              <a:gdLst/>
              <a:ahLst/>
              <a:cxnLst/>
              <a:rect l="l" t="t" r="r" b="b"/>
              <a:pathLst>
                <a:path w="334581" h="464501" extrusionOk="0">
                  <a:moveTo>
                    <a:pt x="244583" y="191902"/>
                  </a:moveTo>
                  <a:cubicBezTo>
                    <a:pt x="195913" y="187035"/>
                    <a:pt x="158219" y="227115"/>
                    <a:pt x="139705" y="267959"/>
                  </a:cubicBezTo>
                  <a:cubicBezTo>
                    <a:pt x="123673" y="303268"/>
                    <a:pt x="114512" y="342108"/>
                    <a:pt x="110408" y="381234"/>
                  </a:cubicBezTo>
                  <a:cubicBezTo>
                    <a:pt x="64411" y="341249"/>
                    <a:pt x="53913" y="272445"/>
                    <a:pt x="57444" y="212133"/>
                  </a:cubicBezTo>
                  <a:cubicBezTo>
                    <a:pt x="59639" y="173674"/>
                    <a:pt x="63361" y="129490"/>
                    <a:pt x="82638" y="95327"/>
                  </a:cubicBezTo>
                  <a:cubicBezTo>
                    <a:pt x="91227" y="80153"/>
                    <a:pt x="102010" y="68988"/>
                    <a:pt x="117565" y="61926"/>
                  </a:cubicBezTo>
                  <a:cubicBezTo>
                    <a:pt x="130735" y="55914"/>
                    <a:pt x="142759" y="55914"/>
                    <a:pt x="156883" y="61831"/>
                  </a:cubicBezTo>
                  <a:cubicBezTo>
                    <a:pt x="171102" y="67843"/>
                    <a:pt x="188374" y="55341"/>
                    <a:pt x="192096" y="41790"/>
                  </a:cubicBezTo>
                  <a:cubicBezTo>
                    <a:pt x="196677" y="25281"/>
                    <a:pt x="186370" y="12588"/>
                    <a:pt x="172056" y="6576"/>
                  </a:cubicBezTo>
                  <a:cubicBezTo>
                    <a:pt x="130639" y="-10792"/>
                    <a:pt x="80062" y="8199"/>
                    <a:pt x="51623" y="40645"/>
                  </a:cubicBezTo>
                  <a:cubicBezTo>
                    <a:pt x="19368" y="77481"/>
                    <a:pt x="10016" y="125578"/>
                    <a:pt x="4004" y="172625"/>
                  </a:cubicBezTo>
                  <a:cubicBezTo>
                    <a:pt x="-8021" y="266623"/>
                    <a:pt x="3813" y="371787"/>
                    <a:pt x="84355" y="433244"/>
                  </a:cubicBezTo>
                  <a:cubicBezTo>
                    <a:pt x="92944" y="439733"/>
                    <a:pt x="101915" y="445268"/>
                    <a:pt x="111362" y="449848"/>
                  </a:cubicBezTo>
                  <a:cubicBezTo>
                    <a:pt x="118424" y="462445"/>
                    <a:pt x="134743" y="466453"/>
                    <a:pt x="147626" y="461777"/>
                  </a:cubicBezTo>
                  <a:cubicBezTo>
                    <a:pt x="165376" y="465213"/>
                    <a:pt x="183889" y="465499"/>
                    <a:pt x="202498" y="462064"/>
                  </a:cubicBezTo>
                  <a:cubicBezTo>
                    <a:pt x="242006" y="454715"/>
                    <a:pt x="277697" y="429904"/>
                    <a:pt x="301936" y="398507"/>
                  </a:cubicBezTo>
                  <a:cubicBezTo>
                    <a:pt x="327702" y="365107"/>
                    <a:pt x="339917" y="323308"/>
                    <a:pt x="332378" y="281510"/>
                  </a:cubicBezTo>
                  <a:cubicBezTo>
                    <a:pt x="324171" y="237612"/>
                    <a:pt x="290675" y="196482"/>
                    <a:pt x="244583" y="191902"/>
                  </a:cubicBezTo>
                  <a:close/>
                  <a:moveTo>
                    <a:pt x="261760" y="356232"/>
                  </a:moveTo>
                  <a:cubicBezTo>
                    <a:pt x="240193" y="390300"/>
                    <a:pt x="202880" y="410340"/>
                    <a:pt x="165662" y="406619"/>
                  </a:cubicBezTo>
                  <a:cubicBezTo>
                    <a:pt x="167666" y="376177"/>
                    <a:pt x="173010" y="346307"/>
                    <a:pt x="182076" y="316915"/>
                  </a:cubicBezTo>
                  <a:cubicBezTo>
                    <a:pt x="187038" y="300787"/>
                    <a:pt x="191810" y="289049"/>
                    <a:pt x="201162" y="274639"/>
                  </a:cubicBezTo>
                  <a:cubicBezTo>
                    <a:pt x="205075" y="268723"/>
                    <a:pt x="206888" y="266337"/>
                    <a:pt x="212041" y="261279"/>
                  </a:cubicBezTo>
                  <a:cubicBezTo>
                    <a:pt x="217289" y="256030"/>
                    <a:pt x="220439" y="253549"/>
                    <a:pt x="225401" y="251259"/>
                  </a:cubicBezTo>
                  <a:cubicBezTo>
                    <a:pt x="233608" y="247441"/>
                    <a:pt x="242865" y="247346"/>
                    <a:pt x="252790" y="253644"/>
                  </a:cubicBezTo>
                  <a:cubicBezTo>
                    <a:pt x="261283" y="259084"/>
                    <a:pt x="269490" y="271108"/>
                    <a:pt x="273116" y="281892"/>
                  </a:cubicBezTo>
                  <a:cubicBezTo>
                    <a:pt x="281800" y="307753"/>
                    <a:pt x="276743" y="332470"/>
                    <a:pt x="261760" y="356232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44"/>
            <p:cNvSpPr/>
            <p:nvPr/>
          </p:nvSpPr>
          <p:spPr>
            <a:xfrm>
              <a:off x="8060526" y="4946764"/>
              <a:ext cx="126967" cy="351024"/>
            </a:xfrm>
            <a:custGeom>
              <a:avLst/>
              <a:gdLst/>
              <a:ahLst/>
              <a:cxnLst/>
              <a:rect l="l" t="t" r="r" b="b"/>
              <a:pathLst>
                <a:path w="126967" h="351024" extrusionOk="0">
                  <a:moveTo>
                    <a:pt x="55882" y="20937"/>
                  </a:moveTo>
                  <a:cubicBezTo>
                    <a:pt x="53019" y="5763"/>
                    <a:pt x="34697" y="-2920"/>
                    <a:pt x="20668" y="897"/>
                  </a:cubicBezTo>
                  <a:cubicBezTo>
                    <a:pt x="4731" y="5286"/>
                    <a:pt x="-2235" y="20841"/>
                    <a:pt x="628" y="36111"/>
                  </a:cubicBezTo>
                  <a:cubicBezTo>
                    <a:pt x="19333" y="135357"/>
                    <a:pt x="42617" y="233746"/>
                    <a:pt x="70483" y="330893"/>
                  </a:cubicBezTo>
                  <a:cubicBezTo>
                    <a:pt x="80598" y="366203"/>
                    <a:pt x="135852" y="351220"/>
                    <a:pt x="125737" y="315625"/>
                  </a:cubicBezTo>
                  <a:cubicBezTo>
                    <a:pt x="97871" y="218573"/>
                    <a:pt x="74586" y="120184"/>
                    <a:pt x="55882" y="20937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44"/>
            <p:cNvSpPr/>
            <p:nvPr/>
          </p:nvSpPr>
          <p:spPr>
            <a:xfrm>
              <a:off x="8129623" y="4855945"/>
              <a:ext cx="386250" cy="402066"/>
            </a:xfrm>
            <a:custGeom>
              <a:avLst/>
              <a:gdLst/>
              <a:ahLst/>
              <a:cxnLst/>
              <a:rect l="l" t="t" r="r" b="b"/>
              <a:pathLst>
                <a:path w="386250" h="402066" extrusionOk="0">
                  <a:moveTo>
                    <a:pt x="346842" y="108321"/>
                  </a:moveTo>
                  <a:cubicBezTo>
                    <a:pt x="341116" y="70435"/>
                    <a:pt x="340735" y="20239"/>
                    <a:pt x="297982" y="4779"/>
                  </a:cubicBezTo>
                  <a:cubicBezTo>
                    <a:pt x="279850" y="-1805"/>
                    <a:pt x="260096" y="1821"/>
                    <a:pt x="241487" y="3729"/>
                  </a:cubicBezTo>
                  <a:cubicBezTo>
                    <a:pt x="219443" y="6020"/>
                    <a:pt x="197303" y="8215"/>
                    <a:pt x="175259" y="10505"/>
                  </a:cubicBezTo>
                  <a:cubicBezTo>
                    <a:pt x="147680" y="13272"/>
                    <a:pt x="120101" y="16135"/>
                    <a:pt x="92521" y="18903"/>
                  </a:cubicBezTo>
                  <a:cubicBezTo>
                    <a:pt x="91949" y="17376"/>
                    <a:pt x="91281" y="15849"/>
                    <a:pt x="90422" y="14322"/>
                  </a:cubicBezTo>
                  <a:cubicBezTo>
                    <a:pt x="82978" y="1630"/>
                    <a:pt x="64083" y="-4669"/>
                    <a:pt x="51296" y="4016"/>
                  </a:cubicBezTo>
                  <a:cubicBezTo>
                    <a:pt x="38890" y="12414"/>
                    <a:pt x="26580" y="20811"/>
                    <a:pt x="14174" y="29209"/>
                  </a:cubicBezTo>
                  <a:cubicBezTo>
                    <a:pt x="3581" y="36462"/>
                    <a:pt x="-2526" y="48677"/>
                    <a:pt x="1004" y="61560"/>
                  </a:cubicBezTo>
                  <a:cubicBezTo>
                    <a:pt x="4058" y="72821"/>
                    <a:pt x="16273" y="83795"/>
                    <a:pt x="28583" y="82555"/>
                  </a:cubicBezTo>
                  <a:cubicBezTo>
                    <a:pt x="68759" y="78451"/>
                    <a:pt x="109031" y="74348"/>
                    <a:pt x="149207" y="70339"/>
                  </a:cubicBezTo>
                  <a:cubicBezTo>
                    <a:pt x="188524" y="66331"/>
                    <a:pt x="228032" y="60892"/>
                    <a:pt x="267540" y="58411"/>
                  </a:cubicBezTo>
                  <a:cubicBezTo>
                    <a:pt x="270976" y="58220"/>
                    <a:pt x="274983" y="57743"/>
                    <a:pt x="278419" y="58316"/>
                  </a:cubicBezTo>
                  <a:cubicBezTo>
                    <a:pt x="277369" y="58125"/>
                    <a:pt x="278992" y="59079"/>
                    <a:pt x="279946" y="59461"/>
                  </a:cubicBezTo>
                  <a:cubicBezTo>
                    <a:pt x="280328" y="60129"/>
                    <a:pt x="280900" y="61274"/>
                    <a:pt x="280996" y="61655"/>
                  </a:cubicBezTo>
                  <a:cubicBezTo>
                    <a:pt x="280996" y="61560"/>
                    <a:pt x="282618" y="67476"/>
                    <a:pt x="283095" y="69481"/>
                  </a:cubicBezTo>
                  <a:cubicBezTo>
                    <a:pt x="287389" y="87994"/>
                    <a:pt x="289202" y="107176"/>
                    <a:pt x="291970" y="125975"/>
                  </a:cubicBezTo>
                  <a:cubicBezTo>
                    <a:pt x="297982" y="165769"/>
                    <a:pt x="303995" y="205564"/>
                    <a:pt x="310007" y="245358"/>
                  </a:cubicBezTo>
                  <a:cubicBezTo>
                    <a:pt x="316877" y="290592"/>
                    <a:pt x="323653" y="335825"/>
                    <a:pt x="330524" y="381155"/>
                  </a:cubicBezTo>
                  <a:cubicBezTo>
                    <a:pt x="332814" y="396424"/>
                    <a:pt x="352091" y="404917"/>
                    <a:pt x="365737" y="401195"/>
                  </a:cubicBezTo>
                  <a:cubicBezTo>
                    <a:pt x="382152" y="396710"/>
                    <a:pt x="388068" y="381346"/>
                    <a:pt x="385778" y="365982"/>
                  </a:cubicBezTo>
                  <a:cubicBezTo>
                    <a:pt x="372704" y="279999"/>
                    <a:pt x="359821" y="194112"/>
                    <a:pt x="346842" y="108321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44"/>
            <p:cNvSpPr/>
            <p:nvPr/>
          </p:nvSpPr>
          <p:spPr>
            <a:xfrm>
              <a:off x="9075223" y="4165322"/>
              <a:ext cx="135784" cy="532217"/>
            </a:xfrm>
            <a:custGeom>
              <a:avLst/>
              <a:gdLst/>
              <a:ahLst/>
              <a:cxnLst/>
              <a:rect l="l" t="t" r="r" b="b"/>
              <a:pathLst>
                <a:path w="135784" h="532217" extrusionOk="0">
                  <a:moveTo>
                    <a:pt x="75741" y="129217"/>
                  </a:moveTo>
                  <a:cubicBezTo>
                    <a:pt x="71447" y="109558"/>
                    <a:pt x="67057" y="89900"/>
                    <a:pt x="62381" y="70337"/>
                  </a:cubicBezTo>
                  <a:cubicBezTo>
                    <a:pt x="62095" y="69191"/>
                    <a:pt x="61808" y="68046"/>
                    <a:pt x="61618" y="66901"/>
                  </a:cubicBezTo>
                  <a:cubicBezTo>
                    <a:pt x="70683" y="61080"/>
                    <a:pt x="76695" y="51155"/>
                    <a:pt x="76218" y="38463"/>
                  </a:cubicBezTo>
                  <a:cubicBezTo>
                    <a:pt x="75550" y="18900"/>
                    <a:pt x="60091" y="386"/>
                    <a:pt x="39764" y="5"/>
                  </a:cubicBezTo>
                  <a:cubicBezTo>
                    <a:pt x="15906" y="-377"/>
                    <a:pt x="1019" y="22431"/>
                    <a:pt x="65" y="43998"/>
                  </a:cubicBezTo>
                  <a:cubicBezTo>
                    <a:pt x="-794" y="63656"/>
                    <a:pt x="7031" y="84556"/>
                    <a:pt x="11421" y="103546"/>
                  </a:cubicBezTo>
                  <a:cubicBezTo>
                    <a:pt x="30889" y="188097"/>
                    <a:pt x="47112" y="273412"/>
                    <a:pt x="59995" y="359107"/>
                  </a:cubicBezTo>
                  <a:cubicBezTo>
                    <a:pt x="67248" y="407109"/>
                    <a:pt x="73355" y="455301"/>
                    <a:pt x="78413" y="503589"/>
                  </a:cubicBezTo>
                  <a:cubicBezTo>
                    <a:pt x="80036" y="518953"/>
                    <a:pt x="90437" y="532218"/>
                    <a:pt x="107042" y="532218"/>
                  </a:cubicBezTo>
                  <a:cubicBezTo>
                    <a:pt x="121261" y="532218"/>
                    <a:pt x="137294" y="519048"/>
                    <a:pt x="135671" y="503589"/>
                  </a:cubicBezTo>
                  <a:cubicBezTo>
                    <a:pt x="126796" y="419419"/>
                    <a:pt x="114963" y="335537"/>
                    <a:pt x="100076" y="252131"/>
                  </a:cubicBezTo>
                  <a:cubicBezTo>
                    <a:pt x="92727" y="211096"/>
                    <a:pt x="84616" y="170061"/>
                    <a:pt x="75741" y="129217"/>
                  </a:cubicBezTo>
                  <a:close/>
                  <a:moveTo>
                    <a:pt x="49879" y="16132"/>
                  </a:moveTo>
                  <a:cubicBezTo>
                    <a:pt x="48257" y="15751"/>
                    <a:pt x="46635" y="15560"/>
                    <a:pt x="45012" y="15464"/>
                  </a:cubicBezTo>
                  <a:cubicBezTo>
                    <a:pt x="45108" y="15464"/>
                    <a:pt x="45203" y="15464"/>
                    <a:pt x="45299" y="15369"/>
                  </a:cubicBezTo>
                  <a:cubicBezTo>
                    <a:pt x="46826" y="15560"/>
                    <a:pt x="48353" y="15846"/>
                    <a:pt x="49879" y="16132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44"/>
            <p:cNvSpPr/>
            <p:nvPr/>
          </p:nvSpPr>
          <p:spPr>
            <a:xfrm>
              <a:off x="9214918" y="4059813"/>
              <a:ext cx="280248" cy="505247"/>
            </a:xfrm>
            <a:custGeom>
              <a:avLst/>
              <a:gdLst/>
              <a:ahLst/>
              <a:cxnLst/>
              <a:rect l="l" t="t" r="r" b="b"/>
              <a:pathLst>
                <a:path w="280248" h="505247" extrusionOk="0">
                  <a:moveTo>
                    <a:pt x="135113" y="64"/>
                  </a:moveTo>
                  <a:cubicBezTo>
                    <a:pt x="93124" y="1495"/>
                    <a:pt x="56479" y="24017"/>
                    <a:pt x="31476" y="56940"/>
                  </a:cubicBezTo>
                  <a:cubicBezTo>
                    <a:pt x="5233" y="91486"/>
                    <a:pt x="-6410" y="137292"/>
                    <a:pt x="3515" y="179854"/>
                  </a:cubicBezTo>
                  <a:cubicBezTo>
                    <a:pt x="15062" y="229573"/>
                    <a:pt x="57052" y="262019"/>
                    <a:pt x="97132" y="289407"/>
                  </a:cubicBezTo>
                  <a:cubicBezTo>
                    <a:pt x="96178" y="290362"/>
                    <a:pt x="95128" y="291220"/>
                    <a:pt x="94174" y="292175"/>
                  </a:cubicBezTo>
                  <a:cubicBezTo>
                    <a:pt x="63636" y="323190"/>
                    <a:pt x="36916" y="367374"/>
                    <a:pt x="40542" y="412512"/>
                  </a:cubicBezTo>
                  <a:cubicBezTo>
                    <a:pt x="44550" y="462231"/>
                    <a:pt x="83772" y="501930"/>
                    <a:pt x="133968" y="505079"/>
                  </a:cubicBezTo>
                  <a:cubicBezTo>
                    <a:pt x="186455" y="508324"/>
                    <a:pt x="233024" y="464140"/>
                    <a:pt x="242663" y="414230"/>
                  </a:cubicBezTo>
                  <a:cubicBezTo>
                    <a:pt x="252015" y="365656"/>
                    <a:pt x="230639" y="316700"/>
                    <a:pt x="195616" y="283300"/>
                  </a:cubicBezTo>
                  <a:cubicBezTo>
                    <a:pt x="201533" y="278815"/>
                    <a:pt x="207354" y="274329"/>
                    <a:pt x="212984" y="269653"/>
                  </a:cubicBezTo>
                  <a:cubicBezTo>
                    <a:pt x="246957" y="241120"/>
                    <a:pt x="274918" y="204761"/>
                    <a:pt x="279594" y="159432"/>
                  </a:cubicBezTo>
                  <a:cubicBezTo>
                    <a:pt x="283889" y="118588"/>
                    <a:pt x="266616" y="77839"/>
                    <a:pt x="239895" y="47683"/>
                  </a:cubicBezTo>
                  <a:cubicBezTo>
                    <a:pt x="213938" y="18577"/>
                    <a:pt x="174717" y="-1272"/>
                    <a:pt x="135113" y="64"/>
                  </a:cubicBezTo>
                  <a:close/>
                  <a:moveTo>
                    <a:pt x="182065" y="361934"/>
                  </a:moveTo>
                  <a:cubicBezTo>
                    <a:pt x="188936" y="378921"/>
                    <a:pt x="189699" y="396003"/>
                    <a:pt x="183973" y="412130"/>
                  </a:cubicBezTo>
                  <a:cubicBezTo>
                    <a:pt x="179011" y="425968"/>
                    <a:pt x="168132" y="438851"/>
                    <a:pt x="153341" y="445340"/>
                  </a:cubicBezTo>
                  <a:cubicBezTo>
                    <a:pt x="148187" y="447630"/>
                    <a:pt x="141793" y="448871"/>
                    <a:pt x="133968" y="448012"/>
                  </a:cubicBezTo>
                  <a:cubicBezTo>
                    <a:pt x="128337" y="447439"/>
                    <a:pt x="118700" y="443622"/>
                    <a:pt x="113069" y="439137"/>
                  </a:cubicBezTo>
                  <a:cubicBezTo>
                    <a:pt x="100186" y="428830"/>
                    <a:pt x="96464" y="415089"/>
                    <a:pt x="97705" y="399724"/>
                  </a:cubicBezTo>
                  <a:cubicBezTo>
                    <a:pt x="98945" y="384646"/>
                    <a:pt x="108393" y="365656"/>
                    <a:pt x="119272" y="350578"/>
                  </a:cubicBezTo>
                  <a:cubicBezTo>
                    <a:pt x="127860" y="338649"/>
                    <a:pt x="138263" y="328343"/>
                    <a:pt x="149523" y="318800"/>
                  </a:cubicBezTo>
                  <a:cubicBezTo>
                    <a:pt x="163361" y="330633"/>
                    <a:pt x="175194" y="344852"/>
                    <a:pt x="182065" y="361934"/>
                  </a:cubicBezTo>
                  <a:close/>
                  <a:moveTo>
                    <a:pt x="220046" y="168211"/>
                  </a:moveTo>
                  <a:cubicBezTo>
                    <a:pt x="215084" y="184721"/>
                    <a:pt x="204300" y="199035"/>
                    <a:pt x="192085" y="211441"/>
                  </a:cubicBezTo>
                  <a:cubicBezTo>
                    <a:pt x="176530" y="227187"/>
                    <a:pt x="158780" y="240261"/>
                    <a:pt x="141125" y="253430"/>
                  </a:cubicBezTo>
                  <a:cubicBezTo>
                    <a:pt x="138740" y="249899"/>
                    <a:pt x="135781" y="246655"/>
                    <a:pt x="132059" y="244174"/>
                  </a:cubicBezTo>
                  <a:cubicBezTo>
                    <a:pt x="114023" y="231863"/>
                    <a:pt x="96083" y="219552"/>
                    <a:pt x="80909" y="203616"/>
                  </a:cubicBezTo>
                  <a:cubicBezTo>
                    <a:pt x="67263" y="189206"/>
                    <a:pt x="61346" y="177945"/>
                    <a:pt x="57911" y="160481"/>
                  </a:cubicBezTo>
                  <a:cubicBezTo>
                    <a:pt x="57815" y="159909"/>
                    <a:pt x="57720" y="159527"/>
                    <a:pt x="57624" y="159336"/>
                  </a:cubicBezTo>
                  <a:cubicBezTo>
                    <a:pt x="57624" y="158954"/>
                    <a:pt x="57624" y="158668"/>
                    <a:pt x="57529" y="158191"/>
                  </a:cubicBezTo>
                  <a:cubicBezTo>
                    <a:pt x="57433" y="156282"/>
                    <a:pt x="57243" y="154374"/>
                    <a:pt x="57147" y="152465"/>
                  </a:cubicBezTo>
                  <a:cubicBezTo>
                    <a:pt x="57052" y="148648"/>
                    <a:pt x="57338" y="144831"/>
                    <a:pt x="57338" y="141014"/>
                  </a:cubicBezTo>
                  <a:cubicBezTo>
                    <a:pt x="57338" y="140346"/>
                    <a:pt x="57338" y="139773"/>
                    <a:pt x="57338" y="139391"/>
                  </a:cubicBezTo>
                  <a:cubicBezTo>
                    <a:pt x="57529" y="137674"/>
                    <a:pt x="57911" y="136051"/>
                    <a:pt x="58197" y="134334"/>
                  </a:cubicBezTo>
                  <a:cubicBezTo>
                    <a:pt x="59151" y="129562"/>
                    <a:pt x="60391" y="124886"/>
                    <a:pt x="61823" y="120210"/>
                  </a:cubicBezTo>
                  <a:cubicBezTo>
                    <a:pt x="65735" y="107900"/>
                    <a:pt x="74897" y="92440"/>
                    <a:pt x="83963" y="82897"/>
                  </a:cubicBezTo>
                  <a:cubicBezTo>
                    <a:pt x="86635" y="80129"/>
                    <a:pt x="89402" y="77457"/>
                    <a:pt x="92361" y="74881"/>
                  </a:cubicBezTo>
                  <a:cubicBezTo>
                    <a:pt x="93124" y="74213"/>
                    <a:pt x="93601" y="73831"/>
                    <a:pt x="93983" y="73449"/>
                  </a:cubicBezTo>
                  <a:cubicBezTo>
                    <a:pt x="95701" y="72209"/>
                    <a:pt x="97418" y="70968"/>
                    <a:pt x="99231" y="69823"/>
                  </a:cubicBezTo>
                  <a:cubicBezTo>
                    <a:pt x="102858" y="67437"/>
                    <a:pt x="106580" y="65338"/>
                    <a:pt x="110397" y="63429"/>
                  </a:cubicBezTo>
                  <a:cubicBezTo>
                    <a:pt x="110683" y="63334"/>
                    <a:pt x="111733" y="62857"/>
                    <a:pt x="112401" y="62475"/>
                  </a:cubicBezTo>
                  <a:cubicBezTo>
                    <a:pt x="114787" y="61616"/>
                    <a:pt x="117172" y="60757"/>
                    <a:pt x="119558" y="60089"/>
                  </a:cubicBezTo>
                  <a:cubicBezTo>
                    <a:pt x="134159" y="55890"/>
                    <a:pt x="144275" y="55986"/>
                    <a:pt x="159925" y="61043"/>
                  </a:cubicBezTo>
                  <a:cubicBezTo>
                    <a:pt x="187027" y="69728"/>
                    <a:pt x="211457" y="97116"/>
                    <a:pt x="219569" y="125840"/>
                  </a:cubicBezTo>
                  <a:cubicBezTo>
                    <a:pt x="223672" y="139868"/>
                    <a:pt x="224150" y="154278"/>
                    <a:pt x="220046" y="168211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44"/>
            <p:cNvSpPr/>
            <p:nvPr/>
          </p:nvSpPr>
          <p:spPr>
            <a:xfrm>
              <a:off x="9525612" y="3051812"/>
              <a:ext cx="136486" cy="450791"/>
            </a:xfrm>
            <a:custGeom>
              <a:avLst/>
              <a:gdLst/>
              <a:ahLst/>
              <a:cxnLst/>
              <a:rect l="l" t="t" r="r" b="b"/>
              <a:pathLst>
                <a:path w="136486" h="450791" extrusionOk="0">
                  <a:moveTo>
                    <a:pt x="55933" y="20937"/>
                  </a:moveTo>
                  <a:cubicBezTo>
                    <a:pt x="52879" y="5764"/>
                    <a:pt x="34842" y="-2921"/>
                    <a:pt x="20719" y="897"/>
                  </a:cubicBezTo>
                  <a:cubicBezTo>
                    <a:pt x="4973" y="5191"/>
                    <a:pt x="-2375" y="20937"/>
                    <a:pt x="679" y="36110"/>
                  </a:cubicBezTo>
                  <a:cubicBezTo>
                    <a:pt x="27304" y="167327"/>
                    <a:pt x="53928" y="298638"/>
                    <a:pt x="80554" y="429854"/>
                  </a:cubicBezTo>
                  <a:cubicBezTo>
                    <a:pt x="83608" y="445028"/>
                    <a:pt x="101643" y="453712"/>
                    <a:pt x="115767" y="449895"/>
                  </a:cubicBezTo>
                  <a:cubicBezTo>
                    <a:pt x="131513" y="445600"/>
                    <a:pt x="138861" y="429854"/>
                    <a:pt x="135807" y="414681"/>
                  </a:cubicBezTo>
                  <a:cubicBezTo>
                    <a:pt x="109183" y="283465"/>
                    <a:pt x="82557" y="152249"/>
                    <a:pt x="55933" y="20937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44"/>
            <p:cNvSpPr/>
            <p:nvPr/>
          </p:nvSpPr>
          <p:spPr>
            <a:xfrm>
              <a:off x="9627707" y="2975469"/>
              <a:ext cx="365341" cy="462857"/>
            </a:xfrm>
            <a:custGeom>
              <a:avLst/>
              <a:gdLst/>
              <a:ahLst/>
              <a:cxnLst/>
              <a:rect l="l" t="t" r="r" b="b"/>
              <a:pathLst>
                <a:path w="365341" h="462857" extrusionOk="0">
                  <a:moveTo>
                    <a:pt x="325059" y="133162"/>
                  </a:moveTo>
                  <a:cubicBezTo>
                    <a:pt x="326873" y="106728"/>
                    <a:pt x="316089" y="79912"/>
                    <a:pt x="298625" y="60348"/>
                  </a:cubicBezTo>
                  <a:cubicBezTo>
                    <a:pt x="286602" y="46988"/>
                    <a:pt x="271619" y="37255"/>
                    <a:pt x="255492" y="29429"/>
                  </a:cubicBezTo>
                  <a:cubicBezTo>
                    <a:pt x="215219" y="-13132"/>
                    <a:pt x="151473" y="-2731"/>
                    <a:pt x="102803" y="18169"/>
                  </a:cubicBezTo>
                  <a:cubicBezTo>
                    <a:pt x="56233" y="38113"/>
                    <a:pt x="-3028" y="80293"/>
                    <a:pt x="120" y="137742"/>
                  </a:cubicBezTo>
                  <a:cubicBezTo>
                    <a:pt x="4033" y="208933"/>
                    <a:pt x="92211" y="220766"/>
                    <a:pt x="147464" y="222007"/>
                  </a:cubicBezTo>
                  <a:cubicBezTo>
                    <a:pt x="180674" y="222770"/>
                    <a:pt x="214361" y="218667"/>
                    <a:pt x="246425" y="209983"/>
                  </a:cubicBezTo>
                  <a:cubicBezTo>
                    <a:pt x="256827" y="207120"/>
                    <a:pt x="267038" y="203589"/>
                    <a:pt x="276677" y="199008"/>
                  </a:cubicBezTo>
                  <a:cubicBezTo>
                    <a:pt x="287651" y="280028"/>
                    <a:pt x="298721" y="360953"/>
                    <a:pt x="309695" y="441973"/>
                  </a:cubicBezTo>
                  <a:cubicBezTo>
                    <a:pt x="311794" y="457337"/>
                    <a:pt x="331454" y="465640"/>
                    <a:pt x="344909" y="462013"/>
                  </a:cubicBezTo>
                  <a:cubicBezTo>
                    <a:pt x="361419" y="457433"/>
                    <a:pt x="366953" y="442164"/>
                    <a:pt x="364950" y="426799"/>
                  </a:cubicBezTo>
                  <a:cubicBezTo>
                    <a:pt x="351685" y="328889"/>
                    <a:pt x="338420" y="230977"/>
                    <a:pt x="325059" y="133162"/>
                  </a:cubicBezTo>
                  <a:close/>
                  <a:moveTo>
                    <a:pt x="267516" y="133448"/>
                  </a:moveTo>
                  <a:cubicBezTo>
                    <a:pt x="267516" y="133543"/>
                    <a:pt x="266370" y="136692"/>
                    <a:pt x="266561" y="136406"/>
                  </a:cubicBezTo>
                  <a:cubicBezTo>
                    <a:pt x="265416" y="138983"/>
                    <a:pt x="264270" y="140605"/>
                    <a:pt x="260740" y="143277"/>
                  </a:cubicBezTo>
                  <a:cubicBezTo>
                    <a:pt x="253582" y="148717"/>
                    <a:pt x="243944" y="151102"/>
                    <a:pt x="235546" y="153584"/>
                  </a:cubicBezTo>
                  <a:cubicBezTo>
                    <a:pt x="212548" y="160168"/>
                    <a:pt x="189072" y="163986"/>
                    <a:pt x="165119" y="164749"/>
                  </a:cubicBezTo>
                  <a:cubicBezTo>
                    <a:pt x="141261" y="165512"/>
                    <a:pt x="117404" y="163699"/>
                    <a:pt x="94119" y="158450"/>
                  </a:cubicBezTo>
                  <a:cubicBezTo>
                    <a:pt x="85435" y="156542"/>
                    <a:pt x="76846" y="154252"/>
                    <a:pt x="70357" y="150816"/>
                  </a:cubicBezTo>
                  <a:cubicBezTo>
                    <a:pt x="65967" y="148430"/>
                    <a:pt x="63773" y="147094"/>
                    <a:pt x="61482" y="144518"/>
                  </a:cubicBezTo>
                  <a:cubicBezTo>
                    <a:pt x="59096" y="141846"/>
                    <a:pt x="58715" y="140701"/>
                    <a:pt x="58142" y="139078"/>
                  </a:cubicBezTo>
                  <a:cubicBezTo>
                    <a:pt x="56424" y="134402"/>
                    <a:pt x="56806" y="136597"/>
                    <a:pt x="57378" y="131825"/>
                  </a:cubicBezTo>
                  <a:cubicBezTo>
                    <a:pt x="57474" y="131348"/>
                    <a:pt x="57474" y="131158"/>
                    <a:pt x="57474" y="130967"/>
                  </a:cubicBezTo>
                  <a:cubicBezTo>
                    <a:pt x="57665" y="130490"/>
                    <a:pt x="57856" y="129917"/>
                    <a:pt x="58142" y="128963"/>
                  </a:cubicBezTo>
                  <a:cubicBezTo>
                    <a:pt x="58715" y="126959"/>
                    <a:pt x="59287" y="124955"/>
                    <a:pt x="60146" y="123046"/>
                  </a:cubicBezTo>
                  <a:cubicBezTo>
                    <a:pt x="59287" y="125050"/>
                    <a:pt x="64250" y="116461"/>
                    <a:pt x="64918" y="115412"/>
                  </a:cubicBezTo>
                  <a:cubicBezTo>
                    <a:pt x="67303" y="111881"/>
                    <a:pt x="69975" y="108732"/>
                    <a:pt x="73602" y="104914"/>
                  </a:cubicBezTo>
                  <a:cubicBezTo>
                    <a:pt x="86771" y="91268"/>
                    <a:pt x="102422" y="81438"/>
                    <a:pt x="119408" y="73136"/>
                  </a:cubicBezTo>
                  <a:cubicBezTo>
                    <a:pt x="134581" y="65788"/>
                    <a:pt x="157961" y="57963"/>
                    <a:pt x="172944" y="57008"/>
                  </a:cubicBezTo>
                  <a:cubicBezTo>
                    <a:pt x="175139" y="56913"/>
                    <a:pt x="177334" y="56818"/>
                    <a:pt x="179624" y="56722"/>
                  </a:cubicBezTo>
                  <a:cubicBezTo>
                    <a:pt x="183251" y="61017"/>
                    <a:pt x="188213" y="64452"/>
                    <a:pt x="193843" y="66361"/>
                  </a:cubicBezTo>
                  <a:cubicBezTo>
                    <a:pt x="212644" y="72755"/>
                    <a:pt x="233065" y="79148"/>
                    <a:pt x="248906" y="91649"/>
                  </a:cubicBezTo>
                  <a:cubicBezTo>
                    <a:pt x="257591" y="98520"/>
                    <a:pt x="263698" y="106728"/>
                    <a:pt x="266465" y="115793"/>
                  </a:cubicBezTo>
                  <a:cubicBezTo>
                    <a:pt x="266275" y="118561"/>
                    <a:pt x="266370" y="121424"/>
                    <a:pt x="266752" y="124287"/>
                  </a:cubicBezTo>
                  <a:cubicBezTo>
                    <a:pt x="267134" y="126959"/>
                    <a:pt x="267516" y="129726"/>
                    <a:pt x="267897" y="132398"/>
                  </a:cubicBezTo>
                  <a:cubicBezTo>
                    <a:pt x="267610" y="132971"/>
                    <a:pt x="267610" y="133066"/>
                    <a:pt x="267516" y="133448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44"/>
            <p:cNvSpPr/>
            <p:nvPr/>
          </p:nvSpPr>
          <p:spPr>
            <a:xfrm>
              <a:off x="9612906" y="1649689"/>
              <a:ext cx="290416" cy="500473"/>
            </a:xfrm>
            <a:custGeom>
              <a:avLst/>
              <a:gdLst/>
              <a:ahLst/>
              <a:cxnLst/>
              <a:rect l="l" t="t" r="r" b="b"/>
              <a:pathLst>
                <a:path w="290416" h="500473" extrusionOk="0">
                  <a:moveTo>
                    <a:pt x="53476" y="131797"/>
                  </a:moveTo>
                  <a:cubicBezTo>
                    <a:pt x="70653" y="101832"/>
                    <a:pt x="96801" y="67382"/>
                    <a:pt x="129819" y="58603"/>
                  </a:cubicBezTo>
                  <a:cubicBezTo>
                    <a:pt x="157685" y="51159"/>
                    <a:pt x="178870" y="69959"/>
                    <a:pt x="186601" y="97156"/>
                  </a:cubicBezTo>
                  <a:cubicBezTo>
                    <a:pt x="190799" y="111852"/>
                    <a:pt x="191181" y="127312"/>
                    <a:pt x="187841" y="141627"/>
                  </a:cubicBezTo>
                  <a:cubicBezTo>
                    <a:pt x="183070" y="161953"/>
                    <a:pt x="173812" y="180276"/>
                    <a:pt x="163030" y="198026"/>
                  </a:cubicBezTo>
                  <a:cubicBezTo>
                    <a:pt x="138981" y="237534"/>
                    <a:pt x="110829" y="274274"/>
                    <a:pt x="87449" y="314260"/>
                  </a:cubicBezTo>
                  <a:cubicBezTo>
                    <a:pt x="59392" y="362356"/>
                    <a:pt x="35344" y="412552"/>
                    <a:pt x="14636" y="464180"/>
                  </a:cubicBezTo>
                  <a:cubicBezTo>
                    <a:pt x="6429" y="484602"/>
                    <a:pt x="30572" y="505501"/>
                    <a:pt x="49849" y="499394"/>
                  </a:cubicBezTo>
                  <a:cubicBezTo>
                    <a:pt x="118941" y="477445"/>
                    <a:pt x="190227" y="465707"/>
                    <a:pt x="262754" y="464753"/>
                  </a:cubicBezTo>
                  <a:cubicBezTo>
                    <a:pt x="299590" y="464275"/>
                    <a:pt x="299685" y="407017"/>
                    <a:pt x="262754" y="407495"/>
                  </a:cubicBezTo>
                  <a:cubicBezTo>
                    <a:pt x="205400" y="408258"/>
                    <a:pt x="148142" y="415224"/>
                    <a:pt x="92220" y="428394"/>
                  </a:cubicBezTo>
                  <a:cubicBezTo>
                    <a:pt x="107107" y="396711"/>
                    <a:pt x="123426" y="365696"/>
                    <a:pt x="141272" y="335636"/>
                  </a:cubicBezTo>
                  <a:cubicBezTo>
                    <a:pt x="167706" y="291165"/>
                    <a:pt x="201869" y="250703"/>
                    <a:pt x="225059" y="204324"/>
                  </a:cubicBezTo>
                  <a:cubicBezTo>
                    <a:pt x="245862" y="162621"/>
                    <a:pt x="255501" y="114811"/>
                    <a:pt x="237751" y="70150"/>
                  </a:cubicBezTo>
                  <a:cubicBezTo>
                    <a:pt x="219047" y="23294"/>
                    <a:pt x="175626" y="-6862"/>
                    <a:pt x="124285" y="1345"/>
                  </a:cubicBezTo>
                  <a:cubicBezTo>
                    <a:pt x="70653" y="9933"/>
                    <a:pt x="29618" y="58316"/>
                    <a:pt x="4043" y="102882"/>
                  </a:cubicBezTo>
                  <a:cubicBezTo>
                    <a:pt x="-14375" y="134851"/>
                    <a:pt x="35058" y="163766"/>
                    <a:pt x="53476" y="131797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44"/>
            <p:cNvSpPr/>
            <p:nvPr/>
          </p:nvSpPr>
          <p:spPr>
            <a:xfrm>
              <a:off x="9874029" y="1643353"/>
              <a:ext cx="276068" cy="474911"/>
            </a:xfrm>
            <a:custGeom>
              <a:avLst/>
              <a:gdLst/>
              <a:ahLst/>
              <a:cxnLst/>
              <a:rect l="l" t="t" r="r" b="b"/>
              <a:pathLst>
                <a:path w="276068" h="474911" extrusionOk="0">
                  <a:moveTo>
                    <a:pt x="274560" y="217149"/>
                  </a:moveTo>
                  <a:cubicBezTo>
                    <a:pt x="271221" y="168766"/>
                    <a:pt x="266258" y="114848"/>
                    <a:pt x="244977" y="70473"/>
                  </a:cubicBezTo>
                  <a:cubicBezTo>
                    <a:pt x="234766" y="49097"/>
                    <a:pt x="216920" y="31633"/>
                    <a:pt x="196117" y="22281"/>
                  </a:cubicBezTo>
                  <a:cubicBezTo>
                    <a:pt x="192873" y="9875"/>
                    <a:pt x="181516" y="2718"/>
                    <a:pt x="168538" y="1000"/>
                  </a:cubicBezTo>
                  <a:cubicBezTo>
                    <a:pt x="88185" y="-9402"/>
                    <a:pt x="22244" y="63125"/>
                    <a:pt x="6211" y="135747"/>
                  </a:cubicBezTo>
                  <a:cubicBezTo>
                    <a:pt x="-3523" y="179931"/>
                    <a:pt x="-373" y="224688"/>
                    <a:pt x="5829" y="269158"/>
                  </a:cubicBezTo>
                  <a:cubicBezTo>
                    <a:pt x="11460" y="309334"/>
                    <a:pt x="18427" y="349319"/>
                    <a:pt x="35127" y="386537"/>
                  </a:cubicBezTo>
                  <a:cubicBezTo>
                    <a:pt x="51063" y="422323"/>
                    <a:pt x="78261" y="450761"/>
                    <a:pt x="114524" y="465744"/>
                  </a:cubicBezTo>
                  <a:cubicBezTo>
                    <a:pt x="148211" y="479581"/>
                    <a:pt x="188769" y="478722"/>
                    <a:pt x="218734" y="456487"/>
                  </a:cubicBezTo>
                  <a:cubicBezTo>
                    <a:pt x="251180" y="432439"/>
                    <a:pt x="264063" y="393503"/>
                    <a:pt x="269407" y="354950"/>
                  </a:cubicBezTo>
                  <a:cubicBezTo>
                    <a:pt x="275897" y="309334"/>
                    <a:pt x="277709" y="263146"/>
                    <a:pt x="274560" y="217149"/>
                  </a:cubicBezTo>
                  <a:close/>
                  <a:moveTo>
                    <a:pt x="215775" y="325462"/>
                  </a:moveTo>
                  <a:cubicBezTo>
                    <a:pt x="213389" y="350464"/>
                    <a:pt x="210527" y="381575"/>
                    <a:pt x="193827" y="402474"/>
                  </a:cubicBezTo>
                  <a:cubicBezTo>
                    <a:pt x="188101" y="409631"/>
                    <a:pt x="179130" y="414593"/>
                    <a:pt x="171115" y="416693"/>
                  </a:cubicBezTo>
                  <a:cubicBezTo>
                    <a:pt x="162335" y="418983"/>
                    <a:pt x="151170" y="417934"/>
                    <a:pt x="139146" y="414021"/>
                  </a:cubicBezTo>
                  <a:cubicBezTo>
                    <a:pt x="129984" y="411063"/>
                    <a:pt x="119391" y="404860"/>
                    <a:pt x="112043" y="398179"/>
                  </a:cubicBezTo>
                  <a:cubicBezTo>
                    <a:pt x="101164" y="388255"/>
                    <a:pt x="93434" y="376040"/>
                    <a:pt x="87040" y="362775"/>
                  </a:cubicBezTo>
                  <a:cubicBezTo>
                    <a:pt x="74253" y="336436"/>
                    <a:pt x="69386" y="306185"/>
                    <a:pt x="64710" y="277556"/>
                  </a:cubicBezTo>
                  <a:cubicBezTo>
                    <a:pt x="59080" y="243010"/>
                    <a:pt x="55071" y="207988"/>
                    <a:pt x="58030" y="172965"/>
                  </a:cubicBezTo>
                  <a:cubicBezTo>
                    <a:pt x="60893" y="140042"/>
                    <a:pt x="71963" y="109504"/>
                    <a:pt x="94580" y="86410"/>
                  </a:cubicBezTo>
                  <a:cubicBezTo>
                    <a:pt x="102786" y="78012"/>
                    <a:pt x="111471" y="71332"/>
                    <a:pt x="120727" y="66560"/>
                  </a:cubicBezTo>
                  <a:cubicBezTo>
                    <a:pt x="128743" y="76103"/>
                    <a:pt x="142199" y="81161"/>
                    <a:pt x="156323" y="73622"/>
                  </a:cubicBezTo>
                  <a:cubicBezTo>
                    <a:pt x="161094" y="71046"/>
                    <a:pt x="156514" y="72477"/>
                    <a:pt x="161858" y="71809"/>
                  </a:cubicBezTo>
                  <a:cubicBezTo>
                    <a:pt x="158422" y="72286"/>
                    <a:pt x="164434" y="72286"/>
                    <a:pt x="166630" y="72191"/>
                  </a:cubicBezTo>
                  <a:cubicBezTo>
                    <a:pt x="167202" y="72572"/>
                    <a:pt x="171210" y="73622"/>
                    <a:pt x="172546" y="74004"/>
                  </a:cubicBezTo>
                  <a:cubicBezTo>
                    <a:pt x="173023" y="74481"/>
                    <a:pt x="179130" y="77535"/>
                    <a:pt x="178558" y="77153"/>
                  </a:cubicBezTo>
                  <a:cubicBezTo>
                    <a:pt x="187719" y="83165"/>
                    <a:pt x="194494" y="95189"/>
                    <a:pt x="198407" y="106546"/>
                  </a:cubicBezTo>
                  <a:cubicBezTo>
                    <a:pt x="209763" y="139469"/>
                    <a:pt x="214154" y="175732"/>
                    <a:pt x="216920" y="210373"/>
                  </a:cubicBezTo>
                  <a:cubicBezTo>
                    <a:pt x="219879" y="248545"/>
                    <a:pt x="219497" y="287195"/>
                    <a:pt x="215775" y="325462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44"/>
            <p:cNvSpPr/>
            <p:nvPr/>
          </p:nvSpPr>
          <p:spPr>
            <a:xfrm>
              <a:off x="7934595" y="1339305"/>
              <a:ext cx="461146" cy="588842"/>
            </a:xfrm>
            <a:custGeom>
              <a:avLst/>
              <a:gdLst/>
              <a:ahLst/>
              <a:cxnLst/>
              <a:rect l="l" t="t" r="r" b="b"/>
              <a:pathLst>
                <a:path w="461146" h="588842" extrusionOk="0">
                  <a:moveTo>
                    <a:pt x="311980" y="257619"/>
                  </a:moveTo>
                  <a:cubicBezTo>
                    <a:pt x="328967" y="252943"/>
                    <a:pt x="345857" y="247026"/>
                    <a:pt x="360744" y="238438"/>
                  </a:cubicBezTo>
                  <a:cubicBezTo>
                    <a:pt x="375631" y="348277"/>
                    <a:pt x="390614" y="458117"/>
                    <a:pt x="405501" y="567957"/>
                  </a:cubicBezTo>
                  <a:cubicBezTo>
                    <a:pt x="407601" y="583321"/>
                    <a:pt x="427259" y="591624"/>
                    <a:pt x="440715" y="587998"/>
                  </a:cubicBezTo>
                  <a:cubicBezTo>
                    <a:pt x="457224" y="583417"/>
                    <a:pt x="462759" y="568148"/>
                    <a:pt x="460755" y="552784"/>
                  </a:cubicBezTo>
                  <a:cubicBezTo>
                    <a:pt x="443291" y="424335"/>
                    <a:pt x="425828" y="295791"/>
                    <a:pt x="408364" y="167342"/>
                  </a:cubicBezTo>
                  <a:cubicBezTo>
                    <a:pt x="411513" y="133942"/>
                    <a:pt x="397103" y="99014"/>
                    <a:pt x="374677" y="74966"/>
                  </a:cubicBezTo>
                  <a:cubicBezTo>
                    <a:pt x="359409" y="58648"/>
                    <a:pt x="340704" y="46814"/>
                    <a:pt x="320759" y="37271"/>
                  </a:cubicBezTo>
                  <a:cubicBezTo>
                    <a:pt x="272949" y="-15024"/>
                    <a:pt x="194697" y="-4145"/>
                    <a:pt x="135530" y="20571"/>
                  </a:cubicBezTo>
                  <a:cubicBezTo>
                    <a:pt x="102893" y="34217"/>
                    <a:pt x="72260" y="51681"/>
                    <a:pt x="46494" y="76207"/>
                  </a:cubicBezTo>
                  <a:cubicBezTo>
                    <a:pt x="21395" y="100064"/>
                    <a:pt x="-744" y="132797"/>
                    <a:pt x="19" y="168774"/>
                  </a:cubicBezTo>
                  <a:cubicBezTo>
                    <a:pt x="1832" y="257810"/>
                    <a:pt x="116444" y="271647"/>
                    <a:pt x="183626" y="273365"/>
                  </a:cubicBezTo>
                  <a:cubicBezTo>
                    <a:pt x="226665" y="274319"/>
                    <a:pt x="270372" y="268975"/>
                    <a:pt x="311980" y="257619"/>
                  </a:cubicBezTo>
                  <a:close/>
                  <a:moveTo>
                    <a:pt x="76077" y="195017"/>
                  </a:moveTo>
                  <a:cubicBezTo>
                    <a:pt x="67297" y="189959"/>
                    <a:pt x="60426" y="182420"/>
                    <a:pt x="58136" y="174500"/>
                  </a:cubicBezTo>
                  <a:cubicBezTo>
                    <a:pt x="55751" y="166102"/>
                    <a:pt x="56514" y="161426"/>
                    <a:pt x="60712" y="150928"/>
                  </a:cubicBezTo>
                  <a:cubicBezTo>
                    <a:pt x="63480" y="143962"/>
                    <a:pt x="72260" y="131651"/>
                    <a:pt x="79226" y="124208"/>
                  </a:cubicBezTo>
                  <a:cubicBezTo>
                    <a:pt x="97072" y="105122"/>
                    <a:pt x="118544" y="91189"/>
                    <a:pt x="142019" y="79833"/>
                  </a:cubicBezTo>
                  <a:cubicBezTo>
                    <a:pt x="154330" y="73821"/>
                    <a:pt x="165685" y="69336"/>
                    <a:pt x="179618" y="65041"/>
                  </a:cubicBezTo>
                  <a:cubicBezTo>
                    <a:pt x="187157" y="62751"/>
                    <a:pt x="194888" y="60747"/>
                    <a:pt x="202712" y="59220"/>
                  </a:cubicBezTo>
                  <a:cubicBezTo>
                    <a:pt x="210156" y="57789"/>
                    <a:pt x="211588" y="57598"/>
                    <a:pt x="217981" y="57121"/>
                  </a:cubicBezTo>
                  <a:cubicBezTo>
                    <a:pt x="222753" y="56834"/>
                    <a:pt x="226665" y="56643"/>
                    <a:pt x="230387" y="56739"/>
                  </a:cubicBezTo>
                  <a:cubicBezTo>
                    <a:pt x="234109" y="62656"/>
                    <a:pt x="240026" y="67427"/>
                    <a:pt x="247087" y="69813"/>
                  </a:cubicBezTo>
                  <a:cubicBezTo>
                    <a:pt x="273235" y="78688"/>
                    <a:pt x="301006" y="87658"/>
                    <a:pt x="322954" y="105122"/>
                  </a:cubicBezTo>
                  <a:cubicBezTo>
                    <a:pt x="335456" y="115047"/>
                    <a:pt x="344522" y="127548"/>
                    <a:pt x="348721" y="141385"/>
                  </a:cubicBezTo>
                  <a:cubicBezTo>
                    <a:pt x="348339" y="144821"/>
                    <a:pt x="348339" y="148352"/>
                    <a:pt x="348816" y="151978"/>
                  </a:cubicBezTo>
                  <a:cubicBezTo>
                    <a:pt x="349388" y="156368"/>
                    <a:pt x="350056" y="160853"/>
                    <a:pt x="350629" y="165243"/>
                  </a:cubicBezTo>
                  <a:cubicBezTo>
                    <a:pt x="349579" y="171350"/>
                    <a:pt x="346525" y="178317"/>
                    <a:pt x="340513" y="183565"/>
                  </a:cubicBezTo>
                  <a:cubicBezTo>
                    <a:pt x="331257" y="191677"/>
                    <a:pt x="319041" y="195780"/>
                    <a:pt x="307304" y="199311"/>
                  </a:cubicBezTo>
                  <a:cubicBezTo>
                    <a:pt x="275716" y="208950"/>
                    <a:pt x="243080" y="214485"/>
                    <a:pt x="210061" y="215725"/>
                  </a:cubicBezTo>
                  <a:cubicBezTo>
                    <a:pt x="175992" y="217061"/>
                    <a:pt x="141637" y="214389"/>
                    <a:pt x="108427" y="206468"/>
                  </a:cubicBezTo>
                  <a:cubicBezTo>
                    <a:pt x="96690" y="203796"/>
                    <a:pt x="86002" y="200743"/>
                    <a:pt x="76077" y="195017"/>
                  </a:cubicBez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6" name="Google Shape;286;p44"/>
          <p:cNvGrpSpPr/>
          <p:nvPr/>
        </p:nvGrpSpPr>
        <p:grpSpPr>
          <a:xfrm>
            <a:off x="1129313" y="4122503"/>
            <a:ext cx="965849" cy="542112"/>
            <a:chOff x="1129313" y="4122503"/>
            <a:chExt cx="965849" cy="542112"/>
          </a:xfrm>
        </p:grpSpPr>
        <p:sp>
          <p:nvSpPr>
            <p:cNvPr id="287" name="Google Shape;287;p44"/>
            <p:cNvSpPr/>
            <p:nvPr/>
          </p:nvSpPr>
          <p:spPr>
            <a:xfrm>
              <a:off x="1129313" y="4274212"/>
              <a:ext cx="108599" cy="390403"/>
            </a:xfrm>
            <a:custGeom>
              <a:avLst/>
              <a:gdLst/>
              <a:ahLst/>
              <a:cxnLst/>
              <a:rect l="l" t="t" r="r" b="b"/>
              <a:pathLst>
                <a:path w="108599" h="390403" extrusionOk="0">
                  <a:moveTo>
                    <a:pt x="90945" y="242106"/>
                  </a:moveTo>
                  <a:cubicBezTo>
                    <a:pt x="83024" y="225692"/>
                    <a:pt x="75581" y="210614"/>
                    <a:pt x="68614" y="196777"/>
                  </a:cubicBezTo>
                  <a:cubicBezTo>
                    <a:pt x="61266" y="181985"/>
                    <a:pt x="54491" y="167861"/>
                    <a:pt x="48288" y="154310"/>
                  </a:cubicBezTo>
                  <a:cubicBezTo>
                    <a:pt x="42085" y="140759"/>
                    <a:pt x="36645" y="126540"/>
                    <a:pt x="32064" y="111844"/>
                  </a:cubicBezTo>
                  <a:cubicBezTo>
                    <a:pt x="28247" y="98579"/>
                    <a:pt x="26148" y="88559"/>
                    <a:pt x="26052" y="81783"/>
                  </a:cubicBezTo>
                  <a:cubicBezTo>
                    <a:pt x="25862" y="75008"/>
                    <a:pt x="25766" y="71191"/>
                    <a:pt x="25766" y="70332"/>
                  </a:cubicBezTo>
                  <a:cubicBezTo>
                    <a:pt x="25766" y="59071"/>
                    <a:pt x="27388" y="49719"/>
                    <a:pt x="30728" y="42466"/>
                  </a:cubicBezTo>
                  <a:cubicBezTo>
                    <a:pt x="36073" y="31015"/>
                    <a:pt x="42466" y="25289"/>
                    <a:pt x="50005" y="25289"/>
                  </a:cubicBezTo>
                  <a:cubicBezTo>
                    <a:pt x="56208" y="25289"/>
                    <a:pt x="61839" y="29488"/>
                    <a:pt x="66801" y="37885"/>
                  </a:cubicBezTo>
                  <a:cubicBezTo>
                    <a:pt x="70427" y="44089"/>
                    <a:pt x="72622" y="50482"/>
                    <a:pt x="73290" y="57162"/>
                  </a:cubicBezTo>
                  <a:cubicBezTo>
                    <a:pt x="73958" y="63842"/>
                    <a:pt x="74245" y="68614"/>
                    <a:pt x="74245" y="71477"/>
                  </a:cubicBezTo>
                  <a:cubicBezTo>
                    <a:pt x="74245" y="80066"/>
                    <a:pt x="73099" y="89609"/>
                    <a:pt x="70904" y="100201"/>
                  </a:cubicBezTo>
                  <a:cubicBezTo>
                    <a:pt x="70714" y="101251"/>
                    <a:pt x="70618" y="102301"/>
                    <a:pt x="70618" y="103255"/>
                  </a:cubicBezTo>
                  <a:cubicBezTo>
                    <a:pt x="70618" y="105450"/>
                    <a:pt x="71191" y="107549"/>
                    <a:pt x="72240" y="109553"/>
                  </a:cubicBezTo>
                  <a:cubicBezTo>
                    <a:pt x="73863" y="112512"/>
                    <a:pt x="76344" y="114420"/>
                    <a:pt x="79684" y="115279"/>
                  </a:cubicBezTo>
                  <a:cubicBezTo>
                    <a:pt x="80925" y="115661"/>
                    <a:pt x="82261" y="115852"/>
                    <a:pt x="83501" y="115852"/>
                  </a:cubicBezTo>
                  <a:cubicBezTo>
                    <a:pt x="85696" y="115852"/>
                    <a:pt x="87796" y="115184"/>
                    <a:pt x="89800" y="113943"/>
                  </a:cubicBezTo>
                  <a:cubicBezTo>
                    <a:pt x="92949" y="112321"/>
                    <a:pt x="94953" y="109649"/>
                    <a:pt x="95812" y="106023"/>
                  </a:cubicBezTo>
                  <a:cubicBezTo>
                    <a:pt x="98579" y="93044"/>
                    <a:pt x="99915" y="81306"/>
                    <a:pt x="99915" y="70809"/>
                  </a:cubicBezTo>
                  <a:cubicBezTo>
                    <a:pt x="99915" y="65560"/>
                    <a:pt x="99533" y="60407"/>
                    <a:pt x="98770" y="55540"/>
                  </a:cubicBezTo>
                  <a:cubicBezTo>
                    <a:pt x="96575" y="41130"/>
                    <a:pt x="92281" y="29488"/>
                    <a:pt x="85982" y="20517"/>
                  </a:cubicBezTo>
                  <a:cubicBezTo>
                    <a:pt x="79684" y="11547"/>
                    <a:pt x="72145" y="5535"/>
                    <a:pt x="63556" y="2481"/>
                  </a:cubicBezTo>
                  <a:cubicBezTo>
                    <a:pt x="59358" y="859"/>
                    <a:pt x="54968" y="0"/>
                    <a:pt x="50387" y="0"/>
                  </a:cubicBezTo>
                  <a:cubicBezTo>
                    <a:pt x="40844" y="0"/>
                    <a:pt x="32064" y="3149"/>
                    <a:pt x="23953" y="9543"/>
                  </a:cubicBezTo>
                  <a:cubicBezTo>
                    <a:pt x="17559" y="14601"/>
                    <a:pt x="11929" y="22044"/>
                    <a:pt x="7157" y="31683"/>
                  </a:cubicBezTo>
                  <a:cubicBezTo>
                    <a:pt x="3340" y="40462"/>
                    <a:pt x="1145" y="48288"/>
                    <a:pt x="668" y="55159"/>
                  </a:cubicBezTo>
                  <a:cubicBezTo>
                    <a:pt x="191" y="62125"/>
                    <a:pt x="0" y="67374"/>
                    <a:pt x="0" y="71000"/>
                  </a:cubicBezTo>
                  <a:cubicBezTo>
                    <a:pt x="0" y="86841"/>
                    <a:pt x="2481" y="102873"/>
                    <a:pt x="7444" y="119096"/>
                  </a:cubicBezTo>
                  <a:cubicBezTo>
                    <a:pt x="12215" y="134938"/>
                    <a:pt x="17845" y="150016"/>
                    <a:pt x="24335" y="164235"/>
                  </a:cubicBezTo>
                  <a:cubicBezTo>
                    <a:pt x="30824" y="178454"/>
                    <a:pt x="37981" y="193150"/>
                    <a:pt x="45711" y="208228"/>
                  </a:cubicBezTo>
                  <a:cubicBezTo>
                    <a:pt x="52677" y="222065"/>
                    <a:pt x="59930" y="237048"/>
                    <a:pt x="67469" y="253080"/>
                  </a:cubicBezTo>
                  <a:cubicBezTo>
                    <a:pt x="71095" y="260905"/>
                    <a:pt x="74531" y="269780"/>
                    <a:pt x="77489" y="279705"/>
                  </a:cubicBezTo>
                  <a:cubicBezTo>
                    <a:pt x="80447" y="289630"/>
                    <a:pt x="82261" y="297837"/>
                    <a:pt x="82547" y="304135"/>
                  </a:cubicBezTo>
                  <a:cubicBezTo>
                    <a:pt x="82929" y="310529"/>
                    <a:pt x="83119" y="314632"/>
                    <a:pt x="83119" y="316446"/>
                  </a:cubicBezTo>
                  <a:cubicBezTo>
                    <a:pt x="83119" y="325511"/>
                    <a:pt x="81783" y="334768"/>
                    <a:pt x="79016" y="344025"/>
                  </a:cubicBezTo>
                  <a:cubicBezTo>
                    <a:pt x="74817" y="356812"/>
                    <a:pt x="67755" y="363779"/>
                    <a:pt x="57831" y="365115"/>
                  </a:cubicBezTo>
                  <a:lnTo>
                    <a:pt x="56972" y="365115"/>
                  </a:lnTo>
                  <a:cubicBezTo>
                    <a:pt x="48001" y="365115"/>
                    <a:pt x="40749" y="359771"/>
                    <a:pt x="35214" y="348987"/>
                  </a:cubicBezTo>
                  <a:cubicBezTo>
                    <a:pt x="31587" y="341162"/>
                    <a:pt x="29679" y="332287"/>
                    <a:pt x="29679" y="322458"/>
                  </a:cubicBezTo>
                  <a:cubicBezTo>
                    <a:pt x="29679" y="311483"/>
                    <a:pt x="31301" y="299173"/>
                    <a:pt x="34641" y="285240"/>
                  </a:cubicBezTo>
                  <a:cubicBezTo>
                    <a:pt x="34832" y="284286"/>
                    <a:pt x="34927" y="283427"/>
                    <a:pt x="34927" y="282472"/>
                  </a:cubicBezTo>
                  <a:cubicBezTo>
                    <a:pt x="34927" y="279896"/>
                    <a:pt x="34259" y="277606"/>
                    <a:pt x="33019" y="275601"/>
                  </a:cubicBezTo>
                  <a:cubicBezTo>
                    <a:pt x="31206" y="272834"/>
                    <a:pt x="28534" y="270926"/>
                    <a:pt x="25003" y="269876"/>
                  </a:cubicBezTo>
                  <a:cubicBezTo>
                    <a:pt x="23857" y="269685"/>
                    <a:pt x="22808" y="269590"/>
                    <a:pt x="21663" y="269590"/>
                  </a:cubicBezTo>
                  <a:cubicBezTo>
                    <a:pt x="19468" y="269590"/>
                    <a:pt x="17273" y="270257"/>
                    <a:pt x="15078" y="271498"/>
                  </a:cubicBezTo>
                  <a:cubicBezTo>
                    <a:pt x="12120" y="273311"/>
                    <a:pt x="10306" y="276079"/>
                    <a:pt x="9543" y="279705"/>
                  </a:cubicBezTo>
                  <a:cubicBezTo>
                    <a:pt x="5917" y="294687"/>
                    <a:pt x="4008" y="308334"/>
                    <a:pt x="4008" y="320740"/>
                  </a:cubicBezTo>
                  <a:cubicBezTo>
                    <a:pt x="4008" y="324748"/>
                    <a:pt x="4199" y="328852"/>
                    <a:pt x="4581" y="333051"/>
                  </a:cubicBezTo>
                  <a:cubicBezTo>
                    <a:pt x="5535" y="342307"/>
                    <a:pt x="8016" y="351373"/>
                    <a:pt x="12024" y="360153"/>
                  </a:cubicBezTo>
                  <a:cubicBezTo>
                    <a:pt x="16796" y="369600"/>
                    <a:pt x="22999" y="377044"/>
                    <a:pt x="30728" y="382388"/>
                  </a:cubicBezTo>
                  <a:cubicBezTo>
                    <a:pt x="38458" y="387732"/>
                    <a:pt x="46952" y="390404"/>
                    <a:pt x="56304" y="390404"/>
                  </a:cubicBezTo>
                  <a:cubicBezTo>
                    <a:pt x="67660" y="390404"/>
                    <a:pt x="77775" y="386491"/>
                    <a:pt x="86555" y="378666"/>
                  </a:cubicBezTo>
                  <a:cubicBezTo>
                    <a:pt x="94285" y="371700"/>
                    <a:pt x="99915" y="362634"/>
                    <a:pt x="103637" y="351373"/>
                  </a:cubicBezTo>
                  <a:cubicBezTo>
                    <a:pt x="106977" y="339730"/>
                    <a:pt x="108599" y="328279"/>
                    <a:pt x="108599" y="316923"/>
                  </a:cubicBezTo>
                  <a:cubicBezTo>
                    <a:pt x="108599" y="302513"/>
                    <a:pt x="106500" y="288103"/>
                    <a:pt x="102301" y="273693"/>
                  </a:cubicBezTo>
                  <a:cubicBezTo>
                    <a:pt x="98961" y="261860"/>
                    <a:pt x="95144" y="251362"/>
                    <a:pt x="90945" y="242106"/>
                  </a:cubicBezTo>
                  <a:close/>
                </a:path>
              </a:pathLst>
            </a:custGeom>
            <a:solidFill>
              <a:schemeClr val="dk2"/>
            </a:solidFill>
            <a:ln w="9800" cap="flat" cmpd="sng">
              <a:solidFill>
                <a:schemeClr val="dk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44"/>
            <p:cNvSpPr/>
            <p:nvPr/>
          </p:nvSpPr>
          <p:spPr>
            <a:xfrm>
              <a:off x="1265109" y="4246823"/>
              <a:ext cx="166143" cy="415406"/>
            </a:xfrm>
            <a:custGeom>
              <a:avLst/>
              <a:gdLst/>
              <a:ahLst/>
              <a:cxnLst/>
              <a:rect l="l" t="t" r="r" b="b"/>
              <a:pathLst>
                <a:path w="166143" h="415406" extrusionOk="0">
                  <a:moveTo>
                    <a:pt x="154597" y="6108"/>
                  </a:moveTo>
                  <a:cubicBezTo>
                    <a:pt x="126158" y="2004"/>
                    <a:pt x="99438" y="0"/>
                    <a:pt x="74340" y="0"/>
                  </a:cubicBezTo>
                  <a:cubicBezTo>
                    <a:pt x="47906" y="0"/>
                    <a:pt x="27293" y="668"/>
                    <a:pt x="12597" y="2004"/>
                  </a:cubicBezTo>
                  <a:cubicBezTo>
                    <a:pt x="8684" y="2386"/>
                    <a:pt x="5630" y="3913"/>
                    <a:pt x="3340" y="6680"/>
                  </a:cubicBezTo>
                  <a:cubicBezTo>
                    <a:pt x="1050" y="9448"/>
                    <a:pt x="0" y="12406"/>
                    <a:pt x="0" y="15746"/>
                  </a:cubicBezTo>
                  <a:lnTo>
                    <a:pt x="0" y="17178"/>
                  </a:lnTo>
                  <a:cubicBezTo>
                    <a:pt x="573" y="20899"/>
                    <a:pt x="2195" y="23762"/>
                    <a:pt x="4867" y="25957"/>
                  </a:cubicBezTo>
                  <a:cubicBezTo>
                    <a:pt x="7539" y="28056"/>
                    <a:pt x="10497" y="29202"/>
                    <a:pt x="13837" y="29202"/>
                  </a:cubicBezTo>
                  <a:lnTo>
                    <a:pt x="14696" y="29202"/>
                  </a:lnTo>
                  <a:cubicBezTo>
                    <a:pt x="27675" y="28056"/>
                    <a:pt x="46379" y="27484"/>
                    <a:pt x="70809" y="27484"/>
                  </a:cubicBezTo>
                  <a:cubicBezTo>
                    <a:pt x="69473" y="69664"/>
                    <a:pt x="68423" y="118715"/>
                    <a:pt x="67851" y="174637"/>
                  </a:cubicBezTo>
                  <a:cubicBezTo>
                    <a:pt x="67278" y="230559"/>
                    <a:pt x="66992" y="274361"/>
                    <a:pt x="66992" y="306044"/>
                  </a:cubicBezTo>
                  <a:cubicBezTo>
                    <a:pt x="66992" y="340685"/>
                    <a:pt x="67278" y="372749"/>
                    <a:pt x="67851" y="402333"/>
                  </a:cubicBezTo>
                  <a:cubicBezTo>
                    <a:pt x="68042" y="406245"/>
                    <a:pt x="69378" y="409395"/>
                    <a:pt x="71954" y="411781"/>
                  </a:cubicBezTo>
                  <a:cubicBezTo>
                    <a:pt x="74531" y="414166"/>
                    <a:pt x="77871" y="415407"/>
                    <a:pt x="81974" y="415407"/>
                  </a:cubicBezTo>
                  <a:cubicBezTo>
                    <a:pt x="85696" y="415216"/>
                    <a:pt x="88845" y="413880"/>
                    <a:pt x="91422" y="411303"/>
                  </a:cubicBezTo>
                  <a:cubicBezTo>
                    <a:pt x="93999" y="408822"/>
                    <a:pt x="95239" y="405577"/>
                    <a:pt x="95239" y="401665"/>
                  </a:cubicBezTo>
                  <a:cubicBezTo>
                    <a:pt x="94857" y="371127"/>
                    <a:pt x="94667" y="337727"/>
                    <a:pt x="94667" y="301559"/>
                  </a:cubicBezTo>
                  <a:cubicBezTo>
                    <a:pt x="94667" y="271021"/>
                    <a:pt x="94762" y="238480"/>
                    <a:pt x="94953" y="203839"/>
                  </a:cubicBezTo>
                  <a:cubicBezTo>
                    <a:pt x="95716" y="128353"/>
                    <a:pt x="96861" y="69759"/>
                    <a:pt x="98197" y="27866"/>
                  </a:cubicBezTo>
                  <a:cubicBezTo>
                    <a:pt x="115279" y="28629"/>
                    <a:pt x="132552" y="30251"/>
                    <a:pt x="150207" y="32828"/>
                  </a:cubicBezTo>
                  <a:lnTo>
                    <a:pt x="152593" y="33114"/>
                  </a:lnTo>
                  <a:cubicBezTo>
                    <a:pt x="155360" y="33114"/>
                    <a:pt x="157841" y="32351"/>
                    <a:pt x="160227" y="30824"/>
                  </a:cubicBezTo>
                  <a:cubicBezTo>
                    <a:pt x="164140" y="28056"/>
                    <a:pt x="166144" y="24335"/>
                    <a:pt x="166144" y="19468"/>
                  </a:cubicBezTo>
                  <a:cubicBezTo>
                    <a:pt x="166144" y="16700"/>
                    <a:pt x="165380" y="14219"/>
                    <a:pt x="163758" y="11929"/>
                  </a:cubicBezTo>
                  <a:cubicBezTo>
                    <a:pt x="161563" y="8780"/>
                    <a:pt x="158509" y="6871"/>
                    <a:pt x="154597" y="6108"/>
                  </a:cubicBezTo>
                  <a:close/>
                </a:path>
              </a:pathLst>
            </a:custGeom>
            <a:solidFill>
              <a:schemeClr val="dk2"/>
            </a:solidFill>
            <a:ln w="9800" cap="flat" cmpd="sng">
              <a:solidFill>
                <a:schemeClr val="dk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44"/>
            <p:cNvSpPr/>
            <p:nvPr/>
          </p:nvSpPr>
          <p:spPr>
            <a:xfrm>
              <a:off x="1475437" y="4184890"/>
              <a:ext cx="153451" cy="475336"/>
            </a:xfrm>
            <a:custGeom>
              <a:avLst/>
              <a:gdLst/>
              <a:ahLst/>
              <a:cxnLst/>
              <a:rect l="l" t="t" r="r" b="b"/>
              <a:pathLst>
                <a:path w="153451" h="475336" extrusionOk="0">
                  <a:moveTo>
                    <a:pt x="134652" y="214717"/>
                  </a:moveTo>
                  <a:cubicBezTo>
                    <a:pt x="126158" y="139614"/>
                    <a:pt x="117093" y="85124"/>
                    <a:pt x="107454" y="51341"/>
                  </a:cubicBezTo>
                  <a:cubicBezTo>
                    <a:pt x="100297" y="25098"/>
                    <a:pt x="92663" y="9447"/>
                    <a:pt x="84646" y="4294"/>
                  </a:cubicBezTo>
                  <a:cubicBezTo>
                    <a:pt x="80161" y="1431"/>
                    <a:pt x="75103" y="0"/>
                    <a:pt x="69569" y="0"/>
                  </a:cubicBezTo>
                  <a:cubicBezTo>
                    <a:pt x="64224" y="0"/>
                    <a:pt x="59071" y="1813"/>
                    <a:pt x="54109" y="5344"/>
                  </a:cubicBezTo>
                  <a:cubicBezTo>
                    <a:pt x="45138" y="13169"/>
                    <a:pt x="37504" y="29679"/>
                    <a:pt x="31301" y="54872"/>
                  </a:cubicBezTo>
                  <a:cubicBezTo>
                    <a:pt x="25003" y="80066"/>
                    <a:pt x="19849" y="110508"/>
                    <a:pt x="15841" y="146103"/>
                  </a:cubicBezTo>
                  <a:cubicBezTo>
                    <a:pt x="11833" y="181699"/>
                    <a:pt x="8684" y="218821"/>
                    <a:pt x="6394" y="257661"/>
                  </a:cubicBezTo>
                  <a:cubicBezTo>
                    <a:pt x="4199" y="296501"/>
                    <a:pt x="2577" y="333242"/>
                    <a:pt x="1718" y="367882"/>
                  </a:cubicBezTo>
                  <a:cubicBezTo>
                    <a:pt x="859" y="402524"/>
                    <a:pt x="286" y="431725"/>
                    <a:pt x="0" y="455296"/>
                  </a:cubicBezTo>
                  <a:cubicBezTo>
                    <a:pt x="0" y="459781"/>
                    <a:pt x="1432" y="463503"/>
                    <a:pt x="4390" y="466462"/>
                  </a:cubicBezTo>
                  <a:cubicBezTo>
                    <a:pt x="7348" y="469420"/>
                    <a:pt x="10975" y="470947"/>
                    <a:pt x="15460" y="470947"/>
                  </a:cubicBezTo>
                  <a:cubicBezTo>
                    <a:pt x="19945" y="470947"/>
                    <a:pt x="23667" y="469516"/>
                    <a:pt x="26530" y="466652"/>
                  </a:cubicBezTo>
                  <a:cubicBezTo>
                    <a:pt x="29392" y="463790"/>
                    <a:pt x="31015" y="460068"/>
                    <a:pt x="31206" y="455678"/>
                  </a:cubicBezTo>
                  <a:cubicBezTo>
                    <a:pt x="31874" y="401665"/>
                    <a:pt x="33591" y="348319"/>
                    <a:pt x="36263" y="295642"/>
                  </a:cubicBezTo>
                  <a:lnTo>
                    <a:pt x="111462" y="295642"/>
                  </a:lnTo>
                  <a:cubicBezTo>
                    <a:pt x="117474" y="362538"/>
                    <a:pt x="121101" y="417506"/>
                    <a:pt x="122246" y="460354"/>
                  </a:cubicBezTo>
                  <a:cubicBezTo>
                    <a:pt x="122437" y="464553"/>
                    <a:pt x="124059" y="468179"/>
                    <a:pt x="126922" y="471042"/>
                  </a:cubicBezTo>
                  <a:cubicBezTo>
                    <a:pt x="129880" y="473905"/>
                    <a:pt x="133507" y="475337"/>
                    <a:pt x="137992" y="475337"/>
                  </a:cubicBezTo>
                  <a:cubicBezTo>
                    <a:pt x="142477" y="475146"/>
                    <a:pt x="146199" y="473523"/>
                    <a:pt x="149062" y="470470"/>
                  </a:cubicBezTo>
                  <a:cubicBezTo>
                    <a:pt x="152020" y="467511"/>
                    <a:pt x="153451" y="463790"/>
                    <a:pt x="153451" y="459304"/>
                  </a:cubicBezTo>
                  <a:cubicBezTo>
                    <a:pt x="152783" y="431248"/>
                    <a:pt x="150779" y="394985"/>
                    <a:pt x="147439" y="350228"/>
                  </a:cubicBezTo>
                  <a:cubicBezTo>
                    <a:pt x="144004" y="305376"/>
                    <a:pt x="139805" y="260237"/>
                    <a:pt x="134652" y="214717"/>
                  </a:cubicBezTo>
                  <a:close/>
                  <a:moveTo>
                    <a:pt x="37886" y="264341"/>
                  </a:moveTo>
                  <a:cubicBezTo>
                    <a:pt x="41035" y="207465"/>
                    <a:pt x="45234" y="158318"/>
                    <a:pt x="50673" y="116902"/>
                  </a:cubicBezTo>
                  <a:cubicBezTo>
                    <a:pt x="56017" y="75581"/>
                    <a:pt x="62220" y="48192"/>
                    <a:pt x="69187" y="34832"/>
                  </a:cubicBezTo>
                  <a:cubicBezTo>
                    <a:pt x="76535" y="49910"/>
                    <a:pt x="83692" y="78920"/>
                    <a:pt x="90563" y="121673"/>
                  </a:cubicBezTo>
                  <a:cubicBezTo>
                    <a:pt x="97434" y="164426"/>
                    <a:pt x="103351" y="211950"/>
                    <a:pt x="108504" y="264246"/>
                  </a:cubicBezTo>
                  <a:lnTo>
                    <a:pt x="37886" y="264246"/>
                  </a:lnTo>
                  <a:close/>
                </a:path>
              </a:pathLst>
            </a:custGeom>
            <a:solidFill>
              <a:schemeClr val="dk2"/>
            </a:solidFill>
            <a:ln w="9800" cap="flat" cmpd="sng">
              <a:solidFill>
                <a:schemeClr val="dk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44"/>
            <p:cNvSpPr/>
            <p:nvPr/>
          </p:nvSpPr>
          <p:spPr>
            <a:xfrm>
              <a:off x="1690632" y="4150344"/>
              <a:ext cx="153260" cy="500529"/>
            </a:xfrm>
            <a:custGeom>
              <a:avLst/>
              <a:gdLst/>
              <a:ahLst/>
              <a:cxnLst/>
              <a:rect l="l" t="t" r="r" b="b"/>
              <a:pathLst>
                <a:path w="153260" h="500529" extrusionOk="0">
                  <a:moveTo>
                    <a:pt x="129594" y="260047"/>
                  </a:moveTo>
                  <a:cubicBezTo>
                    <a:pt x="145340" y="214908"/>
                    <a:pt x="153261" y="173587"/>
                    <a:pt x="153261" y="136083"/>
                  </a:cubicBezTo>
                  <a:cubicBezTo>
                    <a:pt x="153261" y="86460"/>
                    <a:pt x="144290" y="49146"/>
                    <a:pt x="126349" y="24239"/>
                  </a:cubicBezTo>
                  <a:cubicBezTo>
                    <a:pt x="114611" y="8112"/>
                    <a:pt x="100965" y="0"/>
                    <a:pt x="85410" y="0"/>
                  </a:cubicBezTo>
                  <a:cubicBezTo>
                    <a:pt x="67946" y="0"/>
                    <a:pt x="52009" y="9352"/>
                    <a:pt x="37695" y="28152"/>
                  </a:cubicBezTo>
                  <a:lnTo>
                    <a:pt x="38077" y="18895"/>
                  </a:lnTo>
                  <a:cubicBezTo>
                    <a:pt x="38077" y="14601"/>
                    <a:pt x="36550" y="10879"/>
                    <a:pt x="33591" y="7634"/>
                  </a:cubicBezTo>
                  <a:cubicBezTo>
                    <a:pt x="30633" y="4390"/>
                    <a:pt x="26339" y="2863"/>
                    <a:pt x="20899" y="2863"/>
                  </a:cubicBezTo>
                  <a:cubicBezTo>
                    <a:pt x="16605" y="2863"/>
                    <a:pt x="12883" y="4294"/>
                    <a:pt x="9734" y="7157"/>
                  </a:cubicBezTo>
                  <a:cubicBezTo>
                    <a:pt x="6585" y="10020"/>
                    <a:pt x="4962" y="13646"/>
                    <a:pt x="4676" y="18227"/>
                  </a:cubicBezTo>
                  <a:cubicBezTo>
                    <a:pt x="3722" y="46951"/>
                    <a:pt x="2768" y="87414"/>
                    <a:pt x="1813" y="139709"/>
                  </a:cubicBezTo>
                  <a:cubicBezTo>
                    <a:pt x="573" y="165380"/>
                    <a:pt x="0" y="242678"/>
                    <a:pt x="0" y="371604"/>
                  </a:cubicBezTo>
                  <a:cubicBezTo>
                    <a:pt x="0" y="413593"/>
                    <a:pt x="286" y="451288"/>
                    <a:pt x="763" y="484498"/>
                  </a:cubicBezTo>
                  <a:cubicBezTo>
                    <a:pt x="1050" y="488983"/>
                    <a:pt x="2768" y="492800"/>
                    <a:pt x="6012" y="495854"/>
                  </a:cubicBezTo>
                  <a:cubicBezTo>
                    <a:pt x="9257" y="498908"/>
                    <a:pt x="13265" y="500530"/>
                    <a:pt x="18036" y="500530"/>
                  </a:cubicBezTo>
                  <a:cubicBezTo>
                    <a:pt x="22808" y="500339"/>
                    <a:pt x="26720" y="498622"/>
                    <a:pt x="29870" y="495568"/>
                  </a:cubicBezTo>
                  <a:cubicBezTo>
                    <a:pt x="33019" y="492514"/>
                    <a:pt x="34546" y="488601"/>
                    <a:pt x="34546" y="483830"/>
                  </a:cubicBezTo>
                  <a:cubicBezTo>
                    <a:pt x="34069" y="458923"/>
                    <a:pt x="33687" y="430771"/>
                    <a:pt x="33496" y="399470"/>
                  </a:cubicBezTo>
                  <a:cubicBezTo>
                    <a:pt x="53632" y="432011"/>
                    <a:pt x="80161" y="464076"/>
                    <a:pt x="113180" y="495663"/>
                  </a:cubicBezTo>
                  <a:cubicBezTo>
                    <a:pt x="116520" y="498526"/>
                    <a:pt x="120337" y="499957"/>
                    <a:pt x="124632" y="499957"/>
                  </a:cubicBezTo>
                  <a:cubicBezTo>
                    <a:pt x="129403" y="499957"/>
                    <a:pt x="133411" y="498240"/>
                    <a:pt x="136656" y="494804"/>
                  </a:cubicBezTo>
                  <a:cubicBezTo>
                    <a:pt x="139900" y="491369"/>
                    <a:pt x="141523" y="487647"/>
                    <a:pt x="141523" y="483543"/>
                  </a:cubicBezTo>
                  <a:cubicBezTo>
                    <a:pt x="141523" y="478772"/>
                    <a:pt x="139709" y="474764"/>
                    <a:pt x="136179" y="471424"/>
                  </a:cubicBezTo>
                  <a:cubicBezTo>
                    <a:pt x="98388" y="434874"/>
                    <a:pt x="70332" y="399374"/>
                    <a:pt x="51914" y="364924"/>
                  </a:cubicBezTo>
                  <a:cubicBezTo>
                    <a:pt x="84933" y="348892"/>
                    <a:pt x="110890" y="313965"/>
                    <a:pt x="129594" y="260047"/>
                  </a:cubicBezTo>
                  <a:close/>
                  <a:moveTo>
                    <a:pt x="33400" y="336295"/>
                  </a:moveTo>
                  <a:cubicBezTo>
                    <a:pt x="33687" y="268158"/>
                    <a:pt x="34259" y="202979"/>
                    <a:pt x="35214" y="140759"/>
                  </a:cubicBezTo>
                  <a:cubicBezTo>
                    <a:pt x="37599" y="103255"/>
                    <a:pt x="46474" y="73481"/>
                    <a:pt x="61743" y="51341"/>
                  </a:cubicBezTo>
                  <a:cubicBezTo>
                    <a:pt x="70332" y="39222"/>
                    <a:pt x="78348" y="33210"/>
                    <a:pt x="85792" y="33210"/>
                  </a:cubicBezTo>
                  <a:cubicBezTo>
                    <a:pt x="89895" y="33210"/>
                    <a:pt x="94285" y="36645"/>
                    <a:pt x="99056" y="43516"/>
                  </a:cubicBezTo>
                  <a:cubicBezTo>
                    <a:pt x="112894" y="62984"/>
                    <a:pt x="119860" y="93999"/>
                    <a:pt x="119860" y="136465"/>
                  </a:cubicBezTo>
                  <a:cubicBezTo>
                    <a:pt x="119860" y="173015"/>
                    <a:pt x="112226" y="211950"/>
                    <a:pt x="96862" y="253271"/>
                  </a:cubicBezTo>
                  <a:cubicBezTo>
                    <a:pt x="80161" y="299555"/>
                    <a:pt x="58976" y="327229"/>
                    <a:pt x="33400" y="336295"/>
                  </a:cubicBezTo>
                  <a:close/>
                </a:path>
              </a:pathLst>
            </a:custGeom>
            <a:solidFill>
              <a:schemeClr val="dk2"/>
            </a:solidFill>
            <a:ln w="9800" cap="flat" cmpd="sng">
              <a:solidFill>
                <a:schemeClr val="dk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44"/>
            <p:cNvSpPr/>
            <p:nvPr/>
          </p:nvSpPr>
          <p:spPr>
            <a:xfrm>
              <a:off x="1879176" y="4122503"/>
              <a:ext cx="215986" cy="540028"/>
            </a:xfrm>
            <a:custGeom>
              <a:avLst/>
              <a:gdLst/>
              <a:ahLst/>
              <a:cxnLst/>
              <a:rect l="l" t="t" r="r" b="b"/>
              <a:pathLst>
                <a:path w="166143" h="415406" extrusionOk="0">
                  <a:moveTo>
                    <a:pt x="154597" y="6108"/>
                  </a:moveTo>
                  <a:cubicBezTo>
                    <a:pt x="126158" y="2004"/>
                    <a:pt x="99438" y="0"/>
                    <a:pt x="74340" y="0"/>
                  </a:cubicBezTo>
                  <a:cubicBezTo>
                    <a:pt x="47906" y="0"/>
                    <a:pt x="27293" y="668"/>
                    <a:pt x="12597" y="2004"/>
                  </a:cubicBezTo>
                  <a:cubicBezTo>
                    <a:pt x="8684" y="2386"/>
                    <a:pt x="5630" y="3913"/>
                    <a:pt x="3340" y="6680"/>
                  </a:cubicBezTo>
                  <a:cubicBezTo>
                    <a:pt x="1050" y="9448"/>
                    <a:pt x="0" y="12406"/>
                    <a:pt x="0" y="15746"/>
                  </a:cubicBezTo>
                  <a:lnTo>
                    <a:pt x="0" y="17178"/>
                  </a:lnTo>
                  <a:cubicBezTo>
                    <a:pt x="573" y="20899"/>
                    <a:pt x="2195" y="23762"/>
                    <a:pt x="4867" y="25957"/>
                  </a:cubicBezTo>
                  <a:cubicBezTo>
                    <a:pt x="7539" y="28056"/>
                    <a:pt x="10497" y="29202"/>
                    <a:pt x="13837" y="29202"/>
                  </a:cubicBezTo>
                  <a:lnTo>
                    <a:pt x="14696" y="29202"/>
                  </a:lnTo>
                  <a:cubicBezTo>
                    <a:pt x="27675" y="28056"/>
                    <a:pt x="46379" y="27484"/>
                    <a:pt x="70809" y="27484"/>
                  </a:cubicBezTo>
                  <a:cubicBezTo>
                    <a:pt x="69473" y="69664"/>
                    <a:pt x="68423" y="118715"/>
                    <a:pt x="67851" y="174637"/>
                  </a:cubicBezTo>
                  <a:cubicBezTo>
                    <a:pt x="67278" y="230559"/>
                    <a:pt x="66992" y="274361"/>
                    <a:pt x="66992" y="306044"/>
                  </a:cubicBezTo>
                  <a:cubicBezTo>
                    <a:pt x="66992" y="340685"/>
                    <a:pt x="67278" y="372749"/>
                    <a:pt x="67851" y="402333"/>
                  </a:cubicBezTo>
                  <a:cubicBezTo>
                    <a:pt x="68042" y="406245"/>
                    <a:pt x="69378" y="409395"/>
                    <a:pt x="71954" y="411781"/>
                  </a:cubicBezTo>
                  <a:cubicBezTo>
                    <a:pt x="74531" y="414166"/>
                    <a:pt x="77871" y="415407"/>
                    <a:pt x="81974" y="415407"/>
                  </a:cubicBezTo>
                  <a:cubicBezTo>
                    <a:pt x="85696" y="415216"/>
                    <a:pt x="88845" y="413880"/>
                    <a:pt x="91422" y="411303"/>
                  </a:cubicBezTo>
                  <a:cubicBezTo>
                    <a:pt x="93999" y="408822"/>
                    <a:pt x="95239" y="405577"/>
                    <a:pt x="95239" y="401665"/>
                  </a:cubicBezTo>
                  <a:cubicBezTo>
                    <a:pt x="94857" y="371127"/>
                    <a:pt x="94667" y="337727"/>
                    <a:pt x="94667" y="301559"/>
                  </a:cubicBezTo>
                  <a:cubicBezTo>
                    <a:pt x="94667" y="271021"/>
                    <a:pt x="94762" y="238480"/>
                    <a:pt x="94953" y="203839"/>
                  </a:cubicBezTo>
                  <a:cubicBezTo>
                    <a:pt x="95716" y="128353"/>
                    <a:pt x="96861" y="69759"/>
                    <a:pt x="98197" y="27866"/>
                  </a:cubicBezTo>
                  <a:cubicBezTo>
                    <a:pt x="115279" y="28629"/>
                    <a:pt x="132552" y="30251"/>
                    <a:pt x="150207" y="32828"/>
                  </a:cubicBezTo>
                  <a:lnTo>
                    <a:pt x="152593" y="33114"/>
                  </a:lnTo>
                  <a:cubicBezTo>
                    <a:pt x="155360" y="33114"/>
                    <a:pt x="157841" y="32351"/>
                    <a:pt x="160227" y="30824"/>
                  </a:cubicBezTo>
                  <a:cubicBezTo>
                    <a:pt x="164140" y="28056"/>
                    <a:pt x="166144" y="24335"/>
                    <a:pt x="166144" y="19468"/>
                  </a:cubicBezTo>
                  <a:cubicBezTo>
                    <a:pt x="166144" y="16700"/>
                    <a:pt x="165380" y="14219"/>
                    <a:pt x="163758" y="11929"/>
                  </a:cubicBezTo>
                  <a:cubicBezTo>
                    <a:pt x="161563" y="8780"/>
                    <a:pt x="158509" y="6871"/>
                    <a:pt x="154597" y="6108"/>
                  </a:cubicBezTo>
                  <a:close/>
                </a:path>
              </a:pathLst>
            </a:custGeom>
            <a:solidFill>
              <a:schemeClr val="dk2"/>
            </a:solidFill>
            <a:ln w="9800" cap="flat" cmpd="sng">
              <a:solidFill>
                <a:schemeClr val="dk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2" name="Google Shape;292;p44"/>
          <p:cNvSpPr/>
          <p:nvPr/>
        </p:nvSpPr>
        <p:spPr>
          <a:xfrm flipH="1">
            <a:off x="463583" y="2061584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40" y="582504"/>
                </a:moveTo>
                <a:cubicBezTo>
                  <a:pt x="199067" y="457873"/>
                  <a:pt x="107359" y="344883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2"/>
                </a:cubicBezTo>
                <a:cubicBezTo>
                  <a:pt x="145912" y="140282"/>
                  <a:pt x="197540" y="265200"/>
                  <a:pt x="252889" y="388495"/>
                </a:cubicBezTo>
                <a:cubicBezTo>
                  <a:pt x="215385" y="261001"/>
                  <a:pt x="226932" y="119669"/>
                  <a:pt x="284667" y="0"/>
                </a:cubicBezTo>
                <a:cubicBezTo>
                  <a:pt x="292111" y="137228"/>
                  <a:pt x="299746" y="275792"/>
                  <a:pt x="336772" y="408059"/>
                </a:cubicBezTo>
                <a:cubicBezTo>
                  <a:pt x="335723" y="305566"/>
                  <a:pt x="373131" y="203075"/>
                  <a:pt x="440028" y="125490"/>
                </a:cubicBezTo>
                <a:cubicBezTo>
                  <a:pt x="400615" y="239529"/>
                  <a:pt x="384392" y="361584"/>
                  <a:pt x="392790" y="482017"/>
                </a:cubicBezTo>
                <a:cubicBezTo>
                  <a:pt x="406532" y="441459"/>
                  <a:pt x="420942" y="400424"/>
                  <a:pt x="445467" y="365210"/>
                </a:cubicBezTo>
                <a:cubicBezTo>
                  <a:pt x="469993" y="330092"/>
                  <a:pt x="506161" y="300986"/>
                  <a:pt x="548532" y="294306"/>
                </a:cubicBezTo>
                <a:cubicBezTo>
                  <a:pt x="467130" y="378762"/>
                  <a:pt x="407772" y="484212"/>
                  <a:pt x="377712" y="597582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44"/>
          <p:cNvSpPr/>
          <p:nvPr/>
        </p:nvSpPr>
        <p:spPr>
          <a:xfrm flipH="1">
            <a:off x="305360" y="2035245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4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3"/>
                </a:cubicBezTo>
                <a:cubicBezTo>
                  <a:pt x="145912" y="140282"/>
                  <a:pt x="197540" y="265200"/>
                  <a:pt x="252889" y="388496"/>
                </a:cubicBezTo>
                <a:cubicBezTo>
                  <a:pt x="215385" y="261001"/>
                  <a:pt x="226932" y="119669"/>
                  <a:pt x="284667" y="0"/>
                </a:cubicBezTo>
                <a:cubicBezTo>
                  <a:pt x="292111" y="137228"/>
                  <a:pt x="299745" y="275792"/>
                  <a:pt x="336772" y="408059"/>
                </a:cubicBezTo>
                <a:cubicBezTo>
                  <a:pt x="335723" y="305567"/>
                  <a:pt x="373131" y="203075"/>
                  <a:pt x="440027" y="125490"/>
                </a:cubicBezTo>
                <a:cubicBezTo>
                  <a:pt x="400615" y="239529"/>
                  <a:pt x="384392" y="361584"/>
                  <a:pt x="392789" y="482017"/>
                </a:cubicBezTo>
                <a:cubicBezTo>
                  <a:pt x="406531" y="441459"/>
                  <a:pt x="420941" y="400424"/>
                  <a:pt x="445467" y="365211"/>
                </a:cubicBezTo>
                <a:cubicBezTo>
                  <a:pt x="469993" y="330092"/>
                  <a:pt x="506160" y="300986"/>
                  <a:pt x="548531" y="294306"/>
                </a:cubicBezTo>
                <a:cubicBezTo>
                  <a:pt x="467129" y="378762"/>
                  <a:pt x="407772" y="484212"/>
                  <a:pt x="377712" y="597582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94" name="Google Shape;294;p44"/>
          <p:cNvGrpSpPr/>
          <p:nvPr/>
        </p:nvGrpSpPr>
        <p:grpSpPr>
          <a:xfrm>
            <a:off x="344855" y="2546614"/>
            <a:ext cx="627883" cy="247788"/>
            <a:chOff x="4143455" y="6230676"/>
            <a:chExt cx="627883" cy="247788"/>
          </a:xfrm>
        </p:grpSpPr>
        <p:grpSp>
          <p:nvGrpSpPr>
            <p:cNvPr id="295" name="Google Shape;295;p44"/>
            <p:cNvGrpSpPr/>
            <p:nvPr/>
          </p:nvGrpSpPr>
          <p:grpSpPr>
            <a:xfrm>
              <a:off x="4143455" y="6230676"/>
              <a:ext cx="627883" cy="247788"/>
              <a:chOff x="4143455" y="6230676"/>
              <a:chExt cx="627883" cy="247788"/>
            </a:xfrm>
          </p:grpSpPr>
          <p:sp>
            <p:nvSpPr>
              <p:cNvPr id="296" name="Google Shape;296;p44"/>
              <p:cNvSpPr/>
              <p:nvPr/>
            </p:nvSpPr>
            <p:spPr>
              <a:xfrm>
                <a:off x="4157551" y="6244360"/>
                <a:ext cx="599608" cy="219581"/>
              </a:xfrm>
              <a:custGeom>
                <a:avLst/>
                <a:gdLst/>
                <a:ahLst/>
                <a:cxnLst/>
                <a:rect l="l" t="t" r="r" b="b"/>
                <a:pathLst>
                  <a:path w="599608" h="219581" extrusionOk="0">
                    <a:moveTo>
                      <a:pt x="13305" y="105644"/>
                    </a:moveTo>
                    <a:cubicBezTo>
                      <a:pt x="20558" y="94574"/>
                      <a:pt x="30101" y="84363"/>
                      <a:pt x="39835" y="75965"/>
                    </a:cubicBezTo>
                    <a:cubicBezTo>
                      <a:pt x="88695" y="33690"/>
                      <a:pt x="151011" y="7256"/>
                      <a:pt x="215426" y="1339"/>
                    </a:cubicBezTo>
                    <a:cubicBezTo>
                      <a:pt x="250639" y="-1905"/>
                      <a:pt x="286330" y="958"/>
                      <a:pt x="321067" y="7638"/>
                    </a:cubicBezTo>
                    <a:cubicBezTo>
                      <a:pt x="420601" y="26914"/>
                      <a:pt x="543419" y="61651"/>
                      <a:pt x="593806" y="147156"/>
                    </a:cubicBezTo>
                    <a:cubicBezTo>
                      <a:pt x="608597" y="172159"/>
                      <a:pt x="593710" y="204032"/>
                      <a:pt x="564986" y="208422"/>
                    </a:cubicBezTo>
                    <a:cubicBezTo>
                      <a:pt x="461445" y="224359"/>
                      <a:pt x="210082" y="223596"/>
                      <a:pt x="60829" y="203746"/>
                    </a:cubicBezTo>
                    <a:cubicBezTo>
                      <a:pt x="44511" y="201552"/>
                      <a:pt x="28765" y="194871"/>
                      <a:pt x="17122" y="183229"/>
                    </a:cubicBezTo>
                    <a:cubicBezTo>
                      <a:pt x="-7689" y="158226"/>
                      <a:pt x="-2441" y="129788"/>
                      <a:pt x="13305" y="105644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7" name="Google Shape;297;p44"/>
              <p:cNvSpPr/>
              <p:nvPr/>
            </p:nvSpPr>
            <p:spPr>
              <a:xfrm>
                <a:off x="4143455" y="6230676"/>
                <a:ext cx="627883" cy="247788"/>
              </a:xfrm>
              <a:custGeom>
                <a:avLst/>
                <a:gdLst/>
                <a:ahLst/>
                <a:cxnLst/>
                <a:rect l="l" t="t" r="r" b="b"/>
                <a:pathLst>
                  <a:path w="627883" h="247788" extrusionOk="0">
                    <a:moveTo>
                      <a:pt x="39808" y="126581"/>
                    </a:moveTo>
                    <a:cubicBezTo>
                      <a:pt x="66623" y="87073"/>
                      <a:pt x="115961" y="59971"/>
                      <a:pt x="160049" y="44702"/>
                    </a:cubicBezTo>
                    <a:cubicBezTo>
                      <a:pt x="210055" y="27334"/>
                      <a:pt x="263304" y="24185"/>
                      <a:pt x="315409" y="32392"/>
                    </a:cubicBezTo>
                    <a:cubicBezTo>
                      <a:pt x="357303" y="38976"/>
                      <a:pt x="399197" y="49092"/>
                      <a:pt x="439468" y="62357"/>
                    </a:cubicBezTo>
                    <a:cubicBezTo>
                      <a:pt x="478404" y="75145"/>
                      <a:pt x="517244" y="92035"/>
                      <a:pt x="549785" y="117325"/>
                    </a:cubicBezTo>
                    <a:cubicBezTo>
                      <a:pt x="569158" y="132403"/>
                      <a:pt x="621167" y="176968"/>
                      <a:pt x="589580" y="202448"/>
                    </a:cubicBezTo>
                    <a:cubicBezTo>
                      <a:pt x="579178" y="210846"/>
                      <a:pt x="561237" y="210369"/>
                      <a:pt x="548449" y="211609"/>
                    </a:cubicBezTo>
                    <a:cubicBezTo>
                      <a:pt x="532513" y="213232"/>
                      <a:pt x="516576" y="214377"/>
                      <a:pt x="500639" y="215331"/>
                    </a:cubicBezTo>
                    <a:cubicBezTo>
                      <a:pt x="417519" y="220293"/>
                      <a:pt x="333923" y="219912"/>
                      <a:pt x="250803" y="216762"/>
                    </a:cubicBezTo>
                    <a:cubicBezTo>
                      <a:pt x="204424" y="214949"/>
                      <a:pt x="158141" y="212182"/>
                      <a:pt x="111953" y="207410"/>
                    </a:cubicBezTo>
                    <a:cubicBezTo>
                      <a:pt x="90385" y="205215"/>
                      <a:pt x="65287" y="205215"/>
                      <a:pt x="47156" y="191760"/>
                    </a:cubicBezTo>
                    <a:cubicBezTo>
                      <a:pt x="23680" y="174391"/>
                      <a:pt x="25493" y="149198"/>
                      <a:pt x="39808" y="126581"/>
                    </a:cubicBezTo>
                    <a:cubicBezTo>
                      <a:pt x="49637" y="110931"/>
                      <a:pt x="24921" y="96616"/>
                      <a:pt x="15091" y="112171"/>
                    </a:cubicBezTo>
                    <a:cubicBezTo>
                      <a:pt x="2017" y="132880"/>
                      <a:pt x="-5045" y="157787"/>
                      <a:pt x="4212" y="181453"/>
                    </a:cubicBezTo>
                    <a:cubicBezTo>
                      <a:pt x="14041" y="206551"/>
                      <a:pt x="37899" y="224206"/>
                      <a:pt x="63760" y="229932"/>
                    </a:cubicBezTo>
                    <a:cubicBezTo>
                      <a:pt x="83992" y="234417"/>
                      <a:pt x="105559" y="235562"/>
                      <a:pt x="126076" y="237471"/>
                    </a:cubicBezTo>
                    <a:cubicBezTo>
                      <a:pt x="149361" y="239666"/>
                      <a:pt x="172741" y="241383"/>
                      <a:pt x="196122" y="242720"/>
                    </a:cubicBezTo>
                    <a:cubicBezTo>
                      <a:pt x="291552" y="248350"/>
                      <a:pt x="387554" y="249590"/>
                      <a:pt x="482984" y="244914"/>
                    </a:cubicBezTo>
                    <a:cubicBezTo>
                      <a:pt x="501593" y="243960"/>
                      <a:pt x="520106" y="242815"/>
                      <a:pt x="538620" y="241192"/>
                    </a:cubicBezTo>
                    <a:cubicBezTo>
                      <a:pt x="555034" y="239666"/>
                      <a:pt x="573261" y="239284"/>
                      <a:pt x="589007" y="234512"/>
                    </a:cubicBezTo>
                    <a:cubicBezTo>
                      <a:pt x="610288" y="228023"/>
                      <a:pt x="625557" y="208842"/>
                      <a:pt x="627656" y="186893"/>
                    </a:cubicBezTo>
                    <a:cubicBezTo>
                      <a:pt x="629755" y="164848"/>
                      <a:pt x="616968" y="146622"/>
                      <a:pt x="603798" y="130207"/>
                    </a:cubicBezTo>
                    <a:cubicBezTo>
                      <a:pt x="545586" y="57967"/>
                      <a:pt x="445003" y="29624"/>
                      <a:pt x="358066" y="11397"/>
                    </a:cubicBezTo>
                    <a:cubicBezTo>
                      <a:pt x="294605" y="-1867"/>
                      <a:pt x="230476" y="-5971"/>
                      <a:pt x="167493" y="12352"/>
                    </a:cubicBezTo>
                    <a:cubicBezTo>
                      <a:pt x="110426" y="28861"/>
                      <a:pt x="49064" y="62070"/>
                      <a:pt x="14996" y="112171"/>
                    </a:cubicBezTo>
                    <a:cubicBezTo>
                      <a:pt x="4689" y="127440"/>
                      <a:pt x="29501" y="141755"/>
                      <a:pt x="39808" y="126581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98" name="Google Shape;298;p44"/>
            <p:cNvSpPr/>
            <p:nvPr/>
          </p:nvSpPr>
          <p:spPr>
            <a:xfrm>
              <a:off x="4183715" y="6271686"/>
              <a:ext cx="362845" cy="164784"/>
            </a:xfrm>
            <a:custGeom>
              <a:avLst/>
              <a:gdLst/>
              <a:ahLst/>
              <a:cxnLst/>
              <a:rect l="l" t="t" r="r" b="b"/>
              <a:pathLst>
                <a:path w="362845" h="164784" extrusionOk="0">
                  <a:moveTo>
                    <a:pt x="7849" y="77555"/>
                  </a:moveTo>
                  <a:cubicBezTo>
                    <a:pt x="12143" y="69348"/>
                    <a:pt x="17869" y="61809"/>
                    <a:pt x="23691" y="55511"/>
                  </a:cubicBezTo>
                  <a:cubicBezTo>
                    <a:pt x="52987" y="24210"/>
                    <a:pt x="90587" y="4838"/>
                    <a:pt x="129427" y="829"/>
                  </a:cubicBezTo>
                  <a:cubicBezTo>
                    <a:pt x="150708" y="-1365"/>
                    <a:pt x="172275" y="925"/>
                    <a:pt x="193365" y="6173"/>
                  </a:cubicBezTo>
                  <a:cubicBezTo>
                    <a:pt x="253677" y="21156"/>
                    <a:pt x="328208" y="47972"/>
                    <a:pt x="359222" y="112101"/>
                  </a:cubicBezTo>
                  <a:cubicBezTo>
                    <a:pt x="368288" y="130900"/>
                    <a:pt x="359509" y="154567"/>
                    <a:pt x="342140" y="157716"/>
                  </a:cubicBezTo>
                  <a:cubicBezTo>
                    <a:pt x="279634" y="168977"/>
                    <a:pt x="127519" y="166782"/>
                    <a:pt x="37146" y="151132"/>
                  </a:cubicBezTo>
                  <a:cubicBezTo>
                    <a:pt x="27222" y="149414"/>
                    <a:pt x="17679" y="144356"/>
                    <a:pt x="10617" y="135481"/>
                  </a:cubicBezTo>
                  <a:cubicBezTo>
                    <a:pt x="-4557" y="116777"/>
                    <a:pt x="-1598" y="95496"/>
                    <a:pt x="7849" y="77555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9" name="Google Shape;299;p44"/>
            <p:cNvSpPr/>
            <p:nvPr/>
          </p:nvSpPr>
          <p:spPr>
            <a:xfrm>
              <a:off x="4230202" y="6293383"/>
              <a:ext cx="134851" cy="61342"/>
            </a:xfrm>
            <a:custGeom>
              <a:avLst/>
              <a:gdLst/>
              <a:ahLst/>
              <a:cxnLst/>
              <a:rect l="l" t="t" r="r" b="b"/>
              <a:pathLst>
                <a:path w="134851" h="61342" extrusionOk="0">
                  <a:moveTo>
                    <a:pt x="2875" y="28851"/>
                  </a:moveTo>
                  <a:cubicBezTo>
                    <a:pt x="4497" y="25797"/>
                    <a:pt x="6597" y="22935"/>
                    <a:pt x="8792" y="20644"/>
                  </a:cubicBezTo>
                  <a:cubicBezTo>
                    <a:pt x="19671" y="9002"/>
                    <a:pt x="33699" y="1749"/>
                    <a:pt x="48109" y="318"/>
                  </a:cubicBezTo>
                  <a:cubicBezTo>
                    <a:pt x="56029" y="-541"/>
                    <a:pt x="64046" y="413"/>
                    <a:pt x="71871" y="2321"/>
                  </a:cubicBezTo>
                  <a:cubicBezTo>
                    <a:pt x="94297" y="7952"/>
                    <a:pt x="121971" y="17877"/>
                    <a:pt x="133519" y="41734"/>
                  </a:cubicBezTo>
                  <a:cubicBezTo>
                    <a:pt x="136858" y="48701"/>
                    <a:pt x="133614" y="57576"/>
                    <a:pt x="127220" y="58721"/>
                  </a:cubicBezTo>
                  <a:cubicBezTo>
                    <a:pt x="103935" y="62920"/>
                    <a:pt x="47441" y="62061"/>
                    <a:pt x="13754" y="56240"/>
                  </a:cubicBezTo>
                  <a:cubicBezTo>
                    <a:pt x="10032" y="55571"/>
                    <a:pt x="6501" y="53663"/>
                    <a:pt x="3925" y="50418"/>
                  </a:cubicBezTo>
                  <a:cubicBezTo>
                    <a:pt x="-1706" y="43452"/>
                    <a:pt x="-561" y="35531"/>
                    <a:pt x="2875" y="28851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0" name="Google Shape;300;p44"/>
          <p:cNvGrpSpPr/>
          <p:nvPr/>
        </p:nvGrpSpPr>
        <p:grpSpPr>
          <a:xfrm>
            <a:off x="702153" y="2713007"/>
            <a:ext cx="421421" cy="172502"/>
            <a:chOff x="4500753" y="6397069"/>
            <a:chExt cx="421421" cy="172502"/>
          </a:xfrm>
        </p:grpSpPr>
        <p:grpSp>
          <p:nvGrpSpPr>
            <p:cNvPr id="301" name="Google Shape;301;p44"/>
            <p:cNvGrpSpPr/>
            <p:nvPr/>
          </p:nvGrpSpPr>
          <p:grpSpPr>
            <a:xfrm>
              <a:off x="4500753" y="6397069"/>
              <a:ext cx="421421" cy="172502"/>
              <a:chOff x="4500753" y="6397069"/>
              <a:chExt cx="421421" cy="172502"/>
            </a:xfrm>
          </p:grpSpPr>
          <p:sp>
            <p:nvSpPr>
              <p:cNvPr id="302" name="Google Shape;302;p44"/>
              <p:cNvSpPr/>
              <p:nvPr/>
            </p:nvSpPr>
            <p:spPr>
              <a:xfrm>
                <a:off x="4513984" y="6410684"/>
                <a:ext cx="393970" cy="144189"/>
              </a:xfrm>
              <a:custGeom>
                <a:avLst/>
                <a:gdLst/>
                <a:ahLst/>
                <a:cxnLst/>
                <a:rect l="l" t="t" r="r" b="b"/>
                <a:pathLst>
                  <a:path w="393970" h="144189" extrusionOk="0">
                    <a:moveTo>
                      <a:pt x="8722" y="69487"/>
                    </a:moveTo>
                    <a:cubicBezTo>
                      <a:pt x="13494" y="62234"/>
                      <a:pt x="19697" y="55554"/>
                      <a:pt x="26186" y="49924"/>
                    </a:cubicBezTo>
                    <a:cubicBezTo>
                      <a:pt x="58346" y="22154"/>
                      <a:pt x="99286" y="4785"/>
                      <a:pt x="141561" y="872"/>
                    </a:cubicBezTo>
                    <a:cubicBezTo>
                      <a:pt x="164750" y="-1227"/>
                      <a:pt x="188131" y="587"/>
                      <a:pt x="210938" y="4976"/>
                    </a:cubicBezTo>
                    <a:cubicBezTo>
                      <a:pt x="276308" y="17573"/>
                      <a:pt x="357042" y="40476"/>
                      <a:pt x="390156" y="96589"/>
                    </a:cubicBezTo>
                    <a:cubicBezTo>
                      <a:pt x="399890" y="113003"/>
                      <a:pt x="390060" y="133997"/>
                      <a:pt x="371261" y="136860"/>
                    </a:cubicBezTo>
                    <a:cubicBezTo>
                      <a:pt x="303219" y="147358"/>
                      <a:pt x="138126" y="146785"/>
                      <a:pt x="40119" y="133806"/>
                    </a:cubicBezTo>
                    <a:cubicBezTo>
                      <a:pt x="29335" y="132375"/>
                      <a:pt x="19124" y="127985"/>
                      <a:pt x="11394" y="120351"/>
                    </a:cubicBezTo>
                    <a:cubicBezTo>
                      <a:pt x="-5115" y="104032"/>
                      <a:pt x="-1584" y="85328"/>
                      <a:pt x="8722" y="69487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3" name="Google Shape;303;p44"/>
              <p:cNvSpPr/>
              <p:nvPr/>
            </p:nvSpPr>
            <p:spPr>
              <a:xfrm>
                <a:off x="4500753" y="6397069"/>
                <a:ext cx="421421" cy="172502"/>
              </a:xfrm>
              <a:custGeom>
                <a:avLst/>
                <a:gdLst/>
                <a:ahLst/>
                <a:cxnLst/>
                <a:rect l="l" t="t" r="r" b="b"/>
                <a:pathLst>
                  <a:path w="421421" h="172502" extrusionOk="0">
                    <a:moveTo>
                      <a:pt x="34359" y="90355"/>
                    </a:moveTo>
                    <a:cubicBezTo>
                      <a:pt x="51728" y="65257"/>
                      <a:pt x="83601" y="47889"/>
                      <a:pt x="111944" y="38250"/>
                    </a:cubicBezTo>
                    <a:cubicBezTo>
                      <a:pt x="143913" y="27466"/>
                      <a:pt x="177886" y="25654"/>
                      <a:pt x="211191" y="30902"/>
                    </a:cubicBezTo>
                    <a:cubicBezTo>
                      <a:pt x="262437" y="39014"/>
                      <a:pt x="319885" y="52947"/>
                      <a:pt x="361684" y="85202"/>
                    </a:cubicBezTo>
                    <a:cubicBezTo>
                      <a:pt x="371608" y="92836"/>
                      <a:pt x="408254" y="124042"/>
                      <a:pt x="385828" y="135398"/>
                    </a:cubicBezTo>
                    <a:cubicBezTo>
                      <a:pt x="379339" y="138643"/>
                      <a:pt x="369605" y="138261"/>
                      <a:pt x="362543" y="139024"/>
                    </a:cubicBezTo>
                    <a:cubicBezTo>
                      <a:pt x="351377" y="140170"/>
                      <a:pt x="340212" y="140933"/>
                      <a:pt x="328951" y="141505"/>
                    </a:cubicBezTo>
                    <a:cubicBezTo>
                      <a:pt x="276465" y="144464"/>
                      <a:pt x="223692" y="144273"/>
                      <a:pt x="171110" y="142269"/>
                    </a:cubicBezTo>
                    <a:cubicBezTo>
                      <a:pt x="141718" y="141219"/>
                      <a:pt x="112230" y="139502"/>
                      <a:pt x="82933" y="136638"/>
                    </a:cubicBezTo>
                    <a:cubicBezTo>
                      <a:pt x="70241" y="135398"/>
                      <a:pt x="55067" y="135589"/>
                      <a:pt x="43330" y="130054"/>
                    </a:cubicBezTo>
                    <a:cubicBezTo>
                      <a:pt x="25484" y="121561"/>
                      <a:pt x="25007" y="105433"/>
                      <a:pt x="34359" y="90355"/>
                    </a:cubicBezTo>
                    <a:cubicBezTo>
                      <a:pt x="44093" y="74609"/>
                      <a:pt x="19281" y="60294"/>
                      <a:pt x="9643" y="75945"/>
                    </a:cubicBezTo>
                    <a:cubicBezTo>
                      <a:pt x="-9634" y="107055"/>
                      <a:pt x="481" y="143987"/>
                      <a:pt x="35600" y="157729"/>
                    </a:cubicBezTo>
                    <a:cubicBezTo>
                      <a:pt x="49342" y="163073"/>
                      <a:pt x="65278" y="163550"/>
                      <a:pt x="79879" y="164981"/>
                    </a:cubicBezTo>
                    <a:cubicBezTo>
                      <a:pt x="95148" y="166508"/>
                      <a:pt x="110417" y="167749"/>
                      <a:pt x="125686" y="168703"/>
                    </a:cubicBezTo>
                    <a:cubicBezTo>
                      <a:pt x="190292" y="172807"/>
                      <a:pt x="255375" y="173761"/>
                      <a:pt x="320077" y="170707"/>
                    </a:cubicBezTo>
                    <a:cubicBezTo>
                      <a:pt x="333055" y="170134"/>
                      <a:pt x="345938" y="169276"/>
                      <a:pt x="358821" y="168131"/>
                    </a:cubicBezTo>
                    <a:cubicBezTo>
                      <a:pt x="369891" y="167080"/>
                      <a:pt x="382202" y="166794"/>
                      <a:pt x="392794" y="163454"/>
                    </a:cubicBezTo>
                    <a:cubicBezTo>
                      <a:pt x="406822" y="158969"/>
                      <a:pt x="417511" y="147136"/>
                      <a:pt x="420564" y="132821"/>
                    </a:cubicBezTo>
                    <a:cubicBezTo>
                      <a:pt x="423904" y="117075"/>
                      <a:pt x="417033" y="103810"/>
                      <a:pt x="407872" y="91596"/>
                    </a:cubicBezTo>
                    <a:cubicBezTo>
                      <a:pt x="369605" y="40827"/>
                      <a:pt x="302040" y="20596"/>
                      <a:pt x="242587" y="7999"/>
                    </a:cubicBezTo>
                    <a:cubicBezTo>
                      <a:pt x="199167" y="-1163"/>
                      <a:pt x="155174" y="-4216"/>
                      <a:pt x="112135" y="8380"/>
                    </a:cubicBezTo>
                    <a:cubicBezTo>
                      <a:pt x="73390" y="19737"/>
                      <a:pt x="33119" y="42258"/>
                      <a:pt x="9834" y="76040"/>
                    </a:cubicBezTo>
                    <a:cubicBezTo>
                      <a:pt x="-854" y="91119"/>
                      <a:pt x="23957" y="105433"/>
                      <a:pt x="34359" y="90355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04" name="Google Shape;304;p44"/>
            <p:cNvSpPr/>
            <p:nvPr/>
          </p:nvSpPr>
          <p:spPr>
            <a:xfrm>
              <a:off x="4531152" y="6428771"/>
              <a:ext cx="238357" cy="108275"/>
            </a:xfrm>
            <a:custGeom>
              <a:avLst/>
              <a:gdLst/>
              <a:ahLst/>
              <a:cxnLst/>
              <a:rect l="l" t="t" r="r" b="b"/>
              <a:pathLst>
                <a:path w="238357" h="108275" extrusionOk="0">
                  <a:moveTo>
                    <a:pt x="5106" y="50923"/>
                  </a:moveTo>
                  <a:cubicBezTo>
                    <a:pt x="7969" y="45483"/>
                    <a:pt x="11690" y="40520"/>
                    <a:pt x="15508" y="36417"/>
                  </a:cubicBezTo>
                  <a:cubicBezTo>
                    <a:pt x="34784" y="15900"/>
                    <a:pt x="59405" y="3112"/>
                    <a:pt x="84981" y="535"/>
                  </a:cubicBezTo>
                  <a:cubicBezTo>
                    <a:pt x="99009" y="-896"/>
                    <a:pt x="113133" y="631"/>
                    <a:pt x="126970" y="4067"/>
                  </a:cubicBezTo>
                  <a:cubicBezTo>
                    <a:pt x="166573" y="13896"/>
                    <a:pt x="215529" y="31455"/>
                    <a:pt x="235951" y="73635"/>
                  </a:cubicBezTo>
                  <a:cubicBezTo>
                    <a:pt x="241963" y="85945"/>
                    <a:pt x="236142" y="101596"/>
                    <a:pt x="224785" y="103600"/>
                  </a:cubicBezTo>
                  <a:cubicBezTo>
                    <a:pt x="183655" y="111043"/>
                    <a:pt x="83836" y="109612"/>
                    <a:pt x="24383" y="99210"/>
                  </a:cubicBezTo>
                  <a:cubicBezTo>
                    <a:pt x="17893" y="98065"/>
                    <a:pt x="11595" y="94725"/>
                    <a:pt x="6919" y="88999"/>
                  </a:cubicBezTo>
                  <a:cubicBezTo>
                    <a:pt x="-3006" y="76689"/>
                    <a:pt x="-1002" y="62660"/>
                    <a:pt x="5106" y="50923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44"/>
            <p:cNvSpPr/>
            <p:nvPr/>
          </p:nvSpPr>
          <p:spPr>
            <a:xfrm>
              <a:off x="4561737" y="6443018"/>
              <a:ext cx="88771" cy="40310"/>
            </a:xfrm>
            <a:custGeom>
              <a:avLst/>
              <a:gdLst/>
              <a:ahLst/>
              <a:cxnLst/>
              <a:rect l="l" t="t" r="r" b="b"/>
              <a:pathLst>
                <a:path w="88771" h="40310" extrusionOk="0">
                  <a:moveTo>
                    <a:pt x="1909" y="18926"/>
                  </a:moveTo>
                  <a:cubicBezTo>
                    <a:pt x="2958" y="16921"/>
                    <a:pt x="4390" y="15108"/>
                    <a:pt x="5821" y="13582"/>
                  </a:cubicBezTo>
                  <a:cubicBezTo>
                    <a:pt x="12978" y="5947"/>
                    <a:pt x="22140" y="1176"/>
                    <a:pt x="31683" y="221"/>
                  </a:cubicBezTo>
                  <a:cubicBezTo>
                    <a:pt x="36931" y="-351"/>
                    <a:pt x="42180" y="221"/>
                    <a:pt x="47333" y="1557"/>
                  </a:cubicBezTo>
                  <a:cubicBezTo>
                    <a:pt x="62125" y="5184"/>
                    <a:pt x="80256" y="11768"/>
                    <a:pt x="87891" y="27419"/>
                  </a:cubicBezTo>
                  <a:cubicBezTo>
                    <a:pt x="90086" y="31999"/>
                    <a:pt x="87987" y="37821"/>
                    <a:pt x="83692" y="38584"/>
                  </a:cubicBezTo>
                  <a:cubicBezTo>
                    <a:pt x="68423" y="41351"/>
                    <a:pt x="31301" y="40779"/>
                    <a:pt x="9161" y="36962"/>
                  </a:cubicBezTo>
                  <a:cubicBezTo>
                    <a:pt x="6776" y="36580"/>
                    <a:pt x="4390" y="35339"/>
                    <a:pt x="2672" y="33145"/>
                  </a:cubicBezTo>
                  <a:cubicBezTo>
                    <a:pt x="-1145" y="28469"/>
                    <a:pt x="-382" y="23315"/>
                    <a:pt x="1909" y="18926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6" name="Google Shape;306;p44">
            <a:hlinkClick r:id="rId2" action="ppaction://hlinksldjump"/>
          </p:cNvPr>
          <p:cNvSpPr/>
          <p:nvPr/>
        </p:nvSpPr>
        <p:spPr>
          <a:xfrm>
            <a:off x="7603949" y="4282896"/>
            <a:ext cx="1342031" cy="1455402"/>
          </a:xfrm>
          <a:custGeom>
            <a:avLst/>
            <a:gdLst/>
            <a:ahLst/>
            <a:cxnLst/>
            <a:rect l="l" t="t" r="r" b="b"/>
            <a:pathLst>
              <a:path w="1342031" h="1455402" extrusionOk="0">
                <a:moveTo>
                  <a:pt x="1342032" y="944471"/>
                </a:moveTo>
                <a:cubicBezTo>
                  <a:pt x="983787" y="1222076"/>
                  <a:pt x="641575" y="1377054"/>
                  <a:pt x="430198" y="1455402"/>
                </a:cubicBezTo>
                <a:lnTo>
                  <a:pt x="0" y="595483"/>
                </a:lnTo>
                <a:cubicBezTo>
                  <a:pt x="21662" y="588326"/>
                  <a:pt x="41130" y="581741"/>
                  <a:pt x="58117" y="575920"/>
                </a:cubicBezTo>
                <a:cubicBezTo>
                  <a:pt x="213381" y="522956"/>
                  <a:pt x="521620" y="394221"/>
                  <a:pt x="841406" y="126445"/>
                </a:cubicBezTo>
                <a:cubicBezTo>
                  <a:pt x="880246" y="93903"/>
                  <a:pt x="927674" y="51819"/>
                  <a:pt x="980447" y="0"/>
                </a:cubicBezTo>
                <a:lnTo>
                  <a:pt x="1342032" y="944471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44">
            <a:hlinkClick r:id="rId3" action="ppaction://hlinksldjump"/>
          </p:cNvPr>
          <p:cNvSpPr/>
          <p:nvPr/>
        </p:nvSpPr>
        <p:spPr>
          <a:xfrm>
            <a:off x="2187274" y="975223"/>
            <a:ext cx="1274180" cy="1533368"/>
          </a:xfrm>
          <a:custGeom>
            <a:avLst/>
            <a:gdLst/>
            <a:ahLst/>
            <a:cxnLst/>
            <a:rect l="l" t="t" r="r" b="b"/>
            <a:pathLst>
              <a:path w="1274180" h="1533368" extrusionOk="0">
                <a:moveTo>
                  <a:pt x="764776" y="0"/>
                </a:moveTo>
                <a:cubicBezTo>
                  <a:pt x="225692" y="296310"/>
                  <a:pt x="15460" y="964892"/>
                  <a:pt x="0" y="1505789"/>
                </a:cubicBezTo>
                <a:lnTo>
                  <a:pt x="946188" y="1533369"/>
                </a:lnTo>
                <a:cubicBezTo>
                  <a:pt x="830050" y="1163291"/>
                  <a:pt x="982738" y="908875"/>
                  <a:pt x="1230092" y="831577"/>
                </a:cubicBezTo>
                <a:cubicBezTo>
                  <a:pt x="1245170" y="826901"/>
                  <a:pt x="1259580" y="822702"/>
                  <a:pt x="1274181" y="819171"/>
                </a:cubicBezTo>
                <a:lnTo>
                  <a:pt x="764776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44">
            <a:hlinkClick r:id="rId4" action="ppaction://hlinksldjump"/>
          </p:cNvPr>
          <p:cNvSpPr/>
          <p:nvPr/>
        </p:nvSpPr>
        <p:spPr>
          <a:xfrm>
            <a:off x="4453806" y="1163100"/>
            <a:ext cx="1724515" cy="1096254"/>
          </a:xfrm>
          <a:custGeom>
            <a:avLst/>
            <a:gdLst/>
            <a:ahLst/>
            <a:cxnLst/>
            <a:rect l="l" t="t" r="r" b="b"/>
            <a:pathLst>
              <a:path w="1724515" h="1096254" extrusionOk="0">
                <a:moveTo>
                  <a:pt x="1724515" y="928247"/>
                </a:moveTo>
                <a:cubicBezTo>
                  <a:pt x="1583947" y="977489"/>
                  <a:pt x="1437176" y="1020910"/>
                  <a:pt x="1284869" y="1051161"/>
                </a:cubicBezTo>
                <a:cubicBezTo>
                  <a:pt x="862305" y="1134853"/>
                  <a:pt x="475909" y="1102312"/>
                  <a:pt x="103733" y="951341"/>
                </a:cubicBezTo>
                <a:lnTo>
                  <a:pt x="0" y="909257"/>
                </a:lnTo>
                <a:lnTo>
                  <a:pt x="347174" y="21376"/>
                </a:lnTo>
                <a:lnTo>
                  <a:pt x="456919" y="65942"/>
                </a:lnTo>
                <a:cubicBezTo>
                  <a:pt x="798653" y="204506"/>
                  <a:pt x="1137907" y="131121"/>
                  <a:pt x="1487658" y="0"/>
                </a:cubicBezTo>
                <a:lnTo>
                  <a:pt x="1724515" y="928247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44">
            <a:hlinkClick r:id="rId5" action="ppaction://hlinksldjump"/>
          </p:cNvPr>
          <p:cNvSpPr/>
          <p:nvPr/>
        </p:nvSpPr>
        <p:spPr>
          <a:xfrm>
            <a:off x="7514888" y="765634"/>
            <a:ext cx="1344167" cy="1706669"/>
          </a:xfrm>
          <a:custGeom>
            <a:avLst/>
            <a:gdLst/>
            <a:ahLst/>
            <a:cxnLst/>
            <a:rect l="l" t="t" r="r" b="b"/>
            <a:pathLst>
              <a:path w="1344167" h="1706669" extrusionOk="0">
                <a:moveTo>
                  <a:pt x="392218" y="1706669"/>
                </a:moveTo>
                <a:cubicBezTo>
                  <a:pt x="395653" y="1674319"/>
                  <a:pt x="397275" y="1646930"/>
                  <a:pt x="397466" y="1626413"/>
                </a:cubicBezTo>
                <a:cubicBezTo>
                  <a:pt x="401378" y="1258053"/>
                  <a:pt x="267586" y="1020719"/>
                  <a:pt x="0" y="921090"/>
                </a:cubicBezTo>
                <a:lnTo>
                  <a:pt x="250695" y="0"/>
                </a:lnTo>
                <a:cubicBezTo>
                  <a:pt x="276652" y="7825"/>
                  <a:pt x="302418" y="16414"/>
                  <a:pt x="327898" y="25957"/>
                </a:cubicBezTo>
                <a:cubicBezTo>
                  <a:pt x="653886" y="147248"/>
                  <a:pt x="919468" y="365020"/>
                  <a:pt x="1096014" y="655795"/>
                </a:cubicBezTo>
                <a:cubicBezTo>
                  <a:pt x="1264447" y="933210"/>
                  <a:pt x="1347948" y="1263206"/>
                  <a:pt x="1344036" y="1636433"/>
                </a:cubicBezTo>
                <a:lnTo>
                  <a:pt x="392218" y="1706669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44">
            <a:hlinkClick r:id="rId6" action="ppaction://hlinksldjump"/>
          </p:cNvPr>
          <p:cNvSpPr/>
          <p:nvPr/>
        </p:nvSpPr>
        <p:spPr>
          <a:xfrm>
            <a:off x="2879116" y="3270098"/>
            <a:ext cx="1449581" cy="1246601"/>
          </a:xfrm>
          <a:custGeom>
            <a:avLst/>
            <a:gdLst/>
            <a:ahLst/>
            <a:cxnLst/>
            <a:rect l="l" t="t" r="r" b="b"/>
            <a:pathLst>
              <a:path w="1449581" h="1246601" extrusionOk="0">
                <a:moveTo>
                  <a:pt x="1449581" y="1182282"/>
                </a:moveTo>
                <a:lnTo>
                  <a:pt x="505111" y="1246601"/>
                </a:lnTo>
                <a:cubicBezTo>
                  <a:pt x="494709" y="1091528"/>
                  <a:pt x="284095" y="881868"/>
                  <a:pt x="80352" y="679175"/>
                </a:cubicBezTo>
                <a:cubicBezTo>
                  <a:pt x="54013" y="652932"/>
                  <a:pt x="27102" y="626211"/>
                  <a:pt x="0" y="598823"/>
                </a:cubicBezTo>
                <a:lnTo>
                  <a:pt x="745308" y="0"/>
                </a:lnTo>
                <a:cubicBezTo>
                  <a:pt x="1059273" y="312342"/>
                  <a:pt x="1414940" y="666387"/>
                  <a:pt x="1449581" y="1182282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44">
            <a:hlinkClick r:id="rId7" action="ppaction://hlinksldjump"/>
          </p:cNvPr>
          <p:cNvSpPr/>
          <p:nvPr/>
        </p:nvSpPr>
        <p:spPr>
          <a:xfrm>
            <a:off x="1795756" y="5049962"/>
            <a:ext cx="1665698" cy="1069292"/>
          </a:xfrm>
          <a:custGeom>
            <a:avLst/>
            <a:gdLst/>
            <a:ahLst/>
            <a:cxnLst/>
            <a:rect l="l" t="t" r="r" b="b"/>
            <a:pathLst>
              <a:path w="1665698" h="1069292" extrusionOk="0">
                <a:moveTo>
                  <a:pt x="1665699" y="793405"/>
                </a:moveTo>
                <a:cubicBezTo>
                  <a:pt x="1511675" y="868222"/>
                  <a:pt x="1339137" y="929584"/>
                  <a:pt x="1149041" y="977299"/>
                </a:cubicBezTo>
                <a:cubicBezTo>
                  <a:pt x="873057" y="1046580"/>
                  <a:pt x="626180" y="1069293"/>
                  <a:pt x="494009" y="1069293"/>
                </a:cubicBezTo>
                <a:cubicBezTo>
                  <a:pt x="474160" y="1069293"/>
                  <a:pt x="456887" y="1068816"/>
                  <a:pt x="442477" y="1067862"/>
                </a:cubicBezTo>
                <a:cubicBezTo>
                  <a:pt x="181572" y="1050589"/>
                  <a:pt x="-15968" y="823465"/>
                  <a:pt x="1018" y="560556"/>
                </a:cubicBezTo>
                <a:cubicBezTo>
                  <a:pt x="18005" y="299841"/>
                  <a:pt x="239689" y="101633"/>
                  <a:pt x="497731" y="115184"/>
                </a:cubicBezTo>
                <a:lnTo>
                  <a:pt x="500690" y="115184"/>
                </a:lnTo>
                <a:cubicBezTo>
                  <a:pt x="591730" y="115184"/>
                  <a:pt x="848818" y="84169"/>
                  <a:pt x="1092069" y="0"/>
                </a:cubicBezTo>
                <a:lnTo>
                  <a:pt x="1665699" y="793405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44">
            <a:hlinkClick r:id="rId8" action="ppaction://hlinksldjump"/>
          </p:cNvPr>
          <p:cNvSpPr/>
          <p:nvPr/>
        </p:nvSpPr>
        <p:spPr>
          <a:xfrm>
            <a:off x="6730383" y="3117792"/>
            <a:ext cx="1486035" cy="1077881"/>
          </a:xfrm>
          <a:custGeom>
            <a:avLst/>
            <a:gdLst/>
            <a:ahLst/>
            <a:cxnLst/>
            <a:rect l="l" t="t" r="r" b="b"/>
            <a:pathLst>
              <a:path w="1486035" h="1077881" extrusionOk="0">
                <a:moveTo>
                  <a:pt x="1486036" y="727940"/>
                </a:moveTo>
                <a:cubicBezTo>
                  <a:pt x="1204517" y="952868"/>
                  <a:pt x="845223" y="1074064"/>
                  <a:pt x="430962" y="1077786"/>
                </a:cubicBezTo>
                <a:cubicBezTo>
                  <a:pt x="426286" y="1077786"/>
                  <a:pt x="421705" y="1077882"/>
                  <a:pt x="417029" y="1077882"/>
                </a:cubicBezTo>
                <a:cubicBezTo>
                  <a:pt x="262432" y="1077882"/>
                  <a:pt x="124059" y="1054501"/>
                  <a:pt x="0" y="1019287"/>
                </a:cubicBezTo>
                <a:lnTo>
                  <a:pt x="307857" y="112989"/>
                </a:lnTo>
                <a:cubicBezTo>
                  <a:pt x="343071" y="119860"/>
                  <a:pt x="379239" y="123582"/>
                  <a:pt x="417220" y="123582"/>
                </a:cubicBezTo>
                <a:cubicBezTo>
                  <a:pt x="419033" y="123582"/>
                  <a:pt x="420751" y="123582"/>
                  <a:pt x="422469" y="123486"/>
                </a:cubicBezTo>
                <a:cubicBezTo>
                  <a:pt x="611706" y="121769"/>
                  <a:pt x="758859" y="82452"/>
                  <a:pt x="873661" y="0"/>
                </a:cubicBezTo>
                <a:lnTo>
                  <a:pt x="1486036" y="72794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44">
            <a:hlinkClick r:id="rId9" action="ppaction://hlinksldjump"/>
          </p:cNvPr>
          <p:cNvSpPr/>
          <p:nvPr/>
        </p:nvSpPr>
        <p:spPr>
          <a:xfrm>
            <a:off x="4798308" y="2893722"/>
            <a:ext cx="1211483" cy="1144300"/>
          </a:xfrm>
          <a:custGeom>
            <a:avLst/>
            <a:gdLst/>
            <a:ahLst/>
            <a:cxnLst/>
            <a:rect l="l" t="t" r="r" b="b"/>
            <a:pathLst>
              <a:path w="1211483" h="1144300" extrusionOk="0">
                <a:moveTo>
                  <a:pt x="1211483" y="927961"/>
                </a:moveTo>
                <a:cubicBezTo>
                  <a:pt x="1050684" y="945615"/>
                  <a:pt x="918036" y="1020910"/>
                  <a:pt x="881391" y="1115194"/>
                </a:cubicBezTo>
                <a:cubicBezTo>
                  <a:pt x="877574" y="1124833"/>
                  <a:pt x="874234" y="1134567"/>
                  <a:pt x="871276" y="1144301"/>
                </a:cubicBezTo>
                <a:lnTo>
                  <a:pt x="0" y="767066"/>
                </a:lnTo>
                <a:cubicBezTo>
                  <a:pt x="152020" y="375898"/>
                  <a:pt x="518471" y="90467"/>
                  <a:pt x="973958" y="0"/>
                </a:cubicBezTo>
                <a:lnTo>
                  <a:pt x="1211483" y="927961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44">
            <a:hlinkClick r:id="rId10" action="ppaction://hlinksldjump"/>
          </p:cNvPr>
          <p:cNvSpPr/>
          <p:nvPr/>
        </p:nvSpPr>
        <p:spPr>
          <a:xfrm>
            <a:off x="5098054" y="4596288"/>
            <a:ext cx="1475156" cy="1325331"/>
          </a:xfrm>
          <a:custGeom>
            <a:avLst/>
            <a:gdLst/>
            <a:ahLst/>
            <a:cxnLst/>
            <a:rect l="l" t="t" r="r" b="b"/>
            <a:pathLst>
              <a:path w="1475156" h="1325331" extrusionOk="0">
                <a:moveTo>
                  <a:pt x="1475157" y="359771"/>
                </a:moveTo>
                <a:lnTo>
                  <a:pt x="1475157" y="1325331"/>
                </a:lnTo>
                <a:cubicBezTo>
                  <a:pt x="1447100" y="1321609"/>
                  <a:pt x="1418853" y="1317411"/>
                  <a:pt x="1390319" y="1312735"/>
                </a:cubicBezTo>
                <a:cubicBezTo>
                  <a:pt x="1024345" y="1252804"/>
                  <a:pt x="421610" y="1154130"/>
                  <a:pt x="0" y="631078"/>
                </a:cubicBezTo>
                <a:lnTo>
                  <a:pt x="712098" y="0"/>
                </a:lnTo>
                <a:cubicBezTo>
                  <a:pt x="891412" y="246877"/>
                  <a:pt x="1194497" y="312629"/>
                  <a:pt x="1475157" y="359771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44">
            <a:hlinkClick r:id="rId11" action="ppaction://hlinksldjump"/>
          </p:cNvPr>
          <p:cNvSpPr/>
          <p:nvPr/>
        </p:nvSpPr>
        <p:spPr>
          <a:xfrm>
            <a:off x="9119950" y="2437185"/>
            <a:ext cx="1245838" cy="1535468"/>
          </a:xfrm>
          <a:custGeom>
            <a:avLst/>
            <a:gdLst/>
            <a:ahLst/>
            <a:cxnLst/>
            <a:rect l="l" t="t" r="r" b="b"/>
            <a:pathLst>
              <a:path w="1245838" h="1535468" extrusionOk="0">
                <a:moveTo>
                  <a:pt x="1245838" y="0"/>
                </a:moveTo>
                <a:cubicBezTo>
                  <a:pt x="1242307" y="39031"/>
                  <a:pt x="1238299" y="77966"/>
                  <a:pt x="1233814" y="116902"/>
                </a:cubicBezTo>
                <a:cubicBezTo>
                  <a:pt x="1195451" y="448712"/>
                  <a:pt x="1137430" y="950101"/>
                  <a:pt x="845891" y="1535468"/>
                </a:cubicBezTo>
                <a:lnTo>
                  <a:pt x="0" y="1107178"/>
                </a:lnTo>
                <a:cubicBezTo>
                  <a:pt x="187425" y="730993"/>
                  <a:pt x="245923" y="392122"/>
                  <a:pt x="279324" y="125681"/>
                </a:cubicBezTo>
                <a:lnTo>
                  <a:pt x="1245838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44">
            <a:hlinkClick r:id="rId12" action="ppaction://hlinksldjump"/>
          </p:cNvPr>
          <p:cNvSpPr/>
          <p:nvPr/>
        </p:nvSpPr>
        <p:spPr>
          <a:xfrm>
            <a:off x="5932755" y="711876"/>
            <a:ext cx="1832827" cy="1379470"/>
          </a:xfrm>
          <a:custGeom>
            <a:avLst/>
            <a:gdLst/>
            <a:ahLst/>
            <a:cxnLst/>
            <a:rect l="l" t="t" r="r" b="b"/>
            <a:pathLst>
              <a:path w="1832827" h="1379470" extrusionOk="0">
                <a:moveTo>
                  <a:pt x="1832828" y="53758"/>
                </a:moveTo>
                <a:lnTo>
                  <a:pt x="1582133" y="974848"/>
                </a:lnTo>
                <a:cubicBezTo>
                  <a:pt x="1387265" y="902321"/>
                  <a:pt x="1064331" y="1039836"/>
                  <a:pt x="722500" y="1185366"/>
                </a:cubicBezTo>
                <a:cubicBezTo>
                  <a:pt x="571148" y="1249877"/>
                  <a:pt x="408822" y="1319064"/>
                  <a:pt x="236857" y="1379471"/>
                </a:cubicBezTo>
                <a:lnTo>
                  <a:pt x="0" y="451224"/>
                </a:lnTo>
                <a:cubicBezTo>
                  <a:pt x="1909" y="450556"/>
                  <a:pt x="3722" y="449792"/>
                  <a:pt x="5631" y="449124"/>
                </a:cubicBezTo>
                <a:cubicBezTo>
                  <a:pt x="120528" y="405799"/>
                  <a:pt x="236571" y="356366"/>
                  <a:pt x="354236" y="306266"/>
                </a:cubicBezTo>
                <a:cubicBezTo>
                  <a:pt x="581836" y="209404"/>
                  <a:pt x="817262" y="109107"/>
                  <a:pt x="1056219" y="51277"/>
                </a:cubicBezTo>
                <a:cubicBezTo>
                  <a:pt x="1309585" y="-9989"/>
                  <a:pt x="1538808" y="-16478"/>
                  <a:pt x="1752094" y="32477"/>
                </a:cubicBezTo>
                <a:cubicBezTo>
                  <a:pt x="1779292" y="38680"/>
                  <a:pt x="1806203" y="45742"/>
                  <a:pt x="1832828" y="53758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44">
            <a:hlinkClick r:id="rId13" action="ppaction://hlinksldjump"/>
          </p:cNvPr>
          <p:cNvSpPr/>
          <p:nvPr/>
        </p:nvSpPr>
        <p:spPr>
          <a:xfrm>
            <a:off x="2943341" y="809421"/>
            <a:ext cx="1857639" cy="1262935"/>
          </a:xfrm>
          <a:custGeom>
            <a:avLst/>
            <a:gdLst/>
            <a:ahLst/>
            <a:cxnLst/>
            <a:rect l="l" t="t" r="r" b="b"/>
            <a:pathLst>
              <a:path w="1857639" h="1262935" extrusionOk="0">
                <a:moveTo>
                  <a:pt x="1857640" y="375055"/>
                </a:moveTo>
                <a:lnTo>
                  <a:pt x="1510465" y="1262935"/>
                </a:lnTo>
                <a:lnTo>
                  <a:pt x="1503881" y="1260263"/>
                </a:lnTo>
                <a:cubicBezTo>
                  <a:pt x="797508" y="973401"/>
                  <a:pt x="651119" y="941909"/>
                  <a:pt x="509405" y="976264"/>
                </a:cubicBezTo>
                <a:lnTo>
                  <a:pt x="0" y="157093"/>
                </a:lnTo>
                <a:cubicBezTo>
                  <a:pt x="20136" y="145928"/>
                  <a:pt x="40844" y="135335"/>
                  <a:pt x="61934" y="125315"/>
                </a:cubicBezTo>
                <a:cubicBezTo>
                  <a:pt x="335437" y="-4565"/>
                  <a:pt x="596437" y="-32049"/>
                  <a:pt x="908303" y="36183"/>
                </a:cubicBezTo>
                <a:cubicBezTo>
                  <a:pt x="1157661" y="90769"/>
                  <a:pt x="1436126" y="203854"/>
                  <a:pt x="1857640" y="375055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44">
            <a:hlinkClick r:id="rId14" action="ppaction://hlinksldjump"/>
          </p:cNvPr>
          <p:cNvSpPr/>
          <p:nvPr/>
        </p:nvSpPr>
        <p:spPr>
          <a:xfrm>
            <a:off x="2879116" y="4452380"/>
            <a:ext cx="1453023" cy="1390987"/>
          </a:xfrm>
          <a:custGeom>
            <a:avLst/>
            <a:gdLst/>
            <a:ahLst/>
            <a:cxnLst/>
            <a:rect l="l" t="t" r="r" b="b"/>
            <a:pathLst>
              <a:path w="1453023" h="1390987" extrusionOk="0">
                <a:moveTo>
                  <a:pt x="1064044" y="1047916"/>
                </a:moveTo>
                <a:cubicBezTo>
                  <a:pt x="930728" y="1182663"/>
                  <a:pt x="766684" y="1297275"/>
                  <a:pt x="573629" y="1390987"/>
                </a:cubicBezTo>
                <a:lnTo>
                  <a:pt x="0" y="597582"/>
                </a:lnTo>
                <a:cubicBezTo>
                  <a:pt x="155837" y="543569"/>
                  <a:pt x="305948" y="467798"/>
                  <a:pt x="403192" y="364352"/>
                </a:cubicBezTo>
                <a:cubicBezTo>
                  <a:pt x="483066" y="279419"/>
                  <a:pt x="513509" y="189715"/>
                  <a:pt x="505111" y="64320"/>
                </a:cubicBezTo>
                <a:lnTo>
                  <a:pt x="1449581" y="0"/>
                </a:lnTo>
                <a:cubicBezTo>
                  <a:pt x="1476683" y="403382"/>
                  <a:pt x="1343368" y="765825"/>
                  <a:pt x="1064044" y="1047916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44">
            <a:hlinkClick r:id="rId15" action="ppaction://hlinksldjump"/>
          </p:cNvPr>
          <p:cNvSpPr/>
          <p:nvPr/>
        </p:nvSpPr>
        <p:spPr>
          <a:xfrm>
            <a:off x="7604044" y="2402067"/>
            <a:ext cx="1263588" cy="1443664"/>
          </a:xfrm>
          <a:custGeom>
            <a:avLst/>
            <a:gdLst/>
            <a:ahLst/>
            <a:cxnLst/>
            <a:rect l="l" t="t" r="r" b="b"/>
            <a:pathLst>
              <a:path w="1263588" h="1443664" extrusionOk="0">
                <a:moveTo>
                  <a:pt x="1263589" y="0"/>
                </a:moveTo>
                <a:cubicBezTo>
                  <a:pt x="1262348" y="111749"/>
                  <a:pt x="1243071" y="507115"/>
                  <a:pt x="1043145" y="904485"/>
                </a:cubicBezTo>
                <a:cubicBezTo>
                  <a:pt x="933496" y="1122447"/>
                  <a:pt x="788156" y="1303287"/>
                  <a:pt x="612375" y="1443664"/>
                </a:cubicBezTo>
                <a:lnTo>
                  <a:pt x="0" y="715725"/>
                </a:lnTo>
                <a:cubicBezTo>
                  <a:pt x="81498" y="657131"/>
                  <a:pt x="146581" y="576874"/>
                  <a:pt x="198876" y="472855"/>
                </a:cubicBezTo>
                <a:cubicBezTo>
                  <a:pt x="268827" y="333814"/>
                  <a:pt x="300414" y="175877"/>
                  <a:pt x="311770" y="70236"/>
                </a:cubicBezTo>
                <a:lnTo>
                  <a:pt x="1263589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44">
            <a:hlinkClick r:id="rId16" action="ppaction://hlinksldjump"/>
          </p:cNvPr>
          <p:cNvSpPr/>
          <p:nvPr/>
        </p:nvSpPr>
        <p:spPr>
          <a:xfrm>
            <a:off x="5772267" y="2867278"/>
            <a:ext cx="1265973" cy="1269800"/>
          </a:xfrm>
          <a:custGeom>
            <a:avLst/>
            <a:gdLst/>
            <a:ahLst/>
            <a:cxnLst/>
            <a:rect l="l" t="t" r="r" b="b"/>
            <a:pathLst>
              <a:path w="1265973" h="1269800" extrusionOk="0">
                <a:moveTo>
                  <a:pt x="1265974" y="363503"/>
                </a:moveTo>
                <a:lnTo>
                  <a:pt x="958116" y="1269801"/>
                </a:lnTo>
                <a:cubicBezTo>
                  <a:pt x="761340" y="1213975"/>
                  <a:pt x="600922" y="1128183"/>
                  <a:pt x="469802" y="1058137"/>
                </a:cubicBezTo>
                <a:cubicBezTo>
                  <a:pt x="404718" y="1023305"/>
                  <a:pt x="269303" y="950779"/>
                  <a:pt x="237525" y="954405"/>
                </a:cubicBezTo>
                <a:lnTo>
                  <a:pt x="0" y="26444"/>
                </a:lnTo>
                <a:cubicBezTo>
                  <a:pt x="44089" y="17664"/>
                  <a:pt x="89036" y="10794"/>
                  <a:pt x="134747" y="5736"/>
                </a:cubicBezTo>
                <a:cubicBezTo>
                  <a:pt x="455678" y="-29669"/>
                  <a:pt x="709426" y="106033"/>
                  <a:pt x="913264" y="215014"/>
                </a:cubicBezTo>
                <a:cubicBezTo>
                  <a:pt x="1041045" y="283341"/>
                  <a:pt x="1148308" y="340695"/>
                  <a:pt x="1265974" y="363503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44">
            <a:hlinkClick r:id="rId17" action="ppaction://hlinksldjump"/>
          </p:cNvPr>
          <p:cNvSpPr/>
          <p:nvPr/>
        </p:nvSpPr>
        <p:spPr>
          <a:xfrm>
            <a:off x="4703911" y="3660788"/>
            <a:ext cx="1106241" cy="1566578"/>
          </a:xfrm>
          <a:custGeom>
            <a:avLst/>
            <a:gdLst/>
            <a:ahLst/>
            <a:cxnLst/>
            <a:rect l="l" t="t" r="r" b="b"/>
            <a:pathLst>
              <a:path w="1106241" h="1566578" extrusionOk="0">
                <a:moveTo>
                  <a:pt x="1106241" y="935500"/>
                </a:moveTo>
                <a:lnTo>
                  <a:pt x="394143" y="1566579"/>
                </a:lnTo>
                <a:cubicBezTo>
                  <a:pt x="376584" y="1544916"/>
                  <a:pt x="359406" y="1522490"/>
                  <a:pt x="342610" y="1499396"/>
                </a:cubicBezTo>
                <a:cubicBezTo>
                  <a:pt x="233534" y="1349284"/>
                  <a:pt x="148411" y="1187435"/>
                  <a:pt x="89435" y="1018333"/>
                </a:cubicBezTo>
                <a:cubicBezTo>
                  <a:pt x="-31475" y="671636"/>
                  <a:pt x="-29757" y="319500"/>
                  <a:pt x="94397" y="0"/>
                </a:cubicBezTo>
                <a:lnTo>
                  <a:pt x="965673" y="377235"/>
                </a:lnTo>
                <a:cubicBezTo>
                  <a:pt x="894864" y="607985"/>
                  <a:pt x="1038868" y="842647"/>
                  <a:pt x="1106241" y="935500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44">
            <a:hlinkClick r:id="rId18" action="ppaction://hlinksldjump"/>
          </p:cNvPr>
          <p:cNvSpPr/>
          <p:nvPr/>
        </p:nvSpPr>
        <p:spPr>
          <a:xfrm>
            <a:off x="6573210" y="4878379"/>
            <a:ext cx="1460936" cy="1067288"/>
          </a:xfrm>
          <a:custGeom>
            <a:avLst/>
            <a:gdLst/>
            <a:ahLst/>
            <a:cxnLst/>
            <a:rect l="l" t="t" r="r" b="b"/>
            <a:pathLst>
              <a:path w="1460936" h="1067288" extrusionOk="0">
                <a:moveTo>
                  <a:pt x="1460937" y="859919"/>
                </a:moveTo>
                <a:cubicBezTo>
                  <a:pt x="1436221" y="869176"/>
                  <a:pt x="1413222" y="877288"/>
                  <a:pt x="1392228" y="884445"/>
                </a:cubicBezTo>
                <a:cubicBezTo>
                  <a:pt x="1229042" y="940081"/>
                  <a:pt x="856007" y="1067193"/>
                  <a:pt x="366356" y="1067288"/>
                </a:cubicBezTo>
                <a:cubicBezTo>
                  <a:pt x="250313" y="1067288"/>
                  <a:pt x="127876" y="1060131"/>
                  <a:pt x="0" y="1043240"/>
                </a:cubicBezTo>
                <a:lnTo>
                  <a:pt x="0" y="77680"/>
                </a:lnTo>
                <a:cubicBezTo>
                  <a:pt x="22426" y="81497"/>
                  <a:pt x="44757" y="85123"/>
                  <a:pt x="66896" y="88750"/>
                </a:cubicBezTo>
                <a:cubicBezTo>
                  <a:pt x="493278" y="158509"/>
                  <a:pt x="844746" y="61075"/>
                  <a:pt x="1030739" y="0"/>
                </a:cubicBezTo>
                <a:lnTo>
                  <a:pt x="1460937" y="859919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44">
            <a:hlinkClick r:id="rId19" action="ppaction://hlinksldjump"/>
          </p:cNvPr>
          <p:cNvSpPr/>
          <p:nvPr/>
        </p:nvSpPr>
        <p:spPr>
          <a:xfrm>
            <a:off x="8584397" y="3544364"/>
            <a:ext cx="1381443" cy="1683002"/>
          </a:xfrm>
          <a:custGeom>
            <a:avLst/>
            <a:gdLst/>
            <a:ahLst/>
            <a:cxnLst/>
            <a:rect l="l" t="t" r="r" b="b"/>
            <a:pathLst>
              <a:path w="1381443" h="1683002" extrusionOk="0">
                <a:moveTo>
                  <a:pt x="1381444" y="428290"/>
                </a:moveTo>
                <a:cubicBezTo>
                  <a:pt x="1095917" y="1001347"/>
                  <a:pt x="725936" y="1381253"/>
                  <a:pt x="465698" y="1599120"/>
                </a:cubicBezTo>
                <a:cubicBezTo>
                  <a:pt x="430866" y="1628226"/>
                  <a:pt x="396130" y="1656187"/>
                  <a:pt x="361584" y="1683003"/>
                </a:cubicBezTo>
                <a:lnTo>
                  <a:pt x="0" y="738532"/>
                </a:lnTo>
                <a:cubicBezTo>
                  <a:pt x="159463" y="581837"/>
                  <a:pt x="367787" y="336581"/>
                  <a:pt x="535553" y="0"/>
                </a:cubicBezTo>
                <a:lnTo>
                  <a:pt x="1381444" y="42829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44">
            <a:hlinkClick r:id="rId20" action="ppaction://hlinksldjump"/>
          </p:cNvPr>
          <p:cNvSpPr/>
          <p:nvPr/>
        </p:nvSpPr>
        <p:spPr>
          <a:xfrm>
            <a:off x="9397670" y="885215"/>
            <a:ext cx="989330" cy="1686360"/>
          </a:xfrm>
          <a:custGeom>
            <a:avLst/>
            <a:gdLst/>
            <a:ahLst/>
            <a:cxnLst/>
            <a:rect l="l" t="t" r="r" b="b"/>
            <a:pathLst>
              <a:path w="989330" h="1686360" extrusionOk="0">
                <a:moveTo>
                  <a:pt x="968214" y="1560679"/>
                </a:moveTo>
                <a:lnTo>
                  <a:pt x="968118" y="1560679"/>
                </a:lnTo>
                <a:lnTo>
                  <a:pt x="1604" y="1686360"/>
                </a:lnTo>
                <a:cubicBezTo>
                  <a:pt x="6852" y="1644753"/>
                  <a:pt x="11433" y="1604959"/>
                  <a:pt x="15823" y="1567073"/>
                </a:cubicBezTo>
                <a:cubicBezTo>
                  <a:pt x="55140" y="1227247"/>
                  <a:pt x="51322" y="882554"/>
                  <a:pt x="4562" y="542728"/>
                </a:cubicBezTo>
                <a:cubicBezTo>
                  <a:pt x="-31415" y="281727"/>
                  <a:pt x="149329" y="40766"/>
                  <a:pt x="408230" y="4598"/>
                </a:cubicBezTo>
                <a:cubicBezTo>
                  <a:pt x="667227" y="-31665"/>
                  <a:pt x="906184" y="150511"/>
                  <a:pt x="942161" y="411607"/>
                </a:cubicBezTo>
                <a:cubicBezTo>
                  <a:pt x="994648" y="792563"/>
                  <a:pt x="1003332" y="1178578"/>
                  <a:pt x="968214" y="1560679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44">
            <a:hlinkClick r:id="rId21" action="ppaction://hlinksldjump"/>
          </p:cNvPr>
          <p:cNvSpPr/>
          <p:nvPr/>
        </p:nvSpPr>
        <p:spPr>
          <a:xfrm>
            <a:off x="2186654" y="2481013"/>
            <a:ext cx="1446479" cy="1396617"/>
          </a:xfrm>
          <a:custGeom>
            <a:avLst/>
            <a:gdLst/>
            <a:ahLst/>
            <a:cxnLst/>
            <a:rect l="l" t="t" r="r" b="b"/>
            <a:pathLst>
              <a:path w="1446479" h="1396617" extrusionOk="0">
                <a:moveTo>
                  <a:pt x="1446480" y="797795"/>
                </a:moveTo>
                <a:lnTo>
                  <a:pt x="701171" y="1396618"/>
                </a:lnTo>
                <a:cubicBezTo>
                  <a:pt x="555545" y="1250228"/>
                  <a:pt x="401330" y="1086852"/>
                  <a:pt x="276508" y="900382"/>
                </a:cubicBezTo>
                <a:cubicBezTo>
                  <a:pt x="81831" y="609511"/>
                  <a:pt x="-8446" y="315014"/>
                  <a:pt x="620" y="0"/>
                </a:cubicBezTo>
                <a:lnTo>
                  <a:pt x="946808" y="27579"/>
                </a:lnTo>
                <a:cubicBezTo>
                  <a:pt x="1020957" y="263768"/>
                  <a:pt x="1130893" y="483639"/>
                  <a:pt x="1446480" y="797795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18 Custom Layout 1">
  <p:cSld name="CUSTOM_17"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45"/>
          <p:cNvSpPr/>
          <p:nvPr/>
        </p:nvSpPr>
        <p:spPr>
          <a:xfrm rot="10403440">
            <a:off x="8486" y="310614"/>
            <a:ext cx="1468768" cy="1731241"/>
          </a:xfrm>
          <a:custGeom>
            <a:avLst/>
            <a:gdLst/>
            <a:ahLst/>
            <a:cxnLst/>
            <a:rect l="l" t="t" r="r" b="b"/>
            <a:pathLst>
              <a:path w="1470032" h="1732731" extrusionOk="0">
                <a:moveTo>
                  <a:pt x="346462" y="1694039"/>
                </a:moveTo>
                <a:cubicBezTo>
                  <a:pt x="328309" y="1689844"/>
                  <a:pt x="311196" y="1682690"/>
                  <a:pt x="296508" y="1672463"/>
                </a:cubicBezTo>
                <a:cubicBezTo>
                  <a:pt x="267132" y="1652010"/>
                  <a:pt x="250337" y="1621095"/>
                  <a:pt x="247039" y="1589149"/>
                </a:cubicBezTo>
                <a:lnTo>
                  <a:pt x="251885" y="1545616"/>
                </a:lnTo>
                <a:lnTo>
                  <a:pt x="255143" y="1547979"/>
                </a:lnTo>
                <a:cubicBezTo>
                  <a:pt x="279949" y="1563316"/>
                  <a:pt x="306208" y="1576999"/>
                  <a:pt x="333755" y="1588773"/>
                </a:cubicBezTo>
                <a:lnTo>
                  <a:pt x="278550" y="1499643"/>
                </a:lnTo>
                <a:cubicBezTo>
                  <a:pt x="266245" y="1511934"/>
                  <a:pt x="257542" y="1526323"/>
                  <a:pt x="252329" y="1541634"/>
                </a:cubicBezTo>
                <a:lnTo>
                  <a:pt x="251885" y="1545616"/>
                </a:lnTo>
                <a:lnTo>
                  <a:pt x="185243" y="1497268"/>
                </a:lnTo>
                <a:cubicBezTo>
                  <a:pt x="54807" y="1386951"/>
                  <a:pt x="-17483" y="1226340"/>
                  <a:pt x="3633" y="1070690"/>
                </a:cubicBezTo>
                <a:cubicBezTo>
                  <a:pt x="6514" y="1049110"/>
                  <a:pt x="13389" y="1024905"/>
                  <a:pt x="35780" y="1014210"/>
                </a:cubicBezTo>
                <a:cubicBezTo>
                  <a:pt x="67262" y="999198"/>
                  <a:pt x="104732" y="1020589"/>
                  <a:pt x="131781" y="1040856"/>
                </a:cubicBezTo>
                <a:cubicBezTo>
                  <a:pt x="180776" y="1077633"/>
                  <a:pt x="229996" y="1114224"/>
                  <a:pt x="278993" y="1151002"/>
                </a:cubicBezTo>
                <a:cubicBezTo>
                  <a:pt x="173681" y="995071"/>
                  <a:pt x="135326" y="807614"/>
                  <a:pt x="172573" y="630854"/>
                </a:cubicBezTo>
                <a:cubicBezTo>
                  <a:pt x="282541" y="679453"/>
                  <a:pt x="374105" y="757513"/>
                  <a:pt x="430641" y="850959"/>
                </a:cubicBezTo>
                <a:cubicBezTo>
                  <a:pt x="401375" y="779093"/>
                  <a:pt x="372109" y="700657"/>
                  <a:pt x="401154" y="628603"/>
                </a:cubicBezTo>
                <a:cubicBezTo>
                  <a:pt x="430197" y="556548"/>
                  <a:pt x="546594" y="507947"/>
                  <a:pt x="613106" y="558986"/>
                </a:cubicBezTo>
                <a:cubicBezTo>
                  <a:pt x="664319" y="598392"/>
                  <a:pt x="662547" y="675701"/>
                  <a:pt x="722187" y="705160"/>
                </a:cubicBezTo>
                <a:cubicBezTo>
                  <a:pt x="705336" y="501568"/>
                  <a:pt x="734602" y="295160"/>
                  <a:pt x="807543" y="100574"/>
                </a:cubicBezTo>
                <a:cubicBezTo>
                  <a:pt x="822841" y="60043"/>
                  <a:pt x="846120" y="14633"/>
                  <a:pt x="894450" y="2812"/>
                </a:cubicBezTo>
                <a:cubicBezTo>
                  <a:pt x="976705" y="-17080"/>
                  <a:pt x="1032577" y="72615"/>
                  <a:pt x="1047208" y="143919"/>
                </a:cubicBezTo>
                <a:cubicBezTo>
                  <a:pt x="1076031" y="284839"/>
                  <a:pt x="1080907" y="429138"/>
                  <a:pt x="1061840" y="571183"/>
                </a:cubicBezTo>
                <a:cubicBezTo>
                  <a:pt x="1076251" y="536281"/>
                  <a:pt x="1091994" y="499692"/>
                  <a:pt x="1124584" y="474923"/>
                </a:cubicBezTo>
                <a:cubicBezTo>
                  <a:pt x="1157174" y="450154"/>
                  <a:pt x="1212379" y="442459"/>
                  <a:pt x="1243641" y="468542"/>
                </a:cubicBezTo>
                <a:cubicBezTo>
                  <a:pt x="1265147" y="486555"/>
                  <a:pt x="1269359" y="514514"/>
                  <a:pt x="1270244" y="540222"/>
                </a:cubicBezTo>
                <a:cubicBezTo>
                  <a:pt x="1272463" y="608149"/>
                  <a:pt x="1260268" y="676452"/>
                  <a:pt x="1234550" y="740626"/>
                </a:cubicBezTo>
                <a:cubicBezTo>
                  <a:pt x="1309709" y="710978"/>
                  <a:pt x="1409255" y="738373"/>
                  <a:pt x="1449385" y="799733"/>
                </a:cubicBezTo>
                <a:cubicBezTo>
                  <a:pt x="1489514" y="861093"/>
                  <a:pt x="1464017" y="947034"/>
                  <a:pt x="1394401" y="985125"/>
                </a:cubicBezTo>
                <a:cubicBezTo>
                  <a:pt x="1410198" y="972600"/>
                  <a:pt x="1429251" y="965176"/>
                  <a:pt x="1449537" y="962115"/>
                </a:cubicBezTo>
                <a:lnTo>
                  <a:pt x="1470032" y="963153"/>
                </a:lnTo>
                <a:lnTo>
                  <a:pt x="1397549" y="1582612"/>
                </a:lnTo>
                <a:lnTo>
                  <a:pt x="1350437" y="1615413"/>
                </a:lnTo>
                <a:cubicBezTo>
                  <a:pt x="1262402" y="1665285"/>
                  <a:pt x="1157063" y="1693573"/>
                  <a:pt x="1050977" y="1694417"/>
                </a:cubicBezTo>
                <a:cubicBezTo>
                  <a:pt x="989787" y="1694792"/>
                  <a:pt x="908864" y="1663080"/>
                  <a:pt x="926376" y="1613543"/>
                </a:cubicBezTo>
                <a:cubicBezTo>
                  <a:pt x="917732" y="1685973"/>
                  <a:pt x="824393" y="1734197"/>
                  <a:pt x="738370" y="1732697"/>
                </a:cubicBezTo>
                <a:cubicBezTo>
                  <a:pt x="652348" y="1731194"/>
                  <a:pt x="573420" y="1693665"/>
                  <a:pt x="500480" y="1655012"/>
                </a:cubicBezTo>
                <a:cubicBezTo>
                  <a:pt x="464729" y="1692588"/>
                  <a:pt x="400918" y="1706626"/>
                  <a:pt x="346462" y="169403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45"/>
          <p:cNvSpPr/>
          <p:nvPr/>
        </p:nvSpPr>
        <p:spPr>
          <a:xfrm rot="8379764">
            <a:off x="349963" y="-462628"/>
            <a:ext cx="1551239" cy="1693664"/>
          </a:xfrm>
          <a:custGeom>
            <a:avLst/>
            <a:gdLst/>
            <a:ahLst/>
            <a:cxnLst/>
            <a:rect l="l" t="t" r="r" b="b"/>
            <a:pathLst>
              <a:path w="1550725" h="1693103" extrusionOk="0">
                <a:moveTo>
                  <a:pt x="1176669" y="1691788"/>
                </a:moveTo>
                <a:lnTo>
                  <a:pt x="0" y="692311"/>
                </a:lnTo>
                <a:lnTo>
                  <a:pt x="5643" y="667782"/>
                </a:lnTo>
                <a:cubicBezTo>
                  <a:pt x="15305" y="639727"/>
                  <a:pt x="30538" y="616170"/>
                  <a:pt x="51092" y="603204"/>
                </a:cubicBezTo>
                <a:cubicBezTo>
                  <a:pt x="83553" y="582660"/>
                  <a:pt x="117244" y="591927"/>
                  <a:pt x="148939" y="615302"/>
                </a:cubicBezTo>
                <a:lnTo>
                  <a:pt x="188704" y="653356"/>
                </a:lnTo>
                <a:lnTo>
                  <a:pt x="207820" y="685971"/>
                </a:lnTo>
                <a:cubicBezTo>
                  <a:pt x="215744" y="696289"/>
                  <a:pt x="224753" y="705126"/>
                  <a:pt x="234814" y="712043"/>
                </a:cubicBezTo>
                <a:cubicBezTo>
                  <a:pt x="222574" y="694101"/>
                  <a:pt x="209030" y="675759"/>
                  <a:pt x="194583" y="658981"/>
                </a:cubicBezTo>
                <a:lnTo>
                  <a:pt x="188704" y="653356"/>
                </a:lnTo>
                <a:lnTo>
                  <a:pt x="187331" y="651012"/>
                </a:lnTo>
                <a:cubicBezTo>
                  <a:pt x="152989" y="573963"/>
                  <a:pt x="158850" y="459394"/>
                  <a:pt x="211932" y="402145"/>
                </a:cubicBezTo>
                <a:cubicBezTo>
                  <a:pt x="282706" y="325627"/>
                  <a:pt x="405764" y="385162"/>
                  <a:pt x="425985" y="505687"/>
                </a:cubicBezTo>
                <a:cubicBezTo>
                  <a:pt x="414013" y="454920"/>
                  <a:pt x="401907" y="400318"/>
                  <a:pt x="413081" y="349186"/>
                </a:cubicBezTo>
                <a:cubicBezTo>
                  <a:pt x="424256" y="298054"/>
                  <a:pt x="469222" y="257694"/>
                  <a:pt x="502747" y="284540"/>
                </a:cubicBezTo>
                <a:cubicBezTo>
                  <a:pt x="516183" y="295314"/>
                  <a:pt x="524963" y="314123"/>
                  <a:pt x="532813" y="332568"/>
                </a:cubicBezTo>
                <a:cubicBezTo>
                  <a:pt x="556493" y="388447"/>
                  <a:pt x="576183" y="447616"/>
                  <a:pt x="591349" y="508792"/>
                </a:cubicBezTo>
                <a:cubicBezTo>
                  <a:pt x="548246" y="349917"/>
                  <a:pt x="515252" y="143926"/>
                  <a:pt x="608910" y="33260"/>
                </a:cubicBezTo>
                <a:cubicBezTo>
                  <a:pt x="621947" y="17739"/>
                  <a:pt x="637379" y="5138"/>
                  <a:pt x="654406" y="1303"/>
                </a:cubicBezTo>
                <a:cubicBezTo>
                  <a:pt x="712943" y="-12029"/>
                  <a:pt x="756579" y="79463"/>
                  <a:pt x="762034" y="160544"/>
                </a:cubicBezTo>
                <a:cubicBezTo>
                  <a:pt x="767487" y="241626"/>
                  <a:pt x="752720" y="326724"/>
                  <a:pt x="773208" y="403058"/>
                </a:cubicBezTo>
                <a:cubicBezTo>
                  <a:pt x="783318" y="334759"/>
                  <a:pt x="795957" y="263722"/>
                  <a:pt x="829482" y="211310"/>
                </a:cubicBezTo>
                <a:cubicBezTo>
                  <a:pt x="863007" y="158900"/>
                  <a:pt x="923671" y="132603"/>
                  <a:pt x="965843" y="171318"/>
                </a:cubicBezTo>
                <a:cubicBezTo>
                  <a:pt x="1040609" y="240164"/>
                  <a:pt x="987395" y="399770"/>
                  <a:pt x="1000965" y="521941"/>
                </a:cubicBezTo>
                <a:cubicBezTo>
                  <a:pt x="1016131" y="461859"/>
                  <a:pt x="1033159" y="398310"/>
                  <a:pt x="1070010" y="359960"/>
                </a:cubicBezTo>
                <a:cubicBezTo>
                  <a:pt x="1106861" y="321611"/>
                  <a:pt x="1170052" y="324533"/>
                  <a:pt x="1190407" y="381690"/>
                </a:cubicBezTo>
                <a:cubicBezTo>
                  <a:pt x="1201716" y="413466"/>
                  <a:pt x="1196793" y="451086"/>
                  <a:pt x="1191604" y="485783"/>
                </a:cubicBezTo>
                <a:cubicBezTo>
                  <a:pt x="1178966" y="570700"/>
                  <a:pt x="1166327" y="655432"/>
                  <a:pt x="1153689" y="740349"/>
                </a:cubicBezTo>
                <a:cubicBezTo>
                  <a:pt x="1185352" y="610509"/>
                  <a:pt x="1322379" y="558098"/>
                  <a:pt x="1398341" y="646850"/>
                </a:cubicBezTo>
                <a:cubicBezTo>
                  <a:pt x="1455313" y="713413"/>
                  <a:pt x="1460876" y="839144"/>
                  <a:pt x="1422887" y="924813"/>
                </a:cubicBezTo>
                <a:lnTo>
                  <a:pt x="1402131" y="960685"/>
                </a:lnTo>
                <a:lnTo>
                  <a:pt x="1370671" y="993455"/>
                </a:lnTo>
                <a:cubicBezTo>
                  <a:pt x="1381696" y="985465"/>
                  <a:pt x="1391584" y="975444"/>
                  <a:pt x="1400299" y="963851"/>
                </a:cubicBezTo>
                <a:lnTo>
                  <a:pt x="1402131" y="960685"/>
                </a:lnTo>
                <a:lnTo>
                  <a:pt x="1403811" y="958935"/>
                </a:lnTo>
                <a:cubicBezTo>
                  <a:pt x="1442518" y="937140"/>
                  <a:pt x="1493928" y="952685"/>
                  <a:pt x="1522065" y="998020"/>
                </a:cubicBezTo>
                <a:cubicBezTo>
                  <a:pt x="1559580" y="1058466"/>
                  <a:pt x="1558250" y="1152512"/>
                  <a:pt x="1529781" y="1221723"/>
                </a:cubicBezTo>
                <a:cubicBezTo>
                  <a:pt x="1501311" y="1290935"/>
                  <a:pt x="1450758" y="1338234"/>
                  <a:pt x="1397544" y="1369825"/>
                </a:cubicBezTo>
                <a:cubicBezTo>
                  <a:pt x="1313199" y="1419679"/>
                  <a:pt x="1218344" y="1435020"/>
                  <a:pt x="1127880" y="1413287"/>
                </a:cubicBezTo>
                <a:cubicBezTo>
                  <a:pt x="1205440" y="1429542"/>
                  <a:pt x="1277944" y="1487430"/>
                  <a:pt x="1326635" y="1571615"/>
                </a:cubicBezTo>
                <a:cubicBezTo>
                  <a:pt x="1339938" y="1594625"/>
                  <a:pt x="1351912" y="1626035"/>
                  <a:pt x="1342067" y="1652150"/>
                </a:cubicBezTo>
                <a:cubicBezTo>
                  <a:pt x="1333287" y="1675159"/>
                  <a:pt x="1312001" y="1681732"/>
                  <a:pt x="1293243" y="1685020"/>
                </a:cubicBezTo>
                <a:cubicBezTo>
                  <a:pt x="1257889" y="1691138"/>
                  <a:pt x="1222227" y="1693763"/>
                  <a:pt x="1186602" y="169296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45"/>
          <p:cNvSpPr/>
          <p:nvPr/>
        </p:nvSpPr>
        <p:spPr>
          <a:xfrm rot="8379764">
            <a:off x="82270" y="-331810"/>
            <a:ext cx="1305227" cy="1881948"/>
          </a:xfrm>
          <a:custGeom>
            <a:avLst/>
            <a:gdLst/>
            <a:ahLst/>
            <a:cxnLst/>
            <a:rect l="l" t="t" r="r" b="b"/>
            <a:pathLst>
              <a:path w="1304795" h="1881325" extrusionOk="0">
                <a:moveTo>
                  <a:pt x="817698" y="1881325"/>
                </a:moveTo>
                <a:lnTo>
                  <a:pt x="0" y="1186371"/>
                </a:lnTo>
                <a:lnTo>
                  <a:pt x="18" y="1185092"/>
                </a:lnTo>
                <a:cubicBezTo>
                  <a:pt x="2957" y="1163951"/>
                  <a:pt x="8772" y="1144140"/>
                  <a:pt x="18239" y="1126697"/>
                </a:cubicBezTo>
                <a:cubicBezTo>
                  <a:pt x="72136" y="1027280"/>
                  <a:pt x="173972" y="1107973"/>
                  <a:pt x="237939" y="1191341"/>
                </a:cubicBezTo>
                <a:cubicBezTo>
                  <a:pt x="208722" y="1048234"/>
                  <a:pt x="181064" y="904458"/>
                  <a:pt x="154541" y="760237"/>
                </a:cubicBezTo>
                <a:cubicBezTo>
                  <a:pt x="150712" y="739285"/>
                  <a:pt x="147167" y="715656"/>
                  <a:pt x="154115" y="696932"/>
                </a:cubicBezTo>
                <a:cubicBezTo>
                  <a:pt x="168724" y="657477"/>
                  <a:pt x="207445" y="681550"/>
                  <a:pt x="229430" y="711645"/>
                </a:cubicBezTo>
                <a:cubicBezTo>
                  <a:pt x="264463" y="759347"/>
                  <a:pt x="296374" y="812620"/>
                  <a:pt x="324458" y="870355"/>
                </a:cubicBezTo>
                <a:cubicBezTo>
                  <a:pt x="253967" y="707408"/>
                  <a:pt x="259499" y="472464"/>
                  <a:pt x="337649" y="318213"/>
                </a:cubicBezTo>
                <a:cubicBezTo>
                  <a:pt x="419771" y="420305"/>
                  <a:pt x="483029" y="559174"/>
                  <a:pt x="517919" y="714320"/>
                </a:cubicBezTo>
                <a:cubicBezTo>
                  <a:pt x="486857" y="494755"/>
                  <a:pt x="509833" y="257582"/>
                  <a:pt x="581034" y="62315"/>
                </a:cubicBezTo>
                <a:cubicBezTo>
                  <a:pt x="589687" y="38686"/>
                  <a:pt x="599899" y="14391"/>
                  <a:pt x="616068" y="4583"/>
                </a:cubicBezTo>
                <a:cubicBezTo>
                  <a:pt x="654788" y="-19046"/>
                  <a:pt x="688260" y="53399"/>
                  <a:pt x="703154" y="114476"/>
                </a:cubicBezTo>
                <a:cubicBezTo>
                  <a:pt x="739888" y="264046"/>
                  <a:pt x="766978" y="419413"/>
                  <a:pt x="783999" y="577676"/>
                </a:cubicBezTo>
                <a:cubicBezTo>
                  <a:pt x="841441" y="509690"/>
                  <a:pt x="836619" y="319549"/>
                  <a:pt x="908387" y="323562"/>
                </a:cubicBezTo>
                <a:cubicBezTo>
                  <a:pt x="955050" y="326015"/>
                  <a:pt x="974481" y="421419"/>
                  <a:pt x="967958" y="493862"/>
                </a:cubicBezTo>
                <a:cubicBezTo>
                  <a:pt x="961433" y="566308"/>
                  <a:pt x="942002" y="642320"/>
                  <a:pt x="960015" y="709860"/>
                </a:cubicBezTo>
                <a:cubicBezTo>
                  <a:pt x="958596" y="642096"/>
                  <a:pt x="1016890" y="599745"/>
                  <a:pt x="1054760" y="632288"/>
                </a:cubicBezTo>
                <a:cubicBezTo>
                  <a:pt x="1092628" y="664833"/>
                  <a:pt x="1105819" y="744412"/>
                  <a:pt x="1095465" y="810392"/>
                </a:cubicBezTo>
                <a:cubicBezTo>
                  <a:pt x="1085111" y="876372"/>
                  <a:pt x="1056178" y="930761"/>
                  <a:pt x="1026250" y="979578"/>
                </a:cubicBezTo>
                <a:cubicBezTo>
                  <a:pt x="1080573" y="927865"/>
                  <a:pt x="1147944" y="875257"/>
                  <a:pt x="1203968" y="921845"/>
                </a:cubicBezTo>
                <a:cubicBezTo>
                  <a:pt x="1249497" y="959739"/>
                  <a:pt x="1267084" y="1052469"/>
                  <a:pt x="1258432" y="1132270"/>
                </a:cubicBezTo>
                <a:cubicBezTo>
                  <a:pt x="1249781" y="1212071"/>
                  <a:pt x="1220562" y="1282064"/>
                  <a:pt x="1192054" y="1349604"/>
                </a:cubicBezTo>
                <a:cubicBezTo>
                  <a:pt x="1210883" y="1293933"/>
                  <a:pt x="1257953" y="1277383"/>
                  <a:pt x="1295570" y="1298729"/>
                </a:cubicBezTo>
                <a:lnTo>
                  <a:pt x="1304795" y="130819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30" name="Google Shape;330;p45"/>
          <p:cNvGrpSpPr/>
          <p:nvPr/>
        </p:nvGrpSpPr>
        <p:grpSpPr>
          <a:xfrm>
            <a:off x="293800" y="1789801"/>
            <a:ext cx="2489952" cy="3927127"/>
            <a:chOff x="351300" y="2342764"/>
            <a:chExt cx="2489952" cy="3927127"/>
          </a:xfrm>
        </p:grpSpPr>
        <p:sp>
          <p:nvSpPr>
            <p:cNvPr id="331" name="Google Shape;331;p45"/>
            <p:cNvSpPr/>
            <p:nvPr/>
          </p:nvSpPr>
          <p:spPr>
            <a:xfrm>
              <a:off x="2063271" y="2342764"/>
              <a:ext cx="777981" cy="1229422"/>
            </a:xfrm>
            <a:custGeom>
              <a:avLst/>
              <a:gdLst/>
              <a:ahLst/>
              <a:cxnLst/>
              <a:rect l="l" t="t" r="r" b="b"/>
              <a:pathLst>
                <a:path w="519520" h="820983" extrusionOk="0">
                  <a:moveTo>
                    <a:pt x="0" y="0"/>
                  </a:moveTo>
                  <a:lnTo>
                    <a:pt x="152688" y="0"/>
                  </a:lnTo>
                  <a:lnTo>
                    <a:pt x="519521" y="355286"/>
                  </a:lnTo>
                  <a:lnTo>
                    <a:pt x="225978" y="820984"/>
                  </a:lnTo>
                  <a:lnTo>
                    <a:pt x="73195" y="820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45"/>
            <p:cNvSpPr/>
            <p:nvPr/>
          </p:nvSpPr>
          <p:spPr>
            <a:xfrm>
              <a:off x="1900129" y="2580189"/>
              <a:ext cx="323253" cy="808993"/>
            </a:xfrm>
            <a:custGeom>
              <a:avLst/>
              <a:gdLst/>
              <a:ahLst/>
              <a:cxnLst/>
              <a:rect l="l" t="t" r="r" b="b"/>
              <a:pathLst>
                <a:path w="215862" h="540229" extrusionOk="0">
                  <a:moveTo>
                    <a:pt x="212809" y="15460"/>
                  </a:moveTo>
                  <a:cubicBezTo>
                    <a:pt x="210041" y="11452"/>
                    <a:pt x="206033" y="8875"/>
                    <a:pt x="200976" y="7921"/>
                  </a:cubicBezTo>
                  <a:cubicBezTo>
                    <a:pt x="164044" y="2577"/>
                    <a:pt x="129308" y="0"/>
                    <a:pt x="96671" y="0"/>
                  </a:cubicBezTo>
                  <a:cubicBezTo>
                    <a:pt x="62316" y="0"/>
                    <a:pt x="35500" y="859"/>
                    <a:pt x="16414" y="2672"/>
                  </a:cubicBezTo>
                  <a:cubicBezTo>
                    <a:pt x="11356" y="3149"/>
                    <a:pt x="7348" y="5153"/>
                    <a:pt x="4390" y="8780"/>
                  </a:cubicBezTo>
                  <a:cubicBezTo>
                    <a:pt x="1432" y="12311"/>
                    <a:pt x="0" y="16223"/>
                    <a:pt x="0" y="20517"/>
                  </a:cubicBezTo>
                  <a:lnTo>
                    <a:pt x="0" y="22426"/>
                  </a:lnTo>
                  <a:cubicBezTo>
                    <a:pt x="763" y="27198"/>
                    <a:pt x="2863" y="31015"/>
                    <a:pt x="6298" y="33782"/>
                  </a:cubicBezTo>
                  <a:cubicBezTo>
                    <a:pt x="9734" y="36550"/>
                    <a:pt x="13647" y="37981"/>
                    <a:pt x="17941" y="37981"/>
                  </a:cubicBezTo>
                  <a:lnTo>
                    <a:pt x="19086" y="37981"/>
                  </a:lnTo>
                  <a:cubicBezTo>
                    <a:pt x="35882" y="36454"/>
                    <a:pt x="60216" y="35691"/>
                    <a:pt x="92090" y="35691"/>
                  </a:cubicBezTo>
                  <a:cubicBezTo>
                    <a:pt x="90277" y="90563"/>
                    <a:pt x="89036" y="154406"/>
                    <a:pt x="88273" y="227028"/>
                  </a:cubicBezTo>
                  <a:cubicBezTo>
                    <a:pt x="87509" y="299746"/>
                    <a:pt x="87128" y="356717"/>
                    <a:pt x="87128" y="397943"/>
                  </a:cubicBezTo>
                  <a:cubicBezTo>
                    <a:pt x="87128" y="442986"/>
                    <a:pt x="87509" y="484689"/>
                    <a:pt x="88273" y="523147"/>
                  </a:cubicBezTo>
                  <a:cubicBezTo>
                    <a:pt x="88559" y="528205"/>
                    <a:pt x="90277" y="532308"/>
                    <a:pt x="93617" y="535458"/>
                  </a:cubicBezTo>
                  <a:cubicBezTo>
                    <a:pt x="96957" y="538607"/>
                    <a:pt x="101251" y="540229"/>
                    <a:pt x="106595" y="540229"/>
                  </a:cubicBezTo>
                  <a:cubicBezTo>
                    <a:pt x="111462" y="539943"/>
                    <a:pt x="115470" y="538225"/>
                    <a:pt x="118810" y="534885"/>
                  </a:cubicBezTo>
                  <a:cubicBezTo>
                    <a:pt x="122150" y="531641"/>
                    <a:pt x="123773" y="527442"/>
                    <a:pt x="123773" y="522384"/>
                  </a:cubicBezTo>
                  <a:cubicBezTo>
                    <a:pt x="123296" y="482685"/>
                    <a:pt x="123009" y="439264"/>
                    <a:pt x="123009" y="392313"/>
                  </a:cubicBezTo>
                  <a:cubicBezTo>
                    <a:pt x="123009" y="352614"/>
                    <a:pt x="123105" y="310243"/>
                    <a:pt x="123391" y="265200"/>
                  </a:cubicBezTo>
                  <a:cubicBezTo>
                    <a:pt x="124441" y="167098"/>
                    <a:pt x="125777" y="90850"/>
                    <a:pt x="127590" y="36454"/>
                  </a:cubicBezTo>
                  <a:cubicBezTo>
                    <a:pt x="149730" y="37504"/>
                    <a:pt x="172251" y="39603"/>
                    <a:pt x="195250" y="42943"/>
                  </a:cubicBezTo>
                  <a:lnTo>
                    <a:pt x="198303" y="43325"/>
                  </a:lnTo>
                  <a:cubicBezTo>
                    <a:pt x="201834" y="43325"/>
                    <a:pt x="205174" y="42276"/>
                    <a:pt x="208228" y="40271"/>
                  </a:cubicBezTo>
                  <a:cubicBezTo>
                    <a:pt x="213286" y="36741"/>
                    <a:pt x="215863" y="31778"/>
                    <a:pt x="215863" y="25480"/>
                  </a:cubicBezTo>
                  <a:cubicBezTo>
                    <a:pt x="215863" y="21758"/>
                    <a:pt x="214908" y="18513"/>
                    <a:pt x="212809" y="15460"/>
                  </a:cubicBezTo>
                  <a:close/>
                </a:path>
              </a:pathLst>
            </a:custGeom>
            <a:solidFill>
              <a:srgbClr val="BA925F"/>
            </a:solidFill>
            <a:ln w="9800" cap="flat" cmpd="sng">
              <a:solidFill>
                <a:srgbClr val="BA925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45"/>
            <p:cNvSpPr/>
            <p:nvPr/>
          </p:nvSpPr>
          <p:spPr>
            <a:xfrm>
              <a:off x="351300" y="2546164"/>
              <a:ext cx="461586" cy="3723727"/>
            </a:xfrm>
            <a:custGeom>
              <a:avLst/>
              <a:gdLst/>
              <a:ahLst/>
              <a:cxnLst/>
              <a:rect l="l" t="t" r="r" b="b"/>
              <a:pathLst>
                <a:path w="308238" h="2206653" extrusionOk="0">
                  <a:moveTo>
                    <a:pt x="308239" y="125323"/>
                  </a:moveTo>
                  <a:cubicBezTo>
                    <a:pt x="308239" y="-41774"/>
                    <a:pt x="0" y="-41774"/>
                    <a:pt x="0" y="125323"/>
                  </a:cubicBezTo>
                  <a:lnTo>
                    <a:pt x="0" y="2146816"/>
                  </a:lnTo>
                  <a:cubicBezTo>
                    <a:pt x="0" y="2225546"/>
                    <a:pt x="308239" y="2227646"/>
                    <a:pt x="308239" y="2146816"/>
                  </a:cubicBezTo>
                  <a:lnTo>
                    <a:pt x="308239" y="125323"/>
                  </a:lnTo>
                  <a:lnTo>
                    <a:pt x="308239" y="125323"/>
                  </a:lnTo>
                  <a:lnTo>
                    <a:pt x="308239" y="125323"/>
                  </a:ln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45"/>
            <p:cNvSpPr/>
            <p:nvPr/>
          </p:nvSpPr>
          <p:spPr>
            <a:xfrm>
              <a:off x="595436" y="2342764"/>
              <a:ext cx="2017694" cy="1229422"/>
            </a:xfrm>
            <a:custGeom>
              <a:avLst/>
              <a:gdLst/>
              <a:ahLst/>
              <a:cxnLst/>
              <a:rect l="l" t="t" r="r" b="b"/>
              <a:pathLst>
                <a:path w="1347375" h="820983" extrusionOk="0">
                  <a:moveTo>
                    <a:pt x="0" y="245541"/>
                  </a:moveTo>
                  <a:lnTo>
                    <a:pt x="981116" y="0"/>
                  </a:lnTo>
                  <a:lnTo>
                    <a:pt x="1347376" y="355286"/>
                  </a:lnTo>
                  <a:lnTo>
                    <a:pt x="1054215" y="820984"/>
                  </a:lnTo>
                  <a:lnTo>
                    <a:pt x="2481" y="795504"/>
                  </a:lnTo>
                  <a:lnTo>
                    <a:pt x="0" y="245541"/>
                  </a:ln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35" name="Google Shape;335;p45"/>
          <p:cNvSpPr/>
          <p:nvPr/>
        </p:nvSpPr>
        <p:spPr>
          <a:xfrm flipH="1">
            <a:off x="150310" y="5176516"/>
            <a:ext cx="548532" cy="597582"/>
          </a:xfrm>
          <a:custGeom>
            <a:avLst/>
            <a:gdLst/>
            <a:ahLst/>
            <a:cxnLst/>
            <a:rect l="l" t="t" r="r" b="b"/>
            <a:pathLst>
              <a:path w="548532" h="597582" extrusionOk="0">
                <a:moveTo>
                  <a:pt x="270639" y="582504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8" y="486979"/>
                </a:cubicBezTo>
                <a:cubicBezTo>
                  <a:pt x="168625" y="340685"/>
                  <a:pt x="117475" y="179217"/>
                  <a:pt x="98102" y="13933"/>
                </a:cubicBezTo>
                <a:cubicBezTo>
                  <a:pt x="145913" y="140282"/>
                  <a:pt x="197541" y="265200"/>
                  <a:pt x="252889" y="388495"/>
                </a:cubicBezTo>
                <a:cubicBezTo>
                  <a:pt x="215386" y="261001"/>
                  <a:pt x="226933" y="119669"/>
                  <a:pt x="284668" y="0"/>
                </a:cubicBezTo>
                <a:cubicBezTo>
                  <a:pt x="292111" y="137228"/>
                  <a:pt x="299746" y="275793"/>
                  <a:pt x="336773" y="408058"/>
                </a:cubicBezTo>
                <a:cubicBezTo>
                  <a:pt x="335723" y="305567"/>
                  <a:pt x="373132" y="203075"/>
                  <a:pt x="440027" y="125490"/>
                </a:cubicBezTo>
                <a:cubicBezTo>
                  <a:pt x="400616" y="239529"/>
                  <a:pt x="384392" y="361584"/>
                  <a:pt x="392790" y="482017"/>
                </a:cubicBezTo>
                <a:cubicBezTo>
                  <a:pt x="406533" y="441459"/>
                  <a:pt x="420941" y="400424"/>
                  <a:pt x="445468" y="365211"/>
                </a:cubicBezTo>
                <a:cubicBezTo>
                  <a:pt x="469993" y="330092"/>
                  <a:pt x="506161" y="300986"/>
                  <a:pt x="548532" y="294306"/>
                </a:cubicBezTo>
                <a:cubicBezTo>
                  <a:pt x="467130" y="378762"/>
                  <a:pt x="407773" y="484212"/>
                  <a:pt x="377713" y="597582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45"/>
          <p:cNvSpPr/>
          <p:nvPr/>
        </p:nvSpPr>
        <p:spPr>
          <a:xfrm flipH="1">
            <a:off x="308628" y="5150178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5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5" y="179217"/>
                  <a:pt x="98102" y="13933"/>
                </a:cubicBezTo>
                <a:cubicBezTo>
                  <a:pt x="145913" y="140282"/>
                  <a:pt x="197540" y="265200"/>
                  <a:pt x="252889" y="388495"/>
                </a:cubicBezTo>
                <a:cubicBezTo>
                  <a:pt x="215386" y="261001"/>
                  <a:pt x="226933" y="119669"/>
                  <a:pt x="284667" y="0"/>
                </a:cubicBezTo>
                <a:cubicBezTo>
                  <a:pt x="292111" y="137228"/>
                  <a:pt x="299746" y="275793"/>
                  <a:pt x="336773" y="408059"/>
                </a:cubicBezTo>
                <a:cubicBezTo>
                  <a:pt x="335723" y="305567"/>
                  <a:pt x="373131" y="203075"/>
                  <a:pt x="440027" y="125490"/>
                </a:cubicBezTo>
                <a:cubicBezTo>
                  <a:pt x="400615" y="239529"/>
                  <a:pt x="384392" y="361584"/>
                  <a:pt x="392790" y="482017"/>
                </a:cubicBezTo>
                <a:cubicBezTo>
                  <a:pt x="406531" y="441459"/>
                  <a:pt x="420941" y="400424"/>
                  <a:pt x="445468" y="365210"/>
                </a:cubicBezTo>
                <a:cubicBezTo>
                  <a:pt x="469993" y="330092"/>
                  <a:pt x="506161" y="300986"/>
                  <a:pt x="548531" y="294306"/>
                </a:cubicBezTo>
                <a:cubicBezTo>
                  <a:pt x="467129" y="378761"/>
                  <a:pt x="407772" y="484212"/>
                  <a:pt x="377711" y="597582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45"/>
          <p:cNvSpPr/>
          <p:nvPr/>
        </p:nvSpPr>
        <p:spPr>
          <a:xfrm rot="-2700000">
            <a:off x="2623091" y="5070136"/>
            <a:ext cx="1114191" cy="1230677"/>
          </a:xfrm>
          <a:custGeom>
            <a:avLst/>
            <a:gdLst/>
            <a:ahLst/>
            <a:cxnLst/>
            <a:rect l="l" t="t" r="r" b="b"/>
            <a:pathLst>
              <a:path w="905577" h="1000253" extrusionOk="0">
                <a:moveTo>
                  <a:pt x="78730" y="530571"/>
                </a:moveTo>
                <a:cubicBezTo>
                  <a:pt x="27198" y="421972"/>
                  <a:pt x="96" y="301921"/>
                  <a:pt x="0" y="181775"/>
                </a:cubicBezTo>
                <a:cubicBezTo>
                  <a:pt x="0" y="149329"/>
                  <a:pt x="2195" y="115642"/>
                  <a:pt x="17273" y="86918"/>
                </a:cubicBezTo>
                <a:cubicBezTo>
                  <a:pt x="32351" y="58193"/>
                  <a:pt x="63461" y="35672"/>
                  <a:pt x="95716" y="39871"/>
                </a:cubicBezTo>
                <a:cubicBezTo>
                  <a:pt x="146580" y="46551"/>
                  <a:pt x="167193" y="107817"/>
                  <a:pt x="176927" y="158204"/>
                </a:cubicBezTo>
                <a:cubicBezTo>
                  <a:pt x="143431" y="102950"/>
                  <a:pt x="185039" y="19162"/>
                  <a:pt x="249263" y="12387"/>
                </a:cubicBezTo>
                <a:cubicBezTo>
                  <a:pt x="313487" y="5611"/>
                  <a:pt x="371604" y="78997"/>
                  <a:pt x="350323" y="139977"/>
                </a:cubicBezTo>
                <a:cubicBezTo>
                  <a:pt x="357194" y="112970"/>
                  <a:pt x="365115" y="84246"/>
                  <a:pt x="386014" y="65828"/>
                </a:cubicBezTo>
                <a:cubicBezTo>
                  <a:pt x="407009" y="47505"/>
                  <a:pt x="445563" y="46837"/>
                  <a:pt x="458446" y="71553"/>
                </a:cubicBezTo>
                <a:cubicBezTo>
                  <a:pt x="463599" y="81478"/>
                  <a:pt x="463694" y="93121"/>
                  <a:pt x="463312" y="104286"/>
                </a:cubicBezTo>
                <a:cubicBezTo>
                  <a:pt x="462167" y="138068"/>
                  <a:pt x="457587" y="171660"/>
                  <a:pt x="449761" y="204583"/>
                </a:cubicBezTo>
                <a:cubicBezTo>
                  <a:pt x="467893" y="117837"/>
                  <a:pt x="505206" y="14105"/>
                  <a:pt x="592811" y="1031"/>
                </a:cubicBezTo>
                <a:cubicBezTo>
                  <a:pt x="605026" y="-783"/>
                  <a:pt x="617909" y="-496"/>
                  <a:pt x="629361" y="4275"/>
                </a:cubicBezTo>
                <a:cubicBezTo>
                  <a:pt x="668582" y="20689"/>
                  <a:pt x="669632" y="77947"/>
                  <a:pt x="650355" y="115833"/>
                </a:cubicBezTo>
                <a:cubicBezTo>
                  <a:pt x="631078" y="153719"/>
                  <a:pt x="598441" y="185783"/>
                  <a:pt x="589566" y="227391"/>
                </a:cubicBezTo>
                <a:cubicBezTo>
                  <a:pt x="614760" y="201052"/>
                  <a:pt x="642148" y="174427"/>
                  <a:pt x="677076" y="164025"/>
                </a:cubicBezTo>
                <a:cubicBezTo>
                  <a:pt x="712003" y="153623"/>
                  <a:pt x="756187" y="165170"/>
                  <a:pt x="770979" y="198475"/>
                </a:cubicBezTo>
                <a:cubicBezTo>
                  <a:pt x="797222" y="257451"/>
                  <a:pt x="720496" y="307742"/>
                  <a:pt x="694730" y="366909"/>
                </a:cubicBezTo>
                <a:cubicBezTo>
                  <a:pt x="720687" y="346201"/>
                  <a:pt x="748648" y="324538"/>
                  <a:pt x="781762" y="321675"/>
                </a:cubicBezTo>
                <a:cubicBezTo>
                  <a:pt x="814876" y="318812"/>
                  <a:pt x="852381" y="344292"/>
                  <a:pt x="848850" y="377311"/>
                </a:cubicBezTo>
                <a:cubicBezTo>
                  <a:pt x="846845" y="395729"/>
                  <a:pt x="833390" y="410425"/>
                  <a:pt x="820602" y="423785"/>
                </a:cubicBezTo>
                <a:cubicBezTo>
                  <a:pt x="789301" y="456518"/>
                  <a:pt x="758000" y="489155"/>
                  <a:pt x="726795" y="521887"/>
                </a:cubicBezTo>
                <a:cubicBezTo>
                  <a:pt x="782144" y="476558"/>
                  <a:pt x="879864" y="505760"/>
                  <a:pt x="901336" y="573992"/>
                </a:cubicBezTo>
                <a:cubicBezTo>
                  <a:pt x="922808" y="642225"/>
                  <a:pt x="859347" y="722099"/>
                  <a:pt x="787965" y="716660"/>
                </a:cubicBezTo>
                <a:cubicBezTo>
                  <a:pt x="826805" y="702059"/>
                  <a:pt x="872707" y="735460"/>
                  <a:pt x="878624" y="776590"/>
                </a:cubicBezTo>
                <a:cubicBezTo>
                  <a:pt x="884540" y="817720"/>
                  <a:pt x="857534" y="858660"/>
                  <a:pt x="820984" y="878414"/>
                </a:cubicBezTo>
                <a:cubicBezTo>
                  <a:pt x="784434" y="898168"/>
                  <a:pt x="740537" y="899790"/>
                  <a:pt x="699502" y="893301"/>
                </a:cubicBezTo>
                <a:cubicBezTo>
                  <a:pt x="634419" y="883090"/>
                  <a:pt x="572580" y="853602"/>
                  <a:pt x="523720" y="809513"/>
                </a:cubicBezTo>
                <a:cubicBezTo>
                  <a:pt x="566281" y="846349"/>
                  <a:pt x="594147" y="899599"/>
                  <a:pt x="600254" y="955521"/>
                </a:cubicBezTo>
                <a:cubicBezTo>
                  <a:pt x="601972" y="970790"/>
                  <a:pt x="600445" y="989303"/>
                  <a:pt x="587181" y="997033"/>
                </a:cubicBezTo>
                <a:cubicBezTo>
                  <a:pt x="575443" y="1003809"/>
                  <a:pt x="560651" y="998656"/>
                  <a:pt x="548436" y="992930"/>
                </a:cubicBezTo>
                <a:cubicBezTo>
                  <a:pt x="455774" y="949700"/>
                  <a:pt x="375708" y="879845"/>
                  <a:pt x="320358" y="793863"/>
                </a:cubicBezTo>
                <a:cubicBezTo>
                  <a:pt x="280946" y="834898"/>
                  <a:pt x="207274" y="835470"/>
                  <a:pt x="167193" y="795103"/>
                </a:cubicBezTo>
                <a:cubicBezTo>
                  <a:pt x="127113" y="754737"/>
                  <a:pt x="128258" y="681065"/>
                  <a:pt x="169579" y="641938"/>
                </a:cubicBezTo>
                <a:cubicBezTo>
                  <a:pt x="129976" y="647759"/>
                  <a:pt x="84265" y="637549"/>
                  <a:pt x="62411" y="603957"/>
                </a:cubicBezTo>
                <a:cubicBezTo>
                  <a:pt x="40558" y="570366"/>
                  <a:pt x="60312" y="513871"/>
                  <a:pt x="100392" y="512631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45"/>
          <p:cNvSpPr/>
          <p:nvPr/>
        </p:nvSpPr>
        <p:spPr>
          <a:xfrm rot="-2700000">
            <a:off x="3349787" y="4967418"/>
            <a:ext cx="950952" cy="1087424"/>
          </a:xfrm>
          <a:custGeom>
            <a:avLst/>
            <a:gdLst/>
            <a:ahLst/>
            <a:cxnLst/>
            <a:rect l="l" t="t" r="r" b="b"/>
            <a:pathLst>
              <a:path w="772902" h="883822" extrusionOk="0">
                <a:moveTo>
                  <a:pt x="129861" y="600403"/>
                </a:moveTo>
                <a:cubicBezTo>
                  <a:pt x="41111" y="515757"/>
                  <a:pt x="-7462" y="390648"/>
                  <a:pt x="935" y="268212"/>
                </a:cubicBezTo>
                <a:cubicBezTo>
                  <a:pt x="3608" y="229085"/>
                  <a:pt x="18017" y="183184"/>
                  <a:pt x="55903" y="172782"/>
                </a:cubicBezTo>
                <a:cubicBezTo>
                  <a:pt x="109821" y="157895"/>
                  <a:pt x="147134" y="224886"/>
                  <a:pt x="162689" y="278614"/>
                </a:cubicBezTo>
                <a:cubicBezTo>
                  <a:pt x="180821" y="216870"/>
                  <a:pt x="199907" y="155509"/>
                  <a:pt x="219852" y="94338"/>
                </a:cubicBezTo>
                <a:cubicBezTo>
                  <a:pt x="222715" y="85463"/>
                  <a:pt x="226436" y="75729"/>
                  <a:pt x="234834" y="71722"/>
                </a:cubicBezTo>
                <a:cubicBezTo>
                  <a:pt x="252489" y="63324"/>
                  <a:pt x="268235" y="86418"/>
                  <a:pt x="273292" y="105313"/>
                </a:cubicBezTo>
                <a:cubicBezTo>
                  <a:pt x="281308" y="135373"/>
                  <a:pt x="286271" y="166293"/>
                  <a:pt x="288084" y="197403"/>
                </a:cubicBezTo>
                <a:cubicBezTo>
                  <a:pt x="287989" y="112947"/>
                  <a:pt x="347537" y="31832"/>
                  <a:pt x="428080" y="6734"/>
                </a:cubicBezTo>
                <a:cubicBezTo>
                  <a:pt x="449265" y="73916"/>
                  <a:pt x="451078" y="147016"/>
                  <a:pt x="433329" y="215153"/>
                </a:cubicBezTo>
                <a:cubicBezTo>
                  <a:pt x="468829" y="125639"/>
                  <a:pt x="538588" y="50250"/>
                  <a:pt x="625047" y="7974"/>
                </a:cubicBezTo>
                <a:cubicBezTo>
                  <a:pt x="635449" y="2916"/>
                  <a:pt x="647092" y="-1855"/>
                  <a:pt x="658448" y="722"/>
                </a:cubicBezTo>
                <a:cubicBezTo>
                  <a:pt x="685741" y="7020"/>
                  <a:pt x="686886" y="45287"/>
                  <a:pt x="680587" y="72485"/>
                </a:cubicBezTo>
                <a:cubicBezTo>
                  <a:pt x="665128" y="139381"/>
                  <a:pt x="642893" y="204655"/>
                  <a:pt x="614359" y="267067"/>
                </a:cubicBezTo>
                <a:cubicBezTo>
                  <a:pt x="662647" y="264681"/>
                  <a:pt x="705590" y="195494"/>
                  <a:pt x="744621" y="224028"/>
                </a:cubicBezTo>
                <a:cubicBezTo>
                  <a:pt x="769910" y="242541"/>
                  <a:pt x="757981" y="283671"/>
                  <a:pt x="736891" y="306861"/>
                </a:cubicBezTo>
                <a:cubicBezTo>
                  <a:pt x="715801" y="330050"/>
                  <a:pt x="686695" y="349709"/>
                  <a:pt x="680587" y="380437"/>
                </a:cubicBezTo>
                <a:cubicBezTo>
                  <a:pt x="696047" y="355816"/>
                  <a:pt x="738800" y="362878"/>
                  <a:pt x="751969" y="388740"/>
                </a:cubicBezTo>
                <a:cubicBezTo>
                  <a:pt x="765234" y="414601"/>
                  <a:pt x="753496" y="447811"/>
                  <a:pt x="731834" y="467183"/>
                </a:cubicBezTo>
                <a:cubicBezTo>
                  <a:pt x="710171" y="486556"/>
                  <a:pt x="681065" y="494953"/>
                  <a:pt x="652627" y="501061"/>
                </a:cubicBezTo>
                <a:cubicBezTo>
                  <a:pt x="695284" y="503256"/>
                  <a:pt x="745480" y="510031"/>
                  <a:pt x="765520" y="547726"/>
                </a:cubicBezTo>
                <a:cubicBezTo>
                  <a:pt x="781839" y="578359"/>
                  <a:pt x="769337" y="617867"/>
                  <a:pt x="745289" y="642870"/>
                </a:cubicBezTo>
                <a:cubicBezTo>
                  <a:pt x="721241" y="667872"/>
                  <a:pt x="688222" y="681710"/>
                  <a:pt x="656062" y="694784"/>
                </a:cubicBezTo>
                <a:cubicBezTo>
                  <a:pt x="687840" y="677988"/>
                  <a:pt x="730974" y="704804"/>
                  <a:pt x="736223" y="740304"/>
                </a:cubicBezTo>
                <a:cubicBezTo>
                  <a:pt x="741472" y="775899"/>
                  <a:pt x="715038" y="811113"/>
                  <a:pt x="681255" y="823423"/>
                </a:cubicBezTo>
                <a:cubicBezTo>
                  <a:pt x="647473" y="835734"/>
                  <a:pt x="609015" y="828385"/>
                  <a:pt x="577141" y="811876"/>
                </a:cubicBezTo>
                <a:cubicBezTo>
                  <a:pt x="606438" y="806055"/>
                  <a:pt x="638694" y="824950"/>
                  <a:pt x="647855" y="853484"/>
                </a:cubicBezTo>
                <a:cubicBezTo>
                  <a:pt x="575996" y="897668"/>
                  <a:pt x="477417" y="893182"/>
                  <a:pt x="409948" y="842700"/>
                </a:cubicBezTo>
                <a:cubicBezTo>
                  <a:pt x="413288" y="876387"/>
                  <a:pt x="359370" y="877532"/>
                  <a:pt x="330360" y="860068"/>
                </a:cubicBezTo>
                <a:cubicBezTo>
                  <a:pt x="259455" y="817411"/>
                  <a:pt x="204869" y="748129"/>
                  <a:pt x="180057" y="669208"/>
                </a:cubicBezTo>
                <a:cubicBezTo>
                  <a:pt x="158108" y="691730"/>
                  <a:pt x="127571" y="707762"/>
                  <a:pt x="96270" y="705663"/>
                </a:cubicBezTo>
                <a:cubicBezTo>
                  <a:pt x="64873" y="703563"/>
                  <a:pt x="34336" y="679610"/>
                  <a:pt x="30996" y="648309"/>
                </a:cubicBezTo>
                <a:cubicBezTo>
                  <a:pt x="27656" y="617008"/>
                  <a:pt x="58861" y="585135"/>
                  <a:pt x="89303" y="593055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45"/>
          <p:cNvSpPr/>
          <p:nvPr/>
        </p:nvSpPr>
        <p:spPr>
          <a:xfrm rot="-2700000">
            <a:off x="3838324" y="5076205"/>
            <a:ext cx="979525" cy="1061688"/>
          </a:xfrm>
          <a:custGeom>
            <a:avLst/>
            <a:gdLst/>
            <a:ahLst/>
            <a:cxnLst/>
            <a:rect l="l" t="t" r="r" b="b"/>
            <a:pathLst>
              <a:path w="796125" h="862904" extrusionOk="0">
                <a:moveTo>
                  <a:pt x="41635" y="413830"/>
                </a:moveTo>
                <a:cubicBezTo>
                  <a:pt x="7090" y="313342"/>
                  <a:pt x="41349" y="193100"/>
                  <a:pt x="123610" y="125918"/>
                </a:cubicBezTo>
                <a:cubicBezTo>
                  <a:pt x="132198" y="118951"/>
                  <a:pt x="142887" y="112080"/>
                  <a:pt x="153575" y="114943"/>
                </a:cubicBezTo>
                <a:cubicBezTo>
                  <a:pt x="168557" y="118951"/>
                  <a:pt x="172565" y="137942"/>
                  <a:pt x="173710" y="153497"/>
                </a:cubicBezTo>
                <a:cubicBezTo>
                  <a:pt x="175810" y="181649"/>
                  <a:pt x="177909" y="209705"/>
                  <a:pt x="180104" y="237857"/>
                </a:cubicBezTo>
                <a:cubicBezTo>
                  <a:pt x="202912" y="149489"/>
                  <a:pt x="257594" y="69614"/>
                  <a:pt x="331742" y="16364"/>
                </a:cubicBezTo>
                <a:cubicBezTo>
                  <a:pt x="348443" y="67133"/>
                  <a:pt x="349015" y="123055"/>
                  <a:pt x="333269" y="174110"/>
                </a:cubicBezTo>
                <a:cubicBezTo>
                  <a:pt x="349779" y="139182"/>
                  <a:pt x="368578" y="101774"/>
                  <a:pt x="403029" y="84215"/>
                </a:cubicBezTo>
                <a:cubicBezTo>
                  <a:pt x="437479" y="66655"/>
                  <a:pt x="490729" y="83833"/>
                  <a:pt x="493115" y="122482"/>
                </a:cubicBezTo>
                <a:cubicBezTo>
                  <a:pt x="494928" y="152256"/>
                  <a:pt x="466967" y="179836"/>
                  <a:pt x="474887" y="208560"/>
                </a:cubicBezTo>
                <a:cubicBezTo>
                  <a:pt x="541975" y="129353"/>
                  <a:pt x="624140" y="62838"/>
                  <a:pt x="715657" y="13883"/>
                </a:cubicBezTo>
                <a:cubicBezTo>
                  <a:pt x="734743" y="3672"/>
                  <a:pt x="758124" y="-5871"/>
                  <a:pt x="777114" y="4435"/>
                </a:cubicBezTo>
                <a:cubicBezTo>
                  <a:pt x="809560" y="21804"/>
                  <a:pt x="794960" y="71332"/>
                  <a:pt x="774156" y="101774"/>
                </a:cubicBezTo>
                <a:cubicBezTo>
                  <a:pt x="733025" y="161799"/>
                  <a:pt x="683306" y="215813"/>
                  <a:pt x="627003" y="261905"/>
                </a:cubicBezTo>
                <a:cubicBezTo>
                  <a:pt x="643894" y="253508"/>
                  <a:pt x="661644" y="244919"/>
                  <a:pt x="680539" y="245682"/>
                </a:cubicBezTo>
                <a:cubicBezTo>
                  <a:pt x="699434" y="246446"/>
                  <a:pt x="719093" y="260283"/>
                  <a:pt x="719474" y="279083"/>
                </a:cubicBezTo>
                <a:cubicBezTo>
                  <a:pt x="719761" y="292157"/>
                  <a:pt x="711077" y="303608"/>
                  <a:pt x="702202" y="313151"/>
                </a:cubicBezTo>
                <a:cubicBezTo>
                  <a:pt x="678821" y="338536"/>
                  <a:pt x="650860" y="359721"/>
                  <a:pt x="620036" y="375467"/>
                </a:cubicBezTo>
                <a:cubicBezTo>
                  <a:pt x="653723" y="387205"/>
                  <a:pt x="674718" y="427095"/>
                  <a:pt x="665366" y="461545"/>
                </a:cubicBezTo>
                <a:cubicBezTo>
                  <a:pt x="656014" y="495995"/>
                  <a:pt x="617651" y="519662"/>
                  <a:pt x="582628" y="512695"/>
                </a:cubicBezTo>
                <a:cubicBezTo>
                  <a:pt x="619941" y="513459"/>
                  <a:pt x="644276" y="559551"/>
                  <a:pt x="632633" y="594956"/>
                </a:cubicBezTo>
                <a:cubicBezTo>
                  <a:pt x="620991" y="630360"/>
                  <a:pt x="584250" y="652500"/>
                  <a:pt x="547510" y="658799"/>
                </a:cubicBezTo>
                <a:cubicBezTo>
                  <a:pt x="582151" y="668723"/>
                  <a:pt x="606867" y="705845"/>
                  <a:pt x="602477" y="741632"/>
                </a:cubicBezTo>
                <a:cubicBezTo>
                  <a:pt x="598088" y="777418"/>
                  <a:pt x="565164" y="807574"/>
                  <a:pt x="529187" y="808719"/>
                </a:cubicBezTo>
                <a:cubicBezTo>
                  <a:pt x="550277" y="817499"/>
                  <a:pt x="541116" y="853380"/>
                  <a:pt x="519453" y="860633"/>
                </a:cubicBezTo>
                <a:cubicBezTo>
                  <a:pt x="497791" y="867790"/>
                  <a:pt x="474697" y="856720"/>
                  <a:pt x="454752" y="845650"/>
                </a:cubicBezTo>
                <a:cubicBezTo>
                  <a:pt x="412094" y="821984"/>
                  <a:pt x="363616" y="773601"/>
                  <a:pt x="390909" y="733043"/>
                </a:cubicBezTo>
                <a:cubicBezTo>
                  <a:pt x="330120" y="733997"/>
                  <a:pt x="269236" y="710140"/>
                  <a:pt x="225243" y="668151"/>
                </a:cubicBezTo>
                <a:cubicBezTo>
                  <a:pt x="206252" y="649923"/>
                  <a:pt x="192510" y="614137"/>
                  <a:pt x="215509" y="601350"/>
                </a:cubicBezTo>
                <a:cubicBezTo>
                  <a:pt x="187071" y="625112"/>
                  <a:pt x="141264" y="614710"/>
                  <a:pt x="115212" y="588276"/>
                </a:cubicBezTo>
                <a:cubicBezTo>
                  <a:pt x="89159" y="561937"/>
                  <a:pt x="78185" y="524529"/>
                  <a:pt x="69406" y="488552"/>
                </a:cubicBezTo>
                <a:cubicBezTo>
                  <a:pt x="36959" y="492464"/>
                  <a:pt x="3845" y="466221"/>
                  <a:pt x="314" y="433679"/>
                </a:cubicBezTo>
                <a:cubicBezTo>
                  <a:pt x="-3217" y="401138"/>
                  <a:pt x="23504" y="368405"/>
                  <a:pt x="56045" y="365351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45"/>
          <p:cNvSpPr/>
          <p:nvPr/>
        </p:nvSpPr>
        <p:spPr>
          <a:xfrm>
            <a:off x="0" y="5777375"/>
            <a:ext cx="5203804" cy="1080625"/>
          </a:xfrm>
          <a:custGeom>
            <a:avLst/>
            <a:gdLst/>
            <a:ahLst/>
            <a:cxnLst/>
            <a:rect l="l" t="t" r="r" b="b"/>
            <a:pathLst>
              <a:path w="5203804" h="1080625" extrusionOk="0">
                <a:moveTo>
                  <a:pt x="4061146" y="6"/>
                </a:moveTo>
                <a:cubicBezTo>
                  <a:pt x="4196635" y="359"/>
                  <a:pt x="4330847" y="17781"/>
                  <a:pt x="4459886" y="58034"/>
                </a:cubicBezTo>
                <a:cubicBezTo>
                  <a:pt x="4799392" y="163939"/>
                  <a:pt x="5073276" y="431237"/>
                  <a:pt x="5167114" y="748091"/>
                </a:cubicBezTo>
                <a:cubicBezTo>
                  <a:pt x="5190573" y="827304"/>
                  <a:pt x="5202609" y="909053"/>
                  <a:pt x="5203804" y="990999"/>
                </a:cubicBezTo>
                <a:lnTo>
                  <a:pt x="5199230" y="1080625"/>
                </a:lnTo>
                <a:lnTo>
                  <a:pt x="0" y="1080625"/>
                </a:lnTo>
                <a:lnTo>
                  <a:pt x="0" y="269579"/>
                </a:lnTo>
                <a:lnTo>
                  <a:pt x="15548" y="260119"/>
                </a:lnTo>
                <a:cubicBezTo>
                  <a:pt x="121291" y="205964"/>
                  <a:pt x="239496" y="175299"/>
                  <a:pt x="361873" y="177811"/>
                </a:cubicBezTo>
                <a:cubicBezTo>
                  <a:pt x="707336" y="184890"/>
                  <a:pt x="985818" y="432002"/>
                  <a:pt x="1311740" y="537142"/>
                </a:cubicBezTo>
                <a:cubicBezTo>
                  <a:pt x="1654591" y="647735"/>
                  <a:pt x="2036313" y="595213"/>
                  <a:pt x="2380523" y="488160"/>
                </a:cubicBezTo>
                <a:cubicBezTo>
                  <a:pt x="2724733" y="381107"/>
                  <a:pt x="3047311" y="221914"/>
                  <a:pt x="3391102" y="113808"/>
                </a:cubicBezTo>
                <a:cubicBezTo>
                  <a:pt x="3605971" y="46242"/>
                  <a:pt x="3835332" y="-584"/>
                  <a:pt x="4061146" y="6"/>
                </a:cubicBezTo>
                <a:close/>
              </a:path>
            </a:pathLst>
          </a:custGeom>
          <a:solidFill>
            <a:srgbClr val="61C1E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45"/>
          <p:cNvSpPr/>
          <p:nvPr/>
        </p:nvSpPr>
        <p:spPr>
          <a:xfrm flipH="1">
            <a:off x="0" y="5626352"/>
            <a:ext cx="744332" cy="464170"/>
          </a:xfrm>
          <a:custGeom>
            <a:avLst/>
            <a:gdLst/>
            <a:ahLst/>
            <a:cxnLst/>
            <a:rect l="l" t="t" r="r" b="b"/>
            <a:pathLst>
              <a:path w="744332" h="464170" extrusionOk="0">
                <a:moveTo>
                  <a:pt x="346810" y="1591"/>
                </a:moveTo>
                <a:cubicBezTo>
                  <a:pt x="323990" y="-810"/>
                  <a:pt x="301087" y="-576"/>
                  <a:pt x="278327" y="2859"/>
                </a:cubicBezTo>
                <a:cubicBezTo>
                  <a:pt x="195207" y="15353"/>
                  <a:pt x="114664" y="71259"/>
                  <a:pt x="51489" y="160584"/>
                </a:cubicBezTo>
                <a:cubicBezTo>
                  <a:pt x="38893" y="178386"/>
                  <a:pt x="26582" y="199936"/>
                  <a:pt x="17230" y="223361"/>
                </a:cubicBezTo>
                <a:cubicBezTo>
                  <a:pt x="-3192" y="274269"/>
                  <a:pt x="-9967" y="334548"/>
                  <a:pt x="22288" y="387330"/>
                </a:cubicBezTo>
                <a:cubicBezTo>
                  <a:pt x="37270" y="412003"/>
                  <a:pt x="57597" y="426214"/>
                  <a:pt x="78687" y="430743"/>
                </a:cubicBezTo>
                <a:cubicBezTo>
                  <a:pt x="271551" y="472594"/>
                  <a:pt x="596203" y="474311"/>
                  <a:pt x="729996" y="440582"/>
                </a:cubicBezTo>
                <a:lnTo>
                  <a:pt x="744332" y="430636"/>
                </a:lnTo>
                <a:lnTo>
                  <a:pt x="744332" y="260666"/>
                </a:lnTo>
                <a:lnTo>
                  <a:pt x="738634" y="248141"/>
                </a:lnTo>
                <a:cubicBezTo>
                  <a:pt x="662853" y="112568"/>
                  <a:pt x="527351" y="51797"/>
                  <a:pt x="414792" y="16134"/>
                </a:cubicBezTo>
                <a:cubicBezTo>
                  <a:pt x="392365" y="9029"/>
                  <a:pt x="369629" y="3992"/>
                  <a:pt x="346810" y="1591"/>
                </a:cubicBezTo>
                <a:close/>
              </a:path>
            </a:pathLst>
          </a:custGeom>
          <a:solidFill>
            <a:srgbClr val="63371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45"/>
          <p:cNvSpPr/>
          <p:nvPr/>
        </p:nvSpPr>
        <p:spPr>
          <a:xfrm flipH="1">
            <a:off x="0" y="5603868"/>
            <a:ext cx="758438" cy="510638"/>
          </a:xfrm>
          <a:custGeom>
            <a:avLst/>
            <a:gdLst/>
            <a:ahLst/>
            <a:cxnLst/>
            <a:rect l="l" t="t" r="r" b="b"/>
            <a:pathLst>
              <a:path w="758438" h="510638" extrusionOk="0">
                <a:moveTo>
                  <a:pt x="18765" y="234786"/>
                </a:moveTo>
                <a:lnTo>
                  <a:pt x="1526" y="303213"/>
                </a:lnTo>
                <a:cubicBezTo>
                  <a:pt x="-1253" y="327516"/>
                  <a:pt x="-442" y="352580"/>
                  <a:pt x="5665" y="376863"/>
                </a:cubicBezTo>
                <a:cubicBezTo>
                  <a:pt x="18263" y="427146"/>
                  <a:pt x="47846" y="461814"/>
                  <a:pt x="79719" y="473214"/>
                </a:cubicBezTo>
                <a:cubicBezTo>
                  <a:pt x="106535" y="482740"/>
                  <a:pt x="134973" y="485239"/>
                  <a:pt x="162170" y="489299"/>
                </a:cubicBezTo>
                <a:cubicBezTo>
                  <a:pt x="191754" y="493828"/>
                  <a:pt x="221338" y="497263"/>
                  <a:pt x="250921" y="500074"/>
                </a:cubicBezTo>
                <a:cubicBezTo>
                  <a:pt x="372594" y="511786"/>
                  <a:pt x="495030" y="514285"/>
                  <a:pt x="616703" y="504915"/>
                </a:cubicBezTo>
                <a:cubicBezTo>
                  <a:pt x="641039" y="503041"/>
                  <a:pt x="665372" y="500542"/>
                  <a:pt x="689612" y="496950"/>
                </a:cubicBezTo>
                <a:cubicBezTo>
                  <a:pt x="710225" y="493984"/>
                  <a:pt x="732269" y="492422"/>
                  <a:pt x="752405" y="484146"/>
                </a:cubicBezTo>
                <a:lnTo>
                  <a:pt x="758438" y="479956"/>
                </a:lnTo>
                <a:lnTo>
                  <a:pt x="758438" y="427659"/>
                </a:lnTo>
                <a:lnTo>
                  <a:pt x="735275" y="442782"/>
                </a:lnTo>
                <a:cubicBezTo>
                  <a:pt x="725708" y="445378"/>
                  <a:pt x="715712" y="445964"/>
                  <a:pt x="707075" y="447448"/>
                </a:cubicBezTo>
                <a:cubicBezTo>
                  <a:pt x="685890" y="451040"/>
                  <a:pt x="664705" y="453694"/>
                  <a:pt x="643520" y="455725"/>
                </a:cubicBezTo>
                <a:cubicBezTo>
                  <a:pt x="534729" y="466343"/>
                  <a:pt x="425366" y="465563"/>
                  <a:pt x="316481" y="458534"/>
                </a:cubicBezTo>
                <a:cubicBezTo>
                  <a:pt x="255597" y="454631"/>
                  <a:pt x="194712" y="448541"/>
                  <a:pt x="134115" y="437922"/>
                </a:cubicBezTo>
                <a:cubicBezTo>
                  <a:pt x="104817" y="432768"/>
                  <a:pt x="72275" y="431519"/>
                  <a:pt x="49277" y="397632"/>
                </a:cubicBezTo>
                <a:cubicBezTo>
                  <a:pt x="21984" y="357343"/>
                  <a:pt x="25324" y="304716"/>
                  <a:pt x="43646" y="257710"/>
                </a:cubicBezTo>
                <a:cubicBezTo>
                  <a:pt x="35988" y="276333"/>
                  <a:pt x="20117" y="267813"/>
                  <a:pt x="16968" y="251848"/>
                </a:cubicBezTo>
                <a:close/>
                <a:moveTo>
                  <a:pt x="347126" y="571"/>
                </a:moveTo>
                <a:cubicBezTo>
                  <a:pt x="310564" y="-1674"/>
                  <a:pt x="273967" y="2543"/>
                  <a:pt x="237465" y="15973"/>
                </a:cubicBezTo>
                <a:cubicBezTo>
                  <a:pt x="169519" y="40959"/>
                  <a:pt x="104341" y="94522"/>
                  <a:pt x="52426" y="170729"/>
                </a:cubicBezTo>
                <a:cubicBezTo>
                  <a:pt x="39639" y="189469"/>
                  <a:pt x="28377" y="210862"/>
                  <a:pt x="18834" y="234131"/>
                </a:cubicBezTo>
                <a:lnTo>
                  <a:pt x="18765" y="234786"/>
                </a:lnTo>
                <a:lnTo>
                  <a:pt x="18930" y="234131"/>
                </a:lnTo>
                <a:cubicBezTo>
                  <a:pt x="28760" y="208676"/>
                  <a:pt x="53571" y="232256"/>
                  <a:pt x="43646" y="257710"/>
                </a:cubicBezTo>
                <a:cubicBezTo>
                  <a:pt x="61493" y="214298"/>
                  <a:pt x="87545" y="180880"/>
                  <a:pt x="113979" y="152302"/>
                </a:cubicBezTo>
                <a:cubicBezTo>
                  <a:pt x="140603" y="123568"/>
                  <a:pt x="169328" y="99988"/>
                  <a:pt x="199388" y="82655"/>
                </a:cubicBezTo>
                <a:cubicBezTo>
                  <a:pt x="264662" y="45019"/>
                  <a:pt x="334231" y="37835"/>
                  <a:pt x="402559" y="54857"/>
                </a:cubicBezTo>
                <a:cubicBezTo>
                  <a:pt x="458003" y="68600"/>
                  <a:pt x="513639" y="90775"/>
                  <a:pt x="566889" y="119821"/>
                </a:cubicBezTo>
                <a:cubicBezTo>
                  <a:pt x="617658" y="147461"/>
                  <a:pt x="668331" y="183691"/>
                  <a:pt x="710511" y="238504"/>
                </a:cubicBezTo>
                <a:cubicBezTo>
                  <a:pt x="717263" y="247288"/>
                  <a:pt x="726412" y="259780"/>
                  <a:pt x="735682" y="274484"/>
                </a:cubicBezTo>
                <a:lnTo>
                  <a:pt x="758438" y="317757"/>
                </a:lnTo>
                <a:lnTo>
                  <a:pt x="758438" y="251645"/>
                </a:lnTo>
                <a:lnTo>
                  <a:pt x="706598" y="176077"/>
                </a:lnTo>
                <a:cubicBezTo>
                  <a:pt x="682383" y="149491"/>
                  <a:pt x="656164" y="127473"/>
                  <a:pt x="629682" y="108890"/>
                </a:cubicBezTo>
                <a:cubicBezTo>
                  <a:pt x="574142" y="70005"/>
                  <a:pt x="515643" y="44082"/>
                  <a:pt x="456572" y="23938"/>
                </a:cubicBezTo>
                <a:cubicBezTo>
                  <a:pt x="420213" y="11522"/>
                  <a:pt x="383687" y="2816"/>
                  <a:pt x="347126" y="571"/>
                </a:cubicBezTo>
                <a:close/>
              </a:path>
            </a:pathLst>
          </a:custGeom>
          <a:solidFill>
            <a:srgbClr val="63371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45"/>
          <p:cNvSpPr/>
          <p:nvPr/>
        </p:nvSpPr>
        <p:spPr>
          <a:xfrm flipH="1">
            <a:off x="241631" y="5684300"/>
            <a:ext cx="468925" cy="348814"/>
          </a:xfrm>
          <a:custGeom>
            <a:avLst/>
            <a:gdLst/>
            <a:ahLst/>
            <a:cxnLst/>
            <a:rect l="l" t="t" r="r" b="b"/>
            <a:pathLst>
              <a:path w="468925" h="213016" extrusionOk="0">
                <a:moveTo>
                  <a:pt x="10079" y="100129"/>
                </a:moveTo>
                <a:cubicBezTo>
                  <a:pt x="15710" y="89440"/>
                  <a:pt x="22963" y="79707"/>
                  <a:pt x="30597" y="71690"/>
                </a:cubicBezTo>
                <a:cubicBezTo>
                  <a:pt x="68483" y="31324"/>
                  <a:pt x="116961" y="6226"/>
                  <a:pt x="167253" y="1072"/>
                </a:cubicBezTo>
                <a:cubicBezTo>
                  <a:pt x="194737" y="-1791"/>
                  <a:pt x="222697" y="1263"/>
                  <a:pt x="249895" y="8039"/>
                </a:cubicBezTo>
                <a:cubicBezTo>
                  <a:pt x="327861" y="27411"/>
                  <a:pt x="424150" y="61957"/>
                  <a:pt x="464231" y="144885"/>
                </a:cubicBezTo>
                <a:cubicBezTo>
                  <a:pt x="475969" y="169125"/>
                  <a:pt x="464612" y="199757"/>
                  <a:pt x="442186" y="203861"/>
                </a:cubicBezTo>
                <a:cubicBezTo>
                  <a:pt x="361357" y="218462"/>
                  <a:pt x="164963" y="215599"/>
                  <a:pt x="48157" y="195272"/>
                </a:cubicBezTo>
                <a:cubicBezTo>
                  <a:pt x="35368" y="193077"/>
                  <a:pt x="23059" y="186493"/>
                  <a:pt x="13897" y="175137"/>
                </a:cubicBezTo>
                <a:cubicBezTo>
                  <a:pt x="-5952" y="150706"/>
                  <a:pt x="-2039" y="123223"/>
                  <a:pt x="10079" y="100129"/>
                </a:cubicBezTo>
                <a:close/>
              </a:path>
            </a:pathLst>
          </a:custGeom>
          <a:solidFill>
            <a:srgbClr val="80462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45"/>
          <p:cNvSpPr/>
          <p:nvPr/>
        </p:nvSpPr>
        <p:spPr>
          <a:xfrm>
            <a:off x="0" y="6184051"/>
            <a:ext cx="4858750" cy="673949"/>
          </a:xfrm>
          <a:custGeom>
            <a:avLst/>
            <a:gdLst/>
            <a:ahLst/>
            <a:cxnLst/>
            <a:rect l="l" t="t" r="r" b="b"/>
            <a:pathLst>
              <a:path w="4858750" h="673949" extrusionOk="0">
                <a:moveTo>
                  <a:pt x="3743689" y="2686"/>
                </a:moveTo>
                <a:cubicBezTo>
                  <a:pt x="3901729" y="-4567"/>
                  <a:pt x="4059804" y="2285"/>
                  <a:pt x="4209859" y="30392"/>
                </a:cubicBezTo>
                <a:cubicBezTo>
                  <a:pt x="4505958" y="85854"/>
                  <a:pt x="4744825" y="225835"/>
                  <a:pt x="4826665" y="391768"/>
                </a:cubicBezTo>
                <a:cubicBezTo>
                  <a:pt x="4867584" y="474735"/>
                  <a:pt x="4868655" y="563013"/>
                  <a:pt x="4833933" y="646806"/>
                </a:cubicBezTo>
                <a:lnTo>
                  <a:pt x="4819587" y="673949"/>
                </a:lnTo>
                <a:lnTo>
                  <a:pt x="0" y="673949"/>
                </a:lnTo>
                <a:lnTo>
                  <a:pt x="0" y="352897"/>
                </a:lnTo>
                <a:lnTo>
                  <a:pt x="39949" y="303245"/>
                </a:lnTo>
                <a:cubicBezTo>
                  <a:pt x="157531" y="181572"/>
                  <a:pt x="386754" y="90049"/>
                  <a:pt x="635794" y="93118"/>
                </a:cubicBezTo>
                <a:cubicBezTo>
                  <a:pt x="937088" y="96825"/>
                  <a:pt x="1179964" y="226235"/>
                  <a:pt x="1464216" y="281296"/>
                </a:cubicBezTo>
                <a:cubicBezTo>
                  <a:pt x="1763233" y="339213"/>
                  <a:pt x="2096150" y="311708"/>
                  <a:pt x="2396352" y="255645"/>
                </a:cubicBezTo>
                <a:cubicBezTo>
                  <a:pt x="2696552" y="199582"/>
                  <a:pt x="2977887" y="116214"/>
                  <a:pt x="3277724" y="59600"/>
                </a:cubicBezTo>
                <a:cubicBezTo>
                  <a:pt x="3427642" y="31293"/>
                  <a:pt x="3585648" y="9938"/>
                  <a:pt x="3743689" y="2686"/>
                </a:cubicBezTo>
                <a:close/>
              </a:path>
            </a:pathLst>
          </a:custGeom>
          <a:solidFill>
            <a:srgbClr val="84D4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45"/>
          <p:cNvSpPr/>
          <p:nvPr/>
        </p:nvSpPr>
        <p:spPr>
          <a:xfrm>
            <a:off x="698847" y="6290701"/>
            <a:ext cx="3362331" cy="567299"/>
          </a:xfrm>
          <a:custGeom>
            <a:avLst/>
            <a:gdLst/>
            <a:ahLst/>
            <a:cxnLst/>
            <a:rect l="l" t="t" r="r" b="b"/>
            <a:pathLst>
              <a:path w="3362331" h="567299" extrusionOk="0">
                <a:moveTo>
                  <a:pt x="1209038" y="122"/>
                </a:moveTo>
                <a:cubicBezTo>
                  <a:pt x="1465268" y="-1132"/>
                  <a:pt x="1721631" y="7264"/>
                  <a:pt x="1976211" y="25308"/>
                </a:cubicBezTo>
                <a:cubicBezTo>
                  <a:pt x="2491254" y="50821"/>
                  <a:pt x="2439928" y="87346"/>
                  <a:pt x="2974754" y="156579"/>
                </a:cubicBezTo>
                <a:cubicBezTo>
                  <a:pt x="3134255" y="177295"/>
                  <a:pt x="3318887" y="218943"/>
                  <a:pt x="3356312" y="315978"/>
                </a:cubicBezTo>
                <a:cubicBezTo>
                  <a:pt x="3383223" y="385648"/>
                  <a:pt x="3316570" y="458807"/>
                  <a:pt x="3222649" y="501655"/>
                </a:cubicBezTo>
                <a:cubicBezTo>
                  <a:pt x="3175690" y="523079"/>
                  <a:pt x="3123117" y="538506"/>
                  <a:pt x="3068115" y="550827"/>
                </a:cubicBezTo>
                <a:lnTo>
                  <a:pt x="2976867" y="567299"/>
                </a:lnTo>
                <a:lnTo>
                  <a:pt x="1736387" y="567299"/>
                </a:lnTo>
                <a:lnTo>
                  <a:pt x="1744710" y="558786"/>
                </a:lnTo>
                <a:cubicBezTo>
                  <a:pt x="1763245" y="520953"/>
                  <a:pt x="1721542" y="479958"/>
                  <a:pt x="1665405" y="460333"/>
                </a:cubicBezTo>
                <a:cubicBezTo>
                  <a:pt x="1609445" y="440707"/>
                  <a:pt x="1542436" y="437328"/>
                  <a:pt x="1478100" y="434493"/>
                </a:cubicBezTo>
                <a:cubicBezTo>
                  <a:pt x="1122560" y="418575"/>
                  <a:pt x="766842" y="402766"/>
                  <a:pt x="411123" y="386847"/>
                </a:cubicBezTo>
                <a:cubicBezTo>
                  <a:pt x="248590" y="379652"/>
                  <a:pt x="48454" y="354357"/>
                  <a:pt x="6576" y="258084"/>
                </a:cubicBezTo>
                <a:cubicBezTo>
                  <a:pt x="-21405" y="194085"/>
                  <a:pt x="43464" y="125615"/>
                  <a:pt x="133999" y="89199"/>
                </a:cubicBezTo>
                <a:cubicBezTo>
                  <a:pt x="224532" y="52784"/>
                  <a:pt x="335203" y="41553"/>
                  <a:pt x="442669" y="32831"/>
                </a:cubicBezTo>
                <a:cubicBezTo>
                  <a:pt x="696714" y="12279"/>
                  <a:pt x="952809" y="1376"/>
                  <a:pt x="1209038" y="122"/>
                </a:cubicBezTo>
                <a:close/>
              </a:path>
            </a:pathLst>
          </a:custGeom>
          <a:solidFill>
            <a:srgbClr val="A4E5F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45"/>
          <p:cNvSpPr/>
          <p:nvPr/>
        </p:nvSpPr>
        <p:spPr>
          <a:xfrm>
            <a:off x="612962" y="5952038"/>
            <a:ext cx="2652126" cy="905961"/>
          </a:xfrm>
          <a:custGeom>
            <a:avLst/>
            <a:gdLst/>
            <a:ahLst/>
            <a:cxnLst/>
            <a:rect l="l" t="t" r="r" b="b"/>
            <a:pathLst>
              <a:path w="2652126" h="905961" extrusionOk="0">
                <a:moveTo>
                  <a:pt x="1069963" y="68"/>
                </a:moveTo>
                <a:cubicBezTo>
                  <a:pt x="1187273" y="-1039"/>
                  <a:pt x="1304878" y="11624"/>
                  <a:pt x="1420112" y="33785"/>
                </a:cubicBezTo>
                <a:cubicBezTo>
                  <a:pt x="1860356" y="119051"/>
                  <a:pt x="2403597" y="272695"/>
                  <a:pt x="2626463" y="650901"/>
                </a:cubicBezTo>
                <a:cubicBezTo>
                  <a:pt x="2675530" y="733846"/>
                  <a:pt x="2650758" y="833886"/>
                  <a:pt x="2581706" y="886912"/>
                </a:cubicBezTo>
                <a:lnTo>
                  <a:pt x="2549176" y="905961"/>
                </a:lnTo>
                <a:lnTo>
                  <a:pt x="308600" y="905961"/>
                </a:lnTo>
                <a:lnTo>
                  <a:pt x="269053" y="901210"/>
                </a:lnTo>
                <a:cubicBezTo>
                  <a:pt x="196877" y="891501"/>
                  <a:pt x="127231" y="861954"/>
                  <a:pt x="75733" y="810459"/>
                </a:cubicBezTo>
                <a:cubicBezTo>
                  <a:pt x="-34009" y="699866"/>
                  <a:pt x="-10797" y="573658"/>
                  <a:pt x="58850" y="467285"/>
                </a:cubicBezTo>
                <a:cubicBezTo>
                  <a:pt x="90930" y="418320"/>
                  <a:pt x="133140" y="373155"/>
                  <a:pt x="176194" y="336013"/>
                </a:cubicBezTo>
                <a:cubicBezTo>
                  <a:pt x="392307" y="149018"/>
                  <a:pt x="667937" y="32095"/>
                  <a:pt x="952851" y="5923"/>
                </a:cubicBezTo>
                <a:cubicBezTo>
                  <a:pt x="991790" y="2336"/>
                  <a:pt x="1030860" y="437"/>
                  <a:pt x="1069963" y="68"/>
                </a:cubicBezTo>
                <a:close/>
              </a:path>
            </a:pathLst>
          </a:custGeom>
          <a:solidFill>
            <a:srgbClr val="63371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45"/>
          <p:cNvSpPr/>
          <p:nvPr/>
        </p:nvSpPr>
        <p:spPr>
          <a:xfrm>
            <a:off x="550614" y="5891507"/>
            <a:ext cx="2777191" cy="966492"/>
          </a:xfrm>
          <a:custGeom>
            <a:avLst/>
            <a:gdLst/>
            <a:ahLst/>
            <a:cxnLst/>
            <a:rect l="l" t="t" r="r" b="b"/>
            <a:pathLst>
              <a:path w="2777191" h="966492" extrusionOk="0">
                <a:moveTo>
                  <a:pt x="64762" y="499942"/>
                </a:moveTo>
                <a:lnTo>
                  <a:pt x="56086" y="520917"/>
                </a:lnTo>
                <a:cubicBezTo>
                  <a:pt x="47174" y="577163"/>
                  <a:pt x="136184" y="618621"/>
                  <a:pt x="176071" y="559893"/>
                </a:cubicBezTo>
                <a:cubicBezTo>
                  <a:pt x="112758" y="659513"/>
                  <a:pt x="104739" y="771371"/>
                  <a:pt x="208576" y="848193"/>
                </a:cubicBezTo>
                <a:cubicBezTo>
                  <a:pt x="288771" y="907712"/>
                  <a:pt x="399782" y="907712"/>
                  <a:pt x="495179" y="917416"/>
                </a:cubicBezTo>
                <a:cubicBezTo>
                  <a:pt x="699474" y="938524"/>
                  <a:pt x="904188" y="950763"/>
                  <a:pt x="1109327" y="958786"/>
                </a:cubicBezTo>
                <a:lnTo>
                  <a:pt x="1523166" y="966492"/>
                </a:lnTo>
                <a:lnTo>
                  <a:pt x="163301" y="966492"/>
                </a:lnTo>
                <a:lnTo>
                  <a:pt x="123732" y="941954"/>
                </a:lnTo>
                <a:cubicBezTo>
                  <a:pt x="77618" y="905390"/>
                  <a:pt x="40368" y="858115"/>
                  <a:pt x="18630" y="802608"/>
                </a:cubicBezTo>
                <a:cubicBezTo>
                  <a:pt x="-12078" y="724095"/>
                  <a:pt x="-2185" y="642497"/>
                  <a:pt x="29077" y="567961"/>
                </a:cubicBezTo>
                <a:close/>
                <a:moveTo>
                  <a:pt x="1161511" y="130"/>
                </a:moveTo>
                <a:cubicBezTo>
                  <a:pt x="1302332" y="1871"/>
                  <a:pt x="1443417" y="21077"/>
                  <a:pt x="1583762" y="50411"/>
                </a:cubicBezTo>
                <a:cubicBezTo>
                  <a:pt x="1968293" y="131033"/>
                  <a:pt x="2413181" y="256400"/>
                  <a:pt x="2670663" y="575936"/>
                </a:cubicBezTo>
                <a:cubicBezTo>
                  <a:pt x="2728911" y="648539"/>
                  <a:pt x="2785474" y="729160"/>
                  <a:pt x="2776185" y="826665"/>
                </a:cubicBezTo>
                <a:cubicBezTo>
                  <a:pt x="2771543" y="875208"/>
                  <a:pt x="2752338" y="920689"/>
                  <a:pt x="2722527" y="957624"/>
                </a:cubicBezTo>
                <a:lnTo>
                  <a:pt x="2712948" y="966492"/>
                </a:lnTo>
                <a:lnTo>
                  <a:pt x="1823642" y="966492"/>
                </a:lnTo>
                <a:lnTo>
                  <a:pt x="1938311" y="964662"/>
                </a:lnTo>
                <a:cubicBezTo>
                  <a:pt x="2030421" y="961951"/>
                  <a:pt x="2122464" y="957940"/>
                  <a:pt x="2214376" y="952452"/>
                </a:cubicBezTo>
                <a:cubicBezTo>
                  <a:pt x="2284867" y="948233"/>
                  <a:pt x="2355354" y="943168"/>
                  <a:pt x="2425845" y="935989"/>
                </a:cubicBezTo>
                <a:cubicBezTo>
                  <a:pt x="2482407" y="930504"/>
                  <a:pt x="2561762" y="932614"/>
                  <a:pt x="2607771" y="895468"/>
                </a:cubicBezTo>
                <a:cubicBezTo>
                  <a:pt x="2747484" y="782765"/>
                  <a:pt x="2517438" y="585645"/>
                  <a:pt x="2431754" y="518952"/>
                </a:cubicBezTo>
                <a:cubicBezTo>
                  <a:pt x="2287822" y="407094"/>
                  <a:pt x="2116029" y="332382"/>
                  <a:pt x="1943811" y="275818"/>
                </a:cubicBezTo>
                <a:cubicBezTo>
                  <a:pt x="1765688" y="217144"/>
                  <a:pt x="1580387" y="172403"/>
                  <a:pt x="1395086" y="143277"/>
                </a:cubicBezTo>
                <a:cubicBezTo>
                  <a:pt x="1164620" y="106975"/>
                  <a:pt x="929095" y="120904"/>
                  <a:pt x="707913" y="197726"/>
                </a:cubicBezTo>
                <a:cubicBezTo>
                  <a:pt x="512907" y="265264"/>
                  <a:pt x="294680" y="385142"/>
                  <a:pt x="176071" y="559893"/>
                </a:cubicBezTo>
                <a:cubicBezTo>
                  <a:pt x="219549" y="490670"/>
                  <a:pt x="110224" y="427352"/>
                  <a:pt x="66749" y="496155"/>
                </a:cubicBezTo>
                <a:lnTo>
                  <a:pt x="64762" y="499942"/>
                </a:lnTo>
                <a:lnTo>
                  <a:pt x="66329" y="496155"/>
                </a:lnTo>
                <a:cubicBezTo>
                  <a:pt x="217015" y="274553"/>
                  <a:pt x="488425" y="127658"/>
                  <a:pt x="740838" y="54636"/>
                </a:cubicBezTo>
                <a:cubicBezTo>
                  <a:pt x="880131" y="14112"/>
                  <a:pt x="1020689" y="-1611"/>
                  <a:pt x="1161511" y="130"/>
                </a:cubicBezTo>
                <a:close/>
              </a:path>
            </a:pathLst>
          </a:custGeom>
          <a:solidFill>
            <a:srgbClr val="63371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45"/>
          <p:cNvSpPr/>
          <p:nvPr/>
        </p:nvSpPr>
        <p:spPr>
          <a:xfrm>
            <a:off x="728692" y="6072902"/>
            <a:ext cx="1604682" cy="728757"/>
          </a:xfrm>
          <a:custGeom>
            <a:avLst/>
            <a:gdLst/>
            <a:ahLst/>
            <a:cxnLst/>
            <a:rect l="l" t="t" r="r" b="b"/>
            <a:pathLst>
              <a:path w="362845" h="164784" extrusionOk="0">
                <a:moveTo>
                  <a:pt x="7849" y="77555"/>
                </a:moveTo>
                <a:cubicBezTo>
                  <a:pt x="12144" y="69348"/>
                  <a:pt x="17869" y="61809"/>
                  <a:pt x="23691" y="55511"/>
                </a:cubicBezTo>
                <a:cubicBezTo>
                  <a:pt x="52988" y="24210"/>
                  <a:pt x="90587" y="4838"/>
                  <a:pt x="129427" y="829"/>
                </a:cubicBezTo>
                <a:cubicBezTo>
                  <a:pt x="150708" y="-1365"/>
                  <a:pt x="172275" y="925"/>
                  <a:pt x="193365" y="6174"/>
                </a:cubicBezTo>
                <a:cubicBezTo>
                  <a:pt x="253677" y="21156"/>
                  <a:pt x="328208" y="47972"/>
                  <a:pt x="359222" y="112101"/>
                </a:cubicBezTo>
                <a:cubicBezTo>
                  <a:pt x="368288" y="130901"/>
                  <a:pt x="359509" y="154567"/>
                  <a:pt x="342140" y="157716"/>
                </a:cubicBezTo>
                <a:cubicBezTo>
                  <a:pt x="279634" y="168977"/>
                  <a:pt x="127518" y="166782"/>
                  <a:pt x="37146" y="151132"/>
                </a:cubicBezTo>
                <a:cubicBezTo>
                  <a:pt x="27222" y="149414"/>
                  <a:pt x="17679" y="144356"/>
                  <a:pt x="10617" y="135481"/>
                </a:cubicBezTo>
                <a:cubicBezTo>
                  <a:pt x="-4557" y="116681"/>
                  <a:pt x="-1598" y="95401"/>
                  <a:pt x="7849" y="77555"/>
                </a:cubicBezTo>
                <a:close/>
              </a:path>
            </a:pathLst>
          </a:custGeom>
          <a:solidFill>
            <a:srgbClr val="80462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45"/>
          <p:cNvSpPr/>
          <p:nvPr/>
        </p:nvSpPr>
        <p:spPr>
          <a:xfrm>
            <a:off x="934305" y="6168877"/>
            <a:ext cx="596379" cy="271285"/>
          </a:xfrm>
          <a:custGeom>
            <a:avLst/>
            <a:gdLst/>
            <a:ahLst/>
            <a:cxnLst/>
            <a:rect l="l" t="t" r="r" b="b"/>
            <a:pathLst>
              <a:path w="134851" h="61342" extrusionOk="0">
                <a:moveTo>
                  <a:pt x="2875" y="28851"/>
                </a:moveTo>
                <a:cubicBezTo>
                  <a:pt x="4497" y="25797"/>
                  <a:pt x="6597" y="22935"/>
                  <a:pt x="8792" y="20644"/>
                </a:cubicBezTo>
                <a:cubicBezTo>
                  <a:pt x="19671" y="9002"/>
                  <a:pt x="33699" y="1749"/>
                  <a:pt x="48109" y="318"/>
                </a:cubicBezTo>
                <a:cubicBezTo>
                  <a:pt x="56029" y="-541"/>
                  <a:pt x="64046" y="413"/>
                  <a:pt x="71871" y="2322"/>
                </a:cubicBezTo>
                <a:cubicBezTo>
                  <a:pt x="94297" y="7952"/>
                  <a:pt x="121972" y="17877"/>
                  <a:pt x="133519" y="41734"/>
                </a:cubicBezTo>
                <a:cubicBezTo>
                  <a:pt x="136859" y="48701"/>
                  <a:pt x="133614" y="57576"/>
                  <a:pt x="127220" y="58721"/>
                </a:cubicBezTo>
                <a:cubicBezTo>
                  <a:pt x="103935" y="62920"/>
                  <a:pt x="47441" y="62061"/>
                  <a:pt x="13754" y="56240"/>
                </a:cubicBezTo>
                <a:cubicBezTo>
                  <a:pt x="10032" y="55572"/>
                  <a:pt x="6501" y="53663"/>
                  <a:pt x="3925" y="50418"/>
                </a:cubicBezTo>
                <a:cubicBezTo>
                  <a:pt x="-1706" y="43357"/>
                  <a:pt x="-561" y="35531"/>
                  <a:pt x="2875" y="28851"/>
                </a:cubicBezTo>
                <a:close/>
              </a:path>
            </a:pathLst>
          </a:custGeom>
          <a:solidFill>
            <a:srgbClr val="A5633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45"/>
          <p:cNvSpPr/>
          <p:nvPr/>
        </p:nvSpPr>
        <p:spPr>
          <a:xfrm>
            <a:off x="4659457" y="6317035"/>
            <a:ext cx="548532" cy="540965"/>
          </a:xfrm>
          <a:custGeom>
            <a:avLst/>
            <a:gdLst/>
            <a:ahLst/>
            <a:cxnLst/>
            <a:rect l="l" t="t" r="r" b="b"/>
            <a:pathLst>
              <a:path w="548532" h="540965" extrusionOk="0">
                <a:moveTo>
                  <a:pt x="284667" y="0"/>
                </a:moveTo>
                <a:cubicBezTo>
                  <a:pt x="292111" y="137228"/>
                  <a:pt x="299746" y="275792"/>
                  <a:pt x="336772" y="408059"/>
                </a:cubicBezTo>
                <a:cubicBezTo>
                  <a:pt x="335723" y="305566"/>
                  <a:pt x="373131" y="203075"/>
                  <a:pt x="440028" y="125490"/>
                </a:cubicBezTo>
                <a:cubicBezTo>
                  <a:pt x="400615" y="239529"/>
                  <a:pt x="384392" y="361584"/>
                  <a:pt x="392790" y="482017"/>
                </a:cubicBezTo>
                <a:cubicBezTo>
                  <a:pt x="406532" y="441459"/>
                  <a:pt x="420942" y="400424"/>
                  <a:pt x="445467" y="365210"/>
                </a:cubicBezTo>
                <a:cubicBezTo>
                  <a:pt x="469993" y="330092"/>
                  <a:pt x="506161" y="300986"/>
                  <a:pt x="548532" y="294306"/>
                </a:cubicBezTo>
                <a:cubicBezTo>
                  <a:pt x="487481" y="357648"/>
                  <a:pt x="438829" y="432799"/>
                  <a:pt x="405637" y="514244"/>
                </a:cubicBezTo>
                <a:lnTo>
                  <a:pt x="396684" y="540965"/>
                </a:lnTo>
                <a:lnTo>
                  <a:pt x="244503" y="540965"/>
                </a:lnTo>
                <a:lnTo>
                  <a:pt x="213255" y="491303"/>
                </a:lnTo>
                <a:cubicBezTo>
                  <a:pt x="152235" y="402464"/>
                  <a:pt x="80520" y="320978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2"/>
                </a:cubicBezTo>
                <a:cubicBezTo>
                  <a:pt x="145912" y="140282"/>
                  <a:pt x="197540" y="265200"/>
                  <a:pt x="252889" y="388495"/>
                </a:cubicBezTo>
                <a:cubicBezTo>
                  <a:pt x="215385" y="261001"/>
                  <a:pt x="226932" y="119669"/>
                  <a:pt x="2846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45"/>
          <p:cNvSpPr/>
          <p:nvPr/>
        </p:nvSpPr>
        <p:spPr>
          <a:xfrm>
            <a:off x="4501235" y="6290695"/>
            <a:ext cx="548531" cy="567304"/>
          </a:xfrm>
          <a:custGeom>
            <a:avLst/>
            <a:gdLst/>
            <a:ahLst/>
            <a:cxnLst/>
            <a:rect l="l" t="t" r="r" b="b"/>
            <a:pathLst>
              <a:path w="548531" h="567304" extrusionOk="0">
                <a:moveTo>
                  <a:pt x="284667" y="0"/>
                </a:moveTo>
                <a:cubicBezTo>
                  <a:pt x="292111" y="137228"/>
                  <a:pt x="299745" y="275792"/>
                  <a:pt x="336772" y="408059"/>
                </a:cubicBezTo>
                <a:cubicBezTo>
                  <a:pt x="335723" y="305567"/>
                  <a:pt x="373131" y="203075"/>
                  <a:pt x="440027" y="125490"/>
                </a:cubicBezTo>
                <a:cubicBezTo>
                  <a:pt x="400615" y="239529"/>
                  <a:pt x="384392" y="361584"/>
                  <a:pt x="392789" y="482017"/>
                </a:cubicBezTo>
                <a:cubicBezTo>
                  <a:pt x="406531" y="441459"/>
                  <a:pt x="420941" y="400424"/>
                  <a:pt x="445467" y="365211"/>
                </a:cubicBezTo>
                <a:cubicBezTo>
                  <a:pt x="469993" y="330092"/>
                  <a:pt x="506160" y="300986"/>
                  <a:pt x="548531" y="294306"/>
                </a:cubicBezTo>
                <a:cubicBezTo>
                  <a:pt x="487480" y="357648"/>
                  <a:pt x="438829" y="432799"/>
                  <a:pt x="405637" y="514244"/>
                </a:cubicBezTo>
                <a:lnTo>
                  <a:pt x="387858" y="567304"/>
                </a:lnTo>
                <a:lnTo>
                  <a:pt x="261075" y="567304"/>
                </a:lnTo>
                <a:lnTo>
                  <a:pt x="213255" y="491303"/>
                </a:lnTo>
                <a:cubicBezTo>
                  <a:pt x="152235" y="402464"/>
                  <a:pt x="80519" y="320979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3"/>
                </a:cubicBezTo>
                <a:cubicBezTo>
                  <a:pt x="145912" y="140282"/>
                  <a:pt x="197540" y="265200"/>
                  <a:pt x="252889" y="388496"/>
                </a:cubicBezTo>
                <a:cubicBezTo>
                  <a:pt x="215385" y="261001"/>
                  <a:pt x="226932" y="119669"/>
                  <a:pt x="28466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45"/>
          <p:cNvSpPr/>
          <p:nvPr/>
        </p:nvSpPr>
        <p:spPr>
          <a:xfrm flipH="1">
            <a:off x="5044483" y="5176524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5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3"/>
                </a:cubicBezTo>
                <a:cubicBezTo>
                  <a:pt x="145912" y="140282"/>
                  <a:pt x="197540" y="265200"/>
                  <a:pt x="252889" y="388495"/>
                </a:cubicBezTo>
                <a:cubicBezTo>
                  <a:pt x="215385" y="261001"/>
                  <a:pt x="226932" y="119669"/>
                  <a:pt x="284668" y="0"/>
                </a:cubicBezTo>
                <a:cubicBezTo>
                  <a:pt x="292111" y="137228"/>
                  <a:pt x="299746" y="275793"/>
                  <a:pt x="336772" y="408058"/>
                </a:cubicBezTo>
                <a:cubicBezTo>
                  <a:pt x="335723" y="305567"/>
                  <a:pt x="373131" y="203075"/>
                  <a:pt x="440028" y="125490"/>
                </a:cubicBezTo>
                <a:cubicBezTo>
                  <a:pt x="400615" y="239529"/>
                  <a:pt x="384392" y="361584"/>
                  <a:pt x="392790" y="482017"/>
                </a:cubicBezTo>
                <a:cubicBezTo>
                  <a:pt x="406532" y="441459"/>
                  <a:pt x="420942" y="400424"/>
                  <a:pt x="445467" y="365210"/>
                </a:cubicBezTo>
                <a:cubicBezTo>
                  <a:pt x="469993" y="330092"/>
                  <a:pt x="506161" y="300986"/>
                  <a:pt x="548531" y="294306"/>
                </a:cubicBezTo>
                <a:cubicBezTo>
                  <a:pt x="467130" y="378761"/>
                  <a:pt x="407772" y="484212"/>
                  <a:pt x="377712" y="597582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53" name="Google Shape;353;p45"/>
          <p:cNvGrpSpPr/>
          <p:nvPr/>
        </p:nvGrpSpPr>
        <p:grpSpPr>
          <a:xfrm flipH="1">
            <a:off x="469521" y="5614567"/>
            <a:ext cx="545609" cy="217831"/>
            <a:chOff x="10757684" y="1440542"/>
            <a:chExt cx="545609" cy="217831"/>
          </a:xfrm>
        </p:grpSpPr>
        <p:grpSp>
          <p:nvGrpSpPr>
            <p:cNvPr id="354" name="Google Shape;354;p45"/>
            <p:cNvGrpSpPr/>
            <p:nvPr/>
          </p:nvGrpSpPr>
          <p:grpSpPr>
            <a:xfrm>
              <a:off x="10757684" y="1440542"/>
              <a:ext cx="545609" cy="217831"/>
              <a:chOff x="10757684" y="1440542"/>
              <a:chExt cx="545609" cy="217831"/>
            </a:xfrm>
          </p:grpSpPr>
          <p:sp>
            <p:nvSpPr>
              <p:cNvPr id="355" name="Google Shape;355;p45"/>
              <p:cNvSpPr/>
              <p:nvPr/>
            </p:nvSpPr>
            <p:spPr>
              <a:xfrm>
                <a:off x="10771886" y="1454442"/>
                <a:ext cx="517199" cy="189416"/>
              </a:xfrm>
              <a:custGeom>
                <a:avLst/>
                <a:gdLst/>
                <a:ahLst/>
                <a:cxnLst/>
                <a:rect l="l" t="t" r="r" b="b"/>
                <a:pathLst>
                  <a:path w="517199" h="189416" extrusionOk="0">
                    <a:moveTo>
                      <a:pt x="11503" y="91141"/>
                    </a:moveTo>
                    <a:cubicBezTo>
                      <a:pt x="17802" y="81598"/>
                      <a:pt x="25913" y="72818"/>
                      <a:pt x="34407" y="65470"/>
                    </a:cubicBezTo>
                    <a:cubicBezTo>
                      <a:pt x="76586" y="29016"/>
                      <a:pt x="130313" y="6208"/>
                      <a:pt x="185854" y="1150"/>
                    </a:cubicBezTo>
                    <a:cubicBezTo>
                      <a:pt x="216295" y="-1617"/>
                      <a:pt x="247025" y="769"/>
                      <a:pt x="276989" y="6590"/>
                    </a:cubicBezTo>
                    <a:cubicBezTo>
                      <a:pt x="362876" y="23195"/>
                      <a:pt x="468804" y="53160"/>
                      <a:pt x="512224" y="126927"/>
                    </a:cubicBezTo>
                    <a:cubicBezTo>
                      <a:pt x="524917" y="148494"/>
                      <a:pt x="512128" y="175978"/>
                      <a:pt x="487412" y="179795"/>
                    </a:cubicBezTo>
                    <a:cubicBezTo>
                      <a:pt x="398090" y="193537"/>
                      <a:pt x="181273" y="192869"/>
                      <a:pt x="52538" y="175787"/>
                    </a:cubicBezTo>
                    <a:cubicBezTo>
                      <a:pt x="38414" y="173879"/>
                      <a:pt x="24959" y="168153"/>
                      <a:pt x="14843" y="158037"/>
                    </a:cubicBezTo>
                    <a:cubicBezTo>
                      <a:pt x="-6629" y="136470"/>
                      <a:pt x="-2144" y="111849"/>
                      <a:pt x="11503" y="91141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6" name="Google Shape;356;p45"/>
              <p:cNvSpPr/>
              <p:nvPr/>
            </p:nvSpPr>
            <p:spPr>
              <a:xfrm>
                <a:off x="10757684" y="1440542"/>
                <a:ext cx="545609" cy="217831"/>
              </a:xfrm>
              <a:custGeom>
                <a:avLst/>
                <a:gdLst/>
                <a:ahLst/>
                <a:cxnLst/>
                <a:rect l="l" t="t" r="r" b="b"/>
                <a:pathLst>
                  <a:path w="545609" h="217831" extrusionOk="0">
                    <a:moveTo>
                      <a:pt x="38016" y="112199"/>
                    </a:moveTo>
                    <a:cubicBezTo>
                      <a:pt x="60824" y="78798"/>
                      <a:pt x="102431" y="55800"/>
                      <a:pt x="139743" y="42726"/>
                    </a:cubicBezTo>
                    <a:cubicBezTo>
                      <a:pt x="182878" y="27648"/>
                      <a:pt x="228685" y="24880"/>
                      <a:pt x="273727" y="31847"/>
                    </a:cubicBezTo>
                    <a:cubicBezTo>
                      <a:pt x="341769" y="42344"/>
                      <a:pt x="417635" y="61048"/>
                      <a:pt x="473367" y="103419"/>
                    </a:cubicBezTo>
                    <a:cubicBezTo>
                      <a:pt x="489208" y="115443"/>
                      <a:pt x="534919" y="153329"/>
                      <a:pt x="509725" y="174801"/>
                    </a:cubicBezTo>
                    <a:cubicBezTo>
                      <a:pt x="501327" y="181958"/>
                      <a:pt x="485772" y="181481"/>
                      <a:pt x="475275" y="182531"/>
                    </a:cubicBezTo>
                    <a:cubicBezTo>
                      <a:pt x="461534" y="183962"/>
                      <a:pt x="447791" y="184916"/>
                      <a:pt x="434050" y="185775"/>
                    </a:cubicBezTo>
                    <a:cubicBezTo>
                      <a:pt x="363336" y="189974"/>
                      <a:pt x="292336" y="189688"/>
                      <a:pt x="221527" y="187111"/>
                    </a:cubicBezTo>
                    <a:cubicBezTo>
                      <a:pt x="181256" y="185584"/>
                      <a:pt x="140888" y="183199"/>
                      <a:pt x="100808" y="179191"/>
                    </a:cubicBezTo>
                    <a:cubicBezTo>
                      <a:pt x="82581" y="177377"/>
                      <a:pt x="60824" y="177473"/>
                      <a:pt x="45173" y="166785"/>
                    </a:cubicBezTo>
                    <a:cubicBezTo>
                      <a:pt x="24560" y="152661"/>
                      <a:pt x="25991" y="131476"/>
                      <a:pt x="38016" y="112199"/>
                    </a:cubicBezTo>
                    <a:cubicBezTo>
                      <a:pt x="47844" y="96548"/>
                      <a:pt x="23033" y="82138"/>
                      <a:pt x="13298" y="97789"/>
                    </a:cubicBezTo>
                    <a:cubicBezTo>
                      <a:pt x="2325" y="115348"/>
                      <a:pt x="-3974" y="136343"/>
                      <a:pt x="2801" y="156669"/>
                    </a:cubicBezTo>
                    <a:cubicBezTo>
                      <a:pt x="10150" y="178618"/>
                      <a:pt x="29903" y="194555"/>
                      <a:pt x="51566" y="201044"/>
                    </a:cubicBezTo>
                    <a:cubicBezTo>
                      <a:pt x="69602" y="206388"/>
                      <a:pt x="90025" y="206961"/>
                      <a:pt x="108728" y="208679"/>
                    </a:cubicBezTo>
                    <a:cubicBezTo>
                      <a:pt x="128674" y="210587"/>
                      <a:pt x="148619" y="212019"/>
                      <a:pt x="168563" y="213259"/>
                    </a:cubicBezTo>
                    <a:cubicBezTo>
                      <a:pt x="251969" y="218317"/>
                      <a:pt x="335852" y="219462"/>
                      <a:pt x="419353" y="215263"/>
                    </a:cubicBezTo>
                    <a:cubicBezTo>
                      <a:pt x="435958" y="214404"/>
                      <a:pt x="452563" y="213355"/>
                      <a:pt x="469168" y="211828"/>
                    </a:cubicBezTo>
                    <a:cubicBezTo>
                      <a:pt x="483291" y="210492"/>
                      <a:pt x="499228" y="210205"/>
                      <a:pt x="512684" y="205434"/>
                    </a:cubicBezTo>
                    <a:cubicBezTo>
                      <a:pt x="530243" y="199231"/>
                      <a:pt x="542839" y="183485"/>
                      <a:pt x="545225" y="165067"/>
                    </a:cubicBezTo>
                    <a:cubicBezTo>
                      <a:pt x="547802" y="145122"/>
                      <a:pt x="537018" y="128804"/>
                      <a:pt x="525089" y="113917"/>
                    </a:cubicBezTo>
                    <a:cubicBezTo>
                      <a:pt x="474608" y="50551"/>
                      <a:pt x="386907" y="25644"/>
                      <a:pt x="310850" y="9802"/>
                    </a:cubicBezTo>
                    <a:cubicBezTo>
                      <a:pt x="255786" y="-1649"/>
                      <a:pt x="199960" y="-5180"/>
                      <a:pt x="145470" y="10852"/>
                    </a:cubicBezTo>
                    <a:cubicBezTo>
                      <a:pt x="95846" y="25453"/>
                      <a:pt x="43073" y="54177"/>
                      <a:pt x="13298" y="97693"/>
                    </a:cubicBezTo>
                    <a:cubicBezTo>
                      <a:pt x="2897" y="113058"/>
                      <a:pt x="27708" y="127372"/>
                      <a:pt x="38016" y="112199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57" name="Google Shape;357;p45"/>
            <p:cNvSpPr/>
            <p:nvPr/>
          </p:nvSpPr>
          <p:spPr>
            <a:xfrm>
              <a:off x="10794423" y="1478062"/>
              <a:ext cx="312936" cy="142048"/>
            </a:xfrm>
            <a:custGeom>
              <a:avLst/>
              <a:gdLst/>
              <a:ahLst/>
              <a:cxnLst/>
              <a:rect l="l" t="t" r="r" b="b"/>
              <a:pathLst>
                <a:path w="312936" h="142048" extrusionOk="0">
                  <a:moveTo>
                    <a:pt x="6716" y="66854"/>
                  </a:moveTo>
                  <a:cubicBezTo>
                    <a:pt x="10438" y="59696"/>
                    <a:pt x="15305" y="53207"/>
                    <a:pt x="20363" y="47863"/>
                  </a:cubicBezTo>
                  <a:cubicBezTo>
                    <a:pt x="45651" y="20856"/>
                    <a:pt x="78002" y="4156"/>
                    <a:pt x="111594" y="721"/>
                  </a:cubicBezTo>
                  <a:cubicBezTo>
                    <a:pt x="130012" y="-1188"/>
                    <a:pt x="148620" y="816"/>
                    <a:pt x="166752" y="5301"/>
                  </a:cubicBezTo>
                  <a:cubicBezTo>
                    <a:pt x="218857" y="18280"/>
                    <a:pt x="283081" y="41278"/>
                    <a:pt x="309802" y="96628"/>
                  </a:cubicBezTo>
                  <a:cubicBezTo>
                    <a:pt x="317627" y="112851"/>
                    <a:pt x="310088" y="133273"/>
                    <a:pt x="295105" y="135945"/>
                  </a:cubicBezTo>
                  <a:cubicBezTo>
                    <a:pt x="241188" y="145679"/>
                    <a:pt x="109972" y="143770"/>
                    <a:pt x="32005" y="130219"/>
                  </a:cubicBezTo>
                  <a:cubicBezTo>
                    <a:pt x="23416" y="128692"/>
                    <a:pt x="15210" y="124302"/>
                    <a:pt x="9102" y="116763"/>
                  </a:cubicBezTo>
                  <a:cubicBezTo>
                    <a:pt x="-3972" y="100636"/>
                    <a:pt x="-1300" y="82313"/>
                    <a:pt x="6716" y="66854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45"/>
            <p:cNvSpPr/>
            <p:nvPr/>
          </p:nvSpPr>
          <p:spPr>
            <a:xfrm>
              <a:off x="10834563" y="1496659"/>
              <a:ext cx="116346" cy="52836"/>
            </a:xfrm>
            <a:custGeom>
              <a:avLst/>
              <a:gdLst/>
              <a:ahLst/>
              <a:cxnLst/>
              <a:rect l="l" t="t" r="r" b="b"/>
              <a:pathLst>
                <a:path w="116346" h="52836" extrusionOk="0">
                  <a:moveTo>
                    <a:pt x="2458" y="24876"/>
                  </a:moveTo>
                  <a:cubicBezTo>
                    <a:pt x="3889" y="22204"/>
                    <a:pt x="5702" y="19818"/>
                    <a:pt x="7516" y="17814"/>
                  </a:cubicBezTo>
                  <a:cubicBezTo>
                    <a:pt x="16963" y="7794"/>
                    <a:pt x="28987" y="1591"/>
                    <a:pt x="41393" y="255"/>
                  </a:cubicBezTo>
                  <a:cubicBezTo>
                    <a:pt x="48265" y="-413"/>
                    <a:pt x="55135" y="255"/>
                    <a:pt x="61910" y="1973"/>
                  </a:cubicBezTo>
                  <a:cubicBezTo>
                    <a:pt x="81283" y="6744"/>
                    <a:pt x="105140" y="15429"/>
                    <a:pt x="115161" y="35946"/>
                  </a:cubicBezTo>
                  <a:cubicBezTo>
                    <a:pt x="118119" y="41958"/>
                    <a:pt x="115255" y="49592"/>
                    <a:pt x="109721" y="50547"/>
                  </a:cubicBezTo>
                  <a:cubicBezTo>
                    <a:pt x="89681" y="54173"/>
                    <a:pt x="40916" y="53505"/>
                    <a:pt x="11905" y="48447"/>
                  </a:cubicBezTo>
                  <a:cubicBezTo>
                    <a:pt x="8756" y="47875"/>
                    <a:pt x="5702" y="46252"/>
                    <a:pt x="3412" y="43390"/>
                  </a:cubicBezTo>
                  <a:cubicBezTo>
                    <a:pt x="-1455" y="37473"/>
                    <a:pt x="-501" y="30697"/>
                    <a:pt x="2458" y="24876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9" name="Google Shape;359;p45"/>
          <p:cNvSpPr/>
          <p:nvPr/>
        </p:nvSpPr>
        <p:spPr>
          <a:xfrm>
            <a:off x="3327825" y="230800"/>
            <a:ext cx="8664811" cy="5947868"/>
          </a:xfrm>
          <a:custGeom>
            <a:avLst/>
            <a:gdLst/>
            <a:ahLst/>
            <a:cxnLst/>
            <a:rect l="l" t="t" r="r" b="b"/>
            <a:pathLst>
              <a:path w="8886986" h="5947868" extrusionOk="0">
                <a:moveTo>
                  <a:pt x="8468174" y="1619042"/>
                </a:moveTo>
                <a:cubicBezTo>
                  <a:pt x="8068411" y="942862"/>
                  <a:pt x="7428902" y="437942"/>
                  <a:pt x="6676808" y="211533"/>
                </a:cubicBezTo>
                <a:cubicBezTo>
                  <a:pt x="6233229" y="77992"/>
                  <a:pt x="5768504" y="30748"/>
                  <a:pt x="5307208" y="12936"/>
                </a:cubicBezTo>
                <a:cubicBezTo>
                  <a:pt x="4819052" y="-5923"/>
                  <a:pt x="4327467" y="-5828"/>
                  <a:pt x="3839882" y="24366"/>
                </a:cubicBezTo>
                <a:cubicBezTo>
                  <a:pt x="2930245" y="80659"/>
                  <a:pt x="1999842" y="274493"/>
                  <a:pt x="1233366" y="791796"/>
                </a:cubicBezTo>
                <a:cubicBezTo>
                  <a:pt x="903039" y="1014776"/>
                  <a:pt x="576331" y="1301193"/>
                  <a:pt x="427551" y="1680954"/>
                </a:cubicBezTo>
                <a:cubicBezTo>
                  <a:pt x="360114" y="1853071"/>
                  <a:pt x="339254" y="2041666"/>
                  <a:pt x="368972" y="2224165"/>
                </a:cubicBezTo>
                <a:cubicBezTo>
                  <a:pt x="394118" y="2378375"/>
                  <a:pt x="458697" y="2522202"/>
                  <a:pt x="536231" y="2656696"/>
                </a:cubicBezTo>
                <a:cubicBezTo>
                  <a:pt x="698537" y="2938350"/>
                  <a:pt x="906087" y="3198382"/>
                  <a:pt x="940186" y="3533376"/>
                </a:cubicBezTo>
                <a:cubicBezTo>
                  <a:pt x="958569" y="3714351"/>
                  <a:pt x="913992" y="3877896"/>
                  <a:pt x="820838" y="4033248"/>
                </a:cubicBezTo>
                <a:cubicBezTo>
                  <a:pt x="721587" y="4198888"/>
                  <a:pt x="586428" y="4341192"/>
                  <a:pt x="444696" y="4471018"/>
                </a:cubicBezTo>
                <a:cubicBezTo>
                  <a:pt x="378783" y="4531406"/>
                  <a:pt x="310488" y="4589223"/>
                  <a:pt x="240861" y="4645325"/>
                </a:cubicBezTo>
                <a:cubicBezTo>
                  <a:pt x="159708" y="4699332"/>
                  <a:pt x="82174" y="4758768"/>
                  <a:pt x="9117" y="4824109"/>
                </a:cubicBezTo>
                <a:cubicBezTo>
                  <a:pt x="-4408" y="4836206"/>
                  <a:pt x="-1360" y="4852113"/>
                  <a:pt x="8355" y="4862209"/>
                </a:cubicBezTo>
                <a:cubicBezTo>
                  <a:pt x="15785" y="4873544"/>
                  <a:pt x="29596" y="4879450"/>
                  <a:pt x="43693" y="4868972"/>
                </a:cubicBezTo>
                <a:cubicBezTo>
                  <a:pt x="120274" y="4811822"/>
                  <a:pt x="197522" y="4753624"/>
                  <a:pt x="273531" y="4693141"/>
                </a:cubicBezTo>
                <a:cubicBezTo>
                  <a:pt x="542136" y="4517118"/>
                  <a:pt x="847508" y="4405485"/>
                  <a:pt x="1152975" y="4301758"/>
                </a:cubicBezTo>
                <a:cubicBezTo>
                  <a:pt x="1260131" y="4265373"/>
                  <a:pt x="1366430" y="4227177"/>
                  <a:pt x="1477872" y="4205365"/>
                </a:cubicBezTo>
                <a:cubicBezTo>
                  <a:pt x="1593030" y="4182886"/>
                  <a:pt x="1710473" y="4174314"/>
                  <a:pt x="1827726" y="4173742"/>
                </a:cubicBezTo>
                <a:cubicBezTo>
                  <a:pt x="2061564" y="4172599"/>
                  <a:pt x="2293974" y="4203079"/>
                  <a:pt x="2525622" y="4231178"/>
                </a:cubicBezTo>
                <a:cubicBezTo>
                  <a:pt x="2641256" y="4245180"/>
                  <a:pt x="2757937" y="4254038"/>
                  <a:pt x="2872713" y="4273374"/>
                </a:cubicBezTo>
                <a:cubicBezTo>
                  <a:pt x="2983584" y="4292043"/>
                  <a:pt x="3092836" y="4319475"/>
                  <a:pt x="3199897" y="4353669"/>
                </a:cubicBezTo>
                <a:cubicBezTo>
                  <a:pt x="3415924" y="4422726"/>
                  <a:pt x="3621950" y="4519785"/>
                  <a:pt x="3819689" y="4630180"/>
                </a:cubicBezTo>
                <a:cubicBezTo>
                  <a:pt x="4224978" y="4856494"/>
                  <a:pt x="4593500" y="5140530"/>
                  <a:pt x="4984501" y="5389227"/>
                </a:cubicBezTo>
                <a:cubicBezTo>
                  <a:pt x="5371311" y="5635258"/>
                  <a:pt x="5788221" y="5847856"/>
                  <a:pt x="6245421" y="5921008"/>
                </a:cubicBezTo>
                <a:cubicBezTo>
                  <a:pt x="6462400" y="5955680"/>
                  <a:pt x="6684523" y="5959204"/>
                  <a:pt x="6900741" y="5917293"/>
                </a:cubicBezTo>
                <a:cubicBezTo>
                  <a:pt x="7125531" y="5873764"/>
                  <a:pt x="7334319" y="5777181"/>
                  <a:pt x="7526247" y="5654118"/>
                </a:cubicBezTo>
                <a:cubicBezTo>
                  <a:pt x="8175281" y="5238066"/>
                  <a:pt x="8633528" y="4553885"/>
                  <a:pt x="8809360" y="3806744"/>
                </a:cubicBezTo>
                <a:cubicBezTo>
                  <a:pt x="8985382" y="3060174"/>
                  <a:pt x="8858033" y="2278362"/>
                  <a:pt x="8468174" y="161904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45"/>
          <p:cNvSpPr txBox="1">
            <a:spLocks noGrp="1"/>
          </p:cNvSpPr>
          <p:nvPr>
            <p:ph type="title"/>
          </p:nvPr>
        </p:nvSpPr>
        <p:spPr>
          <a:xfrm>
            <a:off x="4402100" y="593375"/>
            <a:ext cx="68769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ldrich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361" name="Google Shape;361;p45"/>
          <p:cNvSpPr txBox="1">
            <a:spLocks noGrp="1"/>
          </p:cNvSpPr>
          <p:nvPr>
            <p:ph type="body" idx="1"/>
          </p:nvPr>
        </p:nvSpPr>
        <p:spPr>
          <a:xfrm>
            <a:off x="4402150" y="1496400"/>
            <a:ext cx="6876900" cy="30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marL="914400" lvl="1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grpSp>
        <p:nvGrpSpPr>
          <p:cNvPr id="362" name="Google Shape;362;p45"/>
          <p:cNvGrpSpPr/>
          <p:nvPr/>
        </p:nvGrpSpPr>
        <p:grpSpPr>
          <a:xfrm>
            <a:off x="438039" y="3639103"/>
            <a:ext cx="2889794" cy="3025950"/>
            <a:chOff x="371336" y="3632834"/>
            <a:chExt cx="2700995" cy="2828255"/>
          </a:xfrm>
        </p:grpSpPr>
        <p:grpSp>
          <p:nvGrpSpPr>
            <p:cNvPr id="363" name="Google Shape;363;p45"/>
            <p:cNvGrpSpPr/>
            <p:nvPr/>
          </p:nvGrpSpPr>
          <p:grpSpPr>
            <a:xfrm>
              <a:off x="2101037" y="5370810"/>
              <a:ext cx="971294" cy="1090279"/>
              <a:chOff x="2101037" y="5370810"/>
              <a:chExt cx="971294" cy="1090279"/>
            </a:xfrm>
          </p:grpSpPr>
          <p:grpSp>
            <p:nvGrpSpPr>
              <p:cNvPr id="364" name="Google Shape;364;p45"/>
              <p:cNvGrpSpPr/>
              <p:nvPr/>
            </p:nvGrpSpPr>
            <p:grpSpPr>
              <a:xfrm>
                <a:off x="2101037" y="5370810"/>
                <a:ext cx="875921" cy="694150"/>
                <a:chOff x="2101037" y="5370810"/>
                <a:chExt cx="875921" cy="694150"/>
              </a:xfrm>
            </p:grpSpPr>
            <p:sp>
              <p:nvSpPr>
                <p:cNvPr id="365" name="Google Shape;365;p45"/>
                <p:cNvSpPr/>
                <p:nvPr/>
              </p:nvSpPr>
              <p:spPr>
                <a:xfrm>
                  <a:off x="2115312" y="5385003"/>
                  <a:ext cx="847978" cy="6656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7978" h="665657" extrusionOk="0">
                      <a:moveTo>
                        <a:pt x="240125" y="233699"/>
                      </a:moveTo>
                      <a:cubicBezTo>
                        <a:pt x="331470" y="178549"/>
                        <a:pt x="535496" y="47961"/>
                        <a:pt x="635222" y="11861"/>
                      </a:cubicBezTo>
                      <a:cubicBezTo>
                        <a:pt x="652748" y="5479"/>
                        <a:pt x="670846" y="-617"/>
                        <a:pt x="689420" y="50"/>
                      </a:cubicBezTo>
                      <a:cubicBezTo>
                        <a:pt x="720090" y="1098"/>
                        <a:pt x="747617" y="20529"/>
                        <a:pt x="769525" y="43008"/>
                      </a:cubicBezTo>
                      <a:cubicBezTo>
                        <a:pt x="825436" y="100158"/>
                        <a:pt x="857345" y="184454"/>
                        <a:pt x="845534" y="265131"/>
                      </a:cubicBezTo>
                      <a:cubicBezTo>
                        <a:pt x="833818" y="344951"/>
                        <a:pt x="781717" y="413626"/>
                        <a:pt x="717994" y="459251"/>
                      </a:cubicBezTo>
                      <a:cubicBezTo>
                        <a:pt x="654177" y="504875"/>
                        <a:pt x="579310" y="530212"/>
                        <a:pt x="504634" y="551072"/>
                      </a:cubicBezTo>
                      <a:cubicBezTo>
                        <a:pt x="445960" y="567454"/>
                        <a:pt x="383286" y="583456"/>
                        <a:pt x="341185" y="629082"/>
                      </a:cubicBezTo>
                      <a:cubicBezTo>
                        <a:pt x="325946" y="645560"/>
                        <a:pt x="310134" y="667276"/>
                        <a:pt x="288322" y="665562"/>
                      </a:cubicBezTo>
                      <a:cubicBezTo>
                        <a:pt x="277939" y="664705"/>
                        <a:pt x="268796" y="658513"/>
                        <a:pt x="260128" y="652608"/>
                      </a:cubicBezTo>
                      <a:cubicBezTo>
                        <a:pt x="177546" y="595934"/>
                        <a:pt x="90488" y="546404"/>
                        <a:pt x="0" y="504875"/>
                      </a:cubicBezTo>
                      <a:cubicBezTo>
                        <a:pt x="55245" y="386956"/>
                        <a:pt x="113347" y="279419"/>
                        <a:pt x="240125" y="233699"/>
                      </a:cubicBezTo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66" name="Google Shape;366;p45"/>
                <p:cNvSpPr/>
                <p:nvPr/>
              </p:nvSpPr>
              <p:spPr>
                <a:xfrm>
                  <a:off x="2101037" y="5370810"/>
                  <a:ext cx="875921" cy="694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5921" h="694150" extrusionOk="0">
                      <a:moveTo>
                        <a:pt x="261543" y="260274"/>
                      </a:moveTo>
                      <a:cubicBezTo>
                        <a:pt x="348030" y="207982"/>
                        <a:pt x="433279" y="153784"/>
                        <a:pt x="521576" y="104540"/>
                      </a:cubicBezTo>
                      <a:cubicBezTo>
                        <a:pt x="561581" y="82252"/>
                        <a:pt x="602348" y="59582"/>
                        <a:pt x="645115" y="42913"/>
                      </a:cubicBezTo>
                      <a:cubicBezTo>
                        <a:pt x="673976" y="31674"/>
                        <a:pt x="703408" y="22053"/>
                        <a:pt x="732935" y="36436"/>
                      </a:cubicBezTo>
                      <a:cubicBezTo>
                        <a:pt x="761510" y="50343"/>
                        <a:pt x="784751" y="76441"/>
                        <a:pt x="802277" y="102349"/>
                      </a:cubicBezTo>
                      <a:cubicBezTo>
                        <a:pt x="836948" y="153498"/>
                        <a:pt x="855141" y="217602"/>
                        <a:pt x="845330" y="279228"/>
                      </a:cubicBezTo>
                      <a:cubicBezTo>
                        <a:pt x="835805" y="339046"/>
                        <a:pt x="802373" y="392290"/>
                        <a:pt x="758653" y="433343"/>
                      </a:cubicBezTo>
                      <a:cubicBezTo>
                        <a:pt x="710171" y="478873"/>
                        <a:pt x="648925" y="508019"/>
                        <a:pt x="586631" y="529546"/>
                      </a:cubicBezTo>
                      <a:cubicBezTo>
                        <a:pt x="526529" y="550310"/>
                        <a:pt x="462044" y="561073"/>
                        <a:pt x="404894" y="589648"/>
                      </a:cubicBezTo>
                      <a:cubicBezTo>
                        <a:pt x="389369" y="597364"/>
                        <a:pt x="374891" y="606793"/>
                        <a:pt x="361556" y="617842"/>
                      </a:cubicBezTo>
                      <a:cubicBezTo>
                        <a:pt x="348506" y="628701"/>
                        <a:pt x="338410" y="642131"/>
                        <a:pt x="326313" y="653752"/>
                      </a:cubicBezTo>
                      <a:cubicBezTo>
                        <a:pt x="321265" y="658609"/>
                        <a:pt x="315264" y="664039"/>
                        <a:pt x="308025" y="665372"/>
                      </a:cubicBezTo>
                      <a:cubicBezTo>
                        <a:pt x="299357" y="666991"/>
                        <a:pt x="291547" y="661276"/>
                        <a:pt x="284689" y="656800"/>
                      </a:cubicBezTo>
                      <a:cubicBezTo>
                        <a:pt x="268877" y="646322"/>
                        <a:pt x="253256" y="635464"/>
                        <a:pt x="237254" y="625177"/>
                      </a:cubicBezTo>
                      <a:cubicBezTo>
                        <a:pt x="168103" y="580695"/>
                        <a:pt x="95903" y="541166"/>
                        <a:pt x="21227" y="506781"/>
                      </a:cubicBezTo>
                      <a:cubicBezTo>
                        <a:pt x="22942" y="513258"/>
                        <a:pt x="24656" y="519830"/>
                        <a:pt x="26371" y="526307"/>
                      </a:cubicBezTo>
                      <a:cubicBezTo>
                        <a:pt x="52184" y="471348"/>
                        <a:pt x="79139" y="415817"/>
                        <a:pt x="116477" y="367621"/>
                      </a:cubicBezTo>
                      <a:cubicBezTo>
                        <a:pt x="153434" y="319996"/>
                        <a:pt x="201059" y="282467"/>
                        <a:pt x="257924" y="261607"/>
                      </a:cubicBezTo>
                      <a:cubicBezTo>
                        <a:pt x="275069" y="255321"/>
                        <a:pt x="267639" y="227698"/>
                        <a:pt x="250304" y="234080"/>
                      </a:cubicBezTo>
                      <a:cubicBezTo>
                        <a:pt x="189725" y="256273"/>
                        <a:pt x="138194" y="294469"/>
                        <a:pt x="98189" y="344951"/>
                      </a:cubicBezTo>
                      <a:cubicBezTo>
                        <a:pt x="57994" y="395624"/>
                        <a:pt x="29038" y="453536"/>
                        <a:pt x="1701" y="511829"/>
                      </a:cubicBezTo>
                      <a:cubicBezTo>
                        <a:pt x="-1347" y="518306"/>
                        <a:pt x="-680" y="527926"/>
                        <a:pt x="6845" y="531356"/>
                      </a:cubicBezTo>
                      <a:cubicBezTo>
                        <a:pt x="76758" y="563645"/>
                        <a:pt x="144671" y="600412"/>
                        <a:pt x="209822" y="641465"/>
                      </a:cubicBezTo>
                      <a:cubicBezTo>
                        <a:pt x="226015" y="651656"/>
                        <a:pt x="242017" y="662134"/>
                        <a:pt x="257828" y="672897"/>
                      </a:cubicBezTo>
                      <a:cubicBezTo>
                        <a:pt x="271925" y="682422"/>
                        <a:pt x="286118" y="693661"/>
                        <a:pt x="303929" y="694137"/>
                      </a:cubicBezTo>
                      <a:cubicBezTo>
                        <a:pt x="335933" y="694900"/>
                        <a:pt x="354031" y="663181"/>
                        <a:pt x="374605" y="644131"/>
                      </a:cubicBezTo>
                      <a:cubicBezTo>
                        <a:pt x="424040" y="598411"/>
                        <a:pt x="496239" y="587553"/>
                        <a:pt x="558342" y="568598"/>
                      </a:cubicBezTo>
                      <a:cubicBezTo>
                        <a:pt x="626446" y="547834"/>
                        <a:pt x="693978" y="520878"/>
                        <a:pt x="750747" y="477063"/>
                      </a:cubicBezTo>
                      <a:cubicBezTo>
                        <a:pt x="801515" y="437915"/>
                        <a:pt x="843044" y="385623"/>
                        <a:pt x="863428" y="324377"/>
                      </a:cubicBezTo>
                      <a:cubicBezTo>
                        <a:pt x="884573" y="260655"/>
                        <a:pt x="877906" y="191789"/>
                        <a:pt x="850760" y="131019"/>
                      </a:cubicBezTo>
                      <a:cubicBezTo>
                        <a:pt x="825995" y="75679"/>
                        <a:pt x="775893" y="8242"/>
                        <a:pt x="711028" y="622"/>
                      </a:cubicBezTo>
                      <a:cubicBezTo>
                        <a:pt x="681215" y="-2902"/>
                        <a:pt x="651592" y="9195"/>
                        <a:pt x="624541" y="20530"/>
                      </a:cubicBezTo>
                      <a:cubicBezTo>
                        <a:pt x="602062" y="29959"/>
                        <a:pt x="580059" y="40723"/>
                        <a:pt x="558437" y="51962"/>
                      </a:cubicBezTo>
                      <a:cubicBezTo>
                        <a:pt x="460330" y="102825"/>
                        <a:pt x="366699" y="162166"/>
                        <a:pt x="272497" y="219888"/>
                      </a:cubicBezTo>
                      <a:cubicBezTo>
                        <a:pt x="264020" y="225127"/>
                        <a:pt x="255447" y="230270"/>
                        <a:pt x="246875" y="235509"/>
                      </a:cubicBezTo>
                      <a:cubicBezTo>
                        <a:pt x="231444" y="245034"/>
                        <a:pt x="245827" y="269799"/>
                        <a:pt x="261543" y="260274"/>
                      </a:cubicBezTo>
                      <a:lnTo>
                        <a:pt x="261543" y="26027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67" name="Google Shape;367;p45"/>
              <p:cNvGrpSpPr/>
              <p:nvPr/>
            </p:nvGrpSpPr>
            <p:grpSpPr>
              <a:xfrm>
                <a:off x="2268694" y="5834290"/>
                <a:ext cx="803637" cy="626799"/>
                <a:chOff x="2268694" y="5834290"/>
                <a:chExt cx="803637" cy="626799"/>
              </a:xfrm>
            </p:grpSpPr>
            <p:grpSp>
              <p:nvGrpSpPr>
                <p:cNvPr id="368" name="Google Shape;368;p45"/>
                <p:cNvGrpSpPr/>
                <p:nvPr/>
              </p:nvGrpSpPr>
              <p:grpSpPr>
                <a:xfrm>
                  <a:off x="2268694" y="5893289"/>
                  <a:ext cx="803637" cy="216196"/>
                  <a:chOff x="2268694" y="5893289"/>
                  <a:chExt cx="803637" cy="216196"/>
                </a:xfrm>
              </p:grpSpPr>
              <p:sp>
                <p:nvSpPr>
                  <p:cNvPr id="369" name="Google Shape;369;p45"/>
                  <p:cNvSpPr/>
                  <p:nvPr/>
                </p:nvSpPr>
                <p:spPr>
                  <a:xfrm>
                    <a:off x="2340101" y="5964637"/>
                    <a:ext cx="660654" cy="730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0654" h="73069" extrusionOk="0">
                        <a:moveTo>
                          <a:pt x="660654" y="73069"/>
                        </a:moveTo>
                        <a:cubicBezTo>
                          <a:pt x="500539" y="52781"/>
                          <a:pt x="340519" y="32493"/>
                          <a:pt x="180404" y="12205"/>
                        </a:cubicBezTo>
                        <a:cubicBezTo>
                          <a:pt x="120587" y="4585"/>
                          <a:pt x="60198" y="-2940"/>
                          <a:pt x="0" y="1156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70" name="Google Shape;370;p45"/>
                  <p:cNvSpPr/>
                  <p:nvPr/>
                </p:nvSpPr>
                <p:spPr>
                  <a:xfrm>
                    <a:off x="2268694" y="5893289"/>
                    <a:ext cx="803637" cy="216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3637" h="216196" extrusionOk="0">
                        <a:moveTo>
                          <a:pt x="732062" y="72979"/>
                        </a:moveTo>
                        <a:cubicBezTo>
                          <a:pt x="559659" y="51167"/>
                          <a:pt x="387447" y="27926"/>
                          <a:pt x="214949" y="7542"/>
                        </a:cubicBezTo>
                        <a:cubicBezTo>
                          <a:pt x="167324" y="1922"/>
                          <a:pt x="119414" y="-1983"/>
                          <a:pt x="71503" y="1066"/>
                        </a:cubicBezTo>
                        <a:cubicBezTo>
                          <a:pt x="34260" y="3447"/>
                          <a:pt x="-1744" y="32212"/>
                          <a:pt x="65" y="72503"/>
                        </a:cubicBezTo>
                        <a:cubicBezTo>
                          <a:pt x="1685" y="109174"/>
                          <a:pt x="31593" y="146417"/>
                          <a:pt x="71503" y="143941"/>
                        </a:cubicBezTo>
                        <a:cubicBezTo>
                          <a:pt x="156942" y="138511"/>
                          <a:pt x="242667" y="153846"/>
                          <a:pt x="327249" y="164610"/>
                        </a:cubicBezTo>
                        <a:cubicBezTo>
                          <a:pt x="413546" y="175564"/>
                          <a:pt x="499842" y="186517"/>
                          <a:pt x="586234" y="197471"/>
                        </a:cubicBezTo>
                        <a:cubicBezTo>
                          <a:pt x="634907" y="203662"/>
                          <a:pt x="683580" y="209758"/>
                          <a:pt x="732157" y="215950"/>
                        </a:cubicBezTo>
                        <a:cubicBezTo>
                          <a:pt x="749016" y="218045"/>
                          <a:pt x="771305" y="206425"/>
                          <a:pt x="782640" y="194994"/>
                        </a:cubicBezTo>
                        <a:cubicBezTo>
                          <a:pt x="795022" y="182612"/>
                          <a:pt x="804357" y="162228"/>
                          <a:pt x="803594" y="144512"/>
                        </a:cubicBezTo>
                        <a:cubicBezTo>
                          <a:pt x="802737" y="126034"/>
                          <a:pt x="796736" y="106888"/>
                          <a:pt x="782640" y="94030"/>
                        </a:cubicBezTo>
                        <a:cubicBezTo>
                          <a:pt x="767685" y="80218"/>
                          <a:pt x="751969" y="75551"/>
                          <a:pt x="732062" y="72979"/>
                        </a:cubicBezTo>
                        <a:lnTo>
                          <a:pt x="732062" y="72979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71" name="Google Shape;371;p45"/>
                <p:cNvGrpSpPr/>
                <p:nvPr/>
              </p:nvGrpSpPr>
              <p:grpSpPr>
                <a:xfrm>
                  <a:off x="2274141" y="5834290"/>
                  <a:ext cx="694879" cy="464712"/>
                  <a:chOff x="2274141" y="5834290"/>
                  <a:chExt cx="694879" cy="464712"/>
                </a:xfrm>
              </p:grpSpPr>
              <p:sp>
                <p:nvSpPr>
                  <p:cNvPr id="372" name="Google Shape;372;p45"/>
                  <p:cNvSpPr/>
                  <p:nvPr/>
                </p:nvSpPr>
                <p:spPr>
                  <a:xfrm>
                    <a:off x="2344864" y="5905118"/>
                    <a:ext cx="553402" cy="3227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3402" h="322707" extrusionOk="0">
                        <a:moveTo>
                          <a:pt x="0" y="0"/>
                        </a:moveTo>
                        <a:cubicBezTo>
                          <a:pt x="186976" y="103155"/>
                          <a:pt x="371570" y="210788"/>
                          <a:pt x="553403" y="322707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73" name="Google Shape;373;p45"/>
                  <p:cNvSpPr/>
                  <p:nvPr/>
                </p:nvSpPr>
                <p:spPr>
                  <a:xfrm>
                    <a:off x="2274141" y="5834290"/>
                    <a:ext cx="694879" cy="4647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4879" h="464712" extrusionOk="0">
                        <a:moveTo>
                          <a:pt x="34624" y="132550"/>
                        </a:moveTo>
                        <a:cubicBezTo>
                          <a:pt x="180261" y="212941"/>
                          <a:pt x="324469" y="295999"/>
                          <a:pt x="467059" y="381629"/>
                        </a:cubicBezTo>
                        <a:cubicBezTo>
                          <a:pt x="507540" y="405918"/>
                          <a:pt x="547831" y="430492"/>
                          <a:pt x="588026" y="455162"/>
                        </a:cubicBezTo>
                        <a:cubicBezTo>
                          <a:pt x="619935" y="474783"/>
                          <a:pt x="668036" y="463163"/>
                          <a:pt x="685753" y="429539"/>
                        </a:cubicBezTo>
                        <a:cubicBezTo>
                          <a:pt x="704231" y="394678"/>
                          <a:pt x="694135" y="352768"/>
                          <a:pt x="660130" y="331813"/>
                        </a:cubicBezTo>
                        <a:cubicBezTo>
                          <a:pt x="518398" y="244659"/>
                          <a:pt x="375142" y="160077"/>
                          <a:pt x="230362" y="78162"/>
                        </a:cubicBezTo>
                        <a:cubicBezTo>
                          <a:pt x="189310" y="54921"/>
                          <a:pt x="148066" y="31966"/>
                          <a:pt x="106728" y="9106"/>
                        </a:cubicBezTo>
                        <a:cubicBezTo>
                          <a:pt x="74057" y="-8991"/>
                          <a:pt x="27289" y="57"/>
                          <a:pt x="9001" y="34728"/>
                        </a:cubicBezTo>
                        <a:cubicBezTo>
                          <a:pt x="-8715" y="68352"/>
                          <a:pt x="-333" y="113214"/>
                          <a:pt x="34624" y="132550"/>
                        </a:cubicBezTo>
                        <a:lnTo>
                          <a:pt x="34624" y="13255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74" name="Google Shape;374;p45"/>
                <p:cNvGrpSpPr/>
                <p:nvPr/>
              </p:nvGrpSpPr>
              <p:grpSpPr>
                <a:xfrm>
                  <a:off x="2288059" y="5886612"/>
                  <a:ext cx="536973" cy="574477"/>
                  <a:chOff x="2288059" y="5886612"/>
                  <a:chExt cx="536973" cy="574477"/>
                </a:xfrm>
              </p:grpSpPr>
              <p:sp>
                <p:nvSpPr>
                  <p:cNvPr id="375" name="Google Shape;375;p45"/>
                  <p:cNvSpPr/>
                  <p:nvPr/>
                </p:nvSpPr>
                <p:spPr>
                  <a:xfrm>
                    <a:off x="2358866" y="5958077"/>
                    <a:ext cx="394144" cy="43176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4144" h="431767" extrusionOk="0">
                        <a:moveTo>
                          <a:pt x="0" y="0"/>
                        </a:moveTo>
                        <a:cubicBezTo>
                          <a:pt x="28766" y="55816"/>
                          <a:pt x="317183" y="322802"/>
                          <a:pt x="394145" y="431768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76" name="Google Shape;376;p45"/>
                  <p:cNvSpPr/>
                  <p:nvPr/>
                </p:nvSpPr>
                <p:spPr>
                  <a:xfrm>
                    <a:off x="2288059" y="5886612"/>
                    <a:ext cx="536973" cy="5744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6973" h="574477" extrusionOk="0">
                        <a:moveTo>
                          <a:pt x="9085" y="107470"/>
                        </a:moveTo>
                        <a:cubicBezTo>
                          <a:pt x="22229" y="132425"/>
                          <a:pt x="43851" y="154523"/>
                          <a:pt x="62711" y="175383"/>
                        </a:cubicBezTo>
                        <a:cubicBezTo>
                          <a:pt x="88809" y="204339"/>
                          <a:pt x="115955" y="232342"/>
                          <a:pt x="143006" y="260251"/>
                        </a:cubicBezTo>
                        <a:cubicBezTo>
                          <a:pt x="207395" y="326545"/>
                          <a:pt x="272737" y="391886"/>
                          <a:pt x="335316" y="459990"/>
                        </a:cubicBezTo>
                        <a:cubicBezTo>
                          <a:pt x="350270" y="476278"/>
                          <a:pt x="365129" y="492756"/>
                          <a:pt x="379417" y="509616"/>
                        </a:cubicBezTo>
                        <a:cubicBezTo>
                          <a:pt x="385799" y="517045"/>
                          <a:pt x="392085" y="524665"/>
                          <a:pt x="398181" y="532285"/>
                        </a:cubicBezTo>
                        <a:cubicBezTo>
                          <a:pt x="408944" y="545810"/>
                          <a:pt x="386180" y="516283"/>
                          <a:pt x="396181" y="529618"/>
                        </a:cubicBezTo>
                        <a:cubicBezTo>
                          <a:pt x="398562" y="532761"/>
                          <a:pt x="400943" y="535999"/>
                          <a:pt x="403229" y="539238"/>
                        </a:cubicBezTo>
                        <a:cubicBezTo>
                          <a:pt x="414183" y="554764"/>
                          <a:pt x="427042" y="566861"/>
                          <a:pt x="445901" y="572100"/>
                        </a:cubicBezTo>
                        <a:cubicBezTo>
                          <a:pt x="463046" y="576767"/>
                          <a:pt x="485811" y="574671"/>
                          <a:pt x="500956" y="564860"/>
                        </a:cubicBezTo>
                        <a:cubicBezTo>
                          <a:pt x="531150" y="545430"/>
                          <a:pt x="549724" y="499709"/>
                          <a:pt x="526578" y="467134"/>
                        </a:cubicBezTo>
                        <a:cubicBezTo>
                          <a:pt x="477620" y="398078"/>
                          <a:pt x="416945" y="337213"/>
                          <a:pt x="358367" y="276539"/>
                        </a:cubicBezTo>
                        <a:cubicBezTo>
                          <a:pt x="297311" y="213292"/>
                          <a:pt x="234732" y="151475"/>
                          <a:pt x="175106" y="86801"/>
                        </a:cubicBezTo>
                        <a:cubicBezTo>
                          <a:pt x="163580" y="74323"/>
                          <a:pt x="152150" y="61655"/>
                          <a:pt x="141292" y="48605"/>
                        </a:cubicBezTo>
                        <a:cubicBezTo>
                          <a:pt x="139101" y="45939"/>
                          <a:pt x="136910" y="43176"/>
                          <a:pt x="134720" y="40509"/>
                        </a:cubicBezTo>
                        <a:cubicBezTo>
                          <a:pt x="129100" y="33556"/>
                          <a:pt x="147769" y="57845"/>
                          <a:pt x="142625" y="50701"/>
                        </a:cubicBezTo>
                        <a:cubicBezTo>
                          <a:pt x="141673" y="49367"/>
                          <a:pt x="140625" y="48129"/>
                          <a:pt x="139673" y="46796"/>
                        </a:cubicBezTo>
                        <a:cubicBezTo>
                          <a:pt x="137006" y="43176"/>
                          <a:pt x="134529" y="39366"/>
                          <a:pt x="132434" y="35365"/>
                        </a:cubicBezTo>
                        <a:cubicBezTo>
                          <a:pt x="115003" y="2219"/>
                          <a:pt x="66140" y="-10545"/>
                          <a:pt x="34707" y="9743"/>
                        </a:cubicBezTo>
                        <a:cubicBezTo>
                          <a:pt x="1084" y="31460"/>
                          <a:pt x="-9489" y="72037"/>
                          <a:pt x="9085" y="107470"/>
                        </a:cubicBezTo>
                        <a:lnTo>
                          <a:pt x="9085" y="10747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</p:grpSp>
        <p:sp>
          <p:nvSpPr>
            <p:cNvPr id="377" name="Google Shape;377;p45"/>
            <p:cNvSpPr/>
            <p:nvPr/>
          </p:nvSpPr>
          <p:spPr>
            <a:xfrm>
              <a:off x="816512" y="4953598"/>
              <a:ext cx="1914249" cy="1171549"/>
            </a:xfrm>
            <a:custGeom>
              <a:avLst/>
              <a:gdLst/>
              <a:ahLst/>
              <a:cxnLst/>
              <a:rect l="l" t="t" r="r" b="b"/>
              <a:pathLst>
                <a:path w="1914249" h="1171549" extrusionOk="0">
                  <a:moveTo>
                    <a:pt x="1001239" y="259"/>
                  </a:moveTo>
                  <a:cubicBezTo>
                    <a:pt x="736063" y="-4790"/>
                    <a:pt x="535562" y="64933"/>
                    <a:pt x="396782" y="135704"/>
                  </a:cubicBezTo>
                  <a:cubicBezTo>
                    <a:pt x="258098" y="206475"/>
                    <a:pt x="124272" y="277531"/>
                    <a:pt x="51311" y="448981"/>
                  </a:cubicBezTo>
                  <a:cubicBezTo>
                    <a:pt x="36071" y="484890"/>
                    <a:pt x="-35938" y="664818"/>
                    <a:pt x="22545" y="829981"/>
                  </a:cubicBezTo>
                  <a:cubicBezTo>
                    <a:pt x="99126" y="1046485"/>
                    <a:pt x="349538" y="1095729"/>
                    <a:pt x="591092" y="1143259"/>
                  </a:cubicBezTo>
                  <a:cubicBezTo>
                    <a:pt x="719680" y="1168595"/>
                    <a:pt x="1148972" y="1237175"/>
                    <a:pt x="1598552" y="990859"/>
                  </a:cubicBezTo>
                  <a:cubicBezTo>
                    <a:pt x="1856870" y="849317"/>
                    <a:pt x="1896684" y="727206"/>
                    <a:pt x="1908019" y="669104"/>
                  </a:cubicBezTo>
                  <a:cubicBezTo>
                    <a:pt x="1936499" y="522229"/>
                    <a:pt x="1859441" y="388021"/>
                    <a:pt x="1836010" y="347350"/>
                  </a:cubicBezTo>
                  <a:cubicBezTo>
                    <a:pt x="1643605" y="12451"/>
                    <a:pt x="1205836" y="4164"/>
                    <a:pt x="1001239" y="25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78" name="Google Shape;378;p45"/>
            <p:cNvGrpSpPr/>
            <p:nvPr/>
          </p:nvGrpSpPr>
          <p:grpSpPr>
            <a:xfrm>
              <a:off x="371336" y="5371578"/>
              <a:ext cx="970942" cy="1089134"/>
              <a:chOff x="371336" y="5371578"/>
              <a:chExt cx="970942" cy="1089134"/>
            </a:xfrm>
          </p:grpSpPr>
          <p:grpSp>
            <p:nvGrpSpPr>
              <p:cNvPr id="379" name="Google Shape;379;p45"/>
              <p:cNvGrpSpPr/>
              <p:nvPr/>
            </p:nvGrpSpPr>
            <p:grpSpPr>
              <a:xfrm>
                <a:off x="466253" y="5371578"/>
                <a:ext cx="876025" cy="693382"/>
                <a:chOff x="466253" y="5371578"/>
                <a:chExt cx="876025" cy="693382"/>
              </a:xfrm>
            </p:grpSpPr>
            <p:sp>
              <p:nvSpPr>
                <p:cNvPr id="380" name="Google Shape;380;p45"/>
                <p:cNvSpPr/>
                <p:nvPr/>
              </p:nvSpPr>
              <p:spPr>
                <a:xfrm>
                  <a:off x="480473" y="5385003"/>
                  <a:ext cx="847978" cy="6656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7978" h="665657" extrusionOk="0">
                      <a:moveTo>
                        <a:pt x="607853" y="233699"/>
                      </a:moveTo>
                      <a:cubicBezTo>
                        <a:pt x="516508" y="178549"/>
                        <a:pt x="312483" y="47961"/>
                        <a:pt x="212756" y="11861"/>
                      </a:cubicBezTo>
                      <a:cubicBezTo>
                        <a:pt x="195230" y="5479"/>
                        <a:pt x="177133" y="-617"/>
                        <a:pt x="158559" y="50"/>
                      </a:cubicBezTo>
                      <a:cubicBezTo>
                        <a:pt x="127888" y="1098"/>
                        <a:pt x="100361" y="20529"/>
                        <a:pt x="78454" y="43008"/>
                      </a:cubicBezTo>
                      <a:cubicBezTo>
                        <a:pt x="22542" y="100158"/>
                        <a:pt x="-9367" y="184454"/>
                        <a:pt x="2444" y="265131"/>
                      </a:cubicBezTo>
                      <a:cubicBezTo>
                        <a:pt x="14160" y="344951"/>
                        <a:pt x="66262" y="413626"/>
                        <a:pt x="129984" y="459251"/>
                      </a:cubicBezTo>
                      <a:cubicBezTo>
                        <a:pt x="193706" y="504875"/>
                        <a:pt x="268668" y="530212"/>
                        <a:pt x="343344" y="551072"/>
                      </a:cubicBezTo>
                      <a:cubicBezTo>
                        <a:pt x="402018" y="567454"/>
                        <a:pt x="464692" y="583456"/>
                        <a:pt x="506793" y="629082"/>
                      </a:cubicBezTo>
                      <a:cubicBezTo>
                        <a:pt x="522033" y="645560"/>
                        <a:pt x="537844" y="667276"/>
                        <a:pt x="559657" y="665562"/>
                      </a:cubicBezTo>
                      <a:cubicBezTo>
                        <a:pt x="570039" y="664705"/>
                        <a:pt x="579183" y="658513"/>
                        <a:pt x="587851" y="652608"/>
                      </a:cubicBezTo>
                      <a:cubicBezTo>
                        <a:pt x="670432" y="595934"/>
                        <a:pt x="757491" y="546404"/>
                        <a:pt x="847978" y="504875"/>
                      </a:cubicBezTo>
                      <a:cubicBezTo>
                        <a:pt x="792638" y="386956"/>
                        <a:pt x="734631" y="279419"/>
                        <a:pt x="607853" y="233699"/>
                      </a:cubicBezTo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1" name="Google Shape;381;p45"/>
                <p:cNvSpPr/>
                <p:nvPr/>
              </p:nvSpPr>
              <p:spPr>
                <a:xfrm>
                  <a:off x="466253" y="5371578"/>
                  <a:ext cx="876025" cy="6933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6025" h="693382" extrusionOk="0">
                      <a:moveTo>
                        <a:pt x="629312" y="234835"/>
                      </a:moveTo>
                      <a:cubicBezTo>
                        <a:pt x="537777" y="179495"/>
                        <a:pt x="447480" y="121869"/>
                        <a:pt x="353563" y="70434"/>
                      </a:cubicBezTo>
                      <a:cubicBezTo>
                        <a:pt x="310129" y="46622"/>
                        <a:pt x="265743" y="22809"/>
                        <a:pt x="218594" y="7284"/>
                      </a:cubicBezTo>
                      <a:cubicBezTo>
                        <a:pt x="183923" y="-4147"/>
                        <a:pt x="150395" y="-2908"/>
                        <a:pt x="118963" y="16618"/>
                      </a:cubicBezTo>
                      <a:cubicBezTo>
                        <a:pt x="90864" y="34049"/>
                        <a:pt x="67909" y="59956"/>
                        <a:pt x="49430" y="87198"/>
                      </a:cubicBezTo>
                      <a:cubicBezTo>
                        <a:pt x="12187" y="142062"/>
                        <a:pt x="-6577" y="210737"/>
                        <a:pt x="2091" y="276746"/>
                      </a:cubicBezTo>
                      <a:cubicBezTo>
                        <a:pt x="10568" y="341135"/>
                        <a:pt x="44001" y="399618"/>
                        <a:pt x="89530" y="445148"/>
                      </a:cubicBezTo>
                      <a:cubicBezTo>
                        <a:pt x="138775" y="494392"/>
                        <a:pt x="201449" y="526968"/>
                        <a:pt x="266314" y="550780"/>
                      </a:cubicBezTo>
                      <a:cubicBezTo>
                        <a:pt x="299747" y="563067"/>
                        <a:pt x="333942" y="572878"/>
                        <a:pt x="368137" y="582403"/>
                      </a:cubicBezTo>
                      <a:cubicBezTo>
                        <a:pt x="400045" y="591357"/>
                        <a:pt x="432430" y="600500"/>
                        <a:pt x="461863" y="616026"/>
                      </a:cubicBezTo>
                      <a:cubicBezTo>
                        <a:pt x="476150" y="623551"/>
                        <a:pt x="489676" y="632409"/>
                        <a:pt x="501487" y="643363"/>
                      </a:cubicBezTo>
                      <a:cubicBezTo>
                        <a:pt x="512821" y="653841"/>
                        <a:pt x="521870" y="666508"/>
                        <a:pt x="533491" y="676605"/>
                      </a:cubicBezTo>
                      <a:cubicBezTo>
                        <a:pt x="544349" y="686130"/>
                        <a:pt x="557303" y="693750"/>
                        <a:pt x="572162" y="693369"/>
                      </a:cubicBezTo>
                      <a:cubicBezTo>
                        <a:pt x="589974" y="692893"/>
                        <a:pt x="604166" y="681749"/>
                        <a:pt x="618263" y="672128"/>
                      </a:cubicBezTo>
                      <a:cubicBezTo>
                        <a:pt x="682081" y="628885"/>
                        <a:pt x="748756" y="589832"/>
                        <a:pt x="817717" y="555257"/>
                      </a:cubicBezTo>
                      <a:cubicBezTo>
                        <a:pt x="834766" y="546779"/>
                        <a:pt x="851911" y="538492"/>
                        <a:pt x="869247" y="530587"/>
                      </a:cubicBezTo>
                      <a:cubicBezTo>
                        <a:pt x="876676" y="527158"/>
                        <a:pt x="877343" y="517443"/>
                        <a:pt x="874390" y="511060"/>
                      </a:cubicBezTo>
                      <a:cubicBezTo>
                        <a:pt x="847054" y="452767"/>
                        <a:pt x="818098" y="394856"/>
                        <a:pt x="777902" y="344183"/>
                      </a:cubicBezTo>
                      <a:cubicBezTo>
                        <a:pt x="737802" y="293700"/>
                        <a:pt x="686367" y="255505"/>
                        <a:pt x="625788" y="233312"/>
                      </a:cubicBezTo>
                      <a:cubicBezTo>
                        <a:pt x="608452" y="226930"/>
                        <a:pt x="601023" y="254552"/>
                        <a:pt x="618168" y="260839"/>
                      </a:cubicBezTo>
                      <a:cubicBezTo>
                        <a:pt x="675032" y="281699"/>
                        <a:pt x="722657" y="319132"/>
                        <a:pt x="759614" y="366852"/>
                      </a:cubicBezTo>
                      <a:cubicBezTo>
                        <a:pt x="796952" y="415049"/>
                        <a:pt x="823908" y="470579"/>
                        <a:pt x="849721" y="525539"/>
                      </a:cubicBezTo>
                      <a:cubicBezTo>
                        <a:pt x="851435" y="519062"/>
                        <a:pt x="853150" y="512489"/>
                        <a:pt x="854864" y="506012"/>
                      </a:cubicBezTo>
                      <a:cubicBezTo>
                        <a:pt x="788284" y="536778"/>
                        <a:pt x="723514" y="571544"/>
                        <a:pt x="661221" y="610311"/>
                      </a:cubicBezTo>
                      <a:cubicBezTo>
                        <a:pt x="647505" y="618883"/>
                        <a:pt x="633884" y="627647"/>
                        <a:pt x="620359" y="636505"/>
                      </a:cubicBezTo>
                      <a:cubicBezTo>
                        <a:pt x="613024" y="641363"/>
                        <a:pt x="605690" y="646315"/>
                        <a:pt x="598356" y="651269"/>
                      </a:cubicBezTo>
                      <a:cubicBezTo>
                        <a:pt x="591212" y="656127"/>
                        <a:pt x="582735" y="663651"/>
                        <a:pt x="573781" y="664794"/>
                      </a:cubicBezTo>
                      <a:cubicBezTo>
                        <a:pt x="560923" y="666413"/>
                        <a:pt x="550350" y="653841"/>
                        <a:pt x="542539" y="645459"/>
                      </a:cubicBezTo>
                      <a:cubicBezTo>
                        <a:pt x="531776" y="633742"/>
                        <a:pt x="521394" y="622313"/>
                        <a:pt x="508726" y="612407"/>
                      </a:cubicBezTo>
                      <a:cubicBezTo>
                        <a:pt x="459196" y="573926"/>
                        <a:pt x="396045" y="561257"/>
                        <a:pt x="337180" y="543922"/>
                      </a:cubicBezTo>
                      <a:cubicBezTo>
                        <a:pt x="271744" y="524586"/>
                        <a:pt x="207069" y="500392"/>
                        <a:pt x="151252" y="460388"/>
                      </a:cubicBezTo>
                      <a:cubicBezTo>
                        <a:pt x="103056" y="425907"/>
                        <a:pt x="61908" y="377520"/>
                        <a:pt x="41905" y="321227"/>
                      </a:cubicBezTo>
                      <a:cubicBezTo>
                        <a:pt x="20950" y="262363"/>
                        <a:pt x="25332" y="197688"/>
                        <a:pt x="51526" y="141205"/>
                      </a:cubicBezTo>
                      <a:cubicBezTo>
                        <a:pt x="64861" y="112535"/>
                        <a:pt x="82863" y="86055"/>
                        <a:pt x="105437" y="63767"/>
                      </a:cubicBezTo>
                      <a:cubicBezTo>
                        <a:pt x="128297" y="41193"/>
                        <a:pt x="156777" y="22999"/>
                        <a:pt x="190114" y="29191"/>
                      </a:cubicBezTo>
                      <a:cubicBezTo>
                        <a:pt x="235834" y="37668"/>
                        <a:pt x="280411" y="63576"/>
                        <a:pt x="320893" y="85293"/>
                      </a:cubicBezTo>
                      <a:cubicBezTo>
                        <a:pt x="421381" y="139014"/>
                        <a:pt x="517298" y="200641"/>
                        <a:pt x="614739" y="259505"/>
                      </a:cubicBezTo>
                      <a:cubicBezTo>
                        <a:pt x="630646" y="269030"/>
                        <a:pt x="645028" y="244266"/>
                        <a:pt x="629312" y="234835"/>
                      </a:cubicBezTo>
                      <a:lnTo>
                        <a:pt x="629312" y="234835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82" name="Google Shape;382;p45"/>
              <p:cNvGrpSpPr/>
              <p:nvPr/>
            </p:nvGrpSpPr>
            <p:grpSpPr>
              <a:xfrm>
                <a:off x="371336" y="5834147"/>
                <a:ext cx="803625" cy="626565"/>
                <a:chOff x="371336" y="5834147"/>
                <a:chExt cx="803625" cy="626565"/>
              </a:xfrm>
            </p:grpSpPr>
            <p:grpSp>
              <p:nvGrpSpPr>
                <p:cNvPr id="383" name="Google Shape;383;p45"/>
                <p:cNvGrpSpPr/>
                <p:nvPr/>
              </p:nvGrpSpPr>
              <p:grpSpPr>
                <a:xfrm>
                  <a:off x="371336" y="5893225"/>
                  <a:ext cx="803625" cy="216235"/>
                  <a:chOff x="371336" y="5893225"/>
                  <a:chExt cx="803625" cy="216235"/>
                </a:xfrm>
              </p:grpSpPr>
              <p:sp>
                <p:nvSpPr>
                  <p:cNvPr id="384" name="Google Shape;384;p45"/>
                  <p:cNvSpPr/>
                  <p:nvPr/>
                </p:nvSpPr>
                <p:spPr>
                  <a:xfrm>
                    <a:off x="442912" y="5964637"/>
                    <a:ext cx="660654" cy="730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0654" h="73069" extrusionOk="0">
                        <a:moveTo>
                          <a:pt x="0" y="73069"/>
                        </a:moveTo>
                        <a:cubicBezTo>
                          <a:pt x="160115" y="52781"/>
                          <a:pt x="320135" y="32493"/>
                          <a:pt x="480250" y="12205"/>
                        </a:cubicBezTo>
                        <a:cubicBezTo>
                          <a:pt x="540068" y="4585"/>
                          <a:pt x="600456" y="-2940"/>
                          <a:pt x="660654" y="1156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85" name="Google Shape;385;p45"/>
                  <p:cNvSpPr/>
                  <p:nvPr/>
                </p:nvSpPr>
                <p:spPr>
                  <a:xfrm>
                    <a:off x="371336" y="5893225"/>
                    <a:ext cx="803625" cy="2162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3625" h="216235" extrusionOk="0">
                        <a:moveTo>
                          <a:pt x="71576" y="215918"/>
                        </a:moveTo>
                        <a:cubicBezTo>
                          <a:pt x="243979" y="194106"/>
                          <a:pt x="416191" y="170865"/>
                          <a:pt x="588689" y="150481"/>
                        </a:cubicBezTo>
                        <a:cubicBezTo>
                          <a:pt x="636314" y="144861"/>
                          <a:pt x="684224" y="140956"/>
                          <a:pt x="732135" y="144004"/>
                        </a:cubicBezTo>
                        <a:cubicBezTo>
                          <a:pt x="769473" y="146386"/>
                          <a:pt x="805192" y="109429"/>
                          <a:pt x="803573" y="72567"/>
                        </a:cubicBezTo>
                        <a:cubicBezTo>
                          <a:pt x="801763" y="31800"/>
                          <a:pt x="772140" y="3701"/>
                          <a:pt x="732135" y="1129"/>
                        </a:cubicBezTo>
                        <a:cubicBezTo>
                          <a:pt x="646696" y="-4300"/>
                          <a:pt x="560971" y="11035"/>
                          <a:pt x="476389" y="21799"/>
                        </a:cubicBezTo>
                        <a:cubicBezTo>
                          <a:pt x="390092" y="32753"/>
                          <a:pt x="303796" y="43706"/>
                          <a:pt x="217404" y="54660"/>
                        </a:cubicBezTo>
                        <a:cubicBezTo>
                          <a:pt x="168731" y="60851"/>
                          <a:pt x="120059" y="66947"/>
                          <a:pt x="71481" y="73138"/>
                        </a:cubicBezTo>
                        <a:cubicBezTo>
                          <a:pt x="51764" y="75615"/>
                          <a:pt x="35572" y="79425"/>
                          <a:pt x="20999" y="94094"/>
                        </a:cubicBezTo>
                        <a:cubicBezTo>
                          <a:pt x="8616" y="106476"/>
                          <a:pt x="-718" y="126764"/>
                          <a:pt x="44" y="144576"/>
                        </a:cubicBezTo>
                        <a:cubicBezTo>
                          <a:pt x="901" y="163054"/>
                          <a:pt x="6902" y="182200"/>
                          <a:pt x="20999" y="195058"/>
                        </a:cubicBezTo>
                        <a:cubicBezTo>
                          <a:pt x="34048" y="206869"/>
                          <a:pt x="53288" y="218299"/>
                          <a:pt x="71576" y="215918"/>
                        </a:cubicBezTo>
                        <a:lnTo>
                          <a:pt x="71576" y="21591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86" name="Google Shape;386;p45"/>
                <p:cNvGrpSpPr/>
                <p:nvPr/>
              </p:nvGrpSpPr>
              <p:grpSpPr>
                <a:xfrm>
                  <a:off x="473892" y="5834147"/>
                  <a:ext cx="696421" cy="465080"/>
                  <a:chOff x="473892" y="5834147"/>
                  <a:chExt cx="696421" cy="465080"/>
                </a:xfrm>
              </p:grpSpPr>
              <p:sp>
                <p:nvSpPr>
                  <p:cNvPr id="387" name="Google Shape;387;p45"/>
                  <p:cNvSpPr/>
                  <p:nvPr/>
                </p:nvSpPr>
                <p:spPr>
                  <a:xfrm>
                    <a:off x="545496" y="5905118"/>
                    <a:ext cx="553402" cy="3227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3402" h="322707" extrusionOk="0">
                        <a:moveTo>
                          <a:pt x="553403" y="0"/>
                        </a:moveTo>
                        <a:cubicBezTo>
                          <a:pt x="366427" y="103155"/>
                          <a:pt x="181832" y="210788"/>
                          <a:pt x="0" y="322707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88" name="Google Shape;388;p45"/>
                  <p:cNvSpPr/>
                  <p:nvPr/>
                </p:nvSpPr>
                <p:spPr>
                  <a:xfrm>
                    <a:off x="473892" y="5834147"/>
                    <a:ext cx="696421" cy="4650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6421" h="465080" extrusionOk="0">
                        <a:moveTo>
                          <a:pt x="588907" y="9344"/>
                        </a:moveTo>
                        <a:cubicBezTo>
                          <a:pt x="443270" y="89735"/>
                          <a:pt x="299062" y="172793"/>
                          <a:pt x="156472" y="258423"/>
                        </a:cubicBezTo>
                        <a:cubicBezTo>
                          <a:pt x="115991" y="282711"/>
                          <a:pt x="75700" y="307286"/>
                          <a:pt x="35505" y="331955"/>
                        </a:cubicBezTo>
                        <a:cubicBezTo>
                          <a:pt x="3691" y="351482"/>
                          <a:pt x="-11358" y="396725"/>
                          <a:pt x="9883" y="429682"/>
                        </a:cubicBezTo>
                        <a:cubicBezTo>
                          <a:pt x="30457" y="461591"/>
                          <a:pt x="73605" y="476259"/>
                          <a:pt x="107609" y="455304"/>
                        </a:cubicBezTo>
                        <a:cubicBezTo>
                          <a:pt x="249341" y="368150"/>
                          <a:pt x="392597" y="283569"/>
                          <a:pt x="537377" y="201654"/>
                        </a:cubicBezTo>
                        <a:cubicBezTo>
                          <a:pt x="578430" y="178413"/>
                          <a:pt x="619673" y="155458"/>
                          <a:pt x="661012" y="132597"/>
                        </a:cubicBezTo>
                        <a:cubicBezTo>
                          <a:pt x="693778" y="114500"/>
                          <a:pt x="707208" y="66780"/>
                          <a:pt x="686634" y="34871"/>
                        </a:cubicBezTo>
                        <a:cubicBezTo>
                          <a:pt x="665298" y="1724"/>
                          <a:pt x="623959" y="-9992"/>
                          <a:pt x="588907" y="9344"/>
                        </a:cubicBezTo>
                        <a:lnTo>
                          <a:pt x="588907" y="9344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89" name="Google Shape;389;p45"/>
                <p:cNvGrpSpPr/>
                <p:nvPr/>
              </p:nvGrpSpPr>
              <p:grpSpPr>
                <a:xfrm>
                  <a:off x="619410" y="5887394"/>
                  <a:ext cx="535893" cy="573318"/>
                  <a:chOff x="619410" y="5887394"/>
                  <a:chExt cx="535893" cy="573318"/>
                </a:xfrm>
              </p:grpSpPr>
              <p:sp>
                <p:nvSpPr>
                  <p:cNvPr id="390" name="Google Shape;390;p45"/>
                  <p:cNvSpPr/>
                  <p:nvPr/>
                </p:nvSpPr>
                <p:spPr>
                  <a:xfrm>
                    <a:off x="690657" y="5958077"/>
                    <a:ext cx="394144" cy="43176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4144" h="431767" extrusionOk="0">
                        <a:moveTo>
                          <a:pt x="394145" y="0"/>
                        </a:moveTo>
                        <a:cubicBezTo>
                          <a:pt x="365379" y="55816"/>
                          <a:pt x="76962" y="322802"/>
                          <a:pt x="0" y="431768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91" name="Google Shape;391;p45"/>
                  <p:cNvSpPr/>
                  <p:nvPr/>
                </p:nvSpPr>
                <p:spPr>
                  <a:xfrm>
                    <a:off x="619410" y="5887394"/>
                    <a:ext cx="535893" cy="57331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5893" h="573318" extrusionOk="0">
                        <a:moveTo>
                          <a:pt x="403765" y="34583"/>
                        </a:moveTo>
                        <a:cubicBezTo>
                          <a:pt x="402050" y="37918"/>
                          <a:pt x="399955" y="41060"/>
                          <a:pt x="397859" y="44108"/>
                        </a:cubicBezTo>
                        <a:cubicBezTo>
                          <a:pt x="396526" y="46109"/>
                          <a:pt x="395002" y="48014"/>
                          <a:pt x="393573" y="49919"/>
                        </a:cubicBezTo>
                        <a:cubicBezTo>
                          <a:pt x="388429" y="56968"/>
                          <a:pt x="407098" y="32774"/>
                          <a:pt x="401479" y="39727"/>
                        </a:cubicBezTo>
                        <a:cubicBezTo>
                          <a:pt x="400241" y="41251"/>
                          <a:pt x="399098" y="42775"/>
                          <a:pt x="397859" y="44204"/>
                        </a:cubicBezTo>
                        <a:cubicBezTo>
                          <a:pt x="388810" y="55348"/>
                          <a:pt x="379381" y="66016"/>
                          <a:pt x="369760" y="76589"/>
                        </a:cubicBezTo>
                        <a:cubicBezTo>
                          <a:pt x="343281" y="105831"/>
                          <a:pt x="315754" y="134120"/>
                          <a:pt x="288322" y="162409"/>
                        </a:cubicBezTo>
                        <a:cubicBezTo>
                          <a:pt x="224028" y="228608"/>
                          <a:pt x="158686" y="293950"/>
                          <a:pt x="96298" y="362053"/>
                        </a:cubicBezTo>
                        <a:cubicBezTo>
                          <a:pt x="65818" y="395391"/>
                          <a:pt x="35814" y="429490"/>
                          <a:pt x="9620" y="466352"/>
                        </a:cubicBezTo>
                        <a:cubicBezTo>
                          <a:pt x="-572" y="480735"/>
                          <a:pt x="-2096" y="505119"/>
                          <a:pt x="2381" y="521407"/>
                        </a:cubicBezTo>
                        <a:cubicBezTo>
                          <a:pt x="6953" y="537980"/>
                          <a:pt x="19717" y="555887"/>
                          <a:pt x="35242" y="564078"/>
                        </a:cubicBezTo>
                        <a:cubicBezTo>
                          <a:pt x="72009" y="583509"/>
                          <a:pt x="109823" y="571032"/>
                          <a:pt x="132969" y="538456"/>
                        </a:cubicBezTo>
                        <a:cubicBezTo>
                          <a:pt x="134874" y="535694"/>
                          <a:pt x="136874" y="532932"/>
                          <a:pt x="138875" y="530265"/>
                        </a:cubicBezTo>
                        <a:cubicBezTo>
                          <a:pt x="139922" y="528836"/>
                          <a:pt x="141065" y="527407"/>
                          <a:pt x="142113" y="525978"/>
                        </a:cubicBezTo>
                        <a:cubicBezTo>
                          <a:pt x="148018" y="518073"/>
                          <a:pt x="129254" y="542361"/>
                          <a:pt x="135541" y="534551"/>
                        </a:cubicBezTo>
                        <a:cubicBezTo>
                          <a:pt x="141065" y="527598"/>
                          <a:pt x="146685" y="520644"/>
                          <a:pt x="152400" y="513882"/>
                        </a:cubicBezTo>
                        <a:cubicBezTo>
                          <a:pt x="164687" y="499213"/>
                          <a:pt x="177356" y="484926"/>
                          <a:pt x="190214" y="470829"/>
                        </a:cubicBezTo>
                        <a:cubicBezTo>
                          <a:pt x="220504" y="437491"/>
                          <a:pt x="251651" y="404916"/>
                          <a:pt x="282988" y="372531"/>
                        </a:cubicBezTo>
                        <a:cubicBezTo>
                          <a:pt x="343757" y="309761"/>
                          <a:pt x="405956" y="248229"/>
                          <a:pt x="465010" y="183841"/>
                        </a:cubicBezTo>
                        <a:cubicBezTo>
                          <a:pt x="476250" y="171648"/>
                          <a:pt x="487299" y="159266"/>
                          <a:pt x="497872" y="146407"/>
                        </a:cubicBezTo>
                        <a:cubicBezTo>
                          <a:pt x="508064" y="133929"/>
                          <a:pt x="519494" y="121166"/>
                          <a:pt x="527018" y="106688"/>
                        </a:cubicBezTo>
                        <a:cubicBezTo>
                          <a:pt x="544354" y="73636"/>
                          <a:pt x="536543" y="27535"/>
                          <a:pt x="501396" y="8961"/>
                        </a:cubicBezTo>
                        <a:cubicBezTo>
                          <a:pt x="468535" y="-8469"/>
                          <a:pt x="422339" y="-754"/>
                          <a:pt x="403765" y="34583"/>
                        </a:cubicBezTo>
                        <a:lnTo>
                          <a:pt x="403765" y="3458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</p:grpSp>
        <p:grpSp>
          <p:nvGrpSpPr>
            <p:cNvPr id="392" name="Google Shape;392;p45"/>
            <p:cNvGrpSpPr/>
            <p:nvPr/>
          </p:nvGrpSpPr>
          <p:grpSpPr>
            <a:xfrm>
              <a:off x="788091" y="5154071"/>
              <a:ext cx="2038502" cy="1259869"/>
              <a:chOff x="788091" y="5154071"/>
              <a:chExt cx="2038502" cy="1259869"/>
            </a:xfrm>
          </p:grpSpPr>
          <p:sp>
            <p:nvSpPr>
              <p:cNvPr id="393" name="Google Shape;393;p45"/>
              <p:cNvSpPr/>
              <p:nvPr/>
            </p:nvSpPr>
            <p:spPr>
              <a:xfrm>
                <a:off x="802881" y="5168833"/>
                <a:ext cx="2009322" cy="1230504"/>
              </a:xfrm>
              <a:custGeom>
                <a:avLst/>
                <a:gdLst/>
                <a:ahLst/>
                <a:cxnLst/>
                <a:rect l="l" t="t" r="r" b="b"/>
                <a:pathLst>
                  <a:path w="1936696" h="1230504" extrusionOk="0">
                    <a:moveTo>
                      <a:pt x="1931326" y="318516"/>
                    </a:moveTo>
                    <a:cubicBezTo>
                      <a:pt x="1907990" y="204502"/>
                      <a:pt x="1813406" y="120967"/>
                      <a:pt x="1724157" y="46291"/>
                    </a:cubicBezTo>
                    <a:cubicBezTo>
                      <a:pt x="1705679" y="30861"/>
                      <a:pt x="1687295" y="15526"/>
                      <a:pt x="1668912" y="0"/>
                    </a:cubicBezTo>
                    <a:cubicBezTo>
                      <a:pt x="1435454" y="7906"/>
                      <a:pt x="1201901" y="10382"/>
                      <a:pt x="968348" y="7525"/>
                    </a:cubicBezTo>
                    <a:cubicBezTo>
                      <a:pt x="734795" y="10382"/>
                      <a:pt x="501242" y="7811"/>
                      <a:pt x="267784" y="0"/>
                    </a:cubicBezTo>
                    <a:cubicBezTo>
                      <a:pt x="249401" y="15526"/>
                      <a:pt x="231018" y="30861"/>
                      <a:pt x="212540" y="46291"/>
                    </a:cubicBezTo>
                    <a:cubicBezTo>
                      <a:pt x="123290" y="120967"/>
                      <a:pt x="28612" y="204502"/>
                      <a:pt x="5371" y="318516"/>
                    </a:cubicBezTo>
                    <a:cubicBezTo>
                      <a:pt x="-18061" y="432911"/>
                      <a:pt x="38232" y="550164"/>
                      <a:pt x="114908" y="638175"/>
                    </a:cubicBezTo>
                    <a:cubicBezTo>
                      <a:pt x="191584" y="726091"/>
                      <a:pt x="288549" y="793909"/>
                      <a:pt x="370464" y="877157"/>
                    </a:cubicBezTo>
                    <a:cubicBezTo>
                      <a:pt x="382561" y="889444"/>
                      <a:pt x="395038" y="904018"/>
                      <a:pt x="394181" y="921163"/>
                    </a:cubicBezTo>
                    <a:cubicBezTo>
                      <a:pt x="393134" y="944023"/>
                      <a:pt x="369797" y="958024"/>
                      <a:pt x="352652" y="973265"/>
                    </a:cubicBezTo>
                    <a:cubicBezTo>
                      <a:pt x="312838" y="1008412"/>
                      <a:pt x="299122" y="1069943"/>
                      <a:pt x="319982" y="1118806"/>
                    </a:cubicBezTo>
                    <a:cubicBezTo>
                      <a:pt x="365892" y="1068419"/>
                      <a:pt x="411802" y="1017937"/>
                      <a:pt x="457713" y="967645"/>
                    </a:cubicBezTo>
                    <a:cubicBezTo>
                      <a:pt x="474001" y="949738"/>
                      <a:pt x="501528" y="930878"/>
                      <a:pt x="519340" y="947166"/>
                    </a:cubicBezTo>
                    <a:cubicBezTo>
                      <a:pt x="525912" y="953167"/>
                      <a:pt x="528484" y="962215"/>
                      <a:pt x="530198" y="970978"/>
                    </a:cubicBezTo>
                    <a:cubicBezTo>
                      <a:pt x="545534" y="1051941"/>
                      <a:pt x="509338" y="1144810"/>
                      <a:pt x="555249" y="1213390"/>
                    </a:cubicBezTo>
                    <a:cubicBezTo>
                      <a:pt x="560202" y="1220629"/>
                      <a:pt x="566488" y="1227868"/>
                      <a:pt x="575061" y="1229868"/>
                    </a:cubicBezTo>
                    <a:cubicBezTo>
                      <a:pt x="599921" y="1235774"/>
                      <a:pt x="610875" y="1199293"/>
                      <a:pt x="609065" y="1173766"/>
                    </a:cubicBezTo>
                    <a:cubicBezTo>
                      <a:pt x="604970" y="1114806"/>
                      <a:pt x="597159" y="1056132"/>
                      <a:pt x="585729" y="998125"/>
                    </a:cubicBezTo>
                    <a:cubicBezTo>
                      <a:pt x="580871" y="973646"/>
                      <a:pt x="581538" y="939165"/>
                      <a:pt x="606017" y="934307"/>
                    </a:cubicBezTo>
                    <a:cubicBezTo>
                      <a:pt x="614113" y="932688"/>
                      <a:pt x="622305" y="935450"/>
                      <a:pt x="629925" y="938689"/>
                    </a:cubicBezTo>
                    <a:cubicBezTo>
                      <a:pt x="715459" y="975551"/>
                      <a:pt x="768895" y="1083469"/>
                      <a:pt x="861954" y="1084898"/>
                    </a:cubicBezTo>
                    <a:cubicBezTo>
                      <a:pt x="861954" y="1059085"/>
                      <a:pt x="839475" y="1039749"/>
                      <a:pt x="819187" y="1023747"/>
                    </a:cubicBezTo>
                    <a:cubicBezTo>
                      <a:pt x="730033" y="953357"/>
                      <a:pt x="645165" y="874871"/>
                      <a:pt x="585538" y="778097"/>
                    </a:cubicBezTo>
                    <a:cubicBezTo>
                      <a:pt x="525912" y="681419"/>
                      <a:pt x="493241" y="564261"/>
                      <a:pt x="514672" y="452723"/>
                    </a:cubicBezTo>
                    <a:cubicBezTo>
                      <a:pt x="536199" y="341185"/>
                      <a:pt x="618400" y="238601"/>
                      <a:pt x="728604" y="210979"/>
                    </a:cubicBezTo>
                    <a:cubicBezTo>
                      <a:pt x="777563" y="198692"/>
                      <a:pt x="828712" y="201168"/>
                      <a:pt x="879290" y="200596"/>
                    </a:cubicBezTo>
                    <a:cubicBezTo>
                      <a:pt x="909007" y="200215"/>
                      <a:pt x="938630" y="198692"/>
                      <a:pt x="968348" y="197453"/>
                    </a:cubicBezTo>
                    <a:cubicBezTo>
                      <a:pt x="998066" y="198692"/>
                      <a:pt x="1027689" y="200215"/>
                      <a:pt x="1057407" y="200596"/>
                    </a:cubicBezTo>
                    <a:cubicBezTo>
                      <a:pt x="1107890" y="201168"/>
                      <a:pt x="1159134" y="198692"/>
                      <a:pt x="1208093" y="210979"/>
                    </a:cubicBezTo>
                    <a:cubicBezTo>
                      <a:pt x="1318392" y="238601"/>
                      <a:pt x="1400498" y="341185"/>
                      <a:pt x="1422024" y="452723"/>
                    </a:cubicBezTo>
                    <a:cubicBezTo>
                      <a:pt x="1443455" y="564261"/>
                      <a:pt x="1410785" y="681419"/>
                      <a:pt x="1351158" y="778097"/>
                    </a:cubicBezTo>
                    <a:cubicBezTo>
                      <a:pt x="1291627" y="874776"/>
                      <a:pt x="1206664" y="953357"/>
                      <a:pt x="1117510" y="1023747"/>
                    </a:cubicBezTo>
                    <a:cubicBezTo>
                      <a:pt x="1097221" y="1039749"/>
                      <a:pt x="1074743" y="1058990"/>
                      <a:pt x="1074743" y="1084898"/>
                    </a:cubicBezTo>
                    <a:cubicBezTo>
                      <a:pt x="1167802" y="1083469"/>
                      <a:pt x="1221237" y="975551"/>
                      <a:pt x="1306771" y="938689"/>
                    </a:cubicBezTo>
                    <a:cubicBezTo>
                      <a:pt x="1314296" y="935450"/>
                      <a:pt x="1322583" y="932688"/>
                      <a:pt x="1330679" y="934307"/>
                    </a:cubicBezTo>
                    <a:cubicBezTo>
                      <a:pt x="1355158" y="939165"/>
                      <a:pt x="1355730" y="973646"/>
                      <a:pt x="1350968" y="998125"/>
                    </a:cubicBezTo>
                    <a:cubicBezTo>
                      <a:pt x="1339537" y="1056132"/>
                      <a:pt x="1331822" y="1114806"/>
                      <a:pt x="1327631" y="1173766"/>
                    </a:cubicBezTo>
                    <a:cubicBezTo>
                      <a:pt x="1325821" y="1199293"/>
                      <a:pt x="1336775" y="1235774"/>
                      <a:pt x="1361636" y="1229868"/>
                    </a:cubicBezTo>
                    <a:cubicBezTo>
                      <a:pt x="1370303" y="1227773"/>
                      <a:pt x="1376590" y="1220629"/>
                      <a:pt x="1381448" y="1213390"/>
                    </a:cubicBezTo>
                    <a:cubicBezTo>
                      <a:pt x="1427358" y="1144905"/>
                      <a:pt x="1391163" y="1052036"/>
                      <a:pt x="1406498" y="970978"/>
                    </a:cubicBezTo>
                    <a:cubicBezTo>
                      <a:pt x="1408213" y="962215"/>
                      <a:pt x="1410689" y="953167"/>
                      <a:pt x="1417357" y="947166"/>
                    </a:cubicBezTo>
                    <a:cubicBezTo>
                      <a:pt x="1435169" y="930878"/>
                      <a:pt x="1462696" y="949738"/>
                      <a:pt x="1478983" y="967645"/>
                    </a:cubicBezTo>
                    <a:cubicBezTo>
                      <a:pt x="1524894" y="1017937"/>
                      <a:pt x="1570804" y="1068419"/>
                      <a:pt x="1616715" y="1118806"/>
                    </a:cubicBezTo>
                    <a:cubicBezTo>
                      <a:pt x="1637670" y="1069943"/>
                      <a:pt x="1623859" y="1008412"/>
                      <a:pt x="1584044" y="973265"/>
                    </a:cubicBezTo>
                    <a:cubicBezTo>
                      <a:pt x="1566804" y="958024"/>
                      <a:pt x="1543563" y="944118"/>
                      <a:pt x="1542515" y="921163"/>
                    </a:cubicBezTo>
                    <a:cubicBezTo>
                      <a:pt x="1541658" y="903922"/>
                      <a:pt x="1554136" y="889444"/>
                      <a:pt x="1566233" y="877157"/>
                    </a:cubicBezTo>
                    <a:cubicBezTo>
                      <a:pt x="1648148" y="793909"/>
                      <a:pt x="1745112" y="726091"/>
                      <a:pt x="1821788" y="638175"/>
                    </a:cubicBezTo>
                    <a:cubicBezTo>
                      <a:pt x="1898465" y="550164"/>
                      <a:pt x="1954757" y="432911"/>
                      <a:pt x="1931326" y="31851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4" name="Google Shape;394;p45"/>
              <p:cNvSpPr/>
              <p:nvPr/>
            </p:nvSpPr>
            <p:spPr>
              <a:xfrm>
                <a:off x="788091" y="5154071"/>
                <a:ext cx="2038502" cy="1259869"/>
              </a:xfrm>
              <a:custGeom>
                <a:avLst/>
                <a:gdLst/>
                <a:ahLst/>
                <a:cxnLst/>
                <a:rect l="l" t="t" r="r" b="b"/>
                <a:pathLst>
                  <a:path w="1964821" h="1259869" extrusionOk="0">
                    <a:moveTo>
                      <a:pt x="1959403" y="329563"/>
                    </a:moveTo>
                    <a:cubicBezTo>
                      <a:pt x="1939496" y="235456"/>
                      <a:pt x="1873583" y="161351"/>
                      <a:pt x="1804146" y="98867"/>
                    </a:cubicBezTo>
                    <a:cubicBezTo>
                      <a:pt x="1785953" y="82484"/>
                      <a:pt x="1767379" y="66768"/>
                      <a:pt x="1748615" y="51052"/>
                    </a:cubicBezTo>
                    <a:cubicBezTo>
                      <a:pt x="1738233" y="42384"/>
                      <a:pt x="1727850" y="33716"/>
                      <a:pt x="1717468" y="25049"/>
                    </a:cubicBezTo>
                    <a:cubicBezTo>
                      <a:pt x="1707848" y="16953"/>
                      <a:pt x="1696037" y="2189"/>
                      <a:pt x="1683274" y="570"/>
                    </a:cubicBezTo>
                    <a:cubicBezTo>
                      <a:pt x="1669843" y="-1145"/>
                      <a:pt x="1654317" y="1522"/>
                      <a:pt x="1640697" y="1903"/>
                    </a:cubicBezTo>
                    <a:cubicBezTo>
                      <a:pt x="1624885" y="2379"/>
                      <a:pt x="1609169" y="2856"/>
                      <a:pt x="1593357" y="3332"/>
                    </a:cubicBezTo>
                    <a:cubicBezTo>
                      <a:pt x="1563354" y="4189"/>
                      <a:pt x="1533445" y="4951"/>
                      <a:pt x="1503441" y="5618"/>
                    </a:cubicBezTo>
                    <a:cubicBezTo>
                      <a:pt x="1383522" y="8285"/>
                      <a:pt x="1263602" y="9523"/>
                      <a:pt x="1143682" y="9332"/>
                    </a:cubicBezTo>
                    <a:cubicBezTo>
                      <a:pt x="1023000" y="9142"/>
                      <a:pt x="902223" y="9428"/>
                      <a:pt x="781542" y="9332"/>
                    </a:cubicBezTo>
                    <a:cubicBezTo>
                      <a:pt x="660860" y="9237"/>
                      <a:pt x="540083" y="7618"/>
                      <a:pt x="419401" y="4665"/>
                    </a:cubicBezTo>
                    <a:cubicBezTo>
                      <a:pt x="389397" y="3903"/>
                      <a:pt x="359489" y="3046"/>
                      <a:pt x="329485" y="2189"/>
                    </a:cubicBezTo>
                    <a:cubicBezTo>
                      <a:pt x="315293" y="1713"/>
                      <a:pt x="301101" y="950"/>
                      <a:pt x="286908" y="855"/>
                    </a:cubicBezTo>
                    <a:cubicBezTo>
                      <a:pt x="272049" y="760"/>
                      <a:pt x="262239" y="13142"/>
                      <a:pt x="251380" y="22287"/>
                    </a:cubicBezTo>
                    <a:cubicBezTo>
                      <a:pt x="212994" y="54481"/>
                      <a:pt x="173942" y="86199"/>
                      <a:pt x="137652" y="120870"/>
                    </a:cubicBezTo>
                    <a:cubicBezTo>
                      <a:pt x="69834" y="185735"/>
                      <a:pt x="10779" y="264317"/>
                      <a:pt x="1349" y="360614"/>
                    </a:cubicBezTo>
                    <a:cubicBezTo>
                      <a:pt x="-8557" y="461294"/>
                      <a:pt x="37353" y="559592"/>
                      <a:pt x="97837" y="637316"/>
                    </a:cubicBezTo>
                    <a:cubicBezTo>
                      <a:pt x="163655" y="721898"/>
                      <a:pt x="250523" y="786573"/>
                      <a:pt x="329104" y="858486"/>
                    </a:cubicBezTo>
                    <a:cubicBezTo>
                      <a:pt x="348059" y="875822"/>
                      <a:pt x="369014" y="893253"/>
                      <a:pt x="384921" y="913446"/>
                    </a:cubicBezTo>
                    <a:cubicBezTo>
                      <a:pt x="391207" y="921446"/>
                      <a:pt x="396827" y="931448"/>
                      <a:pt x="393017" y="941735"/>
                    </a:cubicBezTo>
                    <a:cubicBezTo>
                      <a:pt x="389493" y="951450"/>
                      <a:pt x="380063" y="958785"/>
                      <a:pt x="372443" y="965262"/>
                    </a:cubicBezTo>
                    <a:cubicBezTo>
                      <a:pt x="355679" y="979358"/>
                      <a:pt x="340344" y="993170"/>
                      <a:pt x="329390" y="1012601"/>
                    </a:cubicBezTo>
                    <a:cubicBezTo>
                      <a:pt x="318722" y="1031555"/>
                      <a:pt x="312531" y="1052796"/>
                      <a:pt x="310816" y="1074418"/>
                    </a:cubicBezTo>
                    <a:cubicBezTo>
                      <a:pt x="309006" y="1095849"/>
                      <a:pt x="312435" y="1117852"/>
                      <a:pt x="320627" y="1137759"/>
                    </a:cubicBezTo>
                    <a:cubicBezTo>
                      <a:pt x="324437" y="1146999"/>
                      <a:pt x="336534" y="1152809"/>
                      <a:pt x="344535" y="1144046"/>
                    </a:cubicBezTo>
                    <a:cubicBezTo>
                      <a:pt x="379206" y="1105946"/>
                      <a:pt x="413877" y="1067846"/>
                      <a:pt x="448643" y="1029745"/>
                    </a:cubicBezTo>
                    <a:cubicBezTo>
                      <a:pt x="464073" y="1012791"/>
                      <a:pt x="478837" y="992218"/>
                      <a:pt x="497697" y="978882"/>
                    </a:cubicBezTo>
                    <a:cubicBezTo>
                      <a:pt x="503221" y="974977"/>
                      <a:pt x="511317" y="969548"/>
                      <a:pt x="518461" y="970405"/>
                    </a:cubicBezTo>
                    <a:cubicBezTo>
                      <a:pt x="527605" y="971548"/>
                      <a:pt x="529320" y="982407"/>
                      <a:pt x="530844" y="989931"/>
                    </a:cubicBezTo>
                    <a:cubicBezTo>
                      <a:pt x="546274" y="1068894"/>
                      <a:pt x="510079" y="1155666"/>
                      <a:pt x="553418" y="1229390"/>
                    </a:cubicBezTo>
                    <a:cubicBezTo>
                      <a:pt x="562371" y="1244630"/>
                      <a:pt x="575516" y="1259870"/>
                      <a:pt x="594661" y="1259870"/>
                    </a:cubicBezTo>
                    <a:cubicBezTo>
                      <a:pt x="610663" y="1259870"/>
                      <a:pt x="622950" y="1248344"/>
                      <a:pt x="629427" y="1234628"/>
                    </a:cubicBezTo>
                    <a:cubicBezTo>
                      <a:pt x="636476" y="1219674"/>
                      <a:pt x="638762" y="1202911"/>
                      <a:pt x="637619" y="1186527"/>
                    </a:cubicBezTo>
                    <a:cubicBezTo>
                      <a:pt x="635904" y="1160905"/>
                      <a:pt x="633237" y="1135378"/>
                      <a:pt x="630094" y="1109946"/>
                    </a:cubicBezTo>
                    <a:cubicBezTo>
                      <a:pt x="627046" y="1085562"/>
                      <a:pt x="623427" y="1061178"/>
                      <a:pt x="619140" y="1036985"/>
                    </a:cubicBezTo>
                    <a:cubicBezTo>
                      <a:pt x="615902" y="1018506"/>
                      <a:pt x="609901" y="998980"/>
                      <a:pt x="612759" y="980121"/>
                    </a:cubicBezTo>
                    <a:cubicBezTo>
                      <a:pt x="613521" y="975167"/>
                      <a:pt x="614949" y="968214"/>
                      <a:pt x="619331" y="965071"/>
                    </a:cubicBezTo>
                    <a:cubicBezTo>
                      <a:pt x="626379" y="960023"/>
                      <a:pt x="637524" y="966309"/>
                      <a:pt x="644191" y="969453"/>
                    </a:cubicBezTo>
                    <a:cubicBezTo>
                      <a:pt x="659622" y="976882"/>
                      <a:pt x="673909" y="986502"/>
                      <a:pt x="687339" y="997170"/>
                    </a:cubicBezTo>
                    <a:cubicBezTo>
                      <a:pt x="745156" y="1043081"/>
                      <a:pt x="796115" y="1112137"/>
                      <a:pt x="876411" y="1114423"/>
                    </a:cubicBezTo>
                    <a:cubicBezTo>
                      <a:pt x="883935" y="1114614"/>
                      <a:pt x="890984" y="1107661"/>
                      <a:pt x="890698" y="1100135"/>
                    </a:cubicBezTo>
                    <a:cubicBezTo>
                      <a:pt x="888984" y="1057083"/>
                      <a:pt x="848026" y="1032794"/>
                      <a:pt x="818118" y="1008314"/>
                    </a:cubicBezTo>
                    <a:cubicBezTo>
                      <a:pt x="784113" y="980501"/>
                      <a:pt x="751157" y="951450"/>
                      <a:pt x="720201" y="920399"/>
                    </a:cubicBezTo>
                    <a:cubicBezTo>
                      <a:pt x="656955" y="856772"/>
                      <a:pt x="601424" y="783524"/>
                      <a:pt x="568753" y="699324"/>
                    </a:cubicBezTo>
                    <a:cubicBezTo>
                      <a:pt x="537416" y="618551"/>
                      <a:pt x="525414" y="527683"/>
                      <a:pt x="549798" y="443292"/>
                    </a:cubicBezTo>
                    <a:cubicBezTo>
                      <a:pt x="570563" y="371664"/>
                      <a:pt x="616950" y="305941"/>
                      <a:pt x="681339" y="267365"/>
                    </a:cubicBezTo>
                    <a:cubicBezTo>
                      <a:pt x="761063" y="219454"/>
                      <a:pt x="856408" y="232217"/>
                      <a:pt x="945372" y="228598"/>
                    </a:cubicBezTo>
                    <a:cubicBezTo>
                      <a:pt x="995759" y="226503"/>
                      <a:pt x="1045956" y="230122"/>
                      <a:pt x="1096438" y="230218"/>
                    </a:cubicBezTo>
                    <a:cubicBezTo>
                      <a:pt x="1143015" y="230312"/>
                      <a:pt x="1190450" y="230122"/>
                      <a:pt x="1235217" y="244790"/>
                    </a:cubicBezTo>
                    <a:cubicBezTo>
                      <a:pt x="1306845" y="268222"/>
                      <a:pt x="1363138" y="325372"/>
                      <a:pt x="1395999" y="391952"/>
                    </a:cubicBezTo>
                    <a:cubicBezTo>
                      <a:pt x="1433337" y="467676"/>
                      <a:pt x="1436481" y="555401"/>
                      <a:pt x="1416764" y="636458"/>
                    </a:cubicBezTo>
                    <a:cubicBezTo>
                      <a:pt x="1395333" y="724469"/>
                      <a:pt x="1348755" y="803908"/>
                      <a:pt x="1290081" y="872298"/>
                    </a:cubicBezTo>
                    <a:cubicBezTo>
                      <a:pt x="1261506" y="905540"/>
                      <a:pt x="1230360" y="936401"/>
                      <a:pt x="1197689" y="965642"/>
                    </a:cubicBezTo>
                    <a:cubicBezTo>
                      <a:pt x="1180830" y="980692"/>
                      <a:pt x="1163494" y="995360"/>
                      <a:pt x="1145968" y="1009648"/>
                    </a:cubicBezTo>
                    <a:cubicBezTo>
                      <a:pt x="1129776" y="1022888"/>
                      <a:pt x="1111964" y="1035080"/>
                      <a:pt x="1097676" y="1050415"/>
                    </a:cubicBezTo>
                    <a:cubicBezTo>
                      <a:pt x="1084627" y="1064417"/>
                      <a:pt x="1075769" y="1080705"/>
                      <a:pt x="1075007" y="1100135"/>
                    </a:cubicBezTo>
                    <a:cubicBezTo>
                      <a:pt x="1074721" y="1107661"/>
                      <a:pt x="1081770" y="1114614"/>
                      <a:pt x="1089294" y="1114423"/>
                    </a:cubicBezTo>
                    <a:cubicBezTo>
                      <a:pt x="1160256" y="1112423"/>
                      <a:pt x="1209214" y="1057368"/>
                      <a:pt x="1258744" y="1013649"/>
                    </a:cubicBezTo>
                    <a:cubicBezTo>
                      <a:pt x="1271412" y="1002504"/>
                      <a:pt x="1284366" y="991836"/>
                      <a:pt x="1298463" y="982597"/>
                    </a:cubicBezTo>
                    <a:cubicBezTo>
                      <a:pt x="1308465" y="976120"/>
                      <a:pt x="1333611" y="957356"/>
                      <a:pt x="1345803" y="964786"/>
                    </a:cubicBezTo>
                    <a:cubicBezTo>
                      <a:pt x="1356566" y="971358"/>
                      <a:pt x="1353994" y="993837"/>
                      <a:pt x="1352661" y="1003933"/>
                    </a:cubicBezTo>
                    <a:cubicBezTo>
                      <a:pt x="1349422" y="1027364"/>
                      <a:pt x="1344088" y="1050511"/>
                      <a:pt x="1340564" y="1073846"/>
                    </a:cubicBezTo>
                    <a:cubicBezTo>
                      <a:pt x="1336944" y="1098136"/>
                      <a:pt x="1333896" y="1122614"/>
                      <a:pt x="1331420" y="1147094"/>
                    </a:cubicBezTo>
                    <a:cubicBezTo>
                      <a:pt x="1329324" y="1168335"/>
                      <a:pt x="1325800" y="1190337"/>
                      <a:pt x="1329229" y="1211673"/>
                    </a:cubicBezTo>
                    <a:cubicBezTo>
                      <a:pt x="1331610" y="1226628"/>
                      <a:pt x="1337421" y="1242534"/>
                      <a:pt x="1349613" y="1252250"/>
                    </a:cubicBezTo>
                    <a:cubicBezTo>
                      <a:pt x="1363329" y="1263203"/>
                      <a:pt x="1381712" y="1261775"/>
                      <a:pt x="1395047" y="1251012"/>
                    </a:cubicBezTo>
                    <a:cubicBezTo>
                      <a:pt x="1424860" y="1227104"/>
                      <a:pt x="1432861" y="1179860"/>
                      <a:pt x="1434290" y="1144141"/>
                    </a:cubicBezTo>
                    <a:cubicBezTo>
                      <a:pt x="1436004" y="1102707"/>
                      <a:pt x="1429718" y="1061369"/>
                      <a:pt x="1431623" y="1020030"/>
                    </a:cubicBezTo>
                    <a:cubicBezTo>
                      <a:pt x="1432194" y="1007743"/>
                      <a:pt x="1431242" y="968786"/>
                      <a:pt x="1450387" y="970786"/>
                    </a:cubicBezTo>
                    <a:cubicBezTo>
                      <a:pt x="1471628" y="972977"/>
                      <a:pt x="1489725" y="1000028"/>
                      <a:pt x="1502679" y="1014220"/>
                    </a:cubicBezTo>
                    <a:cubicBezTo>
                      <a:pt x="1542208" y="1057559"/>
                      <a:pt x="1581642" y="1100898"/>
                      <a:pt x="1621170" y="1144332"/>
                    </a:cubicBezTo>
                    <a:cubicBezTo>
                      <a:pt x="1629171" y="1153094"/>
                      <a:pt x="1641268" y="1147284"/>
                      <a:pt x="1645078" y="1138045"/>
                    </a:cubicBezTo>
                    <a:cubicBezTo>
                      <a:pt x="1666795" y="1085372"/>
                      <a:pt x="1652889" y="1020030"/>
                      <a:pt x="1611264" y="980883"/>
                    </a:cubicBezTo>
                    <a:cubicBezTo>
                      <a:pt x="1592691" y="963452"/>
                      <a:pt x="1558020" y="946021"/>
                      <a:pt x="1578403" y="916874"/>
                    </a:cubicBezTo>
                    <a:cubicBezTo>
                      <a:pt x="1587547" y="903825"/>
                      <a:pt x="1600501" y="892871"/>
                      <a:pt x="1611836" y="881918"/>
                    </a:cubicBezTo>
                    <a:cubicBezTo>
                      <a:pt x="1624980" y="869249"/>
                      <a:pt x="1638506" y="856867"/>
                      <a:pt x="1652127" y="844675"/>
                    </a:cubicBezTo>
                    <a:cubicBezTo>
                      <a:pt x="1753949" y="753616"/>
                      <a:pt x="1867678" y="668368"/>
                      <a:pt x="1927685" y="541780"/>
                    </a:cubicBezTo>
                    <a:cubicBezTo>
                      <a:pt x="1958832" y="475010"/>
                      <a:pt x="1973595" y="402048"/>
                      <a:pt x="1959403" y="329563"/>
                    </a:cubicBezTo>
                    <a:cubicBezTo>
                      <a:pt x="1955879" y="311561"/>
                      <a:pt x="1928352" y="319181"/>
                      <a:pt x="1931876" y="337183"/>
                    </a:cubicBezTo>
                    <a:cubicBezTo>
                      <a:pt x="1958165" y="470628"/>
                      <a:pt x="1875869" y="596073"/>
                      <a:pt x="1785572" y="685893"/>
                    </a:cubicBezTo>
                    <a:cubicBezTo>
                      <a:pt x="1736709" y="734566"/>
                      <a:pt x="1683083" y="778000"/>
                      <a:pt x="1631743" y="824006"/>
                    </a:cubicBezTo>
                    <a:cubicBezTo>
                      <a:pt x="1607359" y="845818"/>
                      <a:pt x="1581165" y="867820"/>
                      <a:pt x="1560306" y="893062"/>
                    </a:cubicBezTo>
                    <a:cubicBezTo>
                      <a:pt x="1540017" y="917637"/>
                      <a:pt x="1536493" y="946688"/>
                      <a:pt x="1558115" y="971548"/>
                    </a:cubicBezTo>
                    <a:cubicBezTo>
                      <a:pt x="1567735" y="982597"/>
                      <a:pt x="1580213" y="990598"/>
                      <a:pt x="1590786" y="1000599"/>
                    </a:cubicBezTo>
                    <a:cubicBezTo>
                      <a:pt x="1602120" y="1011268"/>
                      <a:pt x="1611169" y="1024317"/>
                      <a:pt x="1617170" y="1038699"/>
                    </a:cubicBezTo>
                    <a:cubicBezTo>
                      <a:pt x="1629457" y="1068036"/>
                      <a:pt x="1629267" y="1100707"/>
                      <a:pt x="1617265" y="1129949"/>
                    </a:cubicBezTo>
                    <a:cubicBezTo>
                      <a:pt x="1625266" y="1127853"/>
                      <a:pt x="1633172" y="1125758"/>
                      <a:pt x="1641173" y="1123662"/>
                    </a:cubicBezTo>
                    <a:cubicBezTo>
                      <a:pt x="1605930" y="1084991"/>
                      <a:pt x="1570783" y="1046319"/>
                      <a:pt x="1535541" y="1007648"/>
                    </a:cubicBezTo>
                    <a:cubicBezTo>
                      <a:pt x="1512681" y="982597"/>
                      <a:pt x="1476867" y="929924"/>
                      <a:pt x="1435719" y="943640"/>
                    </a:cubicBezTo>
                    <a:cubicBezTo>
                      <a:pt x="1415621" y="950307"/>
                      <a:pt x="1408858" y="970596"/>
                      <a:pt x="1405905" y="989646"/>
                    </a:cubicBezTo>
                    <a:cubicBezTo>
                      <a:pt x="1402762" y="1009743"/>
                      <a:pt x="1402191" y="1030032"/>
                      <a:pt x="1402762" y="1050415"/>
                    </a:cubicBezTo>
                    <a:cubicBezTo>
                      <a:pt x="1403905" y="1091468"/>
                      <a:pt x="1410382" y="1133949"/>
                      <a:pt x="1402191" y="1174621"/>
                    </a:cubicBezTo>
                    <a:cubicBezTo>
                      <a:pt x="1398762" y="1191861"/>
                      <a:pt x="1391999" y="1217198"/>
                      <a:pt x="1377235" y="1228628"/>
                    </a:cubicBezTo>
                    <a:cubicBezTo>
                      <a:pt x="1364376" y="1238534"/>
                      <a:pt x="1358661" y="1215864"/>
                      <a:pt x="1357137" y="1207006"/>
                    </a:cubicBezTo>
                    <a:cubicBezTo>
                      <a:pt x="1353518" y="1186242"/>
                      <a:pt x="1358185" y="1163191"/>
                      <a:pt x="1360281" y="1142426"/>
                    </a:cubicBezTo>
                    <a:cubicBezTo>
                      <a:pt x="1362948" y="1116614"/>
                      <a:pt x="1366281" y="1090896"/>
                      <a:pt x="1370472" y="1065274"/>
                    </a:cubicBezTo>
                    <a:cubicBezTo>
                      <a:pt x="1373997" y="1043271"/>
                      <a:pt x="1379807" y="1021173"/>
                      <a:pt x="1381617" y="998885"/>
                    </a:cubicBezTo>
                    <a:cubicBezTo>
                      <a:pt x="1382855" y="983359"/>
                      <a:pt x="1381521" y="965642"/>
                      <a:pt x="1372663" y="952308"/>
                    </a:cubicBezTo>
                    <a:cubicBezTo>
                      <a:pt x="1349136" y="916874"/>
                      <a:pt x="1303131" y="944402"/>
                      <a:pt x="1277413" y="962309"/>
                    </a:cubicBezTo>
                    <a:cubicBezTo>
                      <a:pt x="1244838" y="985074"/>
                      <a:pt x="1217310" y="1013839"/>
                      <a:pt x="1187116" y="1039557"/>
                    </a:cubicBezTo>
                    <a:cubicBezTo>
                      <a:pt x="1159017" y="1063464"/>
                      <a:pt x="1127109" y="1084800"/>
                      <a:pt x="1089104" y="1085848"/>
                    </a:cubicBezTo>
                    <a:cubicBezTo>
                      <a:pt x="1093866" y="1090610"/>
                      <a:pt x="1098629" y="1095373"/>
                      <a:pt x="1103391" y="1100135"/>
                    </a:cubicBezTo>
                    <a:cubicBezTo>
                      <a:pt x="1104153" y="1079942"/>
                      <a:pt x="1121870" y="1065370"/>
                      <a:pt x="1136443" y="1053558"/>
                    </a:cubicBezTo>
                    <a:cubicBezTo>
                      <a:pt x="1154255" y="1039080"/>
                      <a:pt x="1172257" y="1024888"/>
                      <a:pt x="1189783" y="1010124"/>
                    </a:cubicBezTo>
                    <a:cubicBezTo>
                      <a:pt x="1225311" y="980025"/>
                      <a:pt x="1259506" y="948212"/>
                      <a:pt x="1291129" y="913922"/>
                    </a:cubicBezTo>
                    <a:cubicBezTo>
                      <a:pt x="1353042" y="846580"/>
                      <a:pt x="1404667" y="769046"/>
                      <a:pt x="1433433" y="681702"/>
                    </a:cubicBezTo>
                    <a:cubicBezTo>
                      <a:pt x="1461246" y="597120"/>
                      <a:pt x="1467437" y="502537"/>
                      <a:pt x="1437528" y="417669"/>
                    </a:cubicBezTo>
                    <a:cubicBezTo>
                      <a:pt x="1412001" y="345279"/>
                      <a:pt x="1362567" y="279938"/>
                      <a:pt x="1295701" y="240980"/>
                    </a:cubicBezTo>
                    <a:cubicBezTo>
                      <a:pt x="1211500" y="192022"/>
                      <a:pt x="1113583" y="203833"/>
                      <a:pt x="1020238" y="200023"/>
                    </a:cubicBezTo>
                    <a:cubicBezTo>
                      <a:pt x="968327" y="197928"/>
                      <a:pt x="916606" y="201547"/>
                      <a:pt x="864695" y="201643"/>
                    </a:cubicBezTo>
                    <a:cubicBezTo>
                      <a:pt x="817165" y="201737"/>
                      <a:pt x="768397" y="202309"/>
                      <a:pt x="722772" y="217168"/>
                    </a:cubicBezTo>
                    <a:cubicBezTo>
                      <a:pt x="648192" y="241552"/>
                      <a:pt x="587422" y="298226"/>
                      <a:pt x="550465" y="366710"/>
                    </a:cubicBezTo>
                    <a:cubicBezTo>
                      <a:pt x="509603" y="442434"/>
                      <a:pt x="500364" y="529778"/>
                      <a:pt x="515032" y="613980"/>
                    </a:cubicBezTo>
                    <a:cubicBezTo>
                      <a:pt x="531034" y="706086"/>
                      <a:pt x="574849" y="790764"/>
                      <a:pt x="631999" y="864011"/>
                    </a:cubicBezTo>
                    <a:cubicBezTo>
                      <a:pt x="688673" y="936687"/>
                      <a:pt x="758015" y="995646"/>
                      <a:pt x="829071" y="1053653"/>
                    </a:cubicBezTo>
                    <a:cubicBezTo>
                      <a:pt x="843549" y="1065464"/>
                      <a:pt x="861266" y="1080038"/>
                      <a:pt x="862123" y="1100231"/>
                    </a:cubicBezTo>
                    <a:cubicBezTo>
                      <a:pt x="866886" y="1095468"/>
                      <a:pt x="871648" y="1090706"/>
                      <a:pt x="876411" y="1085943"/>
                    </a:cubicBezTo>
                    <a:cubicBezTo>
                      <a:pt x="807069" y="1083943"/>
                      <a:pt x="759539" y="1019078"/>
                      <a:pt x="710009" y="979073"/>
                    </a:cubicBezTo>
                    <a:cubicBezTo>
                      <a:pt x="696007" y="967738"/>
                      <a:pt x="681434" y="956975"/>
                      <a:pt x="665527" y="948498"/>
                    </a:cubicBezTo>
                    <a:cubicBezTo>
                      <a:pt x="649430" y="939830"/>
                      <a:pt x="629999" y="930495"/>
                      <a:pt x="611616" y="937449"/>
                    </a:cubicBezTo>
                    <a:cubicBezTo>
                      <a:pt x="576183" y="950688"/>
                      <a:pt x="582755" y="997456"/>
                      <a:pt x="588184" y="1026412"/>
                    </a:cubicBezTo>
                    <a:cubicBezTo>
                      <a:pt x="597995" y="1077847"/>
                      <a:pt x="604758" y="1129853"/>
                      <a:pt x="608663" y="1182146"/>
                    </a:cubicBezTo>
                    <a:cubicBezTo>
                      <a:pt x="609711" y="1196338"/>
                      <a:pt x="610663" y="1215960"/>
                      <a:pt x="600662" y="1227675"/>
                    </a:cubicBezTo>
                    <a:cubicBezTo>
                      <a:pt x="589041" y="1241296"/>
                      <a:pt x="575802" y="1212245"/>
                      <a:pt x="572087" y="1203863"/>
                    </a:cubicBezTo>
                    <a:cubicBezTo>
                      <a:pt x="555323" y="1166525"/>
                      <a:pt x="559133" y="1123091"/>
                      <a:pt x="561228" y="1083467"/>
                    </a:cubicBezTo>
                    <a:cubicBezTo>
                      <a:pt x="562371" y="1062321"/>
                      <a:pt x="563514" y="1041176"/>
                      <a:pt x="562562" y="1020030"/>
                    </a:cubicBezTo>
                    <a:cubicBezTo>
                      <a:pt x="561705" y="1001266"/>
                      <a:pt x="560847" y="978406"/>
                      <a:pt x="551132" y="961737"/>
                    </a:cubicBezTo>
                    <a:cubicBezTo>
                      <a:pt x="539988" y="942687"/>
                      <a:pt x="518175" y="938210"/>
                      <a:pt x="498554" y="946116"/>
                    </a:cubicBezTo>
                    <a:cubicBezTo>
                      <a:pt x="475884" y="955261"/>
                      <a:pt x="460359" y="974596"/>
                      <a:pt x="444357" y="992122"/>
                    </a:cubicBezTo>
                    <a:cubicBezTo>
                      <a:pt x="404352" y="1036032"/>
                      <a:pt x="364251" y="1080038"/>
                      <a:pt x="324246" y="1123948"/>
                    </a:cubicBezTo>
                    <a:cubicBezTo>
                      <a:pt x="332247" y="1126044"/>
                      <a:pt x="340153" y="1128139"/>
                      <a:pt x="348154" y="1130235"/>
                    </a:cubicBezTo>
                    <a:cubicBezTo>
                      <a:pt x="333009" y="1093468"/>
                      <a:pt x="337105" y="1051558"/>
                      <a:pt x="359394" y="1018506"/>
                    </a:cubicBezTo>
                    <a:cubicBezTo>
                      <a:pt x="380539" y="987169"/>
                      <a:pt x="431593" y="969357"/>
                      <a:pt x="421592" y="923637"/>
                    </a:cubicBezTo>
                    <a:cubicBezTo>
                      <a:pt x="416829" y="901730"/>
                      <a:pt x="398351" y="885347"/>
                      <a:pt x="383016" y="870297"/>
                    </a:cubicBezTo>
                    <a:cubicBezTo>
                      <a:pt x="365490" y="853057"/>
                      <a:pt x="347297" y="836388"/>
                      <a:pt x="328914" y="820005"/>
                    </a:cubicBezTo>
                    <a:cubicBezTo>
                      <a:pt x="292147" y="787239"/>
                      <a:pt x="254238" y="755712"/>
                      <a:pt x="217947" y="722469"/>
                    </a:cubicBezTo>
                    <a:cubicBezTo>
                      <a:pt x="147558" y="658080"/>
                      <a:pt x="81740" y="585214"/>
                      <a:pt x="48688" y="494060"/>
                    </a:cubicBezTo>
                    <a:cubicBezTo>
                      <a:pt x="33258" y="451388"/>
                      <a:pt x="25542" y="406144"/>
                      <a:pt x="29924" y="360710"/>
                    </a:cubicBezTo>
                    <a:cubicBezTo>
                      <a:pt x="34115" y="317657"/>
                      <a:pt x="50688" y="276699"/>
                      <a:pt x="73644" y="240314"/>
                    </a:cubicBezTo>
                    <a:cubicBezTo>
                      <a:pt x="128317" y="153445"/>
                      <a:pt x="214899" y="90485"/>
                      <a:pt x="292242" y="25239"/>
                    </a:cubicBezTo>
                    <a:cubicBezTo>
                      <a:pt x="288909" y="26668"/>
                      <a:pt x="285480" y="28001"/>
                      <a:pt x="282146" y="29430"/>
                    </a:cubicBezTo>
                    <a:cubicBezTo>
                      <a:pt x="464359" y="35526"/>
                      <a:pt x="646572" y="38479"/>
                      <a:pt x="828881" y="38098"/>
                    </a:cubicBezTo>
                    <a:cubicBezTo>
                      <a:pt x="1011094" y="37717"/>
                      <a:pt x="1193403" y="39241"/>
                      <a:pt x="1375616" y="36669"/>
                    </a:cubicBezTo>
                    <a:cubicBezTo>
                      <a:pt x="1478200" y="35240"/>
                      <a:pt x="1580689" y="32859"/>
                      <a:pt x="1683274" y="29430"/>
                    </a:cubicBezTo>
                    <a:cubicBezTo>
                      <a:pt x="1679940" y="28001"/>
                      <a:pt x="1676511" y="26668"/>
                      <a:pt x="1673177" y="25239"/>
                    </a:cubicBezTo>
                    <a:cubicBezTo>
                      <a:pt x="1774332" y="110679"/>
                      <a:pt x="1902729" y="199547"/>
                      <a:pt x="1931876" y="337469"/>
                    </a:cubicBezTo>
                    <a:cubicBezTo>
                      <a:pt x="1935591" y="355090"/>
                      <a:pt x="1963213" y="347470"/>
                      <a:pt x="1959403" y="32956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95" name="Google Shape;395;p45"/>
            <p:cNvGrpSpPr/>
            <p:nvPr/>
          </p:nvGrpSpPr>
          <p:grpSpPr>
            <a:xfrm>
              <a:off x="590740" y="3685603"/>
              <a:ext cx="923924" cy="845629"/>
              <a:chOff x="590740" y="3685603"/>
              <a:chExt cx="923924" cy="845629"/>
            </a:xfrm>
          </p:grpSpPr>
          <p:sp>
            <p:nvSpPr>
              <p:cNvPr id="396" name="Google Shape;396;p45"/>
              <p:cNvSpPr/>
              <p:nvPr/>
            </p:nvSpPr>
            <p:spPr>
              <a:xfrm>
                <a:off x="595503" y="3690365"/>
                <a:ext cx="914400" cy="836104"/>
              </a:xfrm>
              <a:custGeom>
                <a:avLst/>
                <a:gdLst/>
                <a:ahLst/>
                <a:cxnLst/>
                <a:rect l="l" t="t" r="r" b="b"/>
                <a:pathLst>
                  <a:path w="914400" h="836104" extrusionOk="0">
                    <a:moveTo>
                      <a:pt x="914400" y="418052"/>
                    </a:moveTo>
                    <a:cubicBezTo>
                      <a:pt x="914400" y="648936"/>
                      <a:pt x="709705" y="836105"/>
                      <a:pt x="457200" y="836105"/>
                    </a:cubicBezTo>
                    <a:cubicBezTo>
                      <a:pt x="204695" y="836105"/>
                      <a:pt x="0" y="648936"/>
                      <a:pt x="0" y="418052"/>
                    </a:cubicBezTo>
                    <a:cubicBezTo>
                      <a:pt x="0" y="187168"/>
                      <a:pt x="204695" y="0"/>
                      <a:pt x="457200" y="0"/>
                    </a:cubicBezTo>
                    <a:cubicBezTo>
                      <a:pt x="709705" y="0"/>
                      <a:pt x="914400" y="187168"/>
                      <a:pt x="914400" y="41805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7" name="Google Shape;397;p45"/>
              <p:cNvSpPr/>
              <p:nvPr/>
            </p:nvSpPr>
            <p:spPr>
              <a:xfrm>
                <a:off x="590740" y="3685603"/>
                <a:ext cx="923924" cy="845629"/>
              </a:xfrm>
              <a:custGeom>
                <a:avLst/>
                <a:gdLst/>
                <a:ahLst/>
                <a:cxnLst/>
                <a:rect l="l" t="t" r="r" b="b"/>
                <a:pathLst>
                  <a:path w="923924" h="845629" extrusionOk="0">
                    <a:moveTo>
                      <a:pt x="461962" y="845630"/>
                    </a:moveTo>
                    <a:cubicBezTo>
                      <a:pt x="207264" y="845630"/>
                      <a:pt x="0" y="655987"/>
                      <a:pt x="0" y="422815"/>
                    </a:cubicBezTo>
                    <a:cubicBezTo>
                      <a:pt x="0" y="189643"/>
                      <a:pt x="207264" y="0"/>
                      <a:pt x="461962" y="0"/>
                    </a:cubicBezTo>
                    <a:cubicBezTo>
                      <a:pt x="716661" y="0"/>
                      <a:pt x="923925" y="189643"/>
                      <a:pt x="923925" y="422815"/>
                    </a:cubicBezTo>
                    <a:cubicBezTo>
                      <a:pt x="923925" y="655987"/>
                      <a:pt x="716661" y="845630"/>
                      <a:pt x="461962" y="845630"/>
                    </a:cubicBezTo>
                    <a:close/>
                    <a:moveTo>
                      <a:pt x="461962" y="9430"/>
                    </a:moveTo>
                    <a:cubicBezTo>
                      <a:pt x="212503" y="9430"/>
                      <a:pt x="9525" y="194881"/>
                      <a:pt x="9525" y="422720"/>
                    </a:cubicBezTo>
                    <a:cubicBezTo>
                      <a:pt x="9525" y="650653"/>
                      <a:pt x="212503" y="836009"/>
                      <a:pt x="461962" y="836009"/>
                    </a:cubicBezTo>
                    <a:cubicBezTo>
                      <a:pt x="711422" y="836009"/>
                      <a:pt x="914400" y="650557"/>
                      <a:pt x="914400" y="422720"/>
                    </a:cubicBezTo>
                    <a:cubicBezTo>
                      <a:pt x="914400" y="194881"/>
                      <a:pt x="711422" y="9430"/>
                      <a:pt x="461962" y="943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98" name="Google Shape;398;p45"/>
            <p:cNvGrpSpPr/>
            <p:nvPr/>
          </p:nvGrpSpPr>
          <p:grpSpPr>
            <a:xfrm>
              <a:off x="1981009" y="3632834"/>
              <a:ext cx="923925" cy="845629"/>
              <a:chOff x="1981009" y="3632834"/>
              <a:chExt cx="923925" cy="845629"/>
            </a:xfrm>
          </p:grpSpPr>
          <p:sp>
            <p:nvSpPr>
              <p:cNvPr id="399" name="Google Shape;399;p45"/>
              <p:cNvSpPr/>
              <p:nvPr/>
            </p:nvSpPr>
            <p:spPr>
              <a:xfrm>
                <a:off x="1985772" y="3637597"/>
                <a:ext cx="914400" cy="836104"/>
              </a:xfrm>
              <a:custGeom>
                <a:avLst/>
                <a:gdLst/>
                <a:ahLst/>
                <a:cxnLst/>
                <a:rect l="l" t="t" r="r" b="b"/>
                <a:pathLst>
                  <a:path w="914400" h="836104" extrusionOk="0">
                    <a:moveTo>
                      <a:pt x="914400" y="418052"/>
                    </a:moveTo>
                    <a:cubicBezTo>
                      <a:pt x="914400" y="648936"/>
                      <a:pt x="709705" y="836105"/>
                      <a:pt x="457200" y="836105"/>
                    </a:cubicBezTo>
                    <a:cubicBezTo>
                      <a:pt x="204695" y="836105"/>
                      <a:pt x="0" y="648937"/>
                      <a:pt x="0" y="418052"/>
                    </a:cubicBezTo>
                    <a:cubicBezTo>
                      <a:pt x="0" y="187168"/>
                      <a:pt x="204695" y="0"/>
                      <a:pt x="457200" y="0"/>
                    </a:cubicBezTo>
                    <a:cubicBezTo>
                      <a:pt x="709705" y="0"/>
                      <a:pt x="914400" y="187168"/>
                      <a:pt x="914400" y="41805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0" name="Google Shape;400;p45"/>
              <p:cNvSpPr/>
              <p:nvPr/>
            </p:nvSpPr>
            <p:spPr>
              <a:xfrm>
                <a:off x="1981009" y="3632834"/>
                <a:ext cx="923925" cy="845629"/>
              </a:xfrm>
              <a:custGeom>
                <a:avLst/>
                <a:gdLst/>
                <a:ahLst/>
                <a:cxnLst/>
                <a:rect l="l" t="t" r="r" b="b"/>
                <a:pathLst>
                  <a:path w="923925" h="845629" extrusionOk="0">
                    <a:moveTo>
                      <a:pt x="461963" y="845630"/>
                    </a:moveTo>
                    <a:cubicBezTo>
                      <a:pt x="207264" y="845630"/>
                      <a:pt x="0" y="655987"/>
                      <a:pt x="0" y="422815"/>
                    </a:cubicBezTo>
                    <a:cubicBezTo>
                      <a:pt x="0" y="189643"/>
                      <a:pt x="207264" y="0"/>
                      <a:pt x="461963" y="0"/>
                    </a:cubicBezTo>
                    <a:cubicBezTo>
                      <a:pt x="716661" y="0"/>
                      <a:pt x="923925" y="189643"/>
                      <a:pt x="923925" y="422815"/>
                    </a:cubicBezTo>
                    <a:cubicBezTo>
                      <a:pt x="923925" y="655987"/>
                      <a:pt x="716756" y="845630"/>
                      <a:pt x="461963" y="845630"/>
                    </a:cubicBezTo>
                    <a:close/>
                    <a:moveTo>
                      <a:pt x="461963" y="9430"/>
                    </a:moveTo>
                    <a:cubicBezTo>
                      <a:pt x="212503" y="9430"/>
                      <a:pt x="9525" y="194881"/>
                      <a:pt x="9525" y="422720"/>
                    </a:cubicBezTo>
                    <a:cubicBezTo>
                      <a:pt x="9525" y="650558"/>
                      <a:pt x="212503" y="836009"/>
                      <a:pt x="461963" y="836009"/>
                    </a:cubicBezTo>
                    <a:cubicBezTo>
                      <a:pt x="711422" y="836009"/>
                      <a:pt x="914400" y="650558"/>
                      <a:pt x="914400" y="422720"/>
                    </a:cubicBezTo>
                    <a:cubicBezTo>
                      <a:pt x="914400" y="194881"/>
                      <a:pt x="711518" y="9430"/>
                      <a:pt x="461963" y="943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01" name="Google Shape;401;p45"/>
            <p:cNvGrpSpPr/>
            <p:nvPr/>
          </p:nvGrpSpPr>
          <p:grpSpPr>
            <a:xfrm>
              <a:off x="639776" y="4204641"/>
              <a:ext cx="2431684" cy="1180411"/>
              <a:chOff x="639776" y="4204641"/>
              <a:chExt cx="2431684" cy="1180411"/>
            </a:xfrm>
          </p:grpSpPr>
          <p:sp>
            <p:nvSpPr>
              <p:cNvPr id="402" name="Google Shape;402;p45"/>
              <p:cNvSpPr/>
              <p:nvPr/>
            </p:nvSpPr>
            <p:spPr>
              <a:xfrm>
                <a:off x="644494" y="4209600"/>
                <a:ext cx="2422265" cy="1170255"/>
              </a:xfrm>
              <a:custGeom>
                <a:avLst/>
                <a:gdLst/>
                <a:ahLst/>
                <a:cxnLst/>
                <a:rect l="l" t="t" r="r" b="b"/>
                <a:pathLst>
                  <a:path w="2422265" h="1170255" extrusionOk="0">
                    <a:moveTo>
                      <a:pt x="1266982" y="259"/>
                    </a:moveTo>
                    <a:cubicBezTo>
                      <a:pt x="931417" y="-4789"/>
                      <a:pt x="677766" y="64838"/>
                      <a:pt x="502030" y="135609"/>
                    </a:cubicBezTo>
                    <a:cubicBezTo>
                      <a:pt x="326579" y="206284"/>
                      <a:pt x="157225" y="277246"/>
                      <a:pt x="64927" y="448505"/>
                    </a:cubicBezTo>
                    <a:cubicBezTo>
                      <a:pt x="45592" y="484415"/>
                      <a:pt x="-45467" y="664056"/>
                      <a:pt x="28542" y="829124"/>
                    </a:cubicBezTo>
                    <a:cubicBezTo>
                      <a:pt x="125506" y="1045437"/>
                      <a:pt x="442308" y="1094586"/>
                      <a:pt x="747965" y="1142020"/>
                    </a:cubicBezTo>
                    <a:cubicBezTo>
                      <a:pt x="910652" y="1167262"/>
                      <a:pt x="1453958" y="1235842"/>
                      <a:pt x="2022791" y="989811"/>
                    </a:cubicBezTo>
                    <a:cubicBezTo>
                      <a:pt x="2349594" y="848460"/>
                      <a:pt x="2400077" y="726445"/>
                      <a:pt x="2414364" y="668438"/>
                    </a:cubicBezTo>
                    <a:cubicBezTo>
                      <a:pt x="2450464" y="521753"/>
                      <a:pt x="2352832" y="387640"/>
                      <a:pt x="2323305" y="347064"/>
                    </a:cubicBezTo>
                    <a:cubicBezTo>
                      <a:pt x="2079846" y="12451"/>
                      <a:pt x="1525872" y="4164"/>
                      <a:pt x="1266982" y="259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3" name="Google Shape;403;p45"/>
              <p:cNvSpPr/>
              <p:nvPr/>
            </p:nvSpPr>
            <p:spPr>
              <a:xfrm>
                <a:off x="639776" y="4204641"/>
                <a:ext cx="2431684" cy="1180411"/>
              </a:xfrm>
              <a:custGeom>
                <a:avLst/>
                <a:gdLst/>
                <a:ahLst/>
                <a:cxnLst/>
                <a:rect l="l" t="t" r="r" b="b"/>
                <a:pathLst>
                  <a:path w="2431684" h="1180411" extrusionOk="0">
                    <a:moveTo>
                      <a:pt x="1125492" y="1180412"/>
                    </a:moveTo>
                    <a:cubicBezTo>
                      <a:pt x="974616" y="1180412"/>
                      <a:pt x="846124" y="1166696"/>
                      <a:pt x="752017" y="1152123"/>
                    </a:cubicBezTo>
                    <a:cubicBezTo>
                      <a:pt x="444740" y="1104402"/>
                      <a:pt x="127082" y="1055063"/>
                      <a:pt x="28974" y="836369"/>
                    </a:cubicBezTo>
                    <a:cubicBezTo>
                      <a:pt x="-43130" y="675587"/>
                      <a:pt x="38785" y="500803"/>
                      <a:pt x="65550" y="451082"/>
                    </a:cubicBezTo>
                    <a:cubicBezTo>
                      <a:pt x="160610" y="274679"/>
                      <a:pt x="335679" y="204099"/>
                      <a:pt x="505034" y="135900"/>
                    </a:cubicBezTo>
                    <a:cubicBezTo>
                      <a:pt x="738777" y="41793"/>
                      <a:pt x="996714" y="-3927"/>
                      <a:pt x="1271701" y="264"/>
                    </a:cubicBezTo>
                    <a:lnTo>
                      <a:pt x="1271701" y="264"/>
                    </a:lnTo>
                    <a:cubicBezTo>
                      <a:pt x="1536306" y="4265"/>
                      <a:pt x="2086850" y="12456"/>
                      <a:pt x="2331738" y="348974"/>
                    </a:cubicBezTo>
                    <a:cubicBezTo>
                      <a:pt x="2417082" y="466227"/>
                      <a:pt x="2447943" y="575860"/>
                      <a:pt x="2423654" y="674729"/>
                    </a:cubicBezTo>
                    <a:cubicBezTo>
                      <a:pt x="2395079" y="790839"/>
                      <a:pt x="2266111" y="897138"/>
                      <a:pt x="2029319" y="999532"/>
                    </a:cubicBezTo>
                    <a:cubicBezTo>
                      <a:pt x="1702421" y="1140883"/>
                      <a:pt x="1381715" y="1180412"/>
                      <a:pt x="1125492" y="1180412"/>
                    </a:cubicBezTo>
                    <a:close/>
                    <a:moveTo>
                      <a:pt x="1237697" y="9980"/>
                    </a:moveTo>
                    <a:cubicBezTo>
                      <a:pt x="976616" y="9980"/>
                      <a:pt x="731443" y="55414"/>
                      <a:pt x="508558" y="145235"/>
                    </a:cubicBezTo>
                    <a:cubicBezTo>
                      <a:pt x="340727" y="212862"/>
                      <a:pt x="167277" y="282680"/>
                      <a:pt x="73932" y="455940"/>
                    </a:cubicBezTo>
                    <a:cubicBezTo>
                      <a:pt x="47738" y="504613"/>
                      <a:pt x="-32462" y="675491"/>
                      <a:pt x="37642" y="831892"/>
                    </a:cubicBezTo>
                    <a:cubicBezTo>
                      <a:pt x="133463" y="1045728"/>
                      <a:pt x="448646" y="1094687"/>
                      <a:pt x="753446" y="1142026"/>
                    </a:cubicBezTo>
                    <a:cubicBezTo>
                      <a:pt x="1006620" y="1181364"/>
                      <a:pt x="1508492" y="1213844"/>
                      <a:pt x="2025795" y="990102"/>
                    </a:cubicBezTo>
                    <a:cubicBezTo>
                      <a:pt x="2259634" y="888947"/>
                      <a:pt x="2386793" y="784934"/>
                      <a:pt x="2414511" y="672062"/>
                    </a:cubicBezTo>
                    <a:cubicBezTo>
                      <a:pt x="2438037" y="576336"/>
                      <a:pt x="2407748" y="469656"/>
                      <a:pt x="2324309" y="355070"/>
                    </a:cubicBezTo>
                    <a:cubicBezTo>
                      <a:pt x="2082183" y="22362"/>
                      <a:pt x="1534781" y="14171"/>
                      <a:pt x="1271701" y="10265"/>
                    </a:cubicBezTo>
                    <a:cubicBezTo>
                      <a:pt x="1260271" y="10075"/>
                      <a:pt x="1248936" y="9980"/>
                      <a:pt x="1237697" y="998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04" name="Google Shape;404;p45"/>
            <p:cNvSpPr/>
            <p:nvPr/>
          </p:nvSpPr>
          <p:spPr>
            <a:xfrm>
              <a:off x="525780" y="3698747"/>
              <a:ext cx="914400" cy="836104"/>
            </a:xfrm>
            <a:custGeom>
              <a:avLst/>
              <a:gdLst/>
              <a:ahLst/>
              <a:cxnLst/>
              <a:rect l="l" t="t" r="r" b="b"/>
              <a:pathLst>
                <a:path w="914400" h="836104" extrusionOk="0">
                  <a:moveTo>
                    <a:pt x="914400" y="418052"/>
                  </a:moveTo>
                  <a:cubicBezTo>
                    <a:pt x="914400" y="648936"/>
                    <a:pt x="709705" y="836105"/>
                    <a:pt x="457200" y="836105"/>
                  </a:cubicBezTo>
                  <a:cubicBezTo>
                    <a:pt x="204695" y="836105"/>
                    <a:pt x="0" y="648936"/>
                    <a:pt x="0" y="418052"/>
                  </a:cubicBezTo>
                  <a:cubicBezTo>
                    <a:pt x="0" y="187168"/>
                    <a:pt x="204695" y="0"/>
                    <a:pt x="457200" y="0"/>
                  </a:cubicBezTo>
                  <a:cubicBezTo>
                    <a:pt x="709705" y="0"/>
                    <a:pt x="914400" y="187168"/>
                    <a:pt x="914400" y="41805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5" name="Google Shape;405;p45"/>
            <p:cNvSpPr/>
            <p:nvPr/>
          </p:nvSpPr>
          <p:spPr>
            <a:xfrm>
              <a:off x="1916049" y="3645979"/>
              <a:ext cx="914399" cy="836104"/>
            </a:xfrm>
            <a:custGeom>
              <a:avLst/>
              <a:gdLst/>
              <a:ahLst/>
              <a:cxnLst/>
              <a:rect l="l" t="t" r="r" b="b"/>
              <a:pathLst>
                <a:path w="914399" h="836104" extrusionOk="0">
                  <a:moveTo>
                    <a:pt x="914400" y="418052"/>
                  </a:moveTo>
                  <a:cubicBezTo>
                    <a:pt x="914400" y="648936"/>
                    <a:pt x="709705" y="836105"/>
                    <a:pt x="457200" y="836105"/>
                  </a:cubicBezTo>
                  <a:cubicBezTo>
                    <a:pt x="204695" y="836105"/>
                    <a:pt x="0" y="648937"/>
                    <a:pt x="0" y="418052"/>
                  </a:cubicBezTo>
                  <a:cubicBezTo>
                    <a:pt x="0" y="187169"/>
                    <a:pt x="204695" y="0"/>
                    <a:pt x="457200" y="0"/>
                  </a:cubicBezTo>
                  <a:cubicBezTo>
                    <a:pt x="709705" y="0"/>
                    <a:pt x="914400" y="187168"/>
                    <a:pt x="914400" y="41805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6" name="Google Shape;406;p45"/>
            <p:cNvSpPr/>
            <p:nvPr/>
          </p:nvSpPr>
          <p:spPr>
            <a:xfrm>
              <a:off x="668178" y="3828954"/>
              <a:ext cx="629602" cy="575690"/>
            </a:xfrm>
            <a:custGeom>
              <a:avLst/>
              <a:gdLst/>
              <a:ahLst/>
              <a:cxnLst/>
              <a:rect l="l" t="t" r="r" b="b"/>
              <a:pathLst>
                <a:path w="629602" h="575690" extrusionOk="0">
                  <a:moveTo>
                    <a:pt x="629603" y="287845"/>
                  </a:moveTo>
                  <a:cubicBezTo>
                    <a:pt x="629603" y="446818"/>
                    <a:pt x="488661" y="575691"/>
                    <a:pt x="314801" y="575691"/>
                  </a:cubicBezTo>
                  <a:cubicBezTo>
                    <a:pt x="140941" y="575691"/>
                    <a:pt x="0" y="446818"/>
                    <a:pt x="0" y="287845"/>
                  </a:cubicBezTo>
                  <a:cubicBezTo>
                    <a:pt x="0" y="128873"/>
                    <a:pt x="140941" y="0"/>
                    <a:pt x="314801" y="0"/>
                  </a:cubicBezTo>
                  <a:cubicBezTo>
                    <a:pt x="488661" y="0"/>
                    <a:pt x="629603" y="128873"/>
                    <a:pt x="629603" y="2878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45"/>
            <p:cNvSpPr/>
            <p:nvPr/>
          </p:nvSpPr>
          <p:spPr>
            <a:xfrm>
              <a:off x="2058447" y="3776185"/>
              <a:ext cx="629602" cy="575690"/>
            </a:xfrm>
            <a:custGeom>
              <a:avLst/>
              <a:gdLst/>
              <a:ahLst/>
              <a:cxnLst/>
              <a:rect l="l" t="t" r="r" b="b"/>
              <a:pathLst>
                <a:path w="629602" h="575690" extrusionOk="0">
                  <a:moveTo>
                    <a:pt x="629603" y="287846"/>
                  </a:moveTo>
                  <a:cubicBezTo>
                    <a:pt x="629603" y="446818"/>
                    <a:pt x="488661" y="575691"/>
                    <a:pt x="314801" y="575691"/>
                  </a:cubicBezTo>
                  <a:cubicBezTo>
                    <a:pt x="140941" y="575691"/>
                    <a:pt x="0" y="446818"/>
                    <a:pt x="0" y="287846"/>
                  </a:cubicBezTo>
                  <a:cubicBezTo>
                    <a:pt x="0" y="128873"/>
                    <a:pt x="140941" y="0"/>
                    <a:pt x="314801" y="0"/>
                  </a:cubicBezTo>
                  <a:cubicBezTo>
                    <a:pt x="488661" y="0"/>
                    <a:pt x="629603" y="128873"/>
                    <a:pt x="629603" y="2878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45"/>
            <p:cNvSpPr/>
            <p:nvPr/>
          </p:nvSpPr>
          <p:spPr>
            <a:xfrm>
              <a:off x="787431" y="3937920"/>
              <a:ext cx="510349" cy="466725"/>
            </a:xfrm>
            <a:custGeom>
              <a:avLst/>
              <a:gdLst/>
              <a:ahLst/>
              <a:cxnLst/>
              <a:rect l="l" t="t" r="r" b="b"/>
              <a:pathLst>
                <a:path w="510349" h="466725" extrusionOk="0">
                  <a:moveTo>
                    <a:pt x="510350" y="233362"/>
                  </a:moveTo>
                  <a:cubicBezTo>
                    <a:pt x="510350" y="362245"/>
                    <a:pt x="396104" y="466725"/>
                    <a:pt x="255175" y="466725"/>
                  </a:cubicBezTo>
                  <a:cubicBezTo>
                    <a:pt x="114246" y="466725"/>
                    <a:pt x="0" y="362245"/>
                    <a:pt x="0" y="233362"/>
                  </a:cubicBezTo>
                  <a:cubicBezTo>
                    <a:pt x="0" y="104480"/>
                    <a:pt x="114246" y="0"/>
                    <a:pt x="255175" y="0"/>
                  </a:cubicBezTo>
                  <a:cubicBezTo>
                    <a:pt x="396104" y="0"/>
                    <a:pt x="510350" y="104480"/>
                    <a:pt x="510350" y="233362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9" name="Google Shape;409;p45"/>
            <p:cNvSpPr/>
            <p:nvPr/>
          </p:nvSpPr>
          <p:spPr>
            <a:xfrm>
              <a:off x="2177700" y="3861720"/>
              <a:ext cx="510349" cy="466725"/>
            </a:xfrm>
            <a:custGeom>
              <a:avLst/>
              <a:gdLst/>
              <a:ahLst/>
              <a:cxnLst/>
              <a:rect l="l" t="t" r="r" b="b"/>
              <a:pathLst>
                <a:path w="510349" h="466725" extrusionOk="0">
                  <a:moveTo>
                    <a:pt x="510350" y="233362"/>
                  </a:moveTo>
                  <a:cubicBezTo>
                    <a:pt x="510350" y="362245"/>
                    <a:pt x="396104" y="466725"/>
                    <a:pt x="255175" y="466725"/>
                  </a:cubicBezTo>
                  <a:cubicBezTo>
                    <a:pt x="114246" y="466725"/>
                    <a:pt x="0" y="362245"/>
                    <a:pt x="0" y="233362"/>
                  </a:cubicBezTo>
                  <a:cubicBezTo>
                    <a:pt x="0" y="104480"/>
                    <a:pt x="114246" y="0"/>
                    <a:pt x="255175" y="0"/>
                  </a:cubicBezTo>
                  <a:cubicBezTo>
                    <a:pt x="396104" y="0"/>
                    <a:pt x="510350" y="104480"/>
                    <a:pt x="510350" y="233362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0" name="Google Shape;410;p45"/>
            <p:cNvSpPr/>
            <p:nvPr/>
          </p:nvSpPr>
          <p:spPr>
            <a:xfrm>
              <a:off x="829818" y="3981163"/>
              <a:ext cx="181165" cy="165734"/>
            </a:xfrm>
            <a:custGeom>
              <a:avLst/>
              <a:gdLst/>
              <a:ahLst/>
              <a:cxnLst/>
              <a:rect l="l" t="t" r="r" b="b"/>
              <a:pathLst>
                <a:path w="181165" h="165734" extrusionOk="0">
                  <a:moveTo>
                    <a:pt x="181166" y="82868"/>
                  </a:moveTo>
                  <a:cubicBezTo>
                    <a:pt x="181166" y="128634"/>
                    <a:pt x="140610" y="165735"/>
                    <a:pt x="90583" y="165735"/>
                  </a:cubicBezTo>
                  <a:cubicBezTo>
                    <a:pt x="40555" y="165735"/>
                    <a:pt x="0" y="128634"/>
                    <a:pt x="0" y="82868"/>
                  </a:cubicBezTo>
                  <a:cubicBezTo>
                    <a:pt x="0" y="37101"/>
                    <a:pt x="40555" y="0"/>
                    <a:pt x="90583" y="0"/>
                  </a:cubicBezTo>
                  <a:cubicBezTo>
                    <a:pt x="140610" y="0"/>
                    <a:pt x="181166" y="37101"/>
                    <a:pt x="181166" y="8286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1" name="Google Shape;411;p45"/>
            <p:cNvSpPr/>
            <p:nvPr/>
          </p:nvSpPr>
          <p:spPr>
            <a:xfrm>
              <a:off x="2192083" y="3916298"/>
              <a:ext cx="181165" cy="165734"/>
            </a:xfrm>
            <a:custGeom>
              <a:avLst/>
              <a:gdLst/>
              <a:ahLst/>
              <a:cxnLst/>
              <a:rect l="l" t="t" r="r" b="b"/>
              <a:pathLst>
                <a:path w="181165" h="165734" extrusionOk="0">
                  <a:moveTo>
                    <a:pt x="181166" y="82867"/>
                  </a:moveTo>
                  <a:cubicBezTo>
                    <a:pt x="181166" y="128634"/>
                    <a:pt x="140610" y="165735"/>
                    <a:pt x="90583" y="165735"/>
                  </a:cubicBezTo>
                  <a:cubicBezTo>
                    <a:pt x="40555" y="165735"/>
                    <a:pt x="0" y="128634"/>
                    <a:pt x="0" y="82867"/>
                  </a:cubicBezTo>
                  <a:cubicBezTo>
                    <a:pt x="0" y="37101"/>
                    <a:pt x="40555" y="0"/>
                    <a:pt x="90583" y="0"/>
                  </a:cubicBezTo>
                  <a:cubicBezTo>
                    <a:pt x="140610" y="0"/>
                    <a:pt x="181166" y="37101"/>
                    <a:pt x="181166" y="8286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45"/>
            <p:cNvSpPr/>
            <p:nvPr/>
          </p:nvSpPr>
          <p:spPr>
            <a:xfrm>
              <a:off x="536766" y="4171304"/>
              <a:ext cx="2422265" cy="1189416"/>
            </a:xfrm>
            <a:custGeom>
              <a:avLst/>
              <a:gdLst/>
              <a:ahLst/>
              <a:cxnLst/>
              <a:rect l="l" t="t" r="r" b="b"/>
              <a:pathLst>
                <a:path w="2422265" h="1189416" extrusionOk="0">
                  <a:moveTo>
                    <a:pt x="1266982" y="264"/>
                  </a:moveTo>
                  <a:cubicBezTo>
                    <a:pt x="931417" y="-4879"/>
                    <a:pt x="677766" y="65892"/>
                    <a:pt x="502030" y="137805"/>
                  </a:cubicBezTo>
                  <a:cubicBezTo>
                    <a:pt x="326579" y="209624"/>
                    <a:pt x="157225" y="281728"/>
                    <a:pt x="64927" y="455845"/>
                  </a:cubicBezTo>
                  <a:cubicBezTo>
                    <a:pt x="45592" y="492326"/>
                    <a:pt x="-45467" y="674920"/>
                    <a:pt x="28542" y="842655"/>
                  </a:cubicBezTo>
                  <a:cubicBezTo>
                    <a:pt x="125506" y="1062397"/>
                    <a:pt x="442308" y="1112403"/>
                    <a:pt x="747965" y="1160695"/>
                  </a:cubicBezTo>
                  <a:cubicBezTo>
                    <a:pt x="910652" y="1186413"/>
                    <a:pt x="1453958" y="1256040"/>
                    <a:pt x="2022791" y="1006009"/>
                  </a:cubicBezTo>
                  <a:cubicBezTo>
                    <a:pt x="2349594" y="862372"/>
                    <a:pt x="2400076" y="738357"/>
                    <a:pt x="2414364" y="679397"/>
                  </a:cubicBezTo>
                  <a:cubicBezTo>
                    <a:pt x="2450464" y="530331"/>
                    <a:pt x="2352832" y="394028"/>
                    <a:pt x="2323305" y="352785"/>
                  </a:cubicBezTo>
                  <a:cubicBezTo>
                    <a:pt x="2079751" y="12647"/>
                    <a:pt x="1525872" y="4170"/>
                    <a:pt x="1266982" y="26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3" name="Google Shape;413;p45"/>
            <p:cNvSpPr/>
            <p:nvPr/>
          </p:nvSpPr>
          <p:spPr>
            <a:xfrm>
              <a:off x="962380" y="4673643"/>
              <a:ext cx="1527418" cy="523516"/>
            </a:xfrm>
            <a:custGeom>
              <a:avLst/>
              <a:gdLst/>
              <a:ahLst/>
              <a:cxnLst/>
              <a:rect l="l" t="t" r="r" b="b"/>
              <a:pathLst>
                <a:path w="1527418" h="523516" extrusionOk="0">
                  <a:moveTo>
                    <a:pt x="1503058" y="3906"/>
                  </a:moveTo>
                  <a:cubicBezTo>
                    <a:pt x="1484389" y="20479"/>
                    <a:pt x="1466482" y="37910"/>
                    <a:pt x="1448765" y="55531"/>
                  </a:cubicBezTo>
                  <a:cubicBezTo>
                    <a:pt x="1305319" y="182118"/>
                    <a:pt x="1125772" y="266034"/>
                    <a:pt x="939463" y="306991"/>
                  </a:cubicBezTo>
                  <a:cubicBezTo>
                    <a:pt x="834307" y="330137"/>
                    <a:pt x="726484" y="337662"/>
                    <a:pt x="619042" y="337376"/>
                  </a:cubicBezTo>
                  <a:cubicBezTo>
                    <a:pt x="516172" y="337090"/>
                    <a:pt x="412636" y="327851"/>
                    <a:pt x="313195" y="300419"/>
                  </a:cubicBezTo>
                  <a:cubicBezTo>
                    <a:pt x="204895" y="270606"/>
                    <a:pt x="103930" y="217932"/>
                    <a:pt x="24873" y="137351"/>
                  </a:cubicBezTo>
                  <a:cubicBezTo>
                    <a:pt x="18967" y="131350"/>
                    <a:pt x="11538" y="132398"/>
                    <a:pt x="6394" y="136494"/>
                  </a:cubicBezTo>
                  <a:cubicBezTo>
                    <a:pt x="679" y="140208"/>
                    <a:pt x="-2464" y="147352"/>
                    <a:pt x="2394" y="154686"/>
                  </a:cubicBezTo>
                  <a:cubicBezTo>
                    <a:pt x="2394" y="154686"/>
                    <a:pt x="2394" y="154686"/>
                    <a:pt x="2489" y="154782"/>
                  </a:cubicBezTo>
                  <a:cubicBezTo>
                    <a:pt x="2680" y="155163"/>
                    <a:pt x="2965" y="155448"/>
                    <a:pt x="3251" y="155829"/>
                  </a:cubicBezTo>
                  <a:cubicBezTo>
                    <a:pt x="25349" y="188500"/>
                    <a:pt x="56686" y="214980"/>
                    <a:pt x="87357" y="239268"/>
                  </a:cubicBezTo>
                  <a:cubicBezTo>
                    <a:pt x="132886" y="275368"/>
                    <a:pt x="181369" y="307658"/>
                    <a:pt x="231280" y="337376"/>
                  </a:cubicBezTo>
                  <a:cubicBezTo>
                    <a:pt x="345675" y="405765"/>
                    <a:pt x="469595" y="464249"/>
                    <a:pt x="598849" y="498825"/>
                  </a:cubicBezTo>
                  <a:cubicBezTo>
                    <a:pt x="655809" y="514065"/>
                    <a:pt x="715531" y="525209"/>
                    <a:pt x="774681" y="523304"/>
                  </a:cubicBezTo>
                  <a:cubicBezTo>
                    <a:pt x="835260" y="521399"/>
                    <a:pt x="893934" y="504254"/>
                    <a:pt x="949369" y="480632"/>
                  </a:cubicBezTo>
                  <a:cubicBezTo>
                    <a:pt x="1070623" y="428911"/>
                    <a:pt x="1177588" y="345758"/>
                    <a:pt x="1275886" y="259366"/>
                  </a:cubicBezTo>
                  <a:cubicBezTo>
                    <a:pt x="1341895" y="201359"/>
                    <a:pt x="1403426" y="138875"/>
                    <a:pt x="1466386" y="77820"/>
                  </a:cubicBezTo>
                  <a:cubicBezTo>
                    <a:pt x="1486008" y="60579"/>
                    <a:pt x="1505058" y="42768"/>
                    <a:pt x="1523155" y="24099"/>
                  </a:cubicBezTo>
                  <a:cubicBezTo>
                    <a:pt x="1536109" y="10764"/>
                    <a:pt x="1516678" y="-8286"/>
                    <a:pt x="1503058" y="390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14" name="Google Shape;414;p45"/>
          <p:cNvSpPr/>
          <p:nvPr/>
        </p:nvSpPr>
        <p:spPr>
          <a:xfrm flipH="1">
            <a:off x="4886260" y="5202863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4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3"/>
                </a:cubicBezTo>
                <a:cubicBezTo>
                  <a:pt x="145912" y="140282"/>
                  <a:pt x="197540" y="265200"/>
                  <a:pt x="252889" y="388495"/>
                </a:cubicBezTo>
                <a:cubicBezTo>
                  <a:pt x="215385" y="261001"/>
                  <a:pt x="226932" y="119669"/>
                  <a:pt x="284668" y="0"/>
                </a:cubicBezTo>
                <a:cubicBezTo>
                  <a:pt x="292111" y="137228"/>
                  <a:pt x="299746" y="275793"/>
                  <a:pt x="336772" y="408059"/>
                </a:cubicBezTo>
                <a:cubicBezTo>
                  <a:pt x="335723" y="305567"/>
                  <a:pt x="373131" y="203075"/>
                  <a:pt x="440028" y="125490"/>
                </a:cubicBezTo>
                <a:cubicBezTo>
                  <a:pt x="400615" y="239529"/>
                  <a:pt x="384392" y="361584"/>
                  <a:pt x="392790" y="482017"/>
                </a:cubicBezTo>
                <a:cubicBezTo>
                  <a:pt x="406532" y="441459"/>
                  <a:pt x="420942" y="400424"/>
                  <a:pt x="445467" y="365210"/>
                </a:cubicBezTo>
                <a:cubicBezTo>
                  <a:pt x="469993" y="330092"/>
                  <a:pt x="506161" y="300986"/>
                  <a:pt x="548531" y="294306"/>
                </a:cubicBezTo>
                <a:cubicBezTo>
                  <a:pt x="467130" y="378762"/>
                  <a:pt x="407772" y="484212"/>
                  <a:pt x="377712" y="597582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15" name="Google Shape;415;p45"/>
          <p:cNvGrpSpPr/>
          <p:nvPr/>
        </p:nvGrpSpPr>
        <p:grpSpPr>
          <a:xfrm>
            <a:off x="4866792" y="5610975"/>
            <a:ext cx="627883" cy="247788"/>
            <a:chOff x="499080" y="948150"/>
            <a:chExt cx="627883" cy="247788"/>
          </a:xfrm>
        </p:grpSpPr>
        <p:grpSp>
          <p:nvGrpSpPr>
            <p:cNvPr id="416" name="Google Shape;416;p45"/>
            <p:cNvGrpSpPr/>
            <p:nvPr/>
          </p:nvGrpSpPr>
          <p:grpSpPr>
            <a:xfrm>
              <a:off x="499080" y="948150"/>
              <a:ext cx="627883" cy="247788"/>
              <a:chOff x="499080" y="948150"/>
              <a:chExt cx="627883" cy="247788"/>
            </a:xfrm>
          </p:grpSpPr>
          <p:sp>
            <p:nvSpPr>
              <p:cNvPr id="417" name="Google Shape;417;p45"/>
              <p:cNvSpPr/>
              <p:nvPr/>
            </p:nvSpPr>
            <p:spPr>
              <a:xfrm>
                <a:off x="513176" y="961835"/>
                <a:ext cx="599608" cy="219581"/>
              </a:xfrm>
              <a:custGeom>
                <a:avLst/>
                <a:gdLst/>
                <a:ahLst/>
                <a:cxnLst/>
                <a:rect l="l" t="t" r="r" b="b"/>
                <a:pathLst>
                  <a:path w="599608" h="219581" extrusionOk="0">
                    <a:moveTo>
                      <a:pt x="13305" y="105644"/>
                    </a:moveTo>
                    <a:cubicBezTo>
                      <a:pt x="20558" y="94574"/>
                      <a:pt x="30101" y="84363"/>
                      <a:pt x="39835" y="75966"/>
                    </a:cubicBezTo>
                    <a:cubicBezTo>
                      <a:pt x="88695" y="33690"/>
                      <a:pt x="151011" y="7256"/>
                      <a:pt x="215426" y="1339"/>
                    </a:cubicBezTo>
                    <a:cubicBezTo>
                      <a:pt x="250640" y="-1905"/>
                      <a:pt x="286330" y="958"/>
                      <a:pt x="321067" y="7638"/>
                    </a:cubicBezTo>
                    <a:cubicBezTo>
                      <a:pt x="420600" y="26915"/>
                      <a:pt x="543419" y="61651"/>
                      <a:pt x="593806" y="147156"/>
                    </a:cubicBezTo>
                    <a:cubicBezTo>
                      <a:pt x="608597" y="172159"/>
                      <a:pt x="593710" y="204033"/>
                      <a:pt x="564986" y="208422"/>
                    </a:cubicBezTo>
                    <a:cubicBezTo>
                      <a:pt x="461444" y="224359"/>
                      <a:pt x="210082" y="223596"/>
                      <a:pt x="60829" y="203746"/>
                    </a:cubicBezTo>
                    <a:cubicBezTo>
                      <a:pt x="44511" y="201551"/>
                      <a:pt x="28765" y="194871"/>
                      <a:pt x="17122" y="183229"/>
                    </a:cubicBezTo>
                    <a:cubicBezTo>
                      <a:pt x="-7689" y="158226"/>
                      <a:pt x="-2441" y="129693"/>
                      <a:pt x="13305" y="105644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8" name="Google Shape;418;p45"/>
              <p:cNvSpPr/>
              <p:nvPr/>
            </p:nvSpPr>
            <p:spPr>
              <a:xfrm>
                <a:off x="499080" y="948150"/>
                <a:ext cx="627883" cy="247788"/>
              </a:xfrm>
              <a:custGeom>
                <a:avLst/>
                <a:gdLst/>
                <a:ahLst/>
                <a:cxnLst/>
                <a:rect l="l" t="t" r="r" b="b"/>
                <a:pathLst>
                  <a:path w="627883" h="247788" extrusionOk="0">
                    <a:moveTo>
                      <a:pt x="39807" y="126581"/>
                    </a:moveTo>
                    <a:cubicBezTo>
                      <a:pt x="66623" y="87073"/>
                      <a:pt x="115961" y="59971"/>
                      <a:pt x="160049" y="44702"/>
                    </a:cubicBezTo>
                    <a:cubicBezTo>
                      <a:pt x="210055" y="27334"/>
                      <a:pt x="263304" y="24185"/>
                      <a:pt x="315409" y="32392"/>
                    </a:cubicBezTo>
                    <a:cubicBezTo>
                      <a:pt x="357303" y="38977"/>
                      <a:pt x="399197" y="49092"/>
                      <a:pt x="439468" y="62357"/>
                    </a:cubicBezTo>
                    <a:cubicBezTo>
                      <a:pt x="478404" y="75145"/>
                      <a:pt x="517244" y="92036"/>
                      <a:pt x="549785" y="117325"/>
                    </a:cubicBezTo>
                    <a:cubicBezTo>
                      <a:pt x="569157" y="132403"/>
                      <a:pt x="621167" y="176968"/>
                      <a:pt x="589580" y="202448"/>
                    </a:cubicBezTo>
                    <a:cubicBezTo>
                      <a:pt x="579178" y="210846"/>
                      <a:pt x="561237" y="210369"/>
                      <a:pt x="548449" y="211609"/>
                    </a:cubicBezTo>
                    <a:cubicBezTo>
                      <a:pt x="532512" y="213232"/>
                      <a:pt x="516576" y="214377"/>
                      <a:pt x="500639" y="215331"/>
                    </a:cubicBezTo>
                    <a:cubicBezTo>
                      <a:pt x="417519" y="220294"/>
                      <a:pt x="333923" y="219912"/>
                      <a:pt x="250803" y="216763"/>
                    </a:cubicBezTo>
                    <a:cubicBezTo>
                      <a:pt x="204424" y="214949"/>
                      <a:pt x="158141" y="212182"/>
                      <a:pt x="111953" y="207410"/>
                    </a:cubicBezTo>
                    <a:cubicBezTo>
                      <a:pt x="90385" y="205216"/>
                      <a:pt x="65287" y="205216"/>
                      <a:pt x="47156" y="191760"/>
                    </a:cubicBezTo>
                    <a:cubicBezTo>
                      <a:pt x="23680" y="174392"/>
                      <a:pt x="25493" y="149103"/>
                      <a:pt x="39807" y="126581"/>
                    </a:cubicBezTo>
                    <a:cubicBezTo>
                      <a:pt x="49637" y="110931"/>
                      <a:pt x="24920" y="96616"/>
                      <a:pt x="15091" y="112171"/>
                    </a:cubicBezTo>
                    <a:cubicBezTo>
                      <a:pt x="2017" y="132880"/>
                      <a:pt x="-5045" y="157787"/>
                      <a:pt x="4212" y="181454"/>
                    </a:cubicBezTo>
                    <a:cubicBezTo>
                      <a:pt x="14041" y="206552"/>
                      <a:pt x="37899" y="224206"/>
                      <a:pt x="63760" y="229932"/>
                    </a:cubicBezTo>
                    <a:cubicBezTo>
                      <a:pt x="83992" y="234417"/>
                      <a:pt x="105559" y="235562"/>
                      <a:pt x="126076" y="237471"/>
                    </a:cubicBezTo>
                    <a:cubicBezTo>
                      <a:pt x="149361" y="239666"/>
                      <a:pt x="172741" y="241384"/>
                      <a:pt x="196122" y="242720"/>
                    </a:cubicBezTo>
                    <a:cubicBezTo>
                      <a:pt x="291552" y="248350"/>
                      <a:pt x="387554" y="249591"/>
                      <a:pt x="482984" y="244914"/>
                    </a:cubicBezTo>
                    <a:cubicBezTo>
                      <a:pt x="501593" y="243960"/>
                      <a:pt x="520106" y="242815"/>
                      <a:pt x="538620" y="241193"/>
                    </a:cubicBezTo>
                    <a:cubicBezTo>
                      <a:pt x="555034" y="239666"/>
                      <a:pt x="573261" y="239284"/>
                      <a:pt x="589007" y="234513"/>
                    </a:cubicBezTo>
                    <a:cubicBezTo>
                      <a:pt x="610288" y="228023"/>
                      <a:pt x="625557" y="208842"/>
                      <a:pt x="627656" y="186893"/>
                    </a:cubicBezTo>
                    <a:cubicBezTo>
                      <a:pt x="629756" y="164849"/>
                      <a:pt x="616968" y="146622"/>
                      <a:pt x="603799" y="130208"/>
                    </a:cubicBezTo>
                    <a:cubicBezTo>
                      <a:pt x="545586" y="57967"/>
                      <a:pt x="445003" y="29624"/>
                      <a:pt x="358066" y="11397"/>
                    </a:cubicBezTo>
                    <a:cubicBezTo>
                      <a:pt x="294606" y="-1867"/>
                      <a:pt x="230477" y="-5971"/>
                      <a:pt x="167493" y="12352"/>
                    </a:cubicBezTo>
                    <a:cubicBezTo>
                      <a:pt x="110426" y="28861"/>
                      <a:pt x="49064" y="62071"/>
                      <a:pt x="14996" y="112171"/>
                    </a:cubicBezTo>
                    <a:cubicBezTo>
                      <a:pt x="4689" y="127345"/>
                      <a:pt x="29501" y="141755"/>
                      <a:pt x="39807" y="126581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19" name="Google Shape;419;p45"/>
            <p:cNvSpPr/>
            <p:nvPr/>
          </p:nvSpPr>
          <p:spPr>
            <a:xfrm>
              <a:off x="539341" y="989160"/>
              <a:ext cx="362845" cy="164784"/>
            </a:xfrm>
            <a:custGeom>
              <a:avLst/>
              <a:gdLst/>
              <a:ahLst/>
              <a:cxnLst/>
              <a:rect l="l" t="t" r="r" b="b"/>
              <a:pathLst>
                <a:path w="362845" h="164784" extrusionOk="0">
                  <a:moveTo>
                    <a:pt x="7849" y="77555"/>
                  </a:moveTo>
                  <a:cubicBezTo>
                    <a:pt x="12144" y="69348"/>
                    <a:pt x="17869" y="61809"/>
                    <a:pt x="23691" y="55511"/>
                  </a:cubicBezTo>
                  <a:cubicBezTo>
                    <a:pt x="52988" y="24210"/>
                    <a:pt x="90587" y="4838"/>
                    <a:pt x="129427" y="829"/>
                  </a:cubicBezTo>
                  <a:cubicBezTo>
                    <a:pt x="150708" y="-1365"/>
                    <a:pt x="172275" y="925"/>
                    <a:pt x="193365" y="6174"/>
                  </a:cubicBezTo>
                  <a:cubicBezTo>
                    <a:pt x="253677" y="21156"/>
                    <a:pt x="328208" y="47972"/>
                    <a:pt x="359222" y="112101"/>
                  </a:cubicBezTo>
                  <a:cubicBezTo>
                    <a:pt x="368288" y="130901"/>
                    <a:pt x="359509" y="154567"/>
                    <a:pt x="342140" y="157716"/>
                  </a:cubicBezTo>
                  <a:cubicBezTo>
                    <a:pt x="279634" y="168977"/>
                    <a:pt x="127518" y="166782"/>
                    <a:pt x="37146" y="151132"/>
                  </a:cubicBezTo>
                  <a:cubicBezTo>
                    <a:pt x="27222" y="149414"/>
                    <a:pt x="17679" y="144356"/>
                    <a:pt x="10617" y="135481"/>
                  </a:cubicBezTo>
                  <a:cubicBezTo>
                    <a:pt x="-4557" y="116681"/>
                    <a:pt x="-1598" y="95401"/>
                    <a:pt x="7849" y="77555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45"/>
            <p:cNvSpPr/>
            <p:nvPr/>
          </p:nvSpPr>
          <p:spPr>
            <a:xfrm>
              <a:off x="585827" y="1010858"/>
              <a:ext cx="134851" cy="61342"/>
            </a:xfrm>
            <a:custGeom>
              <a:avLst/>
              <a:gdLst/>
              <a:ahLst/>
              <a:cxnLst/>
              <a:rect l="l" t="t" r="r" b="b"/>
              <a:pathLst>
                <a:path w="134851" h="61342" extrusionOk="0">
                  <a:moveTo>
                    <a:pt x="2875" y="28851"/>
                  </a:moveTo>
                  <a:cubicBezTo>
                    <a:pt x="4497" y="25797"/>
                    <a:pt x="6597" y="22935"/>
                    <a:pt x="8792" y="20644"/>
                  </a:cubicBezTo>
                  <a:cubicBezTo>
                    <a:pt x="19671" y="9002"/>
                    <a:pt x="33699" y="1749"/>
                    <a:pt x="48109" y="318"/>
                  </a:cubicBezTo>
                  <a:cubicBezTo>
                    <a:pt x="56029" y="-541"/>
                    <a:pt x="64046" y="413"/>
                    <a:pt x="71871" y="2322"/>
                  </a:cubicBezTo>
                  <a:cubicBezTo>
                    <a:pt x="94297" y="7952"/>
                    <a:pt x="121972" y="17877"/>
                    <a:pt x="133519" y="41734"/>
                  </a:cubicBezTo>
                  <a:cubicBezTo>
                    <a:pt x="136859" y="48701"/>
                    <a:pt x="133614" y="57576"/>
                    <a:pt x="127220" y="58721"/>
                  </a:cubicBezTo>
                  <a:cubicBezTo>
                    <a:pt x="103935" y="62920"/>
                    <a:pt x="47441" y="62061"/>
                    <a:pt x="13754" y="56240"/>
                  </a:cubicBezTo>
                  <a:cubicBezTo>
                    <a:pt x="10032" y="55572"/>
                    <a:pt x="6501" y="53663"/>
                    <a:pt x="3925" y="50418"/>
                  </a:cubicBezTo>
                  <a:cubicBezTo>
                    <a:pt x="-1706" y="43357"/>
                    <a:pt x="-561" y="35531"/>
                    <a:pt x="2875" y="28851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1" name="Google Shape;421;p45"/>
          <p:cNvGrpSpPr/>
          <p:nvPr/>
        </p:nvGrpSpPr>
        <p:grpSpPr>
          <a:xfrm>
            <a:off x="5224092" y="5777368"/>
            <a:ext cx="421422" cy="172502"/>
            <a:chOff x="856379" y="1114543"/>
            <a:chExt cx="421422" cy="172502"/>
          </a:xfrm>
        </p:grpSpPr>
        <p:grpSp>
          <p:nvGrpSpPr>
            <p:cNvPr id="422" name="Google Shape;422;p45"/>
            <p:cNvGrpSpPr/>
            <p:nvPr/>
          </p:nvGrpSpPr>
          <p:grpSpPr>
            <a:xfrm>
              <a:off x="856379" y="1114543"/>
              <a:ext cx="421422" cy="172502"/>
              <a:chOff x="856379" y="1114543"/>
              <a:chExt cx="421422" cy="172502"/>
            </a:xfrm>
          </p:grpSpPr>
          <p:sp>
            <p:nvSpPr>
              <p:cNvPr id="423" name="Google Shape;423;p45"/>
              <p:cNvSpPr/>
              <p:nvPr/>
            </p:nvSpPr>
            <p:spPr>
              <a:xfrm>
                <a:off x="869609" y="1128159"/>
                <a:ext cx="393970" cy="144189"/>
              </a:xfrm>
              <a:custGeom>
                <a:avLst/>
                <a:gdLst/>
                <a:ahLst/>
                <a:cxnLst/>
                <a:rect l="l" t="t" r="r" b="b"/>
                <a:pathLst>
                  <a:path w="393970" h="144189" extrusionOk="0">
                    <a:moveTo>
                      <a:pt x="8723" y="69487"/>
                    </a:moveTo>
                    <a:cubicBezTo>
                      <a:pt x="13494" y="62234"/>
                      <a:pt x="19697" y="55554"/>
                      <a:pt x="26186" y="49924"/>
                    </a:cubicBezTo>
                    <a:cubicBezTo>
                      <a:pt x="58346" y="22154"/>
                      <a:pt x="99286" y="4785"/>
                      <a:pt x="141561" y="873"/>
                    </a:cubicBezTo>
                    <a:cubicBezTo>
                      <a:pt x="164750" y="-1227"/>
                      <a:pt x="188131" y="586"/>
                      <a:pt x="210939" y="4976"/>
                    </a:cubicBezTo>
                    <a:cubicBezTo>
                      <a:pt x="276308" y="17573"/>
                      <a:pt x="357042" y="40476"/>
                      <a:pt x="390156" y="96589"/>
                    </a:cubicBezTo>
                    <a:cubicBezTo>
                      <a:pt x="399890" y="113003"/>
                      <a:pt x="390061" y="133997"/>
                      <a:pt x="371261" y="136860"/>
                    </a:cubicBezTo>
                    <a:cubicBezTo>
                      <a:pt x="303219" y="147358"/>
                      <a:pt x="138126" y="146785"/>
                      <a:pt x="40119" y="133807"/>
                    </a:cubicBezTo>
                    <a:cubicBezTo>
                      <a:pt x="29335" y="132375"/>
                      <a:pt x="19124" y="127985"/>
                      <a:pt x="11395" y="120351"/>
                    </a:cubicBezTo>
                    <a:cubicBezTo>
                      <a:pt x="-5115" y="104032"/>
                      <a:pt x="-1584" y="85328"/>
                      <a:pt x="8723" y="69487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4" name="Google Shape;424;p45"/>
              <p:cNvSpPr/>
              <p:nvPr/>
            </p:nvSpPr>
            <p:spPr>
              <a:xfrm>
                <a:off x="856379" y="1114543"/>
                <a:ext cx="421422" cy="172502"/>
              </a:xfrm>
              <a:custGeom>
                <a:avLst/>
                <a:gdLst/>
                <a:ahLst/>
                <a:cxnLst/>
                <a:rect l="l" t="t" r="r" b="b"/>
                <a:pathLst>
                  <a:path w="421422" h="172502" extrusionOk="0">
                    <a:moveTo>
                      <a:pt x="34359" y="90355"/>
                    </a:moveTo>
                    <a:cubicBezTo>
                      <a:pt x="51727" y="65257"/>
                      <a:pt x="83601" y="47889"/>
                      <a:pt x="111944" y="38250"/>
                    </a:cubicBezTo>
                    <a:cubicBezTo>
                      <a:pt x="143913" y="27467"/>
                      <a:pt x="177886" y="25653"/>
                      <a:pt x="211191" y="30902"/>
                    </a:cubicBezTo>
                    <a:cubicBezTo>
                      <a:pt x="262437" y="39014"/>
                      <a:pt x="319886" y="52946"/>
                      <a:pt x="361684" y="85202"/>
                    </a:cubicBezTo>
                    <a:cubicBezTo>
                      <a:pt x="371609" y="92836"/>
                      <a:pt x="408254" y="124042"/>
                      <a:pt x="385828" y="135398"/>
                    </a:cubicBezTo>
                    <a:cubicBezTo>
                      <a:pt x="379338" y="138643"/>
                      <a:pt x="369605" y="138261"/>
                      <a:pt x="362543" y="139024"/>
                    </a:cubicBezTo>
                    <a:cubicBezTo>
                      <a:pt x="351378" y="140169"/>
                      <a:pt x="340212" y="140933"/>
                      <a:pt x="328951" y="141505"/>
                    </a:cubicBezTo>
                    <a:cubicBezTo>
                      <a:pt x="276465" y="144464"/>
                      <a:pt x="223692" y="144273"/>
                      <a:pt x="171110" y="142269"/>
                    </a:cubicBezTo>
                    <a:cubicBezTo>
                      <a:pt x="141718" y="141219"/>
                      <a:pt x="112230" y="139501"/>
                      <a:pt x="82933" y="136639"/>
                    </a:cubicBezTo>
                    <a:cubicBezTo>
                      <a:pt x="70241" y="135398"/>
                      <a:pt x="55067" y="135589"/>
                      <a:pt x="43330" y="130054"/>
                    </a:cubicBezTo>
                    <a:cubicBezTo>
                      <a:pt x="25484" y="121561"/>
                      <a:pt x="25007" y="105337"/>
                      <a:pt x="34359" y="90355"/>
                    </a:cubicBezTo>
                    <a:cubicBezTo>
                      <a:pt x="44093" y="74609"/>
                      <a:pt x="19281" y="60295"/>
                      <a:pt x="9643" y="75945"/>
                    </a:cubicBezTo>
                    <a:cubicBezTo>
                      <a:pt x="-9634" y="107055"/>
                      <a:pt x="481" y="143987"/>
                      <a:pt x="35600" y="157729"/>
                    </a:cubicBezTo>
                    <a:cubicBezTo>
                      <a:pt x="49342" y="163073"/>
                      <a:pt x="65278" y="163550"/>
                      <a:pt x="79879" y="164981"/>
                    </a:cubicBezTo>
                    <a:cubicBezTo>
                      <a:pt x="95148" y="166508"/>
                      <a:pt x="110417" y="167749"/>
                      <a:pt x="125686" y="168703"/>
                    </a:cubicBezTo>
                    <a:cubicBezTo>
                      <a:pt x="190292" y="172806"/>
                      <a:pt x="255375" y="173761"/>
                      <a:pt x="320076" y="170707"/>
                    </a:cubicBezTo>
                    <a:cubicBezTo>
                      <a:pt x="333055" y="170134"/>
                      <a:pt x="345938" y="169276"/>
                      <a:pt x="358821" y="168130"/>
                    </a:cubicBezTo>
                    <a:cubicBezTo>
                      <a:pt x="369891" y="167081"/>
                      <a:pt x="382201" y="166794"/>
                      <a:pt x="392794" y="163454"/>
                    </a:cubicBezTo>
                    <a:cubicBezTo>
                      <a:pt x="406822" y="158969"/>
                      <a:pt x="417510" y="147136"/>
                      <a:pt x="420564" y="132821"/>
                    </a:cubicBezTo>
                    <a:cubicBezTo>
                      <a:pt x="423904" y="117075"/>
                      <a:pt x="417033" y="103811"/>
                      <a:pt x="407872" y="91596"/>
                    </a:cubicBezTo>
                    <a:cubicBezTo>
                      <a:pt x="369605" y="40827"/>
                      <a:pt x="302040" y="20596"/>
                      <a:pt x="242587" y="7999"/>
                    </a:cubicBezTo>
                    <a:cubicBezTo>
                      <a:pt x="199167" y="-1162"/>
                      <a:pt x="155173" y="-4216"/>
                      <a:pt x="112135" y="8381"/>
                    </a:cubicBezTo>
                    <a:cubicBezTo>
                      <a:pt x="73390" y="19737"/>
                      <a:pt x="33119" y="42258"/>
                      <a:pt x="9834" y="76040"/>
                    </a:cubicBezTo>
                    <a:cubicBezTo>
                      <a:pt x="-855" y="91118"/>
                      <a:pt x="23957" y="105433"/>
                      <a:pt x="34359" y="90355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25" name="Google Shape;425;p45"/>
            <p:cNvSpPr/>
            <p:nvPr/>
          </p:nvSpPr>
          <p:spPr>
            <a:xfrm>
              <a:off x="886777" y="1146246"/>
              <a:ext cx="238357" cy="108274"/>
            </a:xfrm>
            <a:custGeom>
              <a:avLst/>
              <a:gdLst/>
              <a:ahLst/>
              <a:cxnLst/>
              <a:rect l="l" t="t" r="r" b="b"/>
              <a:pathLst>
                <a:path w="238357" h="108274" extrusionOk="0">
                  <a:moveTo>
                    <a:pt x="5106" y="50922"/>
                  </a:moveTo>
                  <a:cubicBezTo>
                    <a:pt x="7969" y="45483"/>
                    <a:pt x="11690" y="40521"/>
                    <a:pt x="15508" y="36417"/>
                  </a:cubicBezTo>
                  <a:cubicBezTo>
                    <a:pt x="34784" y="15900"/>
                    <a:pt x="59405" y="3112"/>
                    <a:pt x="84981" y="535"/>
                  </a:cubicBezTo>
                  <a:cubicBezTo>
                    <a:pt x="99009" y="-896"/>
                    <a:pt x="113132" y="631"/>
                    <a:pt x="126970" y="4066"/>
                  </a:cubicBezTo>
                  <a:cubicBezTo>
                    <a:pt x="166573" y="13896"/>
                    <a:pt x="215529" y="31455"/>
                    <a:pt x="235951" y="73635"/>
                  </a:cubicBezTo>
                  <a:cubicBezTo>
                    <a:pt x="241963" y="85945"/>
                    <a:pt x="236142" y="101596"/>
                    <a:pt x="224785" y="103600"/>
                  </a:cubicBezTo>
                  <a:cubicBezTo>
                    <a:pt x="183655" y="111043"/>
                    <a:pt x="83835" y="109612"/>
                    <a:pt x="24383" y="99210"/>
                  </a:cubicBezTo>
                  <a:cubicBezTo>
                    <a:pt x="17893" y="98065"/>
                    <a:pt x="11595" y="94725"/>
                    <a:pt x="6919" y="88999"/>
                  </a:cubicBezTo>
                  <a:cubicBezTo>
                    <a:pt x="-3006" y="76593"/>
                    <a:pt x="-1002" y="62660"/>
                    <a:pt x="5106" y="50922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6" name="Google Shape;426;p45"/>
            <p:cNvSpPr/>
            <p:nvPr/>
          </p:nvSpPr>
          <p:spPr>
            <a:xfrm>
              <a:off x="917303" y="1160493"/>
              <a:ext cx="88735" cy="40310"/>
            </a:xfrm>
            <a:custGeom>
              <a:avLst/>
              <a:gdLst/>
              <a:ahLst/>
              <a:cxnLst/>
              <a:rect l="l" t="t" r="r" b="b"/>
              <a:pathLst>
                <a:path w="88735" h="40310" extrusionOk="0">
                  <a:moveTo>
                    <a:pt x="1873" y="18925"/>
                  </a:moveTo>
                  <a:cubicBezTo>
                    <a:pt x="2923" y="16921"/>
                    <a:pt x="4354" y="15108"/>
                    <a:pt x="5786" y="13581"/>
                  </a:cubicBezTo>
                  <a:cubicBezTo>
                    <a:pt x="12943" y="5947"/>
                    <a:pt x="22104" y="1175"/>
                    <a:pt x="31647" y="221"/>
                  </a:cubicBezTo>
                  <a:cubicBezTo>
                    <a:pt x="36896" y="-351"/>
                    <a:pt x="42144" y="221"/>
                    <a:pt x="47298" y="1557"/>
                  </a:cubicBezTo>
                  <a:cubicBezTo>
                    <a:pt x="62089" y="5183"/>
                    <a:pt x="80221" y="11768"/>
                    <a:pt x="87855" y="27419"/>
                  </a:cubicBezTo>
                  <a:cubicBezTo>
                    <a:pt x="90050" y="31999"/>
                    <a:pt x="87951" y="37821"/>
                    <a:pt x="83656" y="38584"/>
                  </a:cubicBezTo>
                  <a:cubicBezTo>
                    <a:pt x="68388" y="41351"/>
                    <a:pt x="31265" y="40779"/>
                    <a:pt x="9126" y="36962"/>
                  </a:cubicBezTo>
                  <a:cubicBezTo>
                    <a:pt x="6740" y="36580"/>
                    <a:pt x="4354" y="35339"/>
                    <a:pt x="2636" y="33144"/>
                  </a:cubicBezTo>
                  <a:cubicBezTo>
                    <a:pt x="-1085" y="28468"/>
                    <a:pt x="-417" y="23315"/>
                    <a:pt x="1873" y="18925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27" name="Google Shape;427;p45"/>
          <p:cNvSpPr/>
          <p:nvPr/>
        </p:nvSpPr>
        <p:spPr>
          <a:xfrm>
            <a:off x="11606064" y="230806"/>
            <a:ext cx="585939" cy="230177"/>
          </a:xfrm>
          <a:custGeom>
            <a:avLst/>
            <a:gdLst/>
            <a:ahLst/>
            <a:cxnLst/>
            <a:rect l="l" t="t" r="r" b="b"/>
            <a:pathLst>
              <a:path w="585939" h="230177" extrusionOk="0">
                <a:moveTo>
                  <a:pt x="585941" y="115089"/>
                </a:moveTo>
                <a:cubicBezTo>
                  <a:pt x="585941" y="178650"/>
                  <a:pt x="454773" y="230177"/>
                  <a:pt x="292971" y="230177"/>
                </a:cubicBezTo>
                <a:cubicBezTo>
                  <a:pt x="131168" y="230177"/>
                  <a:pt x="1" y="178650"/>
                  <a:pt x="1" y="115089"/>
                </a:cubicBezTo>
                <a:cubicBezTo>
                  <a:pt x="1" y="51527"/>
                  <a:pt x="131169" y="0"/>
                  <a:pt x="292971" y="0"/>
                </a:cubicBezTo>
                <a:cubicBezTo>
                  <a:pt x="454774" y="0"/>
                  <a:pt x="585941" y="51527"/>
                  <a:pt x="585941" y="115089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8" name="Google Shape;428;p45"/>
          <p:cNvSpPr/>
          <p:nvPr/>
        </p:nvSpPr>
        <p:spPr>
          <a:xfrm>
            <a:off x="11007146" y="376050"/>
            <a:ext cx="585939" cy="230177"/>
          </a:xfrm>
          <a:custGeom>
            <a:avLst/>
            <a:gdLst/>
            <a:ahLst/>
            <a:cxnLst/>
            <a:rect l="l" t="t" r="r" b="b"/>
            <a:pathLst>
              <a:path w="585939" h="230177" extrusionOk="0">
                <a:moveTo>
                  <a:pt x="585940" y="115089"/>
                </a:moveTo>
                <a:cubicBezTo>
                  <a:pt x="585940" y="178650"/>
                  <a:pt x="454773" y="230177"/>
                  <a:pt x="292971" y="230177"/>
                </a:cubicBezTo>
                <a:cubicBezTo>
                  <a:pt x="131168" y="230177"/>
                  <a:pt x="1" y="178650"/>
                  <a:pt x="1" y="115089"/>
                </a:cubicBezTo>
                <a:cubicBezTo>
                  <a:pt x="1" y="51527"/>
                  <a:pt x="131169" y="0"/>
                  <a:pt x="292971" y="0"/>
                </a:cubicBezTo>
                <a:cubicBezTo>
                  <a:pt x="454774" y="0"/>
                  <a:pt x="585940" y="51527"/>
                  <a:pt x="585940" y="115089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9" name="Google Shape;429;p45"/>
          <p:cNvSpPr/>
          <p:nvPr/>
        </p:nvSpPr>
        <p:spPr>
          <a:xfrm>
            <a:off x="7450689" y="6513762"/>
            <a:ext cx="585939" cy="230177"/>
          </a:xfrm>
          <a:custGeom>
            <a:avLst/>
            <a:gdLst/>
            <a:ahLst/>
            <a:cxnLst/>
            <a:rect l="l" t="t" r="r" b="b"/>
            <a:pathLst>
              <a:path w="585939" h="230177" extrusionOk="0">
                <a:moveTo>
                  <a:pt x="585940" y="115089"/>
                </a:moveTo>
                <a:cubicBezTo>
                  <a:pt x="585940" y="178651"/>
                  <a:pt x="454773" y="230177"/>
                  <a:pt x="292970" y="230177"/>
                </a:cubicBezTo>
                <a:cubicBezTo>
                  <a:pt x="131167" y="230177"/>
                  <a:pt x="0" y="178650"/>
                  <a:pt x="0" y="115089"/>
                </a:cubicBezTo>
                <a:cubicBezTo>
                  <a:pt x="0" y="51527"/>
                  <a:pt x="131167" y="0"/>
                  <a:pt x="292970" y="0"/>
                </a:cubicBezTo>
                <a:cubicBezTo>
                  <a:pt x="454773" y="0"/>
                  <a:pt x="585940" y="51527"/>
                  <a:pt x="585940" y="115089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p45"/>
          <p:cNvSpPr/>
          <p:nvPr/>
        </p:nvSpPr>
        <p:spPr>
          <a:xfrm>
            <a:off x="5176593" y="6114579"/>
            <a:ext cx="585939" cy="230177"/>
          </a:xfrm>
          <a:custGeom>
            <a:avLst/>
            <a:gdLst/>
            <a:ahLst/>
            <a:cxnLst/>
            <a:rect l="l" t="t" r="r" b="b"/>
            <a:pathLst>
              <a:path w="585939" h="230177" extrusionOk="0">
                <a:moveTo>
                  <a:pt x="585940" y="115088"/>
                </a:moveTo>
                <a:cubicBezTo>
                  <a:pt x="585940" y="178650"/>
                  <a:pt x="454773" y="230177"/>
                  <a:pt x="292970" y="230177"/>
                </a:cubicBezTo>
                <a:cubicBezTo>
                  <a:pt x="131167" y="230177"/>
                  <a:pt x="0" y="178650"/>
                  <a:pt x="0" y="115088"/>
                </a:cubicBezTo>
                <a:cubicBezTo>
                  <a:pt x="0" y="51526"/>
                  <a:pt x="131167" y="0"/>
                  <a:pt x="292970" y="0"/>
                </a:cubicBezTo>
                <a:cubicBezTo>
                  <a:pt x="454773" y="0"/>
                  <a:pt x="585940" y="51527"/>
                  <a:pt x="585940" y="115088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1" name="Google Shape;431;p45"/>
          <p:cNvSpPr/>
          <p:nvPr/>
        </p:nvSpPr>
        <p:spPr>
          <a:xfrm>
            <a:off x="5790016" y="6045106"/>
            <a:ext cx="353854" cy="138946"/>
          </a:xfrm>
          <a:custGeom>
            <a:avLst/>
            <a:gdLst/>
            <a:ahLst/>
            <a:cxnLst/>
            <a:rect l="l" t="t" r="r" b="b"/>
            <a:pathLst>
              <a:path w="353854" h="138946" extrusionOk="0">
                <a:moveTo>
                  <a:pt x="353855" y="69473"/>
                </a:moveTo>
                <a:cubicBezTo>
                  <a:pt x="353855" y="107842"/>
                  <a:pt x="274641" y="138946"/>
                  <a:pt x="176928" y="138946"/>
                </a:cubicBezTo>
                <a:cubicBezTo>
                  <a:pt x="79213" y="138946"/>
                  <a:pt x="1" y="107842"/>
                  <a:pt x="1" y="69473"/>
                </a:cubicBezTo>
                <a:cubicBezTo>
                  <a:pt x="1" y="31104"/>
                  <a:pt x="79214" y="0"/>
                  <a:pt x="176928" y="0"/>
                </a:cubicBezTo>
                <a:cubicBezTo>
                  <a:pt x="274642" y="0"/>
                  <a:pt x="353855" y="31103"/>
                  <a:pt x="353855" y="6947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2" name="Google Shape;432;p45"/>
          <p:cNvSpPr/>
          <p:nvPr/>
        </p:nvSpPr>
        <p:spPr>
          <a:xfrm>
            <a:off x="6039184" y="6260587"/>
            <a:ext cx="353854" cy="138946"/>
          </a:xfrm>
          <a:custGeom>
            <a:avLst/>
            <a:gdLst/>
            <a:ahLst/>
            <a:cxnLst/>
            <a:rect l="l" t="t" r="r" b="b"/>
            <a:pathLst>
              <a:path w="353854" h="138946" extrusionOk="0">
                <a:moveTo>
                  <a:pt x="353854" y="69473"/>
                </a:moveTo>
                <a:cubicBezTo>
                  <a:pt x="353854" y="107842"/>
                  <a:pt x="274641" y="138946"/>
                  <a:pt x="176927" y="138946"/>
                </a:cubicBezTo>
                <a:cubicBezTo>
                  <a:pt x="79213" y="138946"/>
                  <a:pt x="0" y="107843"/>
                  <a:pt x="0" y="69473"/>
                </a:cubicBezTo>
                <a:cubicBezTo>
                  <a:pt x="0" y="31104"/>
                  <a:pt x="79214" y="0"/>
                  <a:pt x="176927" y="0"/>
                </a:cubicBezTo>
                <a:cubicBezTo>
                  <a:pt x="274642" y="0"/>
                  <a:pt x="353854" y="31104"/>
                  <a:pt x="353854" y="6947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3" name="Google Shape;433;p45"/>
          <p:cNvSpPr/>
          <p:nvPr/>
        </p:nvSpPr>
        <p:spPr>
          <a:xfrm flipH="1">
            <a:off x="6894570" y="5486997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40" y="582504"/>
                </a:moveTo>
                <a:cubicBezTo>
                  <a:pt x="199067" y="457873"/>
                  <a:pt x="107359" y="344883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2"/>
                </a:cubicBezTo>
                <a:cubicBezTo>
                  <a:pt x="145912" y="140282"/>
                  <a:pt x="197540" y="265200"/>
                  <a:pt x="252889" y="388495"/>
                </a:cubicBezTo>
                <a:cubicBezTo>
                  <a:pt x="215385" y="261001"/>
                  <a:pt x="226932" y="119669"/>
                  <a:pt x="284667" y="0"/>
                </a:cubicBezTo>
                <a:cubicBezTo>
                  <a:pt x="292111" y="137228"/>
                  <a:pt x="299746" y="275792"/>
                  <a:pt x="336772" y="408059"/>
                </a:cubicBezTo>
                <a:cubicBezTo>
                  <a:pt x="335723" y="305566"/>
                  <a:pt x="373131" y="203075"/>
                  <a:pt x="440028" y="125490"/>
                </a:cubicBezTo>
                <a:cubicBezTo>
                  <a:pt x="400615" y="239529"/>
                  <a:pt x="384392" y="361584"/>
                  <a:pt x="392790" y="482017"/>
                </a:cubicBezTo>
                <a:cubicBezTo>
                  <a:pt x="406532" y="441459"/>
                  <a:pt x="420942" y="400424"/>
                  <a:pt x="445467" y="365210"/>
                </a:cubicBezTo>
                <a:cubicBezTo>
                  <a:pt x="469993" y="330092"/>
                  <a:pt x="506161" y="300986"/>
                  <a:pt x="548532" y="294306"/>
                </a:cubicBezTo>
                <a:cubicBezTo>
                  <a:pt x="467130" y="378762"/>
                  <a:pt x="407772" y="484212"/>
                  <a:pt x="377712" y="597582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4" name="Google Shape;434;p45"/>
          <p:cNvSpPr/>
          <p:nvPr/>
        </p:nvSpPr>
        <p:spPr>
          <a:xfrm flipH="1">
            <a:off x="6736348" y="5460658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4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3"/>
                </a:cubicBezTo>
                <a:cubicBezTo>
                  <a:pt x="145912" y="140282"/>
                  <a:pt x="197540" y="265200"/>
                  <a:pt x="252889" y="388496"/>
                </a:cubicBezTo>
                <a:cubicBezTo>
                  <a:pt x="215385" y="261001"/>
                  <a:pt x="226932" y="119669"/>
                  <a:pt x="284667" y="0"/>
                </a:cubicBezTo>
                <a:cubicBezTo>
                  <a:pt x="292111" y="137228"/>
                  <a:pt x="299745" y="275792"/>
                  <a:pt x="336772" y="408059"/>
                </a:cubicBezTo>
                <a:cubicBezTo>
                  <a:pt x="335723" y="305567"/>
                  <a:pt x="373131" y="203075"/>
                  <a:pt x="440027" y="125490"/>
                </a:cubicBezTo>
                <a:cubicBezTo>
                  <a:pt x="400615" y="239529"/>
                  <a:pt x="384392" y="361584"/>
                  <a:pt x="392789" y="482017"/>
                </a:cubicBezTo>
                <a:cubicBezTo>
                  <a:pt x="406531" y="441459"/>
                  <a:pt x="420941" y="400424"/>
                  <a:pt x="445467" y="365211"/>
                </a:cubicBezTo>
                <a:cubicBezTo>
                  <a:pt x="469993" y="330092"/>
                  <a:pt x="506160" y="300986"/>
                  <a:pt x="548531" y="294306"/>
                </a:cubicBezTo>
                <a:cubicBezTo>
                  <a:pt x="467129" y="378762"/>
                  <a:pt x="407772" y="484212"/>
                  <a:pt x="377712" y="597582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5" name="Google Shape;435;p45"/>
          <p:cNvSpPr/>
          <p:nvPr/>
        </p:nvSpPr>
        <p:spPr>
          <a:xfrm>
            <a:off x="8528379" y="6031268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4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2"/>
                </a:cubicBezTo>
                <a:cubicBezTo>
                  <a:pt x="145912" y="140282"/>
                  <a:pt x="197540" y="265200"/>
                  <a:pt x="252889" y="388495"/>
                </a:cubicBezTo>
                <a:cubicBezTo>
                  <a:pt x="215385" y="261001"/>
                  <a:pt x="226932" y="119669"/>
                  <a:pt x="284667" y="0"/>
                </a:cubicBezTo>
                <a:cubicBezTo>
                  <a:pt x="292111" y="137228"/>
                  <a:pt x="299745" y="275792"/>
                  <a:pt x="336772" y="408059"/>
                </a:cubicBezTo>
                <a:cubicBezTo>
                  <a:pt x="335723" y="305567"/>
                  <a:pt x="373131" y="203075"/>
                  <a:pt x="440027" y="125490"/>
                </a:cubicBezTo>
                <a:cubicBezTo>
                  <a:pt x="400615" y="239529"/>
                  <a:pt x="384392" y="361584"/>
                  <a:pt x="392789" y="482017"/>
                </a:cubicBezTo>
                <a:cubicBezTo>
                  <a:pt x="406531" y="441459"/>
                  <a:pt x="420941" y="400424"/>
                  <a:pt x="445467" y="365211"/>
                </a:cubicBezTo>
                <a:cubicBezTo>
                  <a:pt x="469993" y="330092"/>
                  <a:pt x="506160" y="300986"/>
                  <a:pt x="548531" y="294306"/>
                </a:cubicBezTo>
                <a:cubicBezTo>
                  <a:pt x="467130" y="378762"/>
                  <a:pt x="407772" y="484212"/>
                  <a:pt x="377711" y="597582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6" name="Google Shape;436;p45"/>
          <p:cNvSpPr/>
          <p:nvPr/>
        </p:nvSpPr>
        <p:spPr>
          <a:xfrm>
            <a:off x="8370156" y="6004930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4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8"/>
                  <a:pt x="98102" y="13933"/>
                </a:cubicBezTo>
                <a:cubicBezTo>
                  <a:pt x="145912" y="140282"/>
                  <a:pt x="197540" y="265200"/>
                  <a:pt x="252889" y="388496"/>
                </a:cubicBezTo>
                <a:cubicBezTo>
                  <a:pt x="215385" y="261001"/>
                  <a:pt x="226933" y="119669"/>
                  <a:pt x="284668" y="0"/>
                </a:cubicBezTo>
                <a:cubicBezTo>
                  <a:pt x="292111" y="137228"/>
                  <a:pt x="299745" y="275793"/>
                  <a:pt x="336772" y="408059"/>
                </a:cubicBezTo>
                <a:cubicBezTo>
                  <a:pt x="335723" y="305567"/>
                  <a:pt x="373131" y="203075"/>
                  <a:pt x="440027" y="125491"/>
                </a:cubicBezTo>
                <a:cubicBezTo>
                  <a:pt x="400615" y="239529"/>
                  <a:pt x="384392" y="361584"/>
                  <a:pt x="392789" y="482017"/>
                </a:cubicBezTo>
                <a:cubicBezTo>
                  <a:pt x="406531" y="441459"/>
                  <a:pt x="420941" y="400424"/>
                  <a:pt x="445467" y="365211"/>
                </a:cubicBezTo>
                <a:cubicBezTo>
                  <a:pt x="469993" y="330093"/>
                  <a:pt x="506160" y="300986"/>
                  <a:pt x="548531" y="294306"/>
                </a:cubicBezTo>
                <a:cubicBezTo>
                  <a:pt x="467130" y="378762"/>
                  <a:pt x="407772" y="484212"/>
                  <a:pt x="377712" y="597582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37" name="Google Shape;437;p45"/>
          <p:cNvGrpSpPr/>
          <p:nvPr/>
        </p:nvGrpSpPr>
        <p:grpSpPr>
          <a:xfrm>
            <a:off x="6775843" y="5972026"/>
            <a:ext cx="627883" cy="247788"/>
            <a:chOff x="4143455" y="6230676"/>
            <a:chExt cx="627883" cy="247788"/>
          </a:xfrm>
        </p:grpSpPr>
        <p:grpSp>
          <p:nvGrpSpPr>
            <p:cNvPr id="438" name="Google Shape;438;p45"/>
            <p:cNvGrpSpPr/>
            <p:nvPr/>
          </p:nvGrpSpPr>
          <p:grpSpPr>
            <a:xfrm>
              <a:off x="4143455" y="6230676"/>
              <a:ext cx="627883" cy="247788"/>
              <a:chOff x="4143455" y="6230676"/>
              <a:chExt cx="627883" cy="247788"/>
            </a:xfrm>
          </p:grpSpPr>
          <p:sp>
            <p:nvSpPr>
              <p:cNvPr id="439" name="Google Shape;439;p45"/>
              <p:cNvSpPr/>
              <p:nvPr/>
            </p:nvSpPr>
            <p:spPr>
              <a:xfrm>
                <a:off x="4157551" y="6244360"/>
                <a:ext cx="599608" cy="219581"/>
              </a:xfrm>
              <a:custGeom>
                <a:avLst/>
                <a:gdLst/>
                <a:ahLst/>
                <a:cxnLst/>
                <a:rect l="l" t="t" r="r" b="b"/>
                <a:pathLst>
                  <a:path w="599608" h="219581" extrusionOk="0">
                    <a:moveTo>
                      <a:pt x="13305" y="105644"/>
                    </a:moveTo>
                    <a:cubicBezTo>
                      <a:pt x="20558" y="94574"/>
                      <a:pt x="30101" y="84363"/>
                      <a:pt x="39835" y="75965"/>
                    </a:cubicBezTo>
                    <a:cubicBezTo>
                      <a:pt x="88695" y="33690"/>
                      <a:pt x="151011" y="7256"/>
                      <a:pt x="215426" y="1339"/>
                    </a:cubicBezTo>
                    <a:cubicBezTo>
                      <a:pt x="250639" y="-1905"/>
                      <a:pt x="286330" y="958"/>
                      <a:pt x="321067" y="7638"/>
                    </a:cubicBezTo>
                    <a:cubicBezTo>
                      <a:pt x="420601" y="26914"/>
                      <a:pt x="543419" y="61651"/>
                      <a:pt x="593806" y="147156"/>
                    </a:cubicBezTo>
                    <a:cubicBezTo>
                      <a:pt x="608597" y="172159"/>
                      <a:pt x="593710" y="204032"/>
                      <a:pt x="564986" y="208422"/>
                    </a:cubicBezTo>
                    <a:cubicBezTo>
                      <a:pt x="461445" y="224359"/>
                      <a:pt x="210082" y="223596"/>
                      <a:pt x="60829" y="203746"/>
                    </a:cubicBezTo>
                    <a:cubicBezTo>
                      <a:pt x="44511" y="201552"/>
                      <a:pt x="28765" y="194871"/>
                      <a:pt x="17122" y="183229"/>
                    </a:cubicBezTo>
                    <a:cubicBezTo>
                      <a:pt x="-7689" y="158226"/>
                      <a:pt x="-2441" y="129788"/>
                      <a:pt x="13305" y="105644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0" name="Google Shape;440;p45"/>
              <p:cNvSpPr/>
              <p:nvPr/>
            </p:nvSpPr>
            <p:spPr>
              <a:xfrm>
                <a:off x="4143455" y="6230676"/>
                <a:ext cx="627883" cy="247788"/>
              </a:xfrm>
              <a:custGeom>
                <a:avLst/>
                <a:gdLst/>
                <a:ahLst/>
                <a:cxnLst/>
                <a:rect l="l" t="t" r="r" b="b"/>
                <a:pathLst>
                  <a:path w="627883" h="247788" extrusionOk="0">
                    <a:moveTo>
                      <a:pt x="39808" y="126581"/>
                    </a:moveTo>
                    <a:cubicBezTo>
                      <a:pt x="66623" y="87073"/>
                      <a:pt x="115961" y="59971"/>
                      <a:pt x="160049" y="44702"/>
                    </a:cubicBezTo>
                    <a:cubicBezTo>
                      <a:pt x="210055" y="27334"/>
                      <a:pt x="263304" y="24185"/>
                      <a:pt x="315409" y="32392"/>
                    </a:cubicBezTo>
                    <a:cubicBezTo>
                      <a:pt x="357303" y="38976"/>
                      <a:pt x="399197" y="49092"/>
                      <a:pt x="439468" y="62357"/>
                    </a:cubicBezTo>
                    <a:cubicBezTo>
                      <a:pt x="478404" y="75145"/>
                      <a:pt x="517244" y="92035"/>
                      <a:pt x="549785" y="117325"/>
                    </a:cubicBezTo>
                    <a:cubicBezTo>
                      <a:pt x="569158" y="132403"/>
                      <a:pt x="621167" y="176968"/>
                      <a:pt x="589580" y="202448"/>
                    </a:cubicBezTo>
                    <a:cubicBezTo>
                      <a:pt x="579178" y="210846"/>
                      <a:pt x="561237" y="210369"/>
                      <a:pt x="548449" y="211609"/>
                    </a:cubicBezTo>
                    <a:cubicBezTo>
                      <a:pt x="532513" y="213232"/>
                      <a:pt x="516576" y="214377"/>
                      <a:pt x="500639" y="215331"/>
                    </a:cubicBezTo>
                    <a:cubicBezTo>
                      <a:pt x="417519" y="220293"/>
                      <a:pt x="333923" y="219912"/>
                      <a:pt x="250803" y="216762"/>
                    </a:cubicBezTo>
                    <a:cubicBezTo>
                      <a:pt x="204424" y="214949"/>
                      <a:pt x="158141" y="212182"/>
                      <a:pt x="111953" y="207410"/>
                    </a:cubicBezTo>
                    <a:cubicBezTo>
                      <a:pt x="90385" y="205215"/>
                      <a:pt x="65287" y="205215"/>
                      <a:pt x="47156" y="191760"/>
                    </a:cubicBezTo>
                    <a:cubicBezTo>
                      <a:pt x="23680" y="174391"/>
                      <a:pt x="25493" y="149198"/>
                      <a:pt x="39808" y="126581"/>
                    </a:cubicBezTo>
                    <a:cubicBezTo>
                      <a:pt x="49637" y="110931"/>
                      <a:pt x="24921" y="96616"/>
                      <a:pt x="15091" y="112171"/>
                    </a:cubicBezTo>
                    <a:cubicBezTo>
                      <a:pt x="2017" y="132880"/>
                      <a:pt x="-5045" y="157787"/>
                      <a:pt x="4212" y="181453"/>
                    </a:cubicBezTo>
                    <a:cubicBezTo>
                      <a:pt x="14041" y="206551"/>
                      <a:pt x="37899" y="224206"/>
                      <a:pt x="63760" y="229932"/>
                    </a:cubicBezTo>
                    <a:cubicBezTo>
                      <a:pt x="83992" y="234417"/>
                      <a:pt x="105559" y="235562"/>
                      <a:pt x="126076" y="237471"/>
                    </a:cubicBezTo>
                    <a:cubicBezTo>
                      <a:pt x="149361" y="239666"/>
                      <a:pt x="172741" y="241383"/>
                      <a:pt x="196122" y="242720"/>
                    </a:cubicBezTo>
                    <a:cubicBezTo>
                      <a:pt x="291552" y="248350"/>
                      <a:pt x="387554" y="249590"/>
                      <a:pt x="482984" y="244914"/>
                    </a:cubicBezTo>
                    <a:cubicBezTo>
                      <a:pt x="501593" y="243960"/>
                      <a:pt x="520106" y="242815"/>
                      <a:pt x="538620" y="241192"/>
                    </a:cubicBezTo>
                    <a:cubicBezTo>
                      <a:pt x="555034" y="239666"/>
                      <a:pt x="573261" y="239284"/>
                      <a:pt x="589007" y="234512"/>
                    </a:cubicBezTo>
                    <a:cubicBezTo>
                      <a:pt x="610288" y="228023"/>
                      <a:pt x="625557" y="208842"/>
                      <a:pt x="627656" y="186893"/>
                    </a:cubicBezTo>
                    <a:cubicBezTo>
                      <a:pt x="629755" y="164848"/>
                      <a:pt x="616968" y="146622"/>
                      <a:pt x="603798" y="130207"/>
                    </a:cubicBezTo>
                    <a:cubicBezTo>
                      <a:pt x="545586" y="57967"/>
                      <a:pt x="445003" y="29624"/>
                      <a:pt x="358066" y="11397"/>
                    </a:cubicBezTo>
                    <a:cubicBezTo>
                      <a:pt x="294605" y="-1867"/>
                      <a:pt x="230476" y="-5971"/>
                      <a:pt x="167493" y="12352"/>
                    </a:cubicBezTo>
                    <a:cubicBezTo>
                      <a:pt x="110426" y="28861"/>
                      <a:pt x="49064" y="62070"/>
                      <a:pt x="14996" y="112171"/>
                    </a:cubicBezTo>
                    <a:cubicBezTo>
                      <a:pt x="4689" y="127440"/>
                      <a:pt x="29501" y="141755"/>
                      <a:pt x="39808" y="126581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41" name="Google Shape;441;p45"/>
            <p:cNvSpPr/>
            <p:nvPr/>
          </p:nvSpPr>
          <p:spPr>
            <a:xfrm>
              <a:off x="4183715" y="6271686"/>
              <a:ext cx="362845" cy="164784"/>
            </a:xfrm>
            <a:custGeom>
              <a:avLst/>
              <a:gdLst/>
              <a:ahLst/>
              <a:cxnLst/>
              <a:rect l="l" t="t" r="r" b="b"/>
              <a:pathLst>
                <a:path w="362845" h="164784" extrusionOk="0">
                  <a:moveTo>
                    <a:pt x="7849" y="77555"/>
                  </a:moveTo>
                  <a:cubicBezTo>
                    <a:pt x="12143" y="69348"/>
                    <a:pt x="17869" y="61809"/>
                    <a:pt x="23691" y="55511"/>
                  </a:cubicBezTo>
                  <a:cubicBezTo>
                    <a:pt x="52987" y="24210"/>
                    <a:pt x="90587" y="4838"/>
                    <a:pt x="129427" y="829"/>
                  </a:cubicBezTo>
                  <a:cubicBezTo>
                    <a:pt x="150708" y="-1365"/>
                    <a:pt x="172275" y="925"/>
                    <a:pt x="193365" y="6173"/>
                  </a:cubicBezTo>
                  <a:cubicBezTo>
                    <a:pt x="253677" y="21156"/>
                    <a:pt x="328208" y="47972"/>
                    <a:pt x="359222" y="112101"/>
                  </a:cubicBezTo>
                  <a:cubicBezTo>
                    <a:pt x="368288" y="130900"/>
                    <a:pt x="359509" y="154567"/>
                    <a:pt x="342140" y="157716"/>
                  </a:cubicBezTo>
                  <a:cubicBezTo>
                    <a:pt x="279634" y="168977"/>
                    <a:pt x="127519" y="166782"/>
                    <a:pt x="37146" y="151132"/>
                  </a:cubicBezTo>
                  <a:cubicBezTo>
                    <a:pt x="27222" y="149414"/>
                    <a:pt x="17679" y="144356"/>
                    <a:pt x="10617" y="135481"/>
                  </a:cubicBezTo>
                  <a:cubicBezTo>
                    <a:pt x="-4557" y="116777"/>
                    <a:pt x="-1598" y="95496"/>
                    <a:pt x="7849" y="77555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2" name="Google Shape;442;p45"/>
            <p:cNvSpPr/>
            <p:nvPr/>
          </p:nvSpPr>
          <p:spPr>
            <a:xfrm>
              <a:off x="4230202" y="6293383"/>
              <a:ext cx="134851" cy="61342"/>
            </a:xfrm>
            <a:custGeom>
              <a:avLst/>
              <a:gdLst/>
              <a:ahLst/>
              <a:cxnLst/>
              <a:rect l="l" t="t" r="r" b="b"/>
              <a:pathLst>
                <a:path w="134851" h="61342" extrusionOk="0">
                  <a:moveTo>
                    <a:pt x="2875" y="28851"/>
                  </a:moveTo>
                  <a:cubicBezTo>
                    <a:pt x="4497" y="25797"/>
                    <a:pt x="6597" y="22935"/>
                    <a:pt x="8792" y="20644"/>
                  </a:cubicBezTo>
                  <a:cubicBezTo>
                    <a:pt x="19671" y="9002"/>
                    <a:pt x="33699" y="1749"/>
                    <a:pt x="48109" y="318"/>
                  </a:cubicBezTo>
                  <a:cubicBezTo>
                    <a:pt x="56029" y="-541"/>
                    <a:pt x="64046" y="413"/>
                    <a:pt x="71871" y="2321"/>
                  </a:cubicBezTo>
                  <a:cubicBezTo>
                    <a:pt x="94297" y="7952"/>
                    <a:pt x="121971" y="17877"/>
                    <a:pt x="133519" y="41734"/>
                  </a:cubicBezTo>
                  <a:cubicBezTo>
                    <a:pt x="136858" y="48701"/>
                    <a:pt x="133614" y="57576"/>
                    <a:pt x="127220" y="58721"/>
                  </a:cubicBezTo>
                  <a:cubicBezTo>
                    <a:pt x="103935" y="62920"/>
                    <a:pt x="47441" y="62061"/>
                    <a:pt x="13754" y="56240"/>
                  </a:cubicBezTo>
                  <a:cubicBezTo>
                    <a:pt x="10032" y="55571"/>
                    <a:pt x="6501" y="53663"/>
                    <a:pt x="3925" y="50418"/>
                  </a:cubicBezTo>
                  <a:cubicBezTo>
                    <a:pt x="-1706" y="43452"/>
                    <a:pt x="-561" y="35531"/>
                    <a:pt x="2875" y="28851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43" name="Google Shape;443;p45"/>
          <p:cNvGrpSpPr/>
          <p:nvPr/>
        </p:nvGrpSpPr>
        <p:grpSpPr>
          <a:xfrm>
            <a:off x="7133141" y="6138419"/>
            <a:ext cx="421421" cy="172502"/>
            <a:chOff x="4500753" y="6397069"/>
            <a:chExt cx="421421" cy="172502"/>
          </a:xfrm>
        </p:grpSpPr>
        <p:grpSp>
          <p:nvGrpSpPr>
            <p:cNvPr id="444" name="Google Shape;444;p45"/>
            <p:cNvGrpSpPr/>
            <p:nvPr/>
          </p:nvGrpSpPr>
          <p:grpSpPr>
            <a:xfrm>
              <a:off x="4500753" y="6397069"/>
              <a:ext cx="421421" cy="172502"/>
              <a:chOff x="4500753" y="6397069"/>
              <a:chExt cx="421421" cy="172502"/>
            </a:xfrm>
          </p:grpSpPr>
          <p:sp>
            <p:nvSpPr>
              <p:cNvPr id="445" name="Google Shape;445;p45"/>
              <p:cNvSpPr/>
              <p:nvPr/>
            </p:nvSpPr>
            <p:spPr>
              <a:xfrm>
                <a:off x="4513984" y="6410684"/>
                <a:ext cx="393970" cy="144189"/>
              </a:xfrm>
              <a:custGeom>
                <a:avLst/>
                <a:gdLst/>
                <a:ahLst/>
                <a:cxnLst/>
                <a:rect l="l" t="t" r="r" b="b"/>
                <a:pathLst>
                  <a:path w="393970" h="144189" extrusionOk="0">
                    <a:moveTo>
                      <a:pt x="8722" y="69487"/>
                    </a:moveTo>
                    <a:cubicBezTo>
                      <a:pt x="13494" y="62234"/>
                      <a:pt x="19697" y="55554"/>
                      <a:pt x="26186" y="49924"/>
                    </a:cubicBezTo>
                    <a:cubicBezTo>
                      <a:pt x="58346" y="22154"/>
                      <a:pt x="99286" y="4785"/>
                      <a:pt x="141561" y="872"/>
                    </a:cubicBezTo>
                    <a:cubicBezTo>
                      <a:pt x="164750" y="-1227"/>
                      <a:pt x="188131" y="587"/>
                      <a:pt x="210938" y="4976"/>
                    </a:cubicBezTo>
                    <a:cubicBezTo>
                      <a:pt x="276308" y="17573"/>
                      <a:pt x="357042" y="40476"/>
                      <a:pt x="390156" y="96589"/>
                    </a:cubicBezTo>
                    <a:cubicBezTo>
                      <a:pt x="399890" y="113003"/>
                      <a:pt x="390060" y="133997"/>
                      <a:pt x="371261" y="136860"/>
                    </a:cubicBezTo>
                    <a:cubicBezTo>
                      <a:pt x="303219" y="147358"/>
                      <a:pt x="138126" y="146785"/>
                      <a:pt x="40119" y="133806"/>
                    </a:cubicBezTo>
                    <a:cubicBezTo>
                      <a:pt x="29335" y="132375"/>
                      <a:pt x="19124" y="127985"/>
                      <a:pt x="11394" y="120351"/>
                    </a:cubicBezTo>
                    <a:cubicBezTo>
                      <a:pt x="-5115" y="104032"/>
                      <a:pt x="-1584" y="85328"/>
                      <a:pt x="8722" y="69487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6" name="Google Shape;446;p45"/>
              <p:cNvSpPr/>
              <p:nvPr/>
            </p:nvSpPr>
            <p:spPr>
              <a:xfrm>
                <a:off x="4500753" y="6397069"/>
                <a:ext cx="421421" cy="172502"/>
              </a:xfrm>
              <a:custGeom>
                <a:avLst/>
                <a:gdLst/>
                <a:ahLst/>
                <a:cxnLst/>
                <a:rect l="l" t="t" r="r" b="b"/>
                <a:pathLst>
                  <a:path w="421421" h="172502" extrusionOk="0">
                    <a:moveTo>
                      <a:pt x="34359" y="90355"/>
                    </a:moveTo>
                    <a:cubicBezTo>
                      <a:pt x="51728" y="65257"/>
                      <a:pt x="83601" y="47889"/>
                      <a:pt x="111944" y="38250"/>
                    </a:cubicBezTo>
                    <a:cubicBezTo>
                      <a:pt x="143913" y="27466"/>
                      <a:pt x="177886" y="25654"/>
                      <a:pt x="211191" y="30902"/>
                    </a:cubicBezTo>
                    <a:cubicBezTo>
                      <a:pt x="262437" y="39014"/>
                      <a:pt x="319885" y="52947"/>
                      <a:pt x="361684" y="85202"/>
                    </a:cubicBezTo>
                    <a:cubicBezTo>
                      <a:pt x="371608" y="92836"/>
                      <a:pt x="408254" y="124042"/>
                      <a:pt x="385828" y="135398"/>
                    </a:cubicBezTo>
                    <a:cubicBezTo>
                      <a:pt x="379339" y="138643"/>
                      <a:pt x="369605" y="138261"/>
                      <a:pt x="362543" y="139024"/>
                    </a:cubicBezTo>
                    <a:cubicBezTo>
                      <a:pt x="351377" y="140170"/>
                      <a:pt x="340212" y="140933"/>
                      <a:pt x="328951" y="141505"/>
                    </a:cubicBezTo>
                    <a:cubicBezTo>
                      <a:pt x="276465" y="144464"/>
                      <a:pt x="223692" y="144273"/>
                      <a:pt x="171110" y="142269"/>
                    </a:cubicBezTo>
                    <a:cubicBezTo>
                      <a:pt x="141718" y="141219"/>
                      <a:pt x="112230" y="139502"/>
                      <a:pt x="82933" y="136638"/>
                    </a:cubicBezTo>
                    <a:cubicBezTo>
                      <a:pt x="70241" y="135398"/>
                      <a:pt x="55067" y="135589"/>
                      <a:pt x="43330" y="130054"/>
                    </a:cubicBezTo>
                    <a:cubicBezTo>
                      <a:pt x="25484" y="121561"/>
                      <a:pt x="25007" y="105433"/>
                      <a:pt x="34359" y="90355"/>
                    </a:cubicBezTo>
                    <a:cubicBezTo>
                      <a:pt x="44093" y="74609"/>
                      <a:pt x="19281" y="60294"/>
                      <a:pt x="9643" y="75945"/>
                    </a:cubicBezTo>
                    <a:cubicBezTo>
                      <a:pt x="-9634" y="107055"/>
                      <a:pt x="481" y="143987"/>
                      <a:pt x="35600" y="157729"/>
                    </a:cubicBezTo>
                    <a:cubicBezTo>
                      <a:pt x="49342" y="163073"/>
                      <a:pt x="65278" y="163550"/>
                      <a:pt x="79879" y="164981"/>
                    </a:cubicBezTo>
                    <a:cubicBezTo>
                      <a:pt x="95148" y="166508"/>
                      <a:pt x="110417" y="167749"/>
                      <a:pt x="125686" y="168703"/>
                    </a:cubicBezTo>
                    <a:cubicBezTo>
                      <a:pt x="190292" y="172807"/>
                      <a:pt x="255375" y="173761"/>
                      <a:pt x="320077" y="170707"/>
                    </a:cubicBezTo>
                    <a:cubicBezTo>
                      <a:pt x="333055" y="170134"/>
                      <a:pt x="345938" y="169276"/>
                      <a:pt x="358821" y="168131"/>
                    </a:cubicBezTo>
                    <a:cubicBezTo>
                      <a:pt x="369891" y="167080"/>
                      <a:pt x="382202" y="166794"/>
                      <a:pt x="392794" y="163454"/>
                    </a:cubicBezTo>
                    <a:cubicBezTo>
                      <a:pt x="406822" y="158969"/>
                      <a:pt x="417511" y="147136"/>
                      <a:pt x="420564" y="132821"/>
                    </a:cubicBezTo>
                    <a:cubicBezTo>
                      <a:pt x="423904" y="117075"/>
                      <a:pt x="417033" y="103810"/>
                      <a:pt x="407872" y="91596"/>
                    </a:cubicBezTo>
                    <a:cubicBezTo>
                      <a:pt x="369605" y="40827"/>
                      <a:pt x="302040" y="20596"/>
                      <a:pt x="242587" y="7999"/>
                    </a:cubicBezTo>
                    <a:cubicBezTo>
                      <a:pt x="199167" y="-1163"/>
                      <a:pt x="155174" y="-4216"/>
                      <a:pt x="112135" y="8380"/>
                    </a:cubicBezTo>
                    <a:cubicBezTo>
                      <a:pt x="73390" y="19737"/>
                      <a:pt x="33119" y="42258"/>
                      <a:pt x="9834" y="76040"/>
                    </a:cubicBezTo>
                    <a:cubicBezTo>
                      <a:pt x="-854" y="91119"/>
                      <a:pt x="23957" y="105433"/>
                      <a:pt x="34359" y="90355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47" name="Google Shape;447;p45"/>
            <p:cNvSpPr/>
            <p:nvPr/>
          </p:nvSpPr>
          <p:spPr>
            <a:xfrm>
              <a:off x="4531152" y="6428771"/>
              <a:ext cx="238357" cy="108275"/>
            </a:xfrm>
            <a:custGeom>
              <a:avLst/>
              <a:gdLst/>
              <a:ahLst/>
              <a:cxnLst/>
              <a:rect l="l" t="t" r="r" b="b"/>
              <a:pathLst>
                <a:path w="238357" h="108275" extrusionOk="0">
                  <a:moveTo>
                    <a:pt x="5106" y="50923"/>
                  </a:moveTo>
                  <a:cubicBezTo>
                    <a:pt x="7969" y="45483"/>
                    <a:pt x="11690" y="40520"/>
                    <a:pt x="15508" y="36417"/>
                  </a:cubicBezTo>
                  <a:cubicBezTo>
                    <a:pt x="34784" y="15900"/>
                    <a:pt x="59405" y="3112"/>
                    <a:pt x="84981" y="535"/>
                  </a:cubicBezTo>
                  <a:cubicBezTo>
                    <a:pt x="99009" y="-896"/>
                    <a:pt x="113133" y="631"/>
                    <a:pt x="126970" y="4067"/>
                  </a:cubicBezTo>
                  <a:cubicBezTo>
                    <a:pt x="166573" y="13896"/>
                    <a:pt x="215529" y="31455"/>
                    <a:pt x="235951" y="73635"/>
                  </a:cubicBezTo>
                  <a:cubicBezTo>
                    <a:pt x="241963" y="85945"/>
                    <a:pt x="236142" y="101596"/>
                    <a:pt x="224785" y="103600"/>
                  </a:cubicBezTo>
                  <a:cubicBezTo>
                    <a:pt x="183655" y="111043"/>
                    <a:pt x="83836" y="109612"/>
                    <a:pt x="24383" y="99210"/>
                  </a:cubicBezTo>
                  <a:cubicBezTo>
                    <a:pt x="17893" y="98065"/>
                    <a:pt x="11595" y="94725"/>
                    <a:pt x="6919" y="88999"/>
                  </a:cubicBezTo>
                  <a:cubicBezTo>
                    <a:pt x="-3006" y="76689"/>
                    <a:pt x="-1002" y="62660"/>
                    <a:pt x="5106" y="50923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8" name="Google Shape;448;p45"/>
            <p:cNvSpPr/>
            <p:nvPr/>
          </p:nvSpPr>
          <p:spPr>
            <a:xfrm>
              <a:off x="4561737" y="6443018"/>
              <a:ext cx="88771" cy="40310"/>
            </a:xfrm>
            <a:custGeom>
              <a:avLst/>
              <a:gdLst/>
              <a:ahLst/>
              <a:cxnLst/>
              <a:rect l="l" t="t" r="r" b="b"/>
              <a:pathLst>
                <a:path w="88771" h="40310" extrusionOk="0">
                  <a:moveTo>
                    <a:pt x="1909" y="18926"/>
                  </a:moveTo>
                  <a:cubicBezTo>
                    <a:pt x="2958" y="16921"/>
                    <a:pt x="4390" y="15108"/>
                    <a:pt x="5821" y="13582"/>
                  </a:cubicBezTo>
                  <a:cubicBezTo>
                    <a:pt x="12978" y="5947"/>
                    <a:pt x="22140" y="1176"/>
                    <a:pt x="31683" y="221"/>
                  </a:cubicBezTo>
                  <a:cubicBezTo>
                    <a:pt x="36931" y="-351"/>
                    <a:pt x="42180" y="221"/>
                    <a:pt x="47333" y="1557"/>
                  </a:cubicBezTo>
                  <a:cubicBezTo>
                    <a:pt x="62125" y="5184"/>
                    <a:pt x="80256" y="11768"/>
                    <a:pt x="87891" y="27419"/>
                  </a:cubicBezTo>
                  <a:cubicBezTo>
                    <a:pt x="90086" y="31999"/>
                    <a:pt x="87987" y="37821"/>
                    <a:pt x="83692" y="38584"/>
                  </a:cubicBezTo>
                  <a:cubicBezTo>
                    <a:pt x="68423" y="41351"/>
                    <a:pt x="31301" y="40779"/>
                    <a:pt x="9161" y="36962"/>
                  </a:cubicBezTo>
                  <a:cubicBezTo>
                    <a:pt x="6776" y="36580"/>
                    <a:pt x="4390" y="35339"/>
                    <a:pt x="2672" y="33145"/>
                  </a:cubicBezTo>
                  <a:cubicBezTo>
                    <a:pt x="-1145" y="28469"/>
                    <a:pt x="-382" y="23315"/>
                    <a:pt x="1909" y="18926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49" name="Google Shape;449;p45"/>
          <p:cNvGrpSpPr/>
          <p:nvPr/>
        </p:nvGrpSpPr>
        <p:grpSpPr>
          <a:xfrm>
            <a:off x="8409556" y="6386036"/>
            <a:ext cx="627883" cy="247788"/>
            <a:chOff x="8409556" y="6386036"/>
            <a:chExt cx="627883" cy="247788"/>
          </a:xfrm>
        </p:grpSpPr>
        <p:grpSp>
          <p:nvGrpSpPr>
            <p:cNvPr id="450" name="Google Shape;450;p45"/>
            <p:cNvGrpSpPr/>
            <p:nvPr/>
          </p:nvGrpSpPr>
          <p:grpSpPr>
            <a:xfrm>
              <a:off x="8409556" y="6386036"/>
              <a:ext cx="627883" cy="247788"/>
              <a:chOff x="8409556" y="6386036"/>
              <a:chExt cx="627883" cy="247788"/>
            </a:xfrm>
          </p:grpSpPr>
          <p:sp>
            <p:nvSpPr>
              <p:cNvPr id="451" name="Google Shape;451;p45"/>
              <p:cNvSpPr/>
              <p:nvPr/>
            </p:nvSpPr>
            <p:spPr>
              <a:xfrm>
                <a:off x="8423747" y="6399720"/>
                <a:ext cx="599608" cy="219581"/>
              </a:xfrm>
              <a:custGeom>
                <a:avLst/>
                <a:gdLst/>
                <a:ahLst/>
                <a:cxnLst/>
                <a:rect l="l" t="t" r="r" b="b"/>
                <a:pathLst>
                  <a:path w="599608" h="219581" extrusionOk="0">
                    <a:moveTo>
                      <a:pt x="13305" y="105644"/>
                    </a:moveTo>
                    <a:cubicBezTo>
                      <a:pt x="20558" y="94575"/>
                      <a:pt x="30101" y="84364"/>
                      <a:pt x="39835" y="75966"/>
                    </a:cubicBezTo>
                    <a:cubicBezTo>
                      <a:pt x="88695" y="33690"/>
                      <a:pt x="151011" y="7256"/>
                      <a:pt x="215426" y="1339"/>
                    </a:cubicBezTo>
                    <a:cubicBezTo>
                      <a:pt x="250640" y="-1905"/>
                      <a:pt x="286330" y="957"/>
                      <a:pt x="321067" y="7638"/>
                    </a:cubicBezTo>
                    <a:cubicBezTo>
                      <a:pt x="420600" y="26915"/>
                      <a:pt x="543419" y="61651"/>
                      <a:pt x="593806" y="147156"/>
                    </a:cubicBezTo>
                    <a:cubicBezTo>
                      <a:pt x="608598" y="172159"/>
                      <a:pt x="593711" y="204033"/>
                      <a:pt x="564986" y="208423"/>
                    </a:cubicBezTo>
                    <a:cubicBezTo>
                      <a:pt x="461444" y="224359"/>
                      <a:pt x="210082" y="223596"/>
                      <a:pt x="60829" y="203746"/>
                    </a:cubicBezTo>
                    <a:cubicBezTo>
                      <a:pt x="44511" y="201551"/>
                      <a:pt x="28765" y="194871"/>
                      <a:pt x="17122" y="183229"/>
                    </a:cubicBezTo>
                    <a:cubicBezTo>
                      <a:pt x="-7689" y="158226"/>
                      <a:pt x="-2441" y="129693"/>
                      <a:pt x="13305" y="105644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2" name="Google Shape;452;p45"/>
              <p:cNvSpPr/>
              <p:nvPr/>
            </p:nvSpPr>
            <p:spPr>
              <a:xfrm>
                <a:off x="8409556" y="6386036"/>
                <a:ext cx="627883" cy="247788"/>
              </a:xfrm>
              <a:custGeom>
                <a:avLst/>
                <a:gdLst/>
                <a:ahLst/>
                <a:cxnLst/>
                <a:rect l="l" t="t" r="r" b="b"/>
                <a:pathLst>
                  <a:path w="627883" h="247788" extrusionOk="0">
                    <a:moveTo>
                      <a:pt x="39807" y="126581"/>
                    </a:moveTo>
                    <a:cubicBezTo>
                      <a:pt x="66623" y="87073"/>
                      <a:pt x="115961" y="59971"/>
                      <a:pt x="160049" y="44702"/>
                    </a:cubicBezTo>
                    <a:cubicBezTo>
                      <a:pt x="210055" y="27334"/>
                      <a:pt x="263304" y="24185"/>
                      <a:pt x="315409" y="32392"/>
                    </a:cubicBezTo>
                    <a:cubicBezTo>
                      <a:pt x="357303" y="38977"/>
                      <a:pt x="399197" y="49092"/>
                      <a:pt x="439468" y="62357"/>
                    </a:cubicBezTo>
                    <a:cubicBezTo>
                      <a:pt x="478404" y="75145"/>
                      <a:pt x="517244" y="92036"/>
                      <a:pt x="549785" y="117324"/>
                    </a:cubicBezTo>
                    <a:cubicBezTo>
                      <a:pt x="569158" y="132403"/>
                      <a:pt x="621167" y="176968"/>
                      <a:pt x="589579" y="202448"/>
                    </a:cubicBezTo>
                    <a:cubicBezTo>
                      <a:pt x="579178" y="210846"/>
                      <a:pt x="561237" y="210369"/>
                      <a:pt x="548449" y="211609"/>
                    </a:cubicBezTo>
                    <a:cubicBezTo>
                      <a:pt x="532512" y="213232"/>
                      <a:pt x="516576" y="214377"/>
                      <a:pt x="500639" y="215331"/>
                    </a:cubicBezTo>
                    <a:cubicBezTo>
                      <a:pt x="417519" y="220294"/>
                      <a:pt x="333923" y="219912"/>
                      <a:pt x="250803" y="216763"/>
                    </a:cubicBezTo>
                    <a:cubicBezTo>
                      <a:pt x="204424" y="214950"/>
                      <a:pt x="158141" y="212182"/>
                      <a:pt x="111952" y="207410"/>
                    </a:cubicBezTo>
                    <a:cubicBezTo>
                      <a:pt x="90385" y="205216"/>
                      <a:pt x="65287" y="205216"/>
                      <a:pt x="47156" y="191760"/>
                    </a:cubicBezTo>
                    <a:cubicBezTo>
                      <a:pt x="23775" y="174392"/>
                      <a:pt x="25588" y="149103"/>
                      <a:pt x="39807" y="126581"/>
                    </a:cubicBezTo>
                    <a:cubicBezTo>
                      <a:pt x="49637" y="110931"/>
                      <a:pt x="24920" y="96616"/>
                      <a:pt x="15091" y="112171"/>
                    </a:cubicBezTo>
                    <a:cubicBezTo>
                      <a:pt x="2017" y="132880"/>
                      <a:pt x="-5045" y="157787"/>
                      <a:pt x="4212" y="181454"/>
                    </a:cubicBezTo>
                    <a:cubicBezTo>
                      <a:pt x="14041" y="206552"/>
                      <a:pt x="37899" y="224206"/>
                      <a:pt x="63760" y="229932"/>
                    </a:cubicBezTo>
                    <a:cubicBezTo>
                      <a:pt x="83992" y="234417"/>
                      <a:pt x="105559" y="235562"/>
                      <a:pt x="126076" y="237471"/>
                    </a:cubicBezTo>
                    <a:cubicBezTo>
                      <a:pt x="149361" y="239666"/>
                      <a:pt x="172741" y="241383"/>
                      <a:pt x="196122" y="242720"/>
                    </a:cubicBezTo>
                    <a:cubicBezTo>
                      <a:pt x="291552" y="248350"/>
                      <a:pt x="387554" y="249591"/>
                      <a:pt x="482984" y="244914"/>
                    </a:cubicBezTo>
                    <a:cubicBezTo>
                      <a:pt x="501593" y="243960"/>
                      <a:pt x="520107" y="242815"/>
                      <a:pt x="538620" y="241193"/>
                    </a:cubicBezTo>
                    <a:cubicBezTo>
                      <a:pt x="555034" y="239666"/>
                      <a:pt x="573261" y="239284"/>
                      <a:pt x="589007" y="234513"/>
                    </a:cubicBezTo>
                    <a:cubicBezTo>
                      <a:pt x="610288" y="228024"/>
                      <a:pt x="625557" y="208842"/>
                      <a:pt x="627656" y="186893"/>
                    </a:cubicBezTo>
                    <a:cubicBezTo>
                      <a:pt x="629756" y="164849"/>
                      <a:pt x="616968" y="146622"/>
                      <a:pt x="603799" y="130208"/>
                    </a:cubicBezTo>
                    <a:cubicBezTo>
                      <a:pt x="545586" y="57967"/>
                      <a:pt x="445003" y="29624"/>
                      <a:pt x="358067" y="11397"/>
                    </a:cubicBezTo>
                    <a:cubicBezTo>
                      <a:pt x="294606" y="-1867"/>
                      <a:pt x="230477" y="-5971"/>
                      <a:pt x="167493" y="12352"/>
                    </a:cubicBezTo>
                    <a:cubicBezTo>
                      <a:pt x="110426" y="28861"/>
                      <a:pt x="49064" y="62071"/>
                      <a:pt x="14996" y="112171"/>
                    </a:cubicBezTo>
                    <a:cubicBezTo>
                      <a:pt x="4785" y="127345"/>
                      <a:pt x="29501" y="141755"/>
                      <a:pt x="39807" y="126581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53" name="Google Shape;453;p45"/>
            <p:cNvSpPr/>
            <p:nvPr/>
          </p:nvSpPr>
          <p:spPr>
            <a:xfrm>
              <a:off x="8449852" y="6427046"/>
              <a:ext cx="362810" cy="164784"/>
            </a:xfrm>
            <a:custGeom>
              <a:avLst/>
              <a:gdLst/>
              <a:ahLst/>
              <a:cxnLst/>
              <a:rect l="l" t="t" r="r" b="b"/>
              <a:pathLst>
                <a:path w="362810" h="164784" extrusionOk="0">
                  <a:moveTo>
                    <a:pt x="7813" y="77555"/>
                  </a:moveTo>
                  <a:cubicBezTo>
                    <a:pt x="12108" y="69348"/>
                    <a:pt x="17834" y="61809"/>
                    <a:pt x="23655" y="55511"/>
                  </a:cubicBezTo>
                  <a:cubicBezTo>
                    <a:pt x="52952" y="24210"/>
                    <a:pt x="90552" y="4837"/>
                    <a:pt x="129391" y="829"/>
                  </a:cubicBezTo>
                  <a:cubicBezTo>
                    <a:pt x="150672" y="-1365"/>
                    <a:pt x="172240" y="925"/>
                    <a:pt x="193329" y="6173"/>
                  </a:cubicBezTo>
                  <a:cubicBezTo>
                    <a:pt x="253641" y="21156"/>
                    <a:pt x="328172" y="47972"/>
                    <a:pt x="359187" y="112100"/>
                  </a:cubicBezTo>
                  <a:cubicBezTo>
                    <a:pt x="368253" y="130900"/>
                    <a:pt x="359473" y="154567"/>
                    <a:pt x="342105" y="157716"/>
                  </a:cubicBezTo>
                  <a:cubicBezTo>
                    <a:pt x="279598" y="168977"/>
                    <a:pt x="127483" y="166782"/>
                    <a:pt x="37111" y="151132"/>
                  </a:cubicBezTo>
                  <a:cubicBezTo>
                    <a:pt x="27186" y="149414"/>
                    <a:pt x="17643" y="144356"/>
                    <a:pt x="10581" y="135481"/>
                  </a:cubicBezTo>
                  <a:cubicBezTo>
                    <a:pt x="-4592" y="116681"/>
                    <a:pt x="-1538" y="95400"/>
                    <a:pt x="7813" y="77555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4" name="Google Shape;454;p45"/>
            <p:cNvSpPr/>
            <p:nvPr/>
          </p:nvSpPr>
          <p:spPr>
            <a:xfrm>
              <a:off x="8496362" y="6448743"/>
              <a:ext cx="134887" cy="61341"/>
            </a:xfrm>
            <a:custGeom>
              <a:avLst/>
              <a:gdLst/>
              <a:ahLst/>
              <a:cxnLst/>
              <a:rect l="l" t="t" r="r" b="b"/>
              <a:pathLst>
                <a:path w="134887" h="61341" extrusionOk="0">
                  <a:moveTo>
                    <a:pt x="2911" y="28852"/>
                  </a:moveTo>
                  <a:cubicBezTo>
                    <a:pt x="4533" y="25798"/>
                    <a:pt x="6632" y="22934"/>
                    <a:pt x="8828" y="20644"/>
                  </a:cubicBezTo>
                  <a:cubicBezTo>
                    <a:pt x="19706" y="9002"/>
                    <a:pt x="33735" y="1749"/>
                    <a:pt x="48145" y="317"/>
                  </a:cubicBezTo>
                  <a:cubicBezTo>
                    <a:pt x="56065" y="-541"/>
                    <a:pt x="64081" y="413"/>
                    <a:pt x="71907" y="2322"/>
                  </a:cubicBezTo>
                  <a:cubicBezTo>
                    <a:pt x="94332" y="7952"/>
                    <a:pt x="122007" y="17877"/>
                    <a:pt x="133554" y="41734"/>
                  </a:cubicBezTo>
                  <a:cubicBezTo>
                    <a:pt x="136894" y="48701"/>
                    <a:pt x="133650" y="57575"/>
                    <a:pt x="127256" y="58721"/>
                  </a:cubicBezTo>
                  <a:cubicBezTo>
                    <a:pt x="103971" y="62919"/>
                    <a:pt x="47477" y="62061"/>
                    <a:pt x="13790" y="56240"/>
                  </a:cubicBezTo>
                  <a:cubicBezTo>
                    <a:pt x="10068" y="55572"/>
                    <a:pt x="6537" y="53663"/>
                    <a:pt x="3961" y="50418"/>
                  </a:cubicBezTo>
                  <a:cubicBezTo>
                    <a:pt x="-1670" y="43356"/>
                    <a:pt x="-620" y="35531"/>
                    <a:pt x="2911" y="28852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55" name="Google Shape;455;p45"/>
          <p:cNvGrpSpPr/>
          <p:nvPr/>
        </p:nvGrpSpPr>
        <p:grpSpPr>
          <a:xfrm>
            <a:off x="8766854" y="6552429"/>
            <a:ext cx="421422" cy="172502"/>
            <a:chOff x="8766854" y="6552429"/>
            <a:chExt cx="421422" cy="172502"/>
          </a:xfrm>
        </p:grpSpPr>
        <p:grpSp>
          <p:nvGrpSpPr>
            <p:cNvPr id="456" name="Google Shape;456;p45"/>
            <p:cNvGrpSpPr/>
            <p:nvPr/>
          </p:nvGrpSpPr>
          <p:grpSpPr>
            <a:xfrm>
              <a:off x="8766854" y="6552429"/>
              <a:ext cx="421422" cy="172502"/>
              <a:chOff x="8766854" y="6552429"/>
              <a:chExt cx="421422" cy="172502"/>
            </a:xfrm>
          </p:grpSpPr>
          <p:sp>
            <p:nvSpPr>
              <p:cNvPr id="457" name="Google Shape;457;p45"/>
              <p:cNvSpPr/>
              <p:nvPr/>
            </p:nvSpPr>
            <p:spPr>
              <a:xfrm>
                <a:off x="8780145" y="6566044"/>
                <a:ext cx="394005" cy="144189"/>
              </a:xfrm>
              <a:custGeom>
                <a:avLst/>
                <a:gdLst/>
                <a:ahLst/>
                <a:cxnLst/>
                <a:rect l="l" t="t" r="r" b="b"/>
                <a:pathLst>
                  <a:path w="394005" h="144189" extrusionOk="0">
                    <a:moveTo>
                      <a:pt x="8758" y="69487"/>
                    </a:moveTo>
                    <a:cubicBezTo>
                      <a:pt x="13529" y="62234"/>
                      <a:pt x="19733" y="55554"/>
                      <a:pt x="26222" y="49924"/>
                    </a:cubicBezTo>
                    <a:cubicBezTo>
                      <a:pt x="58382" y="22154"/>
                      <a:pt x="99321" y="4785"/>
                      <a:pt x="141596" y="873"/>
                    </a:cubicBezTo>
                    <a:cubicBezTo>
                      <a:pt x="164786" y="-1227"/>
                      <a:pt x="188166" y="586"/>
                      <a:pt x="210974" y="4976"/>
                    </a:cubicBezTo>
                    <a:cubicBezTo>
                      <a:pt x="276343" y="17573"/>
                      <a:pt x="357077" y="40476"/>
                      <a:pt x="390191" y="96589"/>
                    </a:cubicBezTo>
                    <a:cubicBezTo>
                      <a:pt x="399925" y="113003"/>
                      <a:pt x="390096" y="133998"/>
                      <a:pt x="371296" y="136861"/>
                    </a:cubicBezTo>
                    <a:cubicBezTo>
                      <a:pt x="303255" y="147358"/>
                      <a:pt x="138161" y="146785"/>
                      <a:pt x="40154" y="133807"/>
                    </a:cubicBezTo>
                    <a:cubicBezTo>
                      <a:pt x="29371" y="132375"/>
                      <a:pt x="19159" y="127986"/>
                      <a:pt x="11430" y="120351"/>
                    </a:cubicBezTo>
                    <a:cubicBezTo>
                      <a:pt x="-5080" y="104033"/>
                      <a:pt x="-1644" y="85328"/>
                      <a:pt x="8758" y="69487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8" name="Google Shape;458;p45"/>
              <p:cNvSpPr/>
              <p:nvPr/>
            </p:nvSpPr>
            <p:spPr>
              <a:xfrm>
                <a:off x="8766854" y="6552429"/>
                <a:ext cx="421422" cy="172502"/>
              </a:xfrm>
              <a:custGeom>
                <a:avLst/>
                <a:gdLst/>
                <a:ahLst/>
                <a:cxnLst/>
                <a:rect l="l" t="t" r="r" b="b"/>
                <a:pathLst>
                  <a:path w="421422" h="172502" extrusionOk="0">
                    <a:moveTo>
                      <a:pt x="34359" y="90355"/>
                    </a:moveTo>
                    <a:cubicBezTo>
                      <a:pt x="51727" y="65257"/>
                      <a:pt x="83601" y="47889"/>
                      <a:pt x="111944" y="38250"/>
                    </a:cubicBezTo>
                    <a:cubicBezTo>
                      <a:pt x="143913" y="27467"/>
                      <a:pt x="177886" y="25653"/>
                      <a:pt x="211191" y="30902"/>
                    </a:cubicBezTo>
                    <a:cubicBezTo>
                      <a:pt x="262437" y="39014"/>
                      <a:pt x="319886" y="52946"/>
                      <a:pt x="361684" y="85202"/>
                    </a:cubicBezTo>
                    <a:cubicBezTo>
                      <a:pt x="371609" y="92836"/>
                      <a:pt x="408253" y="124042"/>
                      <a:pt x="385828" y="135398"/>
                    </a:cubicBezTo>
                    <a:cubicBezTo>
                      <a:pt x="379338" y="138643"/>
                      <a:pt x="369604" y="138261"/>
                      <a:pt x="362543" y="139024"/>
                    </a:cubicBezTo>
                    <a:cubicBezTo>
                      <a:pt x="351378" y="140169"/>
                      <a:pt x="340212" y="140933"/>
                      <a:pt x="328951" y="141506"/>
                    </a:cubicBezTo>
                    <a:cubicBezTo>
                      <a:pt x="276465" y="144464"/>
                      <a:pt x="223692" y="144273"/>
                      <a:pt x="171110" y="142269"/>
                    </a:cubicBezTo>
                    <a:cubicBezTo>
                      <a:pt x="141718" y="141219"/>
                      <a:pt x="112230" y="139501"/>
                      <a:pt x="82933" y="136639"/>
                    </a:cubicBezTo>
                    <a:cubicBezTo>
                      <a:pt x="70241" y="135398"/>
                      <a:pt x="55068" y="135589"/>
                      <a:pt x="43329" y="130054"/>
                    </a:cubicBezTo>
                    <a:cubicBezTo>
                      <a:pt x="25484" y="121560"/>
                      <a:pt x="25102" y="105337"/>
                      <a:pt x="34359" y="90355"/>
                    </a:cubicBezTo>
                    <a:cubicBezTo>
                      <a:pt x="44093" y="74609"/>
                      <a:pt x="19281" y="60295"/>
                      <a:pt x="9643" y="75945"/>
                    </a:cubicBezTo>
                    <a:cubicBezTo>
                      <a:pt x="-9634" y="107055"/>
                      <a:pt x="481" y="143987"/>
                      <a:pt x="35600" y="157729"/>
                    </a:cubicBezTo>
                    <a:cubicBezTo>
                      <a:pt x="49341" y="163073"/>
                      <a:pt x="65278" y="163550"/>
                      <a:pt x="79879" y="164981"/>
                    </a:cubicBezTo>
                    <a:cubicBezTo>
                      <a:pt x="95148" y="166508"/>
                      <a:pt x="110417" y="167749"/>
                      <a:pt x="125685" y="168703"/>
                    </a:cubicBezTo>
                    <a:cubicBezTo>
                      <a:pt x="190292" y="172806"/>
                      <a:pt x="255375" y="173761"/>
                      <a:pt x="320076" y="170707"/>
                    </a:cubicBezTo>
                    <a:cubicBezTo>
                      <a:pt x="333055" y="170135"/>
                      <a:pt x="345938" y="169275"/>
                      <a:pt x="358821" y="168130"/>
                    </a:cubicBezTo>
                    <a:cubicBezTo>
                      <a:pt x="369891" y="167081"/>
                      <a:pt x="382201" y="166794"/>
                      <a:pt x="392794" y="163454"/>
                    </a:cubicBezTo>
                    <a:cubicBezTo>
                      <a:pt x="406822" y="158969"/>
                      <a:pt x="417510" y="147136"/>
                      <a:pt x="420564" y="132821"/>
                    </a:cubicBezTo>
                    <a:cubicBezTo>
                      <a:pt x="423904" y="117075"/>
                      <a:pt x="417033" y="103811"/>
                      <a:pt x="407872" y="91595"/>
                    </a:cubicBezTo>
                    <a:cubicBezTo>
                      <a:pt x="369604" y="40827"/>
                      <a:pt x="302040" y="20596"/>
                      <a:pt x="242587" y="7999"/>
                    </a:cubicBezTo>
                    <a:cubicBezTo>
                      <a:pt x="199167" y="-1162"/>
                      <a:pt x="155174" y="-4216"/>
                      <a:pt x="112135" y="8381"/>
                    </a:cubicBezTo>
                    <a:cubicBezTo>
                      <a:pt x="73390" y="19737"/>
                      <a:pt x="33118" y="42258"/>
                      <a:pt x="9833" y="76041"/>
                    </a:cubicBezTo>
                    <a:cubicBezTo>
                      <a:pt x="-855" y="91118"/>
                      <a:pt x="23957" y="105433"/>
                      <a:pt x="34359" y="90355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59" name="Google Shape;459;p45"/>
            <p:cNvSpPr/>
            <p:nvPr/>
          </p:nvSpPr>
          <p:spPr>
            <a:xfrm>
              <a:off x="8797313" y="6584131"/>
              <a:ext cx="238392" cy="108275"/>
            </a:xfrm>
            <a:custGeom>
              <a:avLst/>
              <a:gdLst/>
              <a:ahLst/>
              <a:cxnLst/>
              <a:rect l="l" t="t" r="r" b="b"/>
              <a:pathLst>
                <a:path w="238392" h="108275" extrusionOk="0">
                  <a:moveTo>
                    <a:pt x="5141" y="50923"/>
                  </a:moveTo>
                  <a:cubicBezTo>
                    <a:pt x="8004" y="45483"/>
                    <a:pt x="11726" y="40521"/>
                    <a:pt x="15543" y="36417"/>
                  </a:cubicBezTo>
                  <a:cubicBezTo>
                    <a:pt x="34820" y="15900"/>
                    <a:pt x="59441" y="3112"/>
                    <a:pt x="85016" y="535"/>
                  </a:cubicBezTo>
                  <a:cubicBezTo>
                    <a:pt x="99044" y="-896"/>
                    <a:pt x="113168" y="631"/>
                    <a:pt x="127005" y="4066"/>
                  </a:cubicBezTo>
                  <a:cubicBezTo>
                    <a:pt x="166608" y="13896"/>
                    <a:pt x="215564" y="31455"/>
                    <a:pt x="235986" y="73635"/>
                  </a:cubicBezTo>
                  <a:cubicBezTo>
                    <a:pt x="241998" y="85945"/>
                    <a:pt x="236177" y="101596"/>
                    <a:pt x="224821" y="103600"/>
                  </a:cubicBezTo>
                  <a:cubicBezTo>
                    <a:pt x="183786" y="111044"/>
                    <a:pt x="83871" y="109612"/>
                    <a:pt x="24418" y="99210"/>
                  </a:cubicBezTo>
                  <a:cubicBezTo>
                    <a:pt x="17929" y="98065"/>
                    <a:pt x="11630" y="94725"/>
                    <a:pt x="6954" y="88999"/>
                  </a:cubicBezTo>
                  <a:cubicBezTo>
                    <a:pt x="-2970" y="76593"/>
                    <a:pt x="-1061" y="62660"/>
                    <a:pt x="5141" y="50923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0" name="Google Shape;460;p45"/>
            <p:cNvSpPr/>
            <p:nvPr/>
          </p:nvSpPr>
          <p:spPr>
            <a:xfrm>
              <a:off x="8827838" y="6598379"/>
              <a:ext cx="88771" cy="40310"/>
            </a:xfrm>
            <a:custGeom>
              <a:avLst/>
              <a:gdLst/>
              <a:ahLst/>
              <a:cxnLst/>
              <a:rect l="l" t="t" r="r" b="b"/>
              <a:pathLst>
                <a:path w="88771" h="40310" extrusionOk="0">
                  <a:moveTo>
                    <a:pt x="1908" y="18925"/>
                  </a:moveTo>
                  <a:cubicBezTo>
                    <a:pt x="2959" y="16921"/>
                    <a:pt x="4390" y="15108"/>
                    <a:pt x="5821" y="13581"/>
                  </a:cubicBezTo>
                  <a:cubicBezTo>
                    <a:pt x="12979" y="5947"/>
                    <a:pt x="22140" y="1175"/>
                    <a:pt x="31683" y="221"/>
                  </a:cubicBezTo>
                  <a:cubicBezTo>
                    <a:pt x="36932" y="-351"/>
                    <a:pt x="42180" y="221"/>
                    <a:pt x="47333" y="1557"/>
                  </a:cubicBezTo>
                  <a:cubicBezTo>
                    <a:pt x="62125" y="5183"/>
                    <a:pt x="80257" y="11768"/>
                    <a:pt x="87891" y="27418"/>
                  </a:cubicBezTo>
                  <a:cubicBezTo>
                    <a:pt x="90086" y="31999"/>
                    <a:pt x="87986" y="37821"/>
                    <a:pt x="83692" y="38584"/>
                  </a:cubicBezTo>
                  <a:cubicBezTo>
                    <a:pt x="68423" y="41351"/>
                    <a:pt x="31301" y="40779"/>
                    <a:pt x="9161" y="36961"/>
                  </a:cubicBezTo>
                  <a:cubicBezTo>
                    <a:pt x="6775" y="36580"/>
                    <a:pt x="4390" y="35339"/>
                    <a:pt x="2672" y="33144"/>
                  </a:cubicBezTo>
                  <a:cubicBezTo>
                    <a:pt x="-1145" y="28468"/>
                    <a:pt x="-382" y="23315"/>
                    <a:pt x="1908" y="18925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61" name="Google Shape;461;p45"/>
          <p:cNvSpPr/>
          <p:nvPr/>
        </p:nvSpPr>
        <p:spPr>
          <a:xfrm flipH="1">
            <a:off x="10118936" y="5869570"/>
            <a:ext cx="1240089" cy="1009611"/>
          </a:xfrm>
          <a:custGeom>
            <a:avLst/>
            <a:gdLst/>
            <a:ahLst/>
            <a:cxnLst/>
            <a:rect l="l" t="t" r="r" b="b"/>
            <a:pathLst>
              <a:path w="1240089" h="1009611" extrusionOk="0">
                <a:moveTo>
                  <a:pt x="1217781" y="909983"/>
                </a:moveTo>
                <a:cubicBezTo>
                  <a:pt x="1204420" y="928401"/>
                  <a:pt x="1186670" y="942811"/>
                  <a:pt x="1166630" y="953594"/>
                </a:cubicBezTo>
                <a:cubicBezTo>
                  <a:pt x="1179799" y="955789"/>
                  <a:pt x="1192396" y="960942"/>
                  <a:pt x="1202989" y="969245"/>
                </a:cubicBezTo>
                <a:cubicBezTo>
                  <a:pt x="1196595" y="983368"/>
                  <a:pt x="1189056" y="996824"/>
                  <a:pt x="1180276" y="1009611"/>
                </a:cubicBezTo>
                <a:lnTo>
                  <a:pt x="236283" y="1009611"/>
                </a:lnTo>
                <a:cubicBezTo>
                  <a:pt x="151541" y="960179"/>
                  <a:pt x="79206" y="889274"/>
                  <a:pt x="29773" y="804437"/>
                </a:cubicBezTo>
                <a:cubicBezTo>
                  <a:pt x="2957" y="758344"/>
                  <a:pt x="-15747" y="695838"/>
                  <a:pt x="18798" y="655280"/>
                </a:cubicBezTo>
                <a:cubicBezTo>
                  <a:pt x="68136" y="597449"/>
                  <a:pt x="161084" y="644305"/>
                  <a:pt x="219488" y="692879"/>
                </a:cubicBezTo>
                <a:cubicBezTo>
                  <a:pt x="192863" y="609665"/>
                  <a:pt x="167478" y="526068"/>
                  <a:pt x="143334" y="442185"/>
                </a:cubicBezTo>
                <a:cubicBezTo>
                  <a:pt x="139899" y="429970"/>
                  <a:pt x="136559" y="416228"/>
                  <a:pt x="142953" y="405349"/>
                </a:cubicBezTo>
                <a:cubicBezTo>
                  <a:pt x="156313" y="382446"/>
                  <a:pt x="191717" y="396474"/>
                  <a:pt x="211758" y="413842"/>
                </a:cubicBezTo>
                <a:cubicBezTo>
                  <a:pt x="243727" y="441517"/>
                  <a:pt x="272833" y="472531"/>
                  <a:pt x="298599" y="506123"/>
                </a:cubicBezTo>
                <a:cubicBezTo>
                  <a:pt x="270733" y="465184"/>
                  <a:pt x="255942" y="416610"/>
                  <a:pt x="253747" y="367368"/>
                </a:cubicBezTo>
                <a:cubicBezTo>
                  <a:pt x="250789" y="302285"/>
                  <a:pt x="269970" y="236056"/>
                  <a:pt x="310623" y="185001"/>
                </a:cubicBezTo>
                <a:cubicBezTo>
                  <a:pt x="327037" y="197980"/>
                  <a:pt x="342592" y="212008"/>
                  <a:pt x="357193" y="226895"/>
                </a:cubicBezTo>
                <a:cubicBezTo>
                  <a:pt x="364446" y="234148"/>
                  <a:pt x="371412" y="241687"/>
                  <a:pt x="378092" y="249417"/>
                </a:cubicBezTo>
                <a:cubicBezTo>
                  <a:pt x="402045" y="276710"/>
                  <a:pt x="423040" y="306579"/>
                  <a:pt x="440599" y="338357"/>
                </a:cubicBezTo>
                <a:cubicBezTo>
                  <a:pt x="454341" y="362978"/>
                  <a:pt x="465983" y="388744"/>
                  <a:pt x="475335" y="415273"/>
                </a:cubicBezTo>
                <a:cubicBezTo>
                  <a:pt x="447088" y="287589"/>
                  <a:pt x="468083" y="149692"/>
                  <a:pt x="533071" y="36226"/>
                </a:cubicBezTo>
                <a:cubicBezTo>
                  <a:pt x="540896" y="22579"/>
                  <a:pt x="550343" y="8360"/>
                  <a:pt x="565039" y="2634"/>
                </a:cubicBezTo>
                <a:cubicBezTo>
                  <a:pt x="600539" y="-11012"/>
                  <a:pt x="630982" y="31073"/>
                  <a:pt x="644628" y="66477"/>
                </a:cubicBezTo>
                <a:cubicBezTo>
                  <a:pt x="678219" y="153509"/>
                  <a:pt x="703031" y="243882"/>
                  <a:pt x="718491" y="335781"/>
                </a:cubicBezTo>
                <a:cubicBezTo>
                  <a:pt x="770977" y="296273"/>
                  <a:pt x="766492" y="185764"/>
                  <a:pt x="832148" y="188055"/>
                </a:cubicBezTo>
                <a:cubicBezTo>
                  <a:pt x="874710" y="189582"/>
                  <a:pt x="892555" y="244931"/>
                  <a:pt x="886543" y="287016"/>
                </a:cubicBezTo>
                <a:cubicBezTo>
                  <a:pt x="880531" y="329196"/>
                  <a:pt x="862781" y="373380"/>
                  <a:pt x="879386" y="412697"/>
                </a:cubicBezTo>
                <a:cubicBezTo>
                  <a:pt x="878050" y="373189"/>
                  <a:pt x="931395" y="348663"/>
                  <a:pt x="965941" y="367558"/>
                </a:cubicBezTo>
                <a:cubicBezTo>
                  <a:pt x="1000582" y="386549"/>
                  <a:pt x="1012701" y="432833"/>
                  <a:pt x="1003158" y="471100"/>
                </a:cubicBezTo>
                <a:cubicBezTo>
                  <a:pt x="993615" y="509368"/>
                  <a:pt x="967277" y="541051"/>
                  <a:pt x="939888" y="569489"/>
                </a:cubicBezTo>
                <a:cubicBezTo>
                  <a:pt x="980446" y="544963"/>
                  <a:pt x="1029020" y="519960"/>
                  <a:pt x="1073395" y="526545"/>
                </a:cubicBezTo>
                <a:cubicBezTo>
                  <a:pt x="1083320" y="527977"/>
                  <a:pt x="1092958" y="530935"/>
                  <a:pt x="1102310" y="535897"/>
                </a:cubicBezTo>
                <a:cubicBezTo>
                  <a:pt x="1143918" y="557846"/>
                  <a:pt x="1160045" y="611859"/>
                  <a:pt x="1152125" y="658238"/>
                </a:cubicBezTo>
                <a:cubicBezTo>
                  <a:pt x="1144872" y="701086"/>
                  <a:pt x="1121587" y="738972"/>
                  <a:pt x="1097634" y="775331"/>
                </a:cubicBezTo>
                <a:cubicBezTo>
                  <a:pt x="1124736" y="741262"/>
                  <a:pt x="1185716" y="741548"/>
                  <a:pt x="1216158" y="774759"/>
                </a:cubicBezTo>
                <a:cubicBezTo>
                  <a:pt x="1249177" y="810640"/>
                  <a:pt x="1246410" y="870379"/>
                  <a:pt x="1217781" y="90998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45"/>
          <p:cNvSpPr/>
          <p:nvPr/>
        </p:nvSpPr>
        <p:spPr>
          <a:xfrm flipH="1">
            <a:off x="10768530" y="5036687"/>
            <a:ext cx="1433332" cy="1842494"/>
          </a:xfrm>
          <a:custGeom>
            <a:avLst/>
            <a:gdLst/>
            <a:ahLst/>
            <a:cxnLst/>
            <a:rect l="l" t="t" r="r" b="b"/>
            <a:pathLst>
              <a:path w="1433332" h="1842494" extrusionOk="0">
                <a:moveTo>
                  <a:pt x="1423242" y="1842494"/>
                </a:moveTo>
                <a:lnTo>
                  <a:pt x="0" y="1842494"/>
                </a:lnTo>
                <a:lnTo>
                  <a:pt x="0" y="960626"/>
                </a:lnTo>
                <a:cubicBezTo>
                  <a:pt x="27961" y="996412"/>
                  <a:pt x="52296" y="1035538"/>
                  <a:pt x="72527" y="1077241"/>
                </a:cubicBezTo>
                <a:cubicBezTo>
                  <a:pt x="42943" y="987346"/>
                  <a:pt x="13074" y="889244"/>
                  <a:pt x="39508" y="798300"/>
                </a:cubicBezTo>
                <a:cubicBezTo>
                  <a:pt x="65942" y="707355"/>
                  <a:pt x="177023" y="644180"/>
                  <a:pt x="242106" y="707355"/>
                </a:cubicBezTo>
                <a:cubicBezTo>
                  <a:pt x="292207" y="756024"/>
                  <a:pt x="292111" y="853267"/>
                  <a:pt x="350228" y="889435"/>
                </a:cubicBezTo>
                <a:cubicBezTo>
                  <a:pt x="329806" y="633683"/>
                  <a:pt x="353568" y="373922"/>
                  <a:pt x="419796" y="128095"/>
                </a:cubicBezTo>
                <a:cubicBezTo>
                  <a:pt x="433538" y="76849"/>
                  <a:pt x="455201" y="19400"/>
                  <a:pt x="501484" y="3941"/>
                </a:cubicBezTo>
                <a:cubicBezTo>
                  <a:pt x="580310" y="-22493"/>
                  <a:pt x="636041" y="89446"/>
                  <a:pt x="651596" y="178864"/>
                </a:cubicBezTo>
                <a:cubicBezTo>
                  <a:pt x="682229" y="355504"/>
                  <a:pt x="689959" y="537012"/>
                  <a:pt x="674499" y="715848"/>
                </a:cubicBezTo>
                <a:cubicBezTo>
                  <a:pt x="687764" y="671664"/>
                  <a:pt x="702078" y="625476"/>
                  <a:pt x="732998" y="593888"/>
                </a:cubicBezTo>
                <a:cubicBezTo>
                  <a:pt x="763917" y="562301"/>
                  <a:pt x="816880" y="551804"/>
                  <a:pt x="847418" y="584059"/>
                </a:cubicBezTo>
                <a:cubicBezTo>
                  <a:pt x="868604" y="606390"/>
                  <a:pt x="873089" y="641508"/>
                  <a:pt x="874425" y="673764"/>
                </a:cubicBezTo>
                <a:cubicBezTo>
                  <a:pt x="877956" y="759078"/>
                  <a:pt x="867649" y="845060"/>
                  <a:pt x="844173" y="926367"/>
                </a:cubicBezTo>
                <a:cubicBezTo>
                  <a:pt x="900286" y="896211"/>
                  <a:pt x="971668" y="909857"/>
                  <a:pt x="1019097" y="953946"/>
                </a:cubicBezTo>
                <a:cubicBezTo>
                  <a:pt x="1032266" y="966065"/>
                  <a:pt x="1043527" y="980571"/>
                  <a:pt x="1052211" y="997175"/>
                </a:cubicBezTo>
                <a:cubicBezTo>
                  <a:pt x="1088665" y="1067030"/>
                  <a:pt x="1073015" y="1163510"/>
                  <a:pt x="1019574" y="1217141"/>
                </a:cubicBezTo>
                <a:cubicBezTo>
                  <a:pt x="1042191" y="1201396"/>
                  <a:pt x="1069484" y="1196433"/>
                  <a:pt x="1096586" y="1200251"/>
                </a:cubicBezTo>
                <a:cubicBezTo>
                  <a:pt x="1143728" y="1206740"/>
                  <a:pt x="1190584" y="1239568"/>
                  <a:pt x="1212629" y="1287283"/>
                </a:cubicBezTo>
                <a:cubicBezTo>
                  <a:pt x="1213106" y="1288237"/>
                  <a:pt x="1213487" y="1289191"/>
                  <a:pt x="1213869" y="1290146"/>
                </a:cubicBezTo>
                <a:cubicBezTo>
                  <a:pt x="1215110" y="1292818"/>
                  <a:pt x="1216255" y="1295585"/>
                  <a:pt x="1217400" y="1298352"/>
                </a:cubicBezTo>
                <a:cubicBezTo>
                  <a:pt x="1248510" y="1378609"/>
                  <a:pt x="1225893" y="1475852"/>
                  <a:pt x="1180087" y="1547711"/>
                </a:cubicBezTo>
                <a:cubicBezTo>
                  <a:pt x="1215491" y="1525858"/>
                  <a:pt x="1257767" y="1520514"/>
                  <a:pt x="1297466" y="1529484"/>
                </a:cubicBezTo>
                <a:lnTo>
                  <a:pt x="1297561" y="1529580"/>
                </a:lnTo>
                <a:cubicBezTo>
                  <a:pt x="1336783" y="1538359"/>
                  <a:pt x="1373428" y="1561357"/>
                  <a:pt x="1398240" y="1596190"/>
                </a:cubicBezTo>
                <a:cubicBezTo>
                  <a:pt x="1448245" y="1666330"/>
                  <a:pt x="1444333" y="1776457"/>
                  <a:pt x="1389556" y="1841731"/>
                </a:cubicBezTo>
                <a:cubicBezTo>
                  <a:pt x="1401389" y="1836291"/>
                  <a:pt x="1412936" y="1837246"/>
                  <a:pt x="1423242" y="18424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63" name="Google Shape;463;p45"/>
          <p:cNvGrpSpPr/>
          <p:nvPr/>
        </p:nvGrpSpPr>
        <p:grpSpPr>
          <a:xfrm flipH="1">
            <a:off x="9479701" y="6310919"/>
            <a:ext cx="1082962" cy="583488"/>
            <a:chOff x="1637000" y="6302694"/>
            <a:chExt cx="1082962" cy="583488"/>
          </a:xfrm>
        </p:grpSpPr>
        <p:sp>
          <p:nvSpPr>
            <p:cNvPr id="464" name="Google Shape;464;p45"/>
            <p:cNvSpPr/>
            <p:nvPr/>
          </p:nvSpPr>
          <p:spPr>
            <a:xfrm>
              <a:off x="1651265" y="6316892"/>
              <a:ext cx="1054601" cy="554064"/>
            </a:xfrm>
            <a:custGeom>
              <a:avLst/>
              <a:gdLst/>
              <a:ahLst/>
              <a:cxnLst/>
              <a:rect l="l" t="t" r="r" b="b"/>
              <a:pathLst>
                <a:path w="1054601" h="554064" extrusionOk="0">
                  <a:moveTo>
                    <a:pt x="1042621" y="554065"/>
                  </a:moveTo>
                  <a:lnTo>
                    <a:pt x="90994" y="554065"/>
                  </a:lnTo>
                  <a:cubicBezTo>
                    <a:pt x="96242" y="546526"/>
                    <a:pt x="104163" y="541277"/>
                    <a:pt x="112943" y="538224"/>
                  </a:cubicBezTo>
                  <a:cubicBezTo>
                    <a:pt x="65991" y="511885"/>
                    <a:pt x="27533" y="469991"/>
                    <a:pt x="6347" y="420367"/>
                  </a:cubicBezTo>
                  <a:cubicBezTo>
                    <a:pt x="-333" y="404622"/>
                    <a:pt x="-4436" y="384009"/>
                    <a:pt x="8161" y="372461"/>
                  </a:cubicBezTo>
                  <a:cubicBezTo>
                    <a:pt x="24765" y="357097"/>
                    <a:pt x="50818" y="372652"/>
                    <a:pt x="67423" y="387922"/>
                  </a:cubicBezTo>
                  <a:cubicBezTo>
                    <a:pt x="96242" y="414165"/>
                    <a:pt x="125062" y="440503"/>
                    <a:pt x="153882" y="466842"/>
                  </a:cubicBezTo>
                  <a:cubicBezTo>
                    <a:pt x="96624" y="399945"/>
                    <a:pt x="60265" y="315490"/>
                    <a:pt x="51009" y="227981"/>
                  </a:cubicBezTo>
                  <a:cubicBezTo>
                    <a:pt x="49864" y="216625"/>
                    <a:pt x="49291" y="204409"/>
                    <a:pt x="55208" y="194676"/>
                  </a:cubicBezTo>
                  <a:cubicBezTo>
                    <a:pt x="70858" y="169196"/>
                    <a:pt x="110366" y="183510"/>
                    <a:pt x="133937" y="202024"/>
                  </a:cubicBezTo>
                  <a:cubicBezTo>
                    <a:pt x="174209" y="233897"/>
                    <a:pt x="210281" y="271020"/>
                    <a:pt x="241010" y="312055"/>
                  </a:cubicBezTo>
                  <a:cubicBezTo>
                    <a:pt x="222115" y="272546"/>
                    <a:pt x="209136" y="230271"/>
                    <a:pt x="202551" y="186946"/>
                  </a:cubicBezTo>
                  <a:cubicBezTo>
                    <a:pt x="196921" y="149633"/>
                    <a:pt x="198925" y="105163"/>
                    <a:pt x="229272" y="82641"/>
                  </a:cubicBezTo>
                  <a:cubicBezTo>
                    <a:pt x="239101" y="75293"/>
                    <a:pt x="250744" y="71667"/>
                    <a:pt x="262768" y="70998"/>
                  </a:cubicBezTo>
                  <a:cubicBezTo>
                    <a:pt x="285385" y="69567"/>
                    <a:pt x="309624" y="78728"/>
                    <a:pt x="327183" y="93902"/>
                  </a:cubicBezTo>
                  <a:cubicBezTo>
                    <a:pt x="354094" y="116996"/>
                    <a:pt x="369077" y="150682"/>
                    <a:pt x="383296" y="183224"/>
                  </a:cubicBezTo>
                  <a:cubicBezTo>
                    <a:pt x="385968" y="134937"/>
                    <a:pt x="389690" y="83786"/>
                    <a:pt x="417364" y="44183"/>
                  </a:cubicBezTo>
                  <a:cubicBezTo>
                    <a:pt x="445134" y="4483"/>
                    <a:pt x="506019" y="-16034"/>
                    <a:pt x="543046" y="15172"/>
                  </a:cubicBezTo>
                  <a:cubicBezTo>
                    <a:pt x="575015" y="42178"/>
                    <a:pt x="573965" y="90848"/>
                    <a:pt x="570338" y="132551"/>
                  </a:cubicBezTo>
                  <a:cubicBezTo>
                    <a:pt x="579118" y="76915"/>
                    <a:pt x="631604" y="26910"/>
                    <a:pt x="687240" y="35403"/>
                  </a:cubicBezTo>
                  <a:cubicBezTo>
                    <a:pt x="742780" y="43801"/>
                    <a:pt x="775513" y="124917"/>
                    <a:pt x="733142" y="161943"/>
                  </a:cubicBezTo>
                  <a:cubicBezTo>
                    <a:pt x="759099" y="137990"/>
                    <a:pt x="789636" y="112415"/>
                    <a:pt x="824850" y="115564"/>
                  </a:cubicBezTo>
                  <a:cubicBezTo>
                    <a:pt x="865980" y="119286"/>
                    <a:pt x="893846" y="163184"/>
                    <a:pt x="894705" y="204409"/>
                  </a:cubicBezTo>
                  <a:cubicBezTo>
                    <a:pt x="895468" y="243058"/>
                    <a:pt x="878959" y="279417"/>
                    <a:pt x="861686" y="314058"/>
                  </a:cubicBezTo>
                  <a:cubicBezTo>
                    <a:pt x="886212" y="274837"/>
                    <a:pt x="960170" y="289533"/>
                    <a:pt x="979447" y="334671"/>
                  </a:cubicBezTo>
                  <a:cubicBezTo>
                    <a:pt x="995383" y="371889"/>
                    <a:pt x="984505" y="413974"/>
                    <a:pt x="963605" y="449951"/>
                  </a:cubicBezTo>
                  <a:cubicBezTo>
                    <a:pt x="988417" y="435827"/>
                    <a:pt x="1029643" y="442316"/>
                    <a:pt x="1045198" y="469705"/>
                  </a:cubicBezTo>
                  <a:cubicBezTo>
                    <a:pt x="1059894" y="495662"/>
                    <a:pt x="1056077" y="526772"/>
                    <a:pt x="1042621" y="5540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5" name="Google Shape;465;p45"/>
            <p:cNvSpPr/>
            <p:nvPr/>
          </p:nvSpPr>
          <p:spPr>
            <a:xfrm>
              <a:off x="1637000" y="6302694"/>
              <a:ext cx="1082962" cy="583488"/>
            </a:xfrm>
            <a:custGeom>
              <a:avLst/>
              <a:gdLst/>
              <a:ahLst/>
              <a:cxnLst/>
              <a:rect l="l" t="t" r="r" b="b"/>
              <a:pathLst>
                <a:path w="1082962" h="583488" extrusionOk="0">
                  <a:moveTo>
                    <a:pt x="1056887" y="553948"/>
                  </a:moveTo>
                  <a:cubicBezTo>
                    <a:pt x="1025300" y="553948"/>
                    <a:pt x="993713" y="553948"/>
                    <a:pt x="962125" y="553948"/>
                  </a:cubicBezTo>
                  <a:cubicBezTo>
                    <a:pt x="886258" y="553948"/>
                    <a:pt x="810487" y="553948"/>
                    <a:pt x="734620" y="553948"/>
                  </a:cubicBezTo>
                  <a:cubicBezTo>
                    <a:pt x="642912" y="553948"/>
                    <a:pt x="551204" y="553948"/>
                    <a:pt x="459496" y="553948"/>
                  </a:cubicBezTo>
                  <a:cubicBezTo>
                    <a:pt x="380575" y="553948"/>
                    <a:pt x="301559" y="553948"/>
                    <a:pt x="222638" y="553948"/>
                  </a:cubicBezTo>
                  <a:cubicBezTo>
                    <a:pt x="196491" y="553948"/>
                    <a:pt x="170343" y="553948"/>
                    <a:pt x="144099" y="553948"/>
                  </a:cubicBezTo>
                  <a:cubicBezTo>
                    <a:pt x="132075" y="553948"/>
                    <a:pt x="118715" y="552326"/>
                    <a:pt x="106786" y="553948"/>
                  </a:cubicBezTo>
                  <a:cubicBezTo>
                    <a:pt x="106214" y="554043"/>
                    <a:pt x="105641" y="553948"/>
                    <a:pt x="105164" y="553948"/>
                  </a:cubicBezTo>
                  <a:cubicBezTo>
                    <a:pt x="109268" y="561105"/>
                    <a:pt x="113371" y="568262"/>
                    <a:pt x="117570" y="575515"/>
                  </a:cubicBezTo>
                  <a:cubicBezTo>
                    <a:pt x="120910" y="571221"/>
                    <a:pt x="125968" y="568167"/>
                    <a:pt x="130930" y="566258"/>
                  </a:cubicBezTo>
                  <a:cubicBezTo>
                    <a:pt x="141905" y="562059"/>
                    <a:pt x="145817" y="546695"/>
                    <a:pt x="134366" y="540110"/>
                  </a:cubicBezTo>
                  <a:cubicBezTo>
                    <a:pt x="109172" y="525700"/>
                    <a:pt x="86842" y="507283"/>
                    <a:pt x="68137" y="485048"/>
                  </a:cubicBezTo>
                  <a:cubicBezTo>
                    <a:pt x="51914" y="465866"/>
                    <a:pt x="32828" y="439145"/>
                    <a:pt x="29011" y="413666"/>
                  </a:cubicBezTo>
                  <a:cubicBezTo>
                    <a:pt x="27389" y="402882"/>
                    <a:pt x="30729" y="392671"/>
                    <a:pt x="43421" y="395343"/>
                  </a:cubicBezTo>
                  <a:cubicBezTo>
                    <a:pt x="57258" y="398206"/>
                    <a:pt x="68424" y="409467"/>
                    <a:pt x="78444" y="418628"/>
                  </a:cubicBezTo>
                  <a:cubicBezTo>
                    <a:pt x="104973" y="442772"/>
                    <a:pt x="131503" y="467011"/>
                    <a:pt x="158032" y="491250"/>
                  </a:cubicBezTo>
                  <a:cubicBezTo>
                    <a:pt x="171774" y="503847"/>
                    <a:pt x="190097" y="484952"/>
                    <a:pt x="178263" y="471019"/>
                  </a:cubicBezTo>
                  <a:cubicBezTo>
                    <a:pt x="134938" y="419869"/>
                    <a:pt x="104114" y="358794"/>
                    <a:pt x="88559" y="293615"/>
                  </a:cubicBezTo>
                  <a:cubicBezTo>
                    <a:pt x="84647" y="277392"/>
                    <a:pt x="81593" y="260882"/>
                    <a:pt x="79780" y="244278"/>
                  </a:cubicBezTo>
                  <a:cubicBezTo>
                    <a:pt x="78539" y="232349"/>
                    <a:pt x="75963" y="213167"/>
                    <a:pt x="91422" y="209923"/>
                  </a:cubicBezTo>
                  <a:cubicBezTo>
                    <a:pt x="117379" y="204388"/>
                    <a:pt x="144768" y="231299"/>
                    <a:pt x="162040" y="246473"/>
                  </a:cubicBezTo>
                  <a:cubicBezTo>
                    <a:pt x="191814" y="272716"/>
                    <a:pt x="219012" y="301918"/>
                    <a:pt x="242870" y="333600"/>
                  </a:cubicBezTo>
                  <a:cubicBezTo>
                    <a:pt x="253844" y="348201"/>
                    <a:pt x="275602" y="336081"/>
                    <a:pt x="267586" y="319190"/>
                  </a:cubicBezTo>
                  <a:cubicBezTo>
                    <a:pt x="250695" y="283309"/>
                    <a:pt x="238671" y="245232"/>
                    <a:pt x="231991" y="206106"/>
                  </a:cubicBezTo>
                  <a:cubicBezTo>
                    <a:pt x="227219" y="178336"/>
                    <a:pt x="224261" y="143695"/>
                    <a:pt x="241438" y="119265"/>
                  </a:cubicBezTo>
                  <a:cubicBezTo>
                    <a:pt x="262719" y="88918"/>
                    <a:pt x="306426" y="97506"/>
                    <a:pt x="331333" y="118310"/>
                  </a:cubicBezTo>
                  <a:cubicBezTo>
                    <a:pt x="357767" y="140354"/>
                    <a:pt x="371795" y="173946"/>
                    <a:pt x="385251" y="204769"/>
                  </a:cubicBezTo>
                  <a:cubicBezTo>
                    <a:pt x="391359" y="218798"/>
                    <a:pt x="411208" y="210305"/>
                    <a:pt x="411971" y="197517"/>
                  </a:cubicBezTo>
                  <a:cubicBezTo>
                    <a:pt x="415407" y="136537"/>
                    <a:pt x="421992" y="52941"/>
                    <a:pt x="491846" y="32041"/>
                  </a:cubicBezTo>
                  <a:cubicBezTo>
                    <a:pt x="518949" y="23930"/>
                    <a:pt x="547196" y="30992"/>
                    <a:pt x="561415" y="56948"/>
                  </a:cubicBezTo>
                  <a:cubicBezTo>
                    <a:pt x="576016" y="83574"/>
                    <a:pt x="572771" y="117737"/>
                    <a:pt x="570385" y="146844"/>
                  </a:cubicBezTo>
                  <a:cubicBezTo>
                    <a:pt x="569049" y="162781"/>
                    <a:pt x="595770" y="166597"/>
                    <a:pt x="598537" y="150661"/>
                  </a:cubicBezTo>
                  <a:cubicBezTo>
                    <a:pt x="606839" y="102946"/>
                    <a:pt x="657036" y="45402"/>
                    <a:pt x="710763" y="66874"/>
                  </a:cubicBezTo>
                  <a:cubicBezTo>
                    <a:pt x="746740" y="81283"/>
                    <a:pt x="768975" y="137205"/>
                    <a:pt x="737388" y="166120"/>
                  </a:cubicBezTo>
                  <a:cubicBezTo>
                    <a:pt x="744163" y="172896"/>
                    <a:pt x="750843" y="179576"/>
                    <a:pt x="757619" y="186351"/>
                  </a:cubicBezTo>
                  <a:cubicBezTo>
                    <a:pt x="776228" y="169270"/>
                    <a:pt x="797127" y="149993"/>
                    <a:pt x="822798" y="144935"/>
                  </a:cubicBezTo>
                  <a:cubicBezTo>
                    <a:pt x="845414" y="140450"/>
                    <a:pt x="865932" y="151806"/>
                    <a:pt x="878719" y="170129"/>
                  </a:cubicBezTo>
                  <a:cubicBezTo>
                    <a:pt x="911738" y="217462"/>
                    <a:pt x="886354" y="275388"/>
                    <a:pt x="863642" y="321194"/>
                  </a:cubicBezTo>
                  <a:cubicBezTo>
                    <a:pt x="855434" y="337704"/>
                    <a:pt x="878147" y="351064"/>
                    <a:pt x="888358" y="335604"/>
                  </a:cubicBezTo>
                  <a:cubicBezTo>
                    <a:pt x="905058" y="310506"/>
                    <a:pt x="945425" y="318904"/>
                    <a:pt x="965274" y="335032"/>
                  </a:cubicBezTo>
                  <a:cubicBezTo>
                    <a:pt x="1002588" y="365092"/>
                    <a:pt x="985315" y="422255"/>
                    <a:pt x="965561" y="457086"/>
                  </a:cubicBezTo>
                  <a:cubicBezTo>
                    <a:pt x="958308" y="469779"/>
                    <a:pt x="972622" y="483329"/>
                    <a:pt x="985124" y="476650"/>
                  </a:cubicBezTo>
                  <a:cubicBezTo>
                    <a:pt x="1002015" y="467679"/>
                    <a:pt x="1025968" y="469970"/>
                    <a:pt x="1040378" y="482852"/>
                  </a:cubicBezTo>
                  <a:cubicBezTo>
                    <a:pt x="1062041" y="502321"/>
                    <a:pt x="1055551" y="538107"/>
                    <a:pt x="1044577" y="561201"/>
                  </a:cubicBezTo>
                  <a:cubicBezTo>
                    <a:pt x="1036751" y="577805"/>
                    <a:pt x="1061372" y="592311"/>
                    <a:pt x="1069293" y="575611"/>
                  </a:cubicBezTo>
                  <a:cubicBezTo>
                    <a:pt x="1085802" y="540683"/>
                    <a:pt x="1092101" y="491823"/>
                    <a:pt x="1060609" y="462621"/>
                  </a:cubicBezTo>
                  <a:cubicBezTo>
                    <a:pt x="1036751" y="440482"/>
                    <a:pt x="999057" y="436855"/>
                    <a:pt x="970714" y="451933"/>
                  </a:cubicBezTo>
                  <a:cubicBezTo>
                    <a:pt x="977203" y="458422"/>
                    <a:pt x="983788" y="465007"/>
                    <a:pt x="990277" y="471496"/>
                  </a:cubicBezTo>
                  <a:cubicBezTo>
                    <a:pt x="1017856" y="422923"/>
                    <a:pt x="1032362" y="350014"/>
                    <a:pt x="980925" y="311174"/>
                  </a:cubicBezTo>
                  <a:cubicBezTo>
                    <a:pt x="946379" y="285122"/>
                    <a:pt x="889694" y="281781"/>
                    <a:pt x="863546" y="321194"/>
                  </a:cubicBezTo>
                  <a:cubicBezTo>
                    <a:pt x="871753" y="325966"/>
                    <a:pt x="880055" y="330833"/>
                    <a:pt x="888262" y="335604"/>
                  </a:cubicBezTo>
                  <a:cubicBezTo>
                    <a:pt x="917369" y="277010"/>
                    <a:pt x="943707" y="204960"/>
                    <a:pt x="897233" y="147511"/>
                  </a:cubicBezTo>
                  <a:cubicBezTo>
                    <a:pt x="878433" y="124322"/>
                    <a:pt x="850186" y="111821"/>
                    <a:pt x="820412" y="116402"/>
                  </a:cubicBezTo>
                  <a:cubicBezTo>
                    <a:pt x="787488" y="121364"/>
                    <a:pt x="760863" y="144363"/>
                    <a:pt x="737197" y="166120"/>
                  </a:cubicBezTo>
                  <a:cubicBezTo>
                    <a:pt x="723550" y="178622"/>
                    <a:pt x="743877" y="198758"/>
                    <a:pt x="757428" y="186351"/>
                  </a:cubicBezTo>
                  <a:cubicBezTo>
                    <a:pt x="803234" y="144363"/>
                    <a:pt x="776228" y="64869"/>
                    <a:pt x="724027" y="41680"/>
                  </a:cubicBezTo>
                  <a:cubicBezTo>
                    <a:pt x="654650" y="10951"/>
                    <a:pt x="582123" y="76894"/>
                    <a:pt x="570672" y="143027"/>
                  </a:cubicBezTo>
                  <a:cubicBezTo>
                    <a:pt x="580024" y="144267"/>
                    <a:pt x="589376" y="145603"/>
                    <a:pt x="598823" y="146844"/>
                  </a:cubicBezTo>
                  <a:cubicBezTo>
                    <a:pt x="603404" y="93021"/>
                    <a:pt x="599778" y="18968"/>
                    <a:pt x="535553" y="2649"/>
                  </a:cubicBezTo>
                  <a:cubicBezTo>
                    <a:pt x="509119" y="-4031"/>
                    <a:pt x="480490" y="2458"/>
                    <a:pt x="457301" y="16105"/>
                  </a:cubicBezTo>
                  <a:cubicBezTo>
                    <a:pt x="430962" y="31564"/>
                    <a:pt x="413498" y="55708"/>
                    <a:pt x="402238" y="83574"/>
                  </a:cubicBezTo>
                  <a:cubicBezTo>
                    <a:pt x="387828" y="119551"/>
                    <a:pt x="385347" y="159154"/>
                    <a:pt x="383247" y="197422"/>
                  </a:cubicBezTo>
                  <a:cubicBezTo>
                    <a:pt x="392122" y="195036"/>
                    <a:pt x="400997" y="192650"/>
                    <a:pt x="409967" y="190169"/>
                  </a:cubicBezTo>
                  <a:cubicBezTo>
                    <a:pt x="385156" y="133388"/>
                    <a:pt x="346220" y="63724"/>
                    <a:pt x="273121" y="71167"/>
                  </a:cubicBezTo>
                  <a:cubicBezTo>
                    <a:pt x="241247" y="74412"/>
                    <a:pt x="217390" y="95598"/>
                    <a:pt x="206797" y="125277"/>
                  </a:cubicBezTo>
                  <a:cubicBezTo>
                    <a:pt x="196777" y="153429"/>
                    <a:pt x="199544" y="184729"/>
                    <a:pt x="204507" y="213549"/>
                  </a:cubicBezTo>
                  <a:cubicBezTo>
                    <a:pt x="211664" y="255157"/>
                    <a:pt x="225024" y="295333"/>
                    <a:pt x="242965" y="333409"/>
                  </a:cubicBezTo>
                  <a:cubicBezTo>
                    <a:pt x="251172" y="328638"/>
                    <a:pt x="259474" y="323771"/>
                    <a:pt x="267681" y="318999"/>
                  </a:cubicBezTo>
                  <a:cubicBezTo>
                    <a:pt x="242679" y="285885"/>
                    <a:pt x="214909" y="255061"/>
                    <a:pt x="183894" y="227482"/>
                  </a:cubicBezTo>
                  <a:cubicBezTo>
                    <a:pt x="159177" y="205533"/>
                    <a:pt x="128735" y="178622"/>
                    <a:pt x="93045" y="180912"/>
                  </a:cubicBezTo>
                  <a:cubicBezTo>
                    <a:pt x="77680" y="181867"/>
                    <a:pt x="63747" y="189501"/>
                    <a:pt x="56304" y="203338"/>
                  </a:cubicBezTo>
                  <a:cubicBezTo>
                    <a:pt x="46952" y="220611"/>
                    <a:pt x="50674" y="241319"/>
                    <a:pt x="53250" y="259928"/>
                  </a:cubicBezTo>
                  <a:cubicBezTo>
                    <a:pt x="58881" y="300199"/>
                    <a:pt x="70332" y="339326"/>
                    <a:pt x="86460" y="376639"/>
                  </a:cubicBezTo>
                  <a:cubicBezTo>
                    <a:pt x="104496" y="418342"/>
                    <a:pt x="128831" y="456609"/>
                    <a:pt x="158128" y="491250"/>
                  </a:cubicBezTo>
                  <a:cubicBezTo>
                    <a:pt x="164903" y="484475"/>
                    <a:pt x="171583" y="477795"/>
                    <a:pt x="178359" y="471019"/>
                  </a:cubicBezTo>
                  <a:cubicBezTo>
                    <a:pt x="161086" y="455178"/>
                    <a:pt x="143813" y="439432"/>
                    <a:pt x="126445" y="423591"/>
                  </a:cubicBezTo>
                  <a:cubicBezTo>
                    <a:pt x="111558" y="409944"/>
                    <a:pt x="97053" y="395152"/>
                    <a:pt x="80925" y="383033"/>
                  </a:cubicBezTo>
                  <a:cubicBezTo>
                    <a:pt x="67278" y="372822"/>
                    <a:pt x="50196" y="363947"/>
                    <a:pt x="32637" y="366714"/>
                  </a:cubicBezTo>
                  <a:cubicBezTo>
                    <a:pt x="16605" y="369291"/>
                    <a:pt x="4390" y="381697"/>
                    <a:pt x="1145" y="397538"/>
                  </a:cubicBezTo>
                  <a:cubicBezTo>
                    <a:pt x="-5630" y="430176"/>
                    <a:pt x="19086" y="467488"/>
                    <a:pt x="37600" y="492205"/>
                  </a:cubicBezTo>
                  <a:cubicBezTo>
                    <a:pt x="59930" y="521884"/>
                    <a:pt x="87796" y="546504"/>
                    <a:pt x="120051" y="564923"/>
                  </a:cubicBezTo>
                  <a:cubicBezTo>
                    <a:pt x="121196" y="556238"/>
                    <a:pt x="122341" y="547459"/>
                    <a:pt x="123487" y="538774"/>
                  </a:cubicBezTo>
                  <a:cubicBezTo>
                    <a:pt x="110699" y="543641"/>
                    <a:pt x="101347" y="550322"/>
                    <a:pt x="92949" y="561201"/>
                  </a:cubicBezTo>
                  <a:cubicBezTo>
                    <a:pt x="86078" y="570171"/>
                    <a:pt x="95526" y="582768"/>
                    <a:pt x="105355" y="582768"/>
                  </a:cubicBezTo>
                  <a:cubicBezTo>
                    <a:pt x="136942" y="582768"/>
                    <a:pt x="168530" y="582768"/>
                    <a:pt x="200117" y="582768"/>
                  </a:cubicBezTo>
                  <a:cubicBezTo>
                    <a:pt x="275984" y="582768"/>
                    <a:pt x="351755" y="582768"/>
                    <a:pt x="427622" y="582768"/>
                  </a:cubicBezTo>
                  <a:cubicBezTo>
                    <a:pt x="519330" y="582768"/>
                    <a:pt x="611038" y="582768"/>
                    <a:pt x="702747" y="582768"/>
                  </a:cubicBezTo>
                  <a:cubicBezTo>
                    <a:pt x="781667" y="582768"/>
                    <a:pt x="860683" y="582768"/>
                    <a:pt x="939604" y="582768"/>
                  </a:cubicBezTo>
                  <a:cubicBezTo>
                    <a:pt x="978062" y="582768"/>
                    <a:pt x="1016998" y="584390"/>
                    <a:pt x="1055456" y="582768"/>
                  </a:cubicBezTo>
                  <a:cubicBezTo>
                    <a:pt x="1056028" y="582768"/>
                    <a:pt x="1056601" y="582768"/>
                    <a:pt x="1057078" y="582768"/>
                  </a:cubicBezTo>
                  <a:cubicBezTo>
                    <a:pt x="1075305" y="582577"/>
                    <a:pt x="1075305" y="553948"/>
                    <a:pt x="1056887" y="55394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66" name="Google Shape;466;p45"/>
          <p:cNvSpPr/>
          <p:nvPr/>
        </p:nvSpPr>
        <p:spPr>
          <a:xfrm flipH="1">
            <a:off x="10841510" y="5719528"/>
            <a:ext cx="990300" cy="1159653"/>
          </a:xfrm>
          <a:custGeom>
            <a:avLst/>
            <a:gdLst/>
            <a:ahLst/>
            <a:cxnLst/>
            <a:rect l="l" t="t" r="r" b="b"/>
            <a:pathLst>
              <a:path w="990300" h="1159653" extrusionOk="0">
                <a:moveTo>
                  <a:pt x="990300" y="1159654"/>
                </a:moveTo>
                <a:lnTo>
                  <a:pt x="185730" y="1159654"/>
                </a:lnTo>
                <a:cubicBezTo>
                  <a:pt x="173611" y="1144194"/>
                  <a:pt x="162445" y="1127590"/>
                  <a:pt x="151853" y="1111175"/>
                </a:cubicBezTo>
                <a:cubicBezTo>
                  <a:pt x="110150" y="1136560"/>
                  <a:pt x="53178" y="1120050"/>
                  <a:pt x="32947" y="1076630"/>
                </a:cubicBezTo>
                <a:cubicBezTo>
                  <a:pt x="18155" y="1044851"/>
                  <a:pt x="25026" y="1003054"/>
                  <a:pt x="46402" y="973374"/>
                </a:cubicBezTo>
                <a:cubicBezTo>
                  <a:pt x="-16486" y="855328"/>
                  <a:pt x="-16200" y="696055"/>
                  <a:pt x="51842" y="570660"/>
                </a:cubicBezTo>
                <a:cubicBezTo>
                  <a:pt x="60049" y="555582"/>
                  <a:pt x="71119" y="539550"/>
                  <a:pt x="86865" y="536973"/>
                </a:cubicBezTo>
                <a:cubicBezTo>
                  <a:pt x="108814" y="533347"/>
                  <a:pt x="123319" y="557586"/>
                  <a:pt x="132194" y="578581"/>
                </a:cubicBezTo>
                <a:cubicBezTo>
                  <a:pt x="148512" y="616657"/>
                  <a:pt x="164736" y="654639"/>
                  <a:pt x="180959" y="692715"/>
                </a:cubicBezTo>
                <a:cubicBezTo>
                  <a:pt x="169412" y="555010"/>
                  <a:pt x="204625" y="409765"/>
                  <a:pt x="278774" y="289810"/>
                </a:cubicBezTo>
                <a:cubicBezTo>
                  <a:pt x="325440" y="350598"/>
                  <a:pt x="352828" y="428565"/>
                  <a:pt x="356073" y="509585"/>
                </a:cubicBezTo>
                <a:cubicBezTo>
                  <a:pt x="361608" y="450609"/>
                  <a:pt x="368956" y="386767"/>
                  <a:pt x="406841" y="341151"/>
                </a:cubicBezTo>
                <a:cubicBezTo>
                  <a:pt x="444727" y="295440"/>
                  <a:pt x="524316" y="286947"/>
                  <a:pt x="545883" y="339529"/>
                </a:cubicBezTo>
                <a:cubicBezTo>
                  <a:pt x="562583" y="379991"/>
                  <a:pt x="538153" y="435818"/>
                  <a:pt x="562583" y="471127"/>
                </a:cubicBezTo>
                <a:cubicBezTo>
                  <a:pt x="586154" y="402417"/>
                  <a:pt x="615070" y="335425"/>
                  <a:pt x="649043" y="271106"/>
                </a:cubicBezTo>
                <a:cubicBezTo>
                  <a:pt x="690078" y="193235"/>
                  <a:pt x="738270" y="119372"/>
                  <a:pt x="792760" y="51140"/>
                </a:cubicBezTo>
                <a:cubicBezTo>
                  <a:pt x="813469" y="25087"/>
                  <a:pt x="840284" y="-2492"/>
                  <a:pt x="870726" y="180"/>
                </a:cubicBezTo>
                <a:cubicBezTo>
                  <a:pt x="922545" y="4665"/>
                  <a:pt x="926648" y="82918"/>
                  <a:pt x="913193" y="138172"/>
                </a:cubicBezTo>
                <a:cubicBezTo>
                  <a:pt x="893248" y="220050"/>
                  <a:pt x="865382" y="300307"/>
                  <a:pt x="829978" y="376937"/>
                </a:cubicBezTo>
                <a:cubicBezTo>
                  <a:pt x="818240" y="402512"/>
                  <a:pt x="805643" y="427706"/>
                  <a:pt x="792188" y="452423"/>
                </a:cubicBezTo>
                <a:cubicBezTo>
                  <a:pt x="809556" y="432000"/>
                  <a:pt x="827783" y="410624"/>
                  <a:pt x="850877" y="399459"/>
                </a:cubicBezTo>
                <a:cubicBezTo>
                  <a:pt x="852690" y="398504"/>
                  <a:pt x="854503" y="397741"/>
                  <a:pt x="856316" y="396978"/>
                </a:cubicBezTo>
                <a:cubicBezTo>
                  <a:pt x="881987" y="386576"/>
                  <a:pt x="915006" y="393733"/>
                  <a:pt x="924454" y="419881"/>
                </a:cubicBezTo>
                <a:cubicBezTo>
                  <a:pt x="931038" y="438013"/>
                  <a:pt x="924931" y="459293"/>
                  <a:pt x="917583" y="478189"/>
                </a:cubicBezTo>
                <a:cubicBezTo>
                  <a:pt x="916247" y="481624"/>
                  <a:pt x="914911" y="485060"/>
                  <a:pt x="913384" y="488399"/>
                </a:cubicBezTo>
                <a:cubicBezTo>
                  <a:pt x="895920" y="531152"/>
                  <a:pt x="872349" y="571424"/>
                  <a:pt x="843815" y="607305"/>
                </a:cubicBezTo>
                <a:cubicBezTo>
                  <a:pt x="841716" y="610168"/>
                  <a:pt x="839425" y="612936"/>
                  <a:pt x="837135" y="615703"/>
                </a:cubicBezTo>
                <a:cubicBezTo>
                  <a:pt x="840571" y="615417"/>
                  <a:pt x="844006" y="615322"/>
                  <a:pt x="847346" y="615512"/>
                </a:cubicBezTo>
                <a:cubicBezTo>
                  <a:pt x="894107" y="617325"/>
                  <a:pt x="935428" y="658265"/>
                  <a:pt x="938959" y="708461"/>
                </a:cubicBezTo>
                <a:cubicBezTo>
                  <a:pt x="942490" y="757799"/>
                  <a:pt x="909089" y="809521"/>
                  <a:pt x="864810" y="826699"/>
                </a:cubicBezTo>
                <a:cubicBezTo>
                  <a:pt x="887522" y="822023"/>
                  <a:pt x="910139" y="830612"/>
                  <a:pt x="927412" y="846644"/>
                </a:cubicBezTo>
                <a:lnTo>
                  <a:pt x="927507" y="846739"/>
                </a:lnTo>
                <a:cubicBezTo>
                  <a:pt x="945639" y="863534"/>
                  <a:pt x="958045" y="888538"/>
                  <a:pt x="958617" y="915162"/>
                </a:cubicBezTo>
                <a:cubicBezTo>
                  <a:pt x="959763" y="971848"/>
                  <a:pt x="921113" y="1025384"/>
                  <a:pt x="874830" y="1056590"/>
                </a:cubicBezTo>
                <a:cubicBezTo>
                  <a:pt x="926076" y="1049241"/>
                  <a:pt x="976845" y="1086173"/>
                  <a:pt x="988010" y="1139041"/>
                </a:cubicBezTo>
                <a:cubicBezTo>
                  <a:pt x="989441" y="1145816"/>
                  <a:pt x="990205" y="1152688"/>
                  <a:pt x="990300" y="115965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18 Custom Layout 1 1">
  <p:cSld name="CUSTOM_17_1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46"/>
          <p:cNvSpPr/>
          <p:nvPr/>
        </p:nvSpPr>
        <p:spPr>
          <a:xfrm rot="-10403440" flipH="1">
            <a:off x="10724608" y="296713"/>
            <a:ext cx="1468768" cy="1731241"/>
          </a:xfrm>
          <a:custGeom>
            <a:avLst/>
            <a:gdLst/>
            <a:ahLst/>
            <a:cxnLst/>
            <a:rect l="l" t="t" r="r" b="b"/>
            <a:pathLst>
              <a:path w="1470032" h="1732731" extrusionOk="0">
                <a:moveTo>
                  <a:pt x="346462" y="1694039"/>
                </a:moveTo>
                <a:cubicBezTo>
                  <a:pt x="328309" y="1689844"/>
                  <a:pt x="311196" y="1682690"/>
                  <a:pt x="296508" y="1672463"/>
                </a:cubicBezTo>
                <a:cubicBezTo>
                  <a:pt x="267132" y="1652010"/>
                  <a:pt x="250337" y="1621095"/>
                  <a:pt x="247039" y="1589149"/>
                </a:cubicBezTo>
                <a:lnTo>
                  <a:pt x="251885" y="1545616"/>
                </a:lnTo>
                <a:lnTo>
                  <a:pt x="255143" y="1547979"/>
                </a:lnTo>
                <a:cubicBezTo>
                  <a:pt x="279949" y="1563316"/>
                  <a:pt x="306208" y="1576999"/>
                  <a:pt x="333755" y="1588773"/>
                </a:cubicBezTo>
                <a:lnTo>
                  <a:pt x="278550" y="1499643"/>
                </a:lnTo>
                <a:cubicBezTo>
                  <a:pt x="266245" y="1511934"/>
                  <a:pt x="257542" y="1526323"/>
                  <a:pt x="252329" y="1541634"/>
                </a:cubicBezTo>
                <a:lnTo>
                  <a:pt x="251885" y="1545616"/>
                </a:lnTo>
                <a:lnTo>
                  <a:pt x="185243" y="1497268"/>
                </a:lnTo>
                <a:cubicBezTo>
                  <a:pt x="54807" y="1386951"/>
                  <a:pt x="-17483" y="1226340"/>
                  <a:pt x="3633" y="1070690"/>
                </a:cubicBezTo>
                <a:cubicBezTo>
                  <a:pt x="6514" y="1049110"/>
                  <a:pt x="13389" y="1024905"/>
                  <a:pt x="35780" y="1014210"/>
                </a:cubicBezTo>
                <a:cubicBezTo>
                  <a:pt x="67262" y="999198"/>
                  <a:pt x="104732" y="1020589"/>
                  <a:pt x="131781" y="1040856"/>
                </a:cubicBezTo>
                <a:cubicBezTo>
                  <a:pt x="180776" y="1077633"/>
                  <a:pt x="229996" y="1114224"/>
                  <a:pt x="278993" y="1151002"/>
                </a:cubicBezTo>
                <a:cubicBezTo>
                  <a:pt x="173681" y="995071"/>
                  <a:pt x="135326" y="807614"/>
                  <a:pt x="172573" y="630854"/>
                </a:cubicBezTo>
                <a:cubicBezTo>
                  <a:pt x="282541" y="679453"/>
                  <a:pt x="374105" y="757513"/>
                  <a:pt x="430641" y="850959"/>
                </a:cubicBezTo>
                <a:cubicBezTo>
                  <a:pt x="401375" y="779093"/>
                  <a:pt x="372109" y="700657"/>
                  <a:pt x="401154" y="628603"/>
                </a:cubicBezTo>
                <a:cubicBezTo>
                  <a:pt x="430197" y="556548"/>
                  <a:pt x="546594" y="507947"/>
                  <a:pt x="613106" y="558986"/>
                </a:cubicBezTo>
                <a:cubicBezTo>
                  <a:pt x="664319" y="598392"/>
                  <a:pt x="662547" y="675701"/>
                  <a:pt x="722187" y="705160"/>
                </a:cubicBezTo>
                <a:cubicBezTo>
                  <a:pt x="705336" y="501568"/>
                  <a:pt x="734602" y="295160"/>
                  <a:pt x="807543" y="100574"/>
                </a:cubicBezTo>
                <a:cubicBezTo>
                  <a:pt x="822841" y="60043"/>
                  <a:pt x="846120" y="14633"/>
                  <a:pt x="894450" y="2812"/>
                </a:cubicBezTo>
                <a:cubicBezTo>
                  <a:pt x="976705" y="-17080"/>
                  <a:pt x="1032577" y="72615"/>
                  <a:pt x="1047208" y="143919"/>
                </a:cubicBezTo>
                <a:cubicBezTo>
                  <a:pt x="1076031" y="284839"/>
                  <a:pt x="1080907" y="429138"/>
                  <a:pt x="1061840" y="571183"/>
                </a:cubicBezTo>
                <a:cubicBezTo>
                  <a:pt x="1076251" y="536281"/>
                  <a:pt x="1091994" y="499692"/>
                  <a:pt x="1124584" y="474923"/>
                </a:cubicBezTo>
                <a:cubicBezTo>
                  <a:pt x="1157174" y="450154"/>
                  <a:pt x="1212379" y="442459"/>
                  <a:pt x="1243641" y="468542"/>
                </a:cubicBezTo>
                <a:cubicBezTo>
                  <a:pt x="1265147" y="486555"/>
                  <a:pt x="1269359" y="514514"/>
                  <a:pt x="1270244" y="540222"/>
                </a:cubicBezTo>
                <a:cubicBezTo>
                  <a:pt x="1272463" y="608149"/>
                  <a:pt x="1260268" y="676452"/>
                  <a:pt x="1234550" y="740626"/>
                </a:cubicBezTo>
                <a:cubicBezTo>
                  <a:pt x="1309709" y="710978"/>
                  <a:pt x="1409255" y="738373"/>
                  <a:pt x="1449385" y="799733"/>
                </a:cubicBezTo>
                <a:cubicBezTo>
                  <a:pt x="1489514" y="861093"/>
                  <a:pt x="1464017" y="947034"/>
                  <a:pt x="1394401" y="985125"/>
                </a:cubicBezTo>
                <a:cubicBezTo>
                  <a:pt x="1410198" y="972600"/>
                  <a:pt x="1429251" y="965176"/>
                  <a:pt x="1449537" y="962115"/>
                </a:cubicBezTo>
                <a:lnTo>
                  <a:pt x="1470032" y="963153"/>
                </a:lnTo>
                <a:lnTo>
                  <a:pt x="1397549" y="1582612"/>
                </a:lnTo>
                <a:lnTo>
                  <a:pt x="1350437" y="1615413"/>
                </a:lnTo>
                <a:cubicBezTo>
                  <a:pt x="1262402" y="1665285"/>
                  <a:pt x="1157063" y="1693573"/>
                  <a:pt x="1050977" y="1694417"/>
                </a:cubicBezTo>
                <a:cubicBezTo>
                  <a:pt x="989787" y="1694792"/>
                  <a:pt x="908864" y="1663080"/>
                  <a:pt x="926376" y="1613543"/>
                </a:cubicBezTo>
                <a:cubicBezTo>
                  <a:pt x="917732" y="1685973"/>
                  <a:pt x="824393" y="1734197"/>
                  <a:pt x="738370" y="1732697"/>
                </a:cubicBezTo>
                <a:cubicBezTo>
                  <a:pt x="652348" y="1731194"/>
                  <a:pt x="573420" y="1693665"/>
                  <a:pt x="500480" y="1655012"/>
                </a:cubicBezTo>
                <a:cubicBezTo>
                  <a:pt x="464729" y="1692588"/>
                  <a:pt x="400918" y="1706626"/>
                  <a:pt x="346462" y="169403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9" name="Google Shape;469;p46"/>
          <p:cNvSpPr/>
          <p:nvPr/>
        </p:nvSpPr>
        <p:spPr>
          <a:xfrm rot="-8379764" flipH="1">
            <a:off x="10300660" y="-476529"/>
            <a:ext cx="1551239" cy="1693664"/>
          </a:xfrm>
          <a:custGeom>
            <a:avLst/>
            <a:gdLst/>
            <a:ahLst/>
            <a:cxnLst/>
            <a:rect l="l" t="t" r="r" b="b"/>
            <a:pathLst>
              <a:path w="1550725" h="1693103" extrusionOk="0">
                <a:moveTo>
                  <a:pt x="1176669" y="1691788"/>
                </a:moveTo>
                <a:lnTo>
                  <a:pt x="0" y="692311"/>
                </a:lnTo>
                <a:lnTo>
                  <a:pt x="5643" y="667782"/>
                </a:lnTo>
                <a:cubicBezTo>
                  <a:pt x="15305" y="639727"/>
                  <a:pt x="30538" y="616170"/>
                  <a:pt x="51092" y="603204"/>
                </a:cubicBezTo>
                <a:cubicBezTo>
                  <a:pt x="83553" y="582660"/>
                  <a:pt x="117244" y="591927"/>
                  <a:pt x="148939" y="615302"/>
                </a:cubicBezTo>
                <a:lnTo>
                  <a:pt x="188704" y="653356"/>
                </a:lnTo>
                <a:lnTo>
                  <a:pt x="207820" y="685971"/>
                </a:lnTo>
                <a:cubicBezTo>
                  <a:pt x="215744" y="696289"/>
                  <a:pt x="224753" y="705126"/>
                  <a:pt x="234814" y="712043"/>
                </a:cubicBezTo>
                <a:cubicBezTo>
                  <a:pt x="222574" y="694101"/>
                  <a:pt x="209030" y="675759"/>
                  <a:pt x="194583" y="658981"/>
                </a:cubicBezTo>
                <a:lnTo>
                  <a:pt x="188704" y="653356"/>
                </a:lnTo>
                <a:lnTo>
                  <a:pt x="187331" y="651012"/>
                </a:lnTo>
                <a:cubicBezTo>
                  <a:pt x="152989" y="573963"/>
                  <a:pt x="158850" y="459394"/>
                  <a:pt x="211932" y="402145"/>
                </a:cubicBezTo>
                <a:cubicBezTo>
                  <a:pt x="282706" y="325627"/>
                  <a:pt x="405764" y="385162"/>
                  <a:pt x="425985" y="505687"/>
                </a:cubicBezTo>
                <a:cubicBezTo>
                  <a:pt x="414013" y="454920"/>
                  <a:pt x="401907" y="400318"/>
                  <a:pt x="413081" y="349186"/>
                </a:cubicBezTo>
                <a:cubicBezTo>
                  <a:pt x="424256" y="298054"/>
                  <a:pt x="469222" y="257694"/>
                  <a:pt x="502747" y="284540"/>
                </a:cubicBezTo>
                <a:cubicBezTo>
                  <a:pt x="516183" y="295314"/>
                  <a:pt x="524963" y="314123"/>
                  <a:pt x="532813" y="332568"/>
                </a:cubicBezTo>
                <a:cubicBezTo>
                  <a:pt x="556493" y="388447"/>
                  <a:pt x="576183" y="447616"/>
                  <a:pt x="591349" y="508792"/>
                </a:cubicBezTo>
                <a:cubicBezTo>
                  <a:pt x="548246" y="349917"/>
                  <a:pt x="515252" y="143926"/>
                  <a:pt x="608910" y="33260"/>
                </a:cubicBezTo>
                <a:cubicBezTo>
                  <a:pt x="621947" y="17739"/>
                  <a:pt x="637379" y="5138"/>
                  <a:pt x="654406" y="1303"/>
                </a:cubicBezTo>
                <a:cubicBezTo>
                  <a:pt x="712943" y="-12029"/>
                  <a:pt x="756579" y="79463"/>
                  <a:pt x="762034" y="160544"/>
                </a:cubicBezTo>
                <a:cubicBezTo>
                  <a:pt x="767487" y="241626"/>
                  <a:pt x="752720" y="326724"/>
                  <a:pt x="773208" y="403058"/>
                </a:cubicBezTo>
                <a:cubicBezTo>
                  <a:pt x="783318" y="334759"/>
                  <a:pt x="795957" y="263722"/>
                  <a:pt x="829482" y="211310"/>
                </a:cubicBezTo>
                <a:cubicBezTo>
                  <a:pt x="863007" y="158900"/>
                  <a:pt x="923671" y="132603"/>
                  <a:pt x="965843" y="171318"/>
                </a:cubicBezTo>
                <a:cubicBezTo>
                  <a:pt x="1040609" y="240164"/>
                  <a:pt x="987395" y="399770"/>
                  <a:pt x="1000965" y="521941"/>
                </a:cubicBezTo>
                <a:cubicBezTo>
                  <a:pt x="1016131" y="461859"/>
                  <a:pt x="1033159" y="398310"/>
                  <a:pt x="1070010" y="359960"/>
                </a:cubicBezTo>
                <a:cubicBezTo>
                  <a:pt x="1106861" y="321611"/>
                  <a:pt x="1170052" y="324533"/>
                  <a:pt x="1190407" y="381690"/>
                </a:cubicBezTo>
                <a:cubicBezTo>
                  <a:pt x="1201716" y="413466"/>
                  <a:pt x="1196793" y="451086"/>
                  <a:pt x="1191604" y="485783"/>
                </a:cubicBezTo>
                <a:cubicBezTo>
                  <a:pt x="1178966" y="570700"/>
                  <a:pt x="1166327" y="655432"/>
                  <a:pt x="1153689" y="740349"/>
                </a:cubicBezTo>
                <a:cubicBezTo>
                  <a:pt x="1185352" y="610509"/>
                  <a:pt x="1322379" y="558098"/>
                  <a:pt x="1398341" y="646850"/>
                </a:cubicBezTo>
                <a:cubicBezTo>
                  <a:pt x="1455313" y="713413"/>
                  <a:pt x="1460876" y="839144"/>
                  <a:pt x="1422887" y="924813"/>
                </a:cubicBezTo>
                <a:lnTo>
                  <a:pt x="1402131" y="960685"/>
                </a:lnTo>
                <a:lnTo>
                  <a:pt x="1370671" y="993455"/>
                </a:lnTo>
                <a:cubicBezTo>
                  <a:pt x="1381696" y="985465"/>
                  <a:pt x="1391584" y="975444"/>
                  <a:pt x="1400299" y="963851"/>
                </a:cubicBezTo>
                <a:lnTo>
                  <a:pt x="1402131" y="960685"/>
                </a:lnTo>
                <a:lnTo>
                  <a:pt x="1403811" y="958935"/>
                </a:lnTo>
                <a:cubicBezTo>
                  <a:pt x="1442518" y="937140"/>
                  <a:pt x="1493928" y="952685"/>
                  <a:pt x="1522065" y="998020"/>
                </a:cubicBezTo>
                <a:cubicBezTo>
                  <a:pt x="1559580" y="1058466"/>
                  <a:pt x="1558250" y="1152512"/>
                  <a:pt x="1529781" y="1221723"/>
                </a:cubicBezTo>
                <a:cubicBezTo>
                  <a:pt x="1501311" y="1290935"/>
                  <a:pt x="1450758" y="1338234"/>
                  <a:pt x="1397544" y="1369825"/>
                </a:cubicBezTo>
                <a:cubicBezTo>
                  <a:pt x="1313199" y="1419679"/>
                  <a:pt x="1218344" y="1435020"/>
                  <a:pt x="1127880" y="1413287"/>
                </a:cubicBezTo>
                <a:cubicBezTo>
                  <a:pt x="1205440" y="1429542"/>
                  <a:pt x="1277944" y="1487430"/>
                  <a:pt x="1326635" y="1571615"/>
                </a:cubicBezTo>
                <a:cubicBezTo>
                  <a:pt x="1339938" y="1594625"/>
                  <a:pt x="1351912" y="1626035"/>
                  <a:pt x="1342067" y="1652150"/>
                </a:cubicBezTo>
                <a:cubicBezTo>
                  <a:pt x="1333287" y="1675159"/>
                  <a:pt x="1312001" y="1681732"/>
                  <a:pt x="1293243" y="1685020"/>
                </a:cubicBezTo>
                <a:cubicBezTo>
                  <a:pt x="1257889" y="1691138"/>
                  <a:pt x="1222227" y="1693763"/>
                  <a:pt x="1186602" y="169296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0" name="Google Shape;470;p46"/>
          <p:cNvSpPr/>
          <p:nvPr/>
        </p:nvSpPr>
        <p:spPr>
          <a:xfrm rot="-8379764" flipH="1">
            <a:off x="10814365" y="-345711"/>
            <a:ext cx="1305227" cy="1881948"/>
          </a:xfrm>
          <a:custGeom>
            <a:avLst/>
            <a:gdLst/>
            <a:ahLst/>
            <a:cxnLst/>
            <a:rect l="l" t="t" r="r" b="b"/>
            <a:pathLst>
              <a:path w="1304795" h="1881325" extrusionOk="0">
                <a:moveTo>
                  <a:pt x="817698" y="1881325"/>
                </a:moveTo>
                <a:lnTo>
                  <a:pt x="0" y="1186371"/>
                </a:lnTo>
                <a:lnTo>
                  <a:pt x="18" y="1185092"/>
                </a:lnTo>
                <a:cubicBezTo>
                  <a:pt x="2957" y="1163951"/>
                  <a:pt x="8772" y="1144140"/>
                  <a:pt x="18239" y="1126697"/>
                </a:cubicBezTo>
                <a:cubicBezTo>
                  <a:pt x="72136" y="1027280"/>
                  <a:pt x="173972" y="1107973"/>
                  <a:pt x="237939" y="1191341"/>
                </a:cubicBezTo>
                <a:cubicBezTo>
                  <a:pt x="208722" y="1048234"/>
                  <a:pt x="181064" y="904458"/>
                  <a:pt x="154541" y="760237"/>
                </a:cubicBezTo>
                <a:cubicBezTo>
                  <a:pt x="150712" y="739285"/>
                  <a:pt x="147167" y="715656"/>
                  <a:pt x="154115" y="696932"/>
                </a:cubicBezTo>
                <a:cubicBezTo>
                  <a:pt x="168724" y="657477"/>
                  <a:pt x="207445" y="681550"/>
                  <a:pt x="229430" y="711645"/>
                </a:cubicBezTo>
                <a:cubicBezTo>
                  <a:pt x="264463" y="759347"/>
                  <a:pt x="296374" y="812620"/>
                  <a:pt x="324458" y="870355"/>
                </a:cubicBezTo>
                <a:cubicBezTo>
                  <a:pt x="253967" y="707408"/>
                  <a:pt x="259499" y="472464"/>
                  <a:pt x="337649" y="318213"/>
                </a:cubicBezTo>
                <a:cubicBezTo>
                  <a:pt x="419771" y="420305"/>
                  <a:pt x="483029" y="559174"/>
                  <a:pt x="517919" y="714320"/>
                </a:cubicBezTo>
                <a:cubicBezTo>
                  <a:pt x="486857" y="494755"/>
                  <a:pt x="509833" y="257582"/>
                  <a:pt x="581034" y="62315"/>
                </a:cubicBezTo>
                <a:cubicBezTo>
                  <a:pt x="589687" y="38686"/>
                  <a:pt x="599899" y="14391"/>
                  <a:pt x="616068" y="4583"/>
                </a:cubicBezTo>
                <a:cubicBezTo>
                  <a:pt x="654788" y="-19046"/>
                  <a:pt x="688260" y="53399"/>
                  <a:pt x="703154" y="114476"/>
                </a:cubicBezTo>
                <a:cubicBezTo>
                  <a:pt x="739888" y="264046"/>
                  <a:pt x="766978" y="419413"/>
                  <a:pt x="783999" y="577676"/>
                </a:cubicBezTo>
                <a:cubicBezTo>
                  <a:pt x="841441" y="509690"/>
                  <a:pt x="836619" y="319549"/>
                  <a:pt x="908387" y="323562"/>
                </a:cubicBezTo>
                <a:cubicBezTo>
                  <a:pt x="955050" y="326015"/>
                  <a:pt x="974481" y="421419"/>
                  <a:pt x="967958" y="493862"/>
                </a:cubicBezTo>
                <a:cubicBezTo>
                  <a:pt x="961433" y="566308"/>
                  <a:pt x="942002" y="642320"/>
                  <a:pt x="960015" y="709860"/>
                </a:cubicBezTo>
                <a:cubicBezTo>
                  <a:pt x="958596" y="642096"/>
                  <a:pt x="1016890" y="599745"/>
                  <a:pt x="1054760" y="632288"/>
                </a:cubicBezTo>
                <a:cubicBezTo>
                  <a:pt x="1092628" y="664833"/>
                  <a:pt x="1105819" y="744412"/>
                  <a:pt x="1095465" y="810392"/>
                </a:cubicBezTo>
                <a:cubicBezTo>
                  <a:pt x="1085111" y="876372"/>
                  <a:pt x="1056178" y="930761"/>
                  <a:pt x="1026250" y="979578"/>
                </a:cubicBezTo>
                <a:cubicBezTo>
                  <a:pt x="1080573" y="927865"/>
                  <a:pt x="1147944" y="875257"/>
                  <a:pt x="1203968" y="921845"/>
                </a:cubicBezTo>
                <a:cubicBezTo>
                  <a:pt x="1249497" y="959739"/>
                  <a:pt x="1267084" y="1052469"/>
                  <a:pt x="1258432" y="1132270"/>
                </a:cubicBezTo>
                <a:cubicBezTo>
                  <a:pt x="1249781" y="1212071"/>
                  <a:pt x="1220562" y="1282064"/>
                  <a:pt x="1192054" y="1349604"/>
                </a:cubicBezTo>
                <a:cubicBezTo>
                  <a:pt x="1210883" y="1293933"/>
                  <a:pt x="1257953" y="1277383"/>
                  <a:pt x="1295570" y="1298729"/>
                </a:cubicBezTo>
                <a:lnTo>
                  <a:pt x="1304795" y="130819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71" name="Google Shape;471;p46"/>
          <p:cNvGrpSpPr/>
          <p:nvPr/>
        </p:nvGrpSpPr>
        <p:grpSpPr>
          <a:xfrm flipH="1">
            <a:off x="9418110" y="1775900"/>
            <a:ext cx="2489952" cy="3927127"/>
            <a:chOff x="351300" y="2342764"/>
            <a:chExt cx="2489952" cy="3927127"/>
          </a:xfrm>
        </p:grpSpPr>
        <p:sp>
          <p:nvSpPr>
            <p:cNvPr id="472" name="Google Shape;472;p46"/>
            <p:cNvSpPr/>
            <p:nvPr/>
          </p:nvSpPr>
          <p:spPr>
            <a:xfrm>
              <a:off x="2063271" y="2342764"/>
              <a:ext cx="777981" cy="1229422"/>
            </a:xfrm>
            <a:custGeom>
              <a:avLst/>
              <a:gdLst/>
              <a:ahLst/>
              <a:cxnLst/>
              <a:rect l="l" t="t" r="r" b="b"/>
              <a:pathLst>
                <a:path w="519520" h="820983" extrusionOk="0">
                  <a:moveTo>
                    <a:pt x="0" y="0"/>
                  </a:moveTo>
                  <a:lnTo>
                    <a:pt x="152688" y="0"/>
                  </a:lnTo>
                  <a:lnTo>
                    <a:pt x="519521" y="355286"/>
                  </a:lnTo>
                  <a:lnTo>
                    <a:pt x="225978" y="820984"/>
                  </a:lnTo>
                  <a:lnTo>
                    <a:pt x="73195" y="820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3" name="Google Shape;473;p46"/>
            <p:cNvSpPr/>
            <p:nvPr/>
          </p:nvSpPr>
          <p:spPr>
            <a:xfrm>
              <a:off x="1900129" y="2580189"/>
              <a:ext cx="323253" cy="808993"/>
            </a:xfrm>
            <a:custGeom>
              <a:avLst/>
              <a:gdLst/>
              <a:ahLst/>
              <a:cxnLst/>
              <a:rect l="l" t="t" r="r" b="b"/>
              <a:pathLst>
                <a:path w="215862" h="540229" extrusionOk="0">
                  <a:moveTo>
                    <a:pt x="212809" y="15460"/>
                  </a:moveTo>
                  <a:cubicBezTo>
                    <a:pt x="210041" y="11452"/>
                    <a:pt x="206033" y="8875"/>
                    <a:pt x="200976" y="7921"/>
                  </a:cubicBezTo>
                  <a:cubicBezTo>
                    <a:pt x="164044" y="2577"/>
                    <a:pt x="129308" y="0"/>
                    <a:pt x="96671" y="0"/>
                  </a:cubicBezTo>
                  <a:cubicBezTo>
                    <a:pt x="62316" y="0"/>
                    <a:pt x="35500" y="859"/>
                    <a:pt x="16414" y="2672"/>
                  </a:cubicBezTo>
                  <a:cubicBezTo>
                    <a:pt x="11356" y="3149"/>
                    <a:pt x="7348" y="5153"/>
                    <a:pt x="4390" y="8780"/>
                  </a:cubicBezTo>
                  <a:cubicBezTo>
                    <a:pt x="1432" y="12311"/>
                    <a:pt x="0" y="16223"/>
                    <a:pt x="0" y="20517"/>
                  </a:cubicBezTo>
                  <a:lnTo>
                    <a:pt x="0" y="22426"/>
                  </a:lnTo>
                  <a:cubicBezTo>
                    <a:pt x="763" y="27198"/>
                    <a:pt x="2863" y="31015"/>
                    <a:pt x="6298" y="33782"/>
                  </a:cubicBezTo>
                  <a:cubicBezTo>
                    <a:pt x="9734" y="36550"/>
                    <a:pt x="13647" y="37981"/>
                    <a:pt x="17941" y="37981"/>
                  </a:cubicBezTo>
                  <a:lnTo>
                    <a:pt x="19086" y="37981"/>
                  </a:lnTo>
                  <a:cubicBezTo>
                    <a:pt x="35882" y="36454"/>
                    <a:pt x="60216" y="35691"/>
                    <a:pt x="92090" y="35691"/>
                  </a:cubicBezTo>
                  <a:cubicBezTo>
                    <a:pt x="90277" y="90563"/>
                    <a:pt x="89036" y="154406"/>
                    <a:pt x="88273" y="227028"/>
                  </a:cubicBezTo>
                  <a:cubicBezTo>
                    <a:pt x="87509" y="299746"/>
                    <a:pt x="87128" y="356717"/>
                    <a:pt x="87128" y="397943"/>
                  </a:cubicBezTo>
                  <a:cubicBezTo>
                    <a:pt x="87128" y="442986"/>
                    <a:pt x="87509" y="484689"/>
                    <a:pt x="88273" y="523147"/>
                  </a:cubicBezTo>
                  <a:cubicBezTo>
                    <a:pt x="88559" y="528205"/>
                    <a:pt x="90277" y="532308"/>
                    <a:pt x="93617" y="535458"/>
                  </a:cubicBezTo>
                  <a:cubicBezTo>
                    <a:pt x="96957" y="538607"/>
                    <a:pt x="101251" y="540229"/>
                    <a:pt x="106595" y="540229"/>
                  </a:cubicBezTo>
                  <a:cubicBezTo>
                    <a:pt x="111462" y="539943"/>
                    <a:pt x="115470" y="538225"/>
                    <a:pt x="118810" y="534885"/>
                  </a:cubicBezTo>
                  <a:cubicBezTo>
                    <a:pt x="122150" y="531641"/>
                    <a:pt x="123773" y="527442"/>
                    <a:pt x="123773" y="522384"/>
                  </a:cubicBezTo>
                  <a:cubicBezTo>
                    <a:pt x="123296" y="482685"/>
                    <a:pt x="123009" y="439264"/>
                    <a:pt x="123009" y="392313"/>
                  </a:cubicBezTo>
                  <a:cubicBezTo>
                    <a:pt x="123009" y="352614"/>
                    <a:pt x="123105" y="310243"/>
                    <a:pt x="123391" y="265200"/>
                  </a:cubicBezTo>
                  <a:cubicBezTo>
                    <a:pt x="124441" y="167098"/>
                    <a:pt x="125777" y="90850"/>
                    <a:pt x="127590" y="36454"/>
                  </a:cubicBezTo>
                  <a:cubicBezTo>
                    <a:pt x="149730" y="37504"/>
                    <a:pt x="172251" y="39603"/>
                    <a:pt x="195250" y="42943"/>
                  </a:cubicBezTo>
                  <a:lnTo>
                    <a:pt x="198303" y="43325"/>
                  </a:lnTo>
                  <a:cubicBezTo>
                    <a:pt x="201834" y="43325"/>
                    <a:pt x="205174" y="42276"/>
                    <a:pt x="208228" y="40271"/>
                  </a:cubicBezTo>
                  <a:cubicBezTo>
                    <a:pt x="213286" y="36741"/>
                    <a:pt x="215863" y="31778"/>
                    <a:pt x="215863" y="25480"/>
                  </a:cubicBezTo>
                  <a:cubicBezTo>
                    <a:pt x="215863" y="21758"/>
                    <a:pt x="214908" y="18513"/>
                    <a:pt x="212809" y="15460"/>
                  </a:cubicBezTo>
                  <a:close/>
                </a:path>
              </a:pathLst>
            </a:custGeom>
            <a:solidFill>
              <a:srgbClr val="BA925F"/>
            </a:solidFill>
            <a:ln w="9800" cap="flat" cmpd="sng">
              <a:solidFill>
                <a:srgbClr val="BA925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4" name="Google Shape;474;p46"/>
            <p:cNvSpPr/>
            <p:nvPr/>
          </p:nvSpPr>
          <p:spPr>
            <a:xfrm>
              <a:off x="351300" y="2546164"/>
              <a:ext cx="461586" cy="3723727"/>
            </a:xfrm>
            <a:custGeom>
              <a:avLst/>
              <a:gdLst/>
              <a:ahLst/>
              <a:cxnLst/>
              <a:rect l="l" t="t" r="r" b="b"/>
              <a:pathLst>
                <a:path w="308238" h="2206653" extrusionOk="0">
                  <a:moveTo>
                    <a:pt x="308239" y="125323"/>
                  </a:moveTo>
                  <a:cubicBezTo>
                    <a:pt x="308239" y="-41774"/>
                    <a:pt x="0" y="-41774"/>
                    <a:pt x="0" y="125323"/>
                  </a:cubicBezTo>
                  <a:lnTo>
                    <a:pt x="0" y="2146816"/>
                  </a:lnTo>
                  <a:cubicBezTo>
                    <a:pt x="0" y="2225546"/>
                    <a:pt x="308239" y="2227646"/>
                    <a:pt x="308239" y="2146816"/>
                  </a:cubicBezTo>
                  <a:lnTo>
                    <a:pt x="308239" y="125323"/>
                  </a:lnTo>
                  <a:lnTo>
                    <a:pt x="308239" y="125323"/>
                  </a:lnTo>
                  <a:lnTo>
                    <a:pt x="308239" y="125323"/>
                  </a:lnTo>
                  <a:close/>
                </a:path>
              </a:pathLst>
            </a:custGeom>
            <a:solidFill>
              <a:srgbClr val="63371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5" name="Google Shape;475;p46"/>
            <p:cNvSpPr/>
            <p:nvPr/>
          </p:nvSpPr>
          <p:spPr>
            <a:xfrm>
              <a:off x="595436" y="2342764"/>
              <a:ext cx="2017694" cy="1229422"/>
            </a:xfrm>
            <a:custGeom>
              <a:avLst/>
              <a:gdLst/>
              <a:ahLst/>
              <a:cxnLst/>
              <a:rect l="l" t="t" r="r" b="b"/>
              <a:pathLst>
                <a:path w="1347375" h="820983" extrusionOk="0">
                  <a:moveTo>
                    <a:pt x="0" y="245541"/>
                  </a:moveTo>
                  <a:lnTo>
                    <a:pt x="981116" y="0"/>
                  </a:lnTo>
                  <a:lnTo>
                    <a:pt x="1347376" y="355286"/>
                  </a:lnTo>
                  <a:lnTo>
                    <a:pt x="1054215" y="820984"/>
                  </a:lnTo>
                  <a:lnTo>
                    <a:pt x="2481" y="795504"/>
                  </a:lnTo>
                  <a:lnTo>
                    <a:pt x="0" y="245541"/>
                  </a:ln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76" name="Google Shape;476;p46"/>
          <p:cNvSpPr/>
          <p:nvPr/>
        </p:nvSpPr>
        <p:spPr>
          <a:xfrm>
            <a:off x="11503021" y="5162615"/>
            <a:ext cx="548532" cy="597582"/>
          </a:xfrm>
          <a:custGeom>
            <a:avLst/>
            <a:gdLst/>
            <a:ahLst/>
            <a:cxnLst/>
            <a:rect l="l" t="t" r="r" b="b"/>
            <a:pathLst>
              <a:path w="548532" h="597582" extrusionOk="0">
                <a:moveTo>
                  <a:pt x="270639" y="582504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8" y="486979"/>
                </a:cubicBezTo>
                <a:cubicBezTo>
                  <a:pt x="168625" y="340685"/>
                  <a:pt x="117475" y="179217"/>
                  <a:pt x="98102" y="13933"/>
                </a:cubicBezTo>
                <a:cubicBezTo>
                  <a:pt x="145913" y="140282"/>
                  <a:pt x="197541" y="265200"/>
                  <a:pt x="252889" y="388495"/>
                </a:cubicBezTo>
                <a:cubicBezTo>
                  <a:pt x="215386" y="261001"/>
                  <a:pt x="226933" y="119669"/>
                  <a:pt x="284668" y="0"/>
                </a:cubicBezTo>
                <a:cubicBezTo>
                  <a:pt x="292111" y="137228"/>
                  <a:pt x="299746" y="275793"/>
                  <a:pt x="336773" y="408058"/>
                </a:cubicBezTo>
                <a:cubicBezTo>
                  <a:pt x="335723" y="305567"/>
                  <a:pt x="373132" y="203075"/>
                  <a:pt x="440027" y="125490"/>
                </a:cubicBezTo>
                <a:cubicBezTo>
                  <a:pt x="400616" y="239529"/>
                  <a:pt x="384392" y="361584"/>
                  <a:pt x="392790" y="482017"/>
                </a:cubicBezTo>
                <a:cubicBezTo>
                  <a:pt x="406533" y="441459"/>
                  <a:pt x="420941" y="400424"/>
                  <a:pt x="445468" y="365211"/>
                </a:cubicBezTo>
                <a:cubicBezTo>
                  <a:pt x="469993" y="330092"/>
                  <a:pt x="506161" y="300986"/>
                  <a:pt x="548532" y="294306"/>
                </a:cubicBezTo>
                <a:cubicBezTo>
                  <a:pt x="467130" y="378762"/>
                  <a:pt x="407773" y="484212"/>
                  <a:pt x="377713" y="597582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7" name="Google Shape;477;p46"/>
          <p:cNvSpPr/>
          <p:nvPr/>
        </p:nvSpPr>
        <p:spPr>
          <a:xfrm>
            <a:off x="11344703" y="5136277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5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5" y="179217"/>
                  <a:pt x="98102" y="13933"/>
                </a:cubicBezTo>
                <a:cubicBezTo>
                  <a:pt x="145913" y="140282"/>
                  <a:pt x="197540" y="265200"/>
                  <a:pt x="252889" y="388495"/>
                </a:cubicBezTo>
                <a:cubicBezTo>
                  <a:pt x="215386" y="261001"/>
                  <a:pt x="226933" y="119669"/>
                  <a:pt x="284667" y="0"/>
                </a:cubicBezTo>
                <a:cubicBezTo>
                  <a:pt x="292111" y="137228"/>
                  <a:pt x="299746" y="275793"/>
                  <a:pt x="336773" y="408059"/>
                </a:cubicBezTo>
                <a:cubicBezTo>
                  <a:pt x="335723" y="305567"/>
                  <a:pt x="373131" y="203075"/>
                  <a:pt x="440027" y="125490"/>
                </a:cubicBezTo>
                <a:cubicBezTo>
                  <a:pt x="400615" y="239529"/>
                  <a:pt x="384392" y="361584"/>
                  <a:pt x="392790" y="482017"/>
                </a:cubicBezTo>
                <a:cubicBezTo>
                  <a:pt x="406531" y="441459"/>
                  <a:pt x="420941" y="400424"/>
                  <a:pt x="445468" y="365210"/>
                </a:cubicBezTo>
                <a:cubicBezTo>
                  <a:pt x="469993" y="330092"/>
                  <a:pt x="506161" y="300986"/>
                  <a:pt x="548531" y="294306"/>
                </a:cubicBezTo>
                <a:cubicBezTo>
                  <a:pt x="467129" y="378761"/>
                  <a:pt x="407772" y="484212"/>
                  <a:pt x="377711" y="597582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8" name="Google Shape;478;p46"/>
          <p:cNvSpPr/>
          <p:nvPr/>
        </p:nvSpPr>
        <p:spPr>
          <a:xfrm rot="2700000" flipH="1">
            <a:off x="8464580" y="5056235"/>
            <a:ext cx="1114191" cy="1230677"/>
          </a:xfrm>
          <a:custGeom>
            <a:avLst/>
            <a:gdLst/>
            <a:ahLst/>
            <a:cxnLst/>
            <a:rect l="l" t="t" r="r" b="b"/>
            <a:pathLst>
              <a:path w="905577" h="1000253" extrusionOk="0">
                <a:moveTo>
                  <a:pt x="78730" y="530571"/>
                </a:moveTo>
                <a:cubicBezTo>
                  <a:pt x="27198" y="421972"/>
                  <a:pt x="96" y="301921"/>
                  <a:pt x="0" y="181775"/>
                </a:cubicBezTo>
                <a:cubicBezTo>
                  <a:pt x="0" y="149329"/>
                  <a:pt x="2195" y="115642"/>
                  <a:pt x="17273" y="86918"/>
                </a:cubicBezTo>
                <a:cubicBezTo>
                  <a:pt x="32351" y="58193"/>
                  <a:pt x="63461" y="35672"/>
                  <a:pt x="95716" y="39871"/>
                </a:cubicBezTo>
                <a:cubicBezTo>
                  <a:pt x="146580" y="46551"/>
                  <a:pt x="167193" y="107817"/>
                  <a:pt x="176927" y="158204"/>
                </a:cubicBezTo>
                <a:cubicBezTo>
                  <a:pt x="143431" y="102950"/>
                  <a:pt x="185039" y="19162"/>
                  <a:pt x="249263" y="12387"/>
                </a:cubicBezTo>
                <a:cubicBezTo>
                  <a:pt x="313487" y="5611"/>
                  <a:pt x="371604" y="78997"/>
                  <a:pt x="350323" y="139977"/>
                </a:cubicBezTo>
                <a:cubicBezTo>
                  <a:pt x="357194" y="112970"/>
                  <a:pt x="365115" y="84246"/>
                  <a:pt x="386014" y="65828"/>
                </a:cubicBezTo>
                <a:cubicBezTo>
                  <a:pt x="407009" y="47505"/>
                  <a:pt x="445563" y="46837"/>
                  <a:pt x="458446" y="71553"/>
                </a:cubicBezTo>
                <a:cubicBezTo>
                  <a:pt x="463599" y="81478"/>
                  <a:pt x="463694" y="93121"/>
                  <a:pt x="463312" y="104286"/>
                </a:cubicBezTo>
                <a:cubicBezTo>
                  <a:pt x="462167" y="138068"/>
                  <a:pt x="457587" y="171660"/>
                  <a:pt x="449761" y="204583"/>
                </a:cubicBezTo>
                <a:cubicBezTo>
                  <a:pt x="467893" y="117837"/>
                  <a:pt x="505206" y="14105"/>
                  <a:pt x="592811" y="1031"/>
                </a:cubicBezTo>
                <a:cubicBezTo>
                  <a:pt x="605026" y="-783"/>
                  <a:pt x="617909" y="-496"/>
                  <a:pt x="629361" y="4275"/>
                </a:cubicBezTo>
                <a:cubicBezTo>
                  <a:pt x="668582" y="20689"/>
                  <a:pt x="669632" y="77947"/>
                  <a:pt x="650355" y="115833"/>
                </a:cubicBezTo>
                <a:cubicBezTo>
                  <a:pt x="631078" y="153719"/>
                  <a:pt x="598441" y="185783"/>
                  <a:pt x="589566" y="227391"/>
                </a:cubicBezTo>
                <a:cubicBezTo>
                  <a:pt x="614760" y="201052"/>
                  <a:pt x="642148" y="174427"/>
                  <a:pt x="677076" y="164025"/>
                </a:cubicBezTo>
                <a:cubicBezTo>
                  <a:pt x="712003" y="153623"/>
                  <a:pt x="756187" y="165170"/>
                  <a:pt x="770979" y="198475"/>
                </a:cubicBezTo>
                <a:cubicBezTo>
                  <a:pt x="797222" y="257451"/>
                  <a:pt x="720496" y="307742"/>
                  <a:pt x="694730" y="366909"/>
                </a:cubicBezTo>
                <a:cubicBezTo>
                  <a:pt x="720687" y="346201"/>
                  <a:pt x="748648" y="324538"/>
                  <a:pt x="781762" y="321675"/>
                </a:cubicBezTo>
                <a:cubicBezTo>
                  <a:pt x="814876" y="318812"/>
                  <a:pt x="852381" y="344292"/>
                  <a:pt x="848850" y="377311"/>
                </a:cubicBezTo>
                <a:cubicBezTo>
                  <a:pt x="846845" y="395729"/>
                  <a:pt x="833390" y="410425"/>
                  <a:pt x="820602" y="423785"/>
                </a:cubicBezTo>
                <a:cubicBezTo>
                  <a:pt x="789301" y="456518"/>
                  <a:pt x="758000" y="489155"/>
                  <a:pt x="726795" y="521887"/>
                </a:cubicBezTo>
                <a:cubicBezTo>
                  <a:pt x="782144" y="476558"/>
                  <a:pt x="879864" y="505760"/>
                  <a:pt x="901336" y="573992"/>
                </a:cubicBezTo>
                <a:cubicBezTo>
                  <a:pt x="922808" y="642225"/>
                  <a:pt x="859347" y="722099"/>
                  <a:pt x="787965" y="716660"/>
                </a:cubicBezTo>
                <a:cubicBezTo>
                  <a:pt x="826805" y="702059"/>
                  <a:pt x="872707" y="735460"/>
                  <a:pt x="878624" y="776590"/>
                </a:cubicBezTo>
                <a:cubicBezTo>
                  <a:pt x="884540" y="817720"/>
                  <a:pt x="857534" y="858660"/>
                  <a:pt x="820984" y="878414"/>
                </a:cubicBezTo>
                <a:cubicBezTo>
                  <a:pt x="784434" y="898168"/>
                  <a:pt x="740537" y="899790"/>
                  <a:pt x="699502" y="893301"/>
                </a:cubicBezTo>
                <a:cubicBezTo>
                  <a:pt x="634419" y="883090"/>
                  <a:pt x="572580" y="853602"/>
                  <a:pt x="523720" y="809513"/>
                </a:cubicBezTo>
                <a:cubicBezTo>
                  <a:pt x="566281" y="846349"/>
                  <a:pt x="594147" y="899599"/>
                  <a:pt x="600254" y="955521"/>
                </a:cubicBezTo>
                <a:cubicBezTo>
                  <a:pt x="601972" y="970790"/>
                  <a:pt x="600445" y="989303"/>
                  <a:pt x="587181" y="997033"/>
                </a:cubicBezTo>
                <a:cubicBezTo>
                  <a:pt x="575443" y="1003809"/>
                  <a:pt x="560651" y="998656"/>
                  <a:pt x="548436" y="992930"/>
                </a:cubicBezTo>
                <a:cubicBezTo>
                  <a:pt x="455774" y="949700"/>
                  <a:pt x="375708" y="879845"/>
                  <a:pt x="320358" y="793863"/>
                </a:cubicBezTo>
                <a:cubicBezTo>
                  <a:pt x="280946" y="834898"/>
                  <a:pt x="207274" y="835470"/>
                  <a:pt x="167193" y="795103"/>
                </a:cubicBezTo>
                <a:cubicBezTo>
                  <a:pt x="127113" y="754737"/>
                  <a:pt x="128258" y="681065"/>
                  <a:pt x="169579" y="641938"/>
                </a:cubicBezTo>
                <a:cubicBezTo>
                  <a:pt x="129976" y="647759"/>
                  <a:pt x="84265" y="637549"/>
                  <a:pt x="62411" y="603957"/>
                </a:cubicBezTo>
                <a:cubicBezTo>
                  <a:pt x="40558" y="570366"/>
                  <a:pt x="60312" y="513871"/>
                  <a:pt x="100392" y="512631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p46"/>
          <p:cNvSpPr/>
          <p:nvPr/>
        </p:nvSpPr>
        <p:spPr>
          <a:xfrm rot="2700000" flipH="1">
            <a:off x="7901122" y="4953517"/>
            <a:ext cx="950952" cy="1087424"/>
          </a:xfrm>
          <a:custGeom>
            <a:avLst/>
            <a:gdLst/>
            <a:ahLst/>
            <a:cxnLst/>
            <a:rect l="l" t="t" r="r" b="b"/>
            <a:pathLst>
              <a:path w="772902" h="883822" extrusionOk="0">
                <a:moveTo>
                  <a:pt x="129861" y="600403"/>
                </a:moveTo>
                <a:cubicBezTo>
                  <a:pt x="41111" y="515757"/>
                  <a:pt x="-7462" y="390648"/>
                  <a:pt x="935" y="268212"/>
                </a:cubicBezTo>
                <a:cubicBezTo>
                  <a:pt x="3608" y="229085"/>
                  <a:pt x="18017" y="183184"/>
                  <a:pt x="55903" y="172782"/>
                </a:cubicBezTo>
                <a:cubicBezTo>
                  <a:pt x="109821" y="157895"/>
                  <a:pt x="147134" y="224886"/>
                  <a:pt x="162689" y="278614"/>
                </a:cubicBezTo>
                <a:cubicBezTo>
                  <a:pt x="180821" y="216870"/>
                  <a:pt x="199907" y="155509"/>
                  <a:pt x="219852" y="94338"/>
                </a:cubicBezTo>
                <a:cubicBezTo>
                  <a:pt x="222715" y="85463"/>
                  <a:pt x="226436" y="75729"/>
                  <a:pt x="234834" y="71722"/>
                </a:cubicBezTo>
                <a:cubicBezTo>
                  <a:pt x="252489" y="63324"/>
                  <a:pt x="268235" y="86418"/>
                  <a:pt x="273292" y="105313"/>
                </a:cubicBezTo>
                <a:cubicBezTo>
                  <a:pt x="281308" y="135373"/>
                  <a:pt x="286271" y="166293"/>
                  <a:pt x="288084" y="197403"/>
                </a:cubicBezTo>
                <a:cubicBezTo>
                  <a:pt x="287989" y="112947"/>
                  <a:pt x="347537" y="31832"/>
                  <a:pt x="428080" y="6734"/>
                </a:cubicBezTo>
                <a:cubicBezTo>
                  <a:pt x="449265" y="73916"/>
                  <a:pt x="451078" y="147016"/>
                  <a:pt x="433329" y="215153"/>
                </a:cubicBezTo>
                <a:cubicBezTo>
                  <a:pt x="468829" y="125639"/>
                  <a:pt x="538588" y="50250"/>
                  <a:pt x="625047" y="7974"/>
                </a:cubicBezTo>
                <a:cubicBezTo>
                  <a:pt x="635449" y="2916"/>
                  <a:pt x="647092" y="-1855"/>
                  <a:pt x="658448" y="722"/>
                </a:cubicBezTo>
                <a:cubicBezTo>
                  <a:pt x="685741" y="7020"/>
                  <a:pt x="686886" y="45287"/>
                  <a:pt x="680587" y="72485"/>
                </a:cubicBezTo>
                <a:cubicBezTo>
                  <a:pt x="665128" y="139381"/>
                  <a:pt x="642893" y="204655"/>
                  <a:pt x="614359" y="267067"/>
                </a:cubicBezTo>
                <a:cubicBezTo>
                  <a:pt x="662647" y="264681"/>
                  <a:pt x="705590" y="195494"/>
                  <a:pt x="744621" y="224028"/>
                </a:cubicBezTo>
                <a:cubicBezTo>
                  <a:pt x="769910" y="242541"/>
                  <a:pt x="757981" y="283671"/>
                  <a:pt x="736891" y="306861"/>
                </a:cubicBezTo>
                <a:cubicBezTo>
                  <a:pt x="715801" y="330050"/>
                  <a:pt x="686695" y="349709"/>
                  <a:pt x="680587" y="380437"/>
                </a:cubicBezTo>
                <a:cubicBezTo>
                  <a:pt x="696047" y="355816"/>
                  <a:pt x="738800" y="362878"/>
                  <a:pt x="751969" y="388740"/>
                </a:cubicBezTo>
                <a:cubicBezTo>
                  <a:pt x="765234" y="414601"/>
                  <a:pt x="753496" y="447811"/>
                  <a:pt x="731834" y="467183"/>
                </a:cubicBezTo>
                <a:cubicBezTo>
                  <a:pt x="710171" y="486556"/>
                  <a:pt x="681065" y="494953"/>
                  <a:pt x="652627" y="501061"/>
                </a:cubicBezTo>
                <a:cubicBezTo>
                  <a:pt x="695284" y="503256"/>
                  <a:pt x="745480" y="510031"/>
                  <a:pt x="765520" y="547726"/>
                </a:cubicBezTo>
                <a:cubicBezTo>
                  <a:pt x="781839" y="578359"/>
                  <a:pt x="769337" y="617867"/>
                  <a:pt x="745289" y="642870"/>
                </a:cubicBezTo>
                <a:cubicBezTo>
                  <a:pt x="721241" y="667872"/>
                  <a:pt x="688222" y="681710"/>
                  <a:pt x="656062" y="694784"/>
                </a:cubicBezTo>
                <a:cubicBezTo>
                  <a:pt x="687840" y="677988"/>
                  <a:pt x="730974" y="704804"/>
                  <a:pt x="736223" y="740304"/>
                </a:cubicBezTo>
                <a:cubicBezTo>
                  <a:pt x="741472" y="775899"/>
                  <a:pt x="715038" y="811113"/>
                  <a:pt x="681255" y="823423"/>
                </a:cubicBezTo>
                <a:cubicBezTo>
                  <a:pt x="647473" y="835734"/>
                  <a:pt x="609015" y="828385"/>
                  <a:pt x="577141" y="811876"/>
                </a:cubicBezTo>
                <a:cubicBezTo>
                  <a:pt x="606438" y="806055"/>
                  <a:pt x="638694" y="824950"/>
                  <a:pt x="647855" y="853484"/>
                </a:cubicBezTo>
                <a:cubicBezTo>
                  <a:pt x="575996" y="897668"/>
                  <a:pt x="477417" y="893182"/>
                  <a:pt x="409948" y="842700"/>
                </a:cubicBezTo>
                <a:cubicBezTo>
                  <a:pt x="413288" y="876387"/>
                  <a:pt x="359370" y="877532"/>
                  <a:pt x="330360" y="860068"/>
                </a:cubicBezTo>
                <a:cubicBezTo>
                  <a:pt x="259455" y="817411"/>
                  <a:pt x="204869" y="748129"/>
                  <a:pt x="180057" y="669208"/>
                </a:cubicBezTo>
                <a:cubicBezTo>
                  <a:pt x="158108" y="691730"/>
                  <a:pt x="127571" y="707762"/>
                  <a:pt x="96270" y="705663"/>
                </a:cubicBezTo>
                <a:cubicBezTo>
                  <a:pt x="64873" y="703563"/>
                  <a:pt x="34336" y="679610"/>
                  <a:pt x="30996" y="648309"/>
                </a:cubicBezTo>
                <a:cubicBezTo>
                  <a:pt x="27656" y="617008"/>
                  <a:pt x="58861" y="585135"/>
                  <a:pt x="89303" y="593055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0" name="Google Shape;480;p46"/>
          <p:cNvSpPr/>
          <p:nvPr/>
        </p:nvSpPr>
        <p:spPr>
          <a:xfrm rot="2700000" flipH="1">
            <a:off x="7384013" y="5062304"/>
            <a:ext cx="979525" cy="1061688"/>
          </a:xfrm>
          <a:custGeom>
            <a:avLst/>
            <a:gdLst/>
            <a:ahLst/>
            <a:cxnLst/>
            <a:rect l="l" t="t" r="r" b="b"/>
            <a:pathLst>
              <a:path w="796125" h="862904" extrusionOk="0">
                <a:moveTo>
                  <a:pt x="41635" y="413830"/>
                </a:moveTo>
                <a:cubicBezTo>
                  <a:pt x="7090" y="313342"/>
                  <a:pt x="41349" y="193100"/>
                  <a:pt x="123610" y="125918"/>
                </a:cubicBezTo>
                <a:cubicBezTo>
                  <a:pt x="132198" y="118951"/>
                  <a:pt x="142887" y="112080"/>
                  <a:pt x="153575" y="114943"/>
                </a:cubicBezTo>
                <a:cubicBezTo>
                  <a:pt x="168557" y="118951"/>
                  <a:pt x="172565" y="137942"/>
                  <a:pt x="173710" y="153497"/>
                </a:cubicBezTo>
                <a:cubicBezTo>
                  <a:pt x="175810" y="181649"/>
                  <a:pt x="177909" y="209705"/>
                  <a:pt x="180104" y="237857"/>
                </a:cubicBezTo>
                <a:cubicBezTo>
                  <a:pt x="202912" y="149489"/>
                  <a:pt x="257594" y="69614"/>
                  <a:pt x="331742" y="16364"/>
                </a:cubicBezTo>
                <a:cubicBezTo>
                  <a:pt x="348443" y="67133"/>
                  <a:pt x="349015" y="123055"/>
                  <a:pt x="333269" y="174110"/>
                </a:cubicBezTo>
                <a:cubicBezTo>
                  <a:pt x="349779" y="139182"/>
                  <a:pt x="368578" y="101774"/>
                  <a:pt x="403029" y="84215"/>
                </a:cubicBezTo>
                <a:cubicBezTo>
                  <a:pt x="437479" y="66655"/>
                  <a:pt x="490729" y="83833"/>
                  <a:pt x="493115" y="122482"/>
                </a:cubicBezTo>
                <a:cubicBezTo>
                  <a:pt x="494928" y="152256"/>
                  <a:pt x="466967" y="179836"/>
                  <a:pt x="474887" y="208560"/>
                </a:cubicBezTo>
                <a:cubicBezTo>
                  <a:pt x="541975" y="129353"/>
                  <a:pt x="624140" y="62838"/>
                  <a:pt x="715657" y="13883"/>
                </a:cubicBezTo>
                <a:cubicBezTo>
                  <a:pt x="734743" y="3672"/>
                  <a:pt x="758124" y="-5871"/>
                  <a:pt x="777114" y="4435"/>
                </a:cubicBezTo>
                <a:cubicBezTo>
                  <a:pt x="809560" y="21804"/>
                  <a:pt x="794960" y="71332"/>
                  <a:pt x="774156" y="101774"/>
                </a:cubicBezTo>
                <a:cubicBezTo>
                  <a:pt x="733025" y="161799"/>
                  <a:pt x="683306" y="215813"/>
                  <a:pt x="627003" y="261905"/>
                </a:cubicBezTo>
                <a:cubicBezTo>
                  <a:pt x="643894" y="253508"/>
                  <a:pt x="661644" y="244919"/>
                  <a:pt x="680539" y="245682"/>
                </a:cubicBezTo>
                <a:cubicBezTo>
                  <a:pt x="699434" y="246446"/>
                  <a:pt x="719093" y="260283"/>
                  <a:pt x="719474" y="279083"/>
                </a:cubicBezTo>
                <a:cubicBezTo>
                  <a:pt x="719761" y="292157"/>
                  <a:pt x="711077" y="303608"/>
                  <a:pt x="702202" y="313151"/>
                </a:cubicBezTo>
                <a:cubicBezTo>
                  <a:pt x="678821" y="338536"/>
                  <a:pt x="650860" y="359721"/>
                  <a:pt x="620036" y="375467"/>
                </a:cubicBezTo>
                <a:cubicBezTo>
                  <a:pt x="653723" y="387205"/>
                  <a:pt x="674718" y="427095"/>
                  <a:pt x="665366" y="461545"/>
                </a:cubicBezTo>
                <a:cubicBezTo>
                  <a:pt x="656014" y="495995"/>
                  <a:pt x="617651" y="519662"/>
                  <a:pt x="582628" y="512695"/>
                </a:cubicBezTo>
                <a:cubicBezTo>
                  <a:pt x="619941" y="513459"/>
                  <a:pt x="644276" y="559551"/>
                  <a:pt x="632633" y="594956"/>
                </a:cubicBezTo>
                <a:cubicBezTo>
                  <a:pt x="620991" y="630360"/>
                  <a:pt x="584250" y="652500"/>
                  <a:pt x="547510" y="658799"/>
                </a:cubicBezTo>
                <a:cubicBezTo>
                  <a:pt x="582151" y="668723"/>
                  <a:pt x="606867" y="705845"/>
                  <a:pt x="602477" y="741632"/>
                </a:cubicBezTo>
                <a:cubicBezTo>
                  <a:pt x="598088" y="777418"/>
                  <a:pt x="565164" y="807574"/>
                  <a:pt x="529187" y="808719"/>
                </a:cubicBezTo>
                <a:cubicBezTo>
                  <a:pt x="550277" y="817499"/>
                  <a:pt x="541116" y="853380"/>
                  <a:pt x="519453" y="860633"/>
                </a:cubicBezTo>
                <a:cubicBezTo>
                  <a:pt x="497791" y="867790"/>
                  <a:pt x="474697" y="856720"/>
                  <a:pt x="454752" y="845650"/>
                </a:cubicBezTo>
                <a:cubicBezTo>
                  <a:pt x="412094" y="821984"/>
                  <a:pt x="363616" y="773601"/>
                  <a:pt x="390909" y="733043"/>
                </a:cubicBezTo>
                <a:cubicBezTo>
                  <a:pt x="330120" y="733997"/>
                  <a:pt x="269236" y="710140"/>
                  <a:pt x="225243" y="668151"/>
                </a:cubicBezTo>
                <a:cubicBezTo>
                  <a:pt x="206252" y="649923"/>
                  <a:pt x="192510" y="614137"/>
                  <a:pt x="215509" y="601350"/>
                </a:cubicBezTo>
                <a:cubicBezTo>
                  <a:pt x="187071" y="625112"/>
                  <a:pt x="141264" y="614710"/>
                  <a:pt x="115212" y="588276"/>
                </a:cubicBezTo>
                <a:cubicBezTo>
                  <a:pt x="89159" y="561937"/>
                  <a:pt x="78185" y="524529"/>
                  <a:pt x="69406" y="488552"/>
                </a:cubicBezTo>
                <a:cubicBezTo>
                  <a:pt x="36959" y="492464"/>
                  <a:pt x="3845" y="466221"/>
                  <a:pt x="314" y="433679"/>
                </a:cubicBezTo>
                <a:cubicBezTo>
                  <a:pt x="-3217" y="401138"/>
                  <a:pt x="23504" y="368405"/>
                  <a:pt x="56045" y="365351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p46"/>
          <p:cNvSpPr/>
          <p:nvPr/>
        </p:nvSpPr>
        <p:spPr>
          <a:xfrm flipH="1">
            <a:off x="6998058" y="5763474"/>
            <a:ext cx="5203804" cy="1080625"/>
          </a:xfrm>
          <a:custGeom>
            <a:avLst/>
            <a:gdLst/>
            <a:ahLst/>
            <a:cxnLst/>
            <a:rect l="l" t="t" r="r" b="b"/>
            <a:pathLst>
              <a:path w="5203804" h="1080625" extrusionOk="0">
                <a:moveTo>
                  <a:pt x="4061146" y="6"/>
                </a:moveTo>
                <a:cubicBezTo>
                  <a:pt x="4196635" y="359"/>
                  <a:pt x="4330847" y="17781"/>
                  <a:pt x="4459886" y="58034"/>
                </a:cubicBezTo>
                <a:cubicBezTo>
                  <a:pt x="4799392" y="163939"/>
                  <a:pt x="5073276" y="431237"/>
                  <a:pt x="5167114" y="748091"/>
                </a:cubicBezTo>
                <a:cubicBezTo>
                  <a:pt x="5190573" y="827304"/>
                  <a:pt x="5202609" y="909053"/>
                  <a:pt x="5203804" y="990999"/>
                </a:cubicBezTo>
                <a:lnTo>
                  <a:pt x="5199230" y="1080625"/>
                </a:lnTo>
                <a:lnTo>
                  <a:pt x="0" y="1080625"/>
                </a:lnTo>
                <a:lnTo>
                  <a:pt x="0" y="269579"/>
                </a:lnTo>
                <a:lnTo>
                  <a:pt x="15548" y="260119"/>
                </a:lnTo>
                <a:cubicBezTo>
                  <a:pt x="121291" y="205964"/>
                  <a:pt x="239496" y="175299"/>
                  <a:pt x="361873" y="177811"/>
                </a:cubicBezTo>
                <a:cubicBezTo>
                  <a:pt x="707336" y="184890"/>
                  <a:pt x="985818" y="432002"/>
                  <a:pt x="1311740" y="537142"/>
                </a:cubicBezTo>
                <a:cubicBezTo>
                  <a:pt x="1654591" y="647735"/>
                  <a:pt x="2036313" y="595213"/>
                  <a:pt x="2380523" y="488160"/>
                </a:cubicBezTo>
                <a:cubicBezTo>
                  <a:pt x="2724733" y="381107"/>
                  <a:pt x="3047311" y="221914"/>
                  <a:pt x="3391102" y="113808"/>
                </a:cubicBezTo>
                <a:cubicBezTo>
                  <a:pt x="3605971" y="46242"/>
                  <a:pt x="3835332" y="-584"/>
                  <a:pt x="4061146" y="6"/>
                </a:cubicBezTo>
                <a:close/>
              </a:path>
            </a:pathLst>
          </a:custGeom>
          <a:solidFill>
            <a:srgbClr val="61C1E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p46"/>
          <p:cNvSpPr/>
          <p:nvPr/>
        </p:nvSpPr>
        <p:spPr>
          <a:xfrm>
            <a:off x="11457530" y="5612451"/>
            <a:ext cx="744332" cy="464170"/>
          </a:xfrm>
          <a:custGeom>
            <a:avLst/>
            <a:gdLst/>
            <a:ahLst/>
            <a:cxnLst/>
            <a:rect l="l" t="t" r="r" b="b"/>
            <a:pathLst>
              <a:path w="744332" h="464170" extrusionOk="0">
                <a:moveTo>
                  <a:pt x="346810" y="1591"/>
                </a:moveTo>
                <a:cubicBezTo>
                  <a:pt x="323990" y="-810"/>
                  <a:pt x="301087" y="-576"/>
                  <a:pt x="278327" y="2859"/>
                </a:cubicBezTo>
                <a:cubicBezTo>
                  <a:pt x="195207" y="15353"/>
                  <a:pt x="114664" y="71259"/>
                  <a:pt x="51489" y="160584"/>
                </a:cubicBezTo>
                <a:cubicBezTo>
                  <a:pt x="38893" y="178386"/>
                  <a:pt x="26582" y="199936"/>
                  <a:pt x="17230" y="223361"/>
                </a:cubicBezTo>
                <a:cubicBezTo>
                  <a:pt x="-3192" y="274269"/>
                  <a:pt x="-9967" y="334548"/>
                  <a:pt x="22288" y="387330"/>
                </a:cubicBezTo>
                <a:cubicBezTo>
                  <a:pt x="37270" y="412003"/>
                  <a:pt x="57597" y="426214"/>
                  <a:pt x="78687" y="430743"/>
                </a:cubicBezTo>
                <a:cubicBezTo>
                  <a:pt x="271551" y="472594"/>
                  <a:pt x="596203" y="474311"/>
                  <a:pt x="729996" y="440582"/>
                </a:cubicBezTo>
                <a:lnTo>
                  <a:pt x="744332" y="430636"/>
                </a:lnTo>
                <a:lnTo>
                  <a:pt x="744332" y="260666"/>
                </a:lnTo>
                <a:lnTo>
                  <a:pt x="738634" y="248141"/>
                </a:lnTo>
                <a:cubicBezTo>
                  <a:pt x="662853" y="112568"/>
                  <a:pt x="527351" y="51797"/>
                  <a:pt x="414792" y="16134"/>
                </a:cubicBezTo>
                <a:cubicBezTo>
                  <a:pt x="392365" y="9029"/>
                  <a:pt x="369629" y="3992"/>
                  <a:pt x="346810" y="1591"/>
                </a:cubicBezTo>
                <a:close/>
              </a:path>
            </a:pathLst>
          </a:custGeom>
          <a:solidFill>
            <a:srgbClr val="63371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p46"/>
          <p:cNvSpPr/>
          <p:nvPr/>
        </p:nvSpPr>
        <p:spPr>
          <a:xfrm>
            <a:off x="11443424" y="5589967"/>
            <a:ext cx="758438" cy="510638"/>
          </a:xfrm>
          <a:custGeom>
            <a:avLst/>
            <a:gdLst/>
            <a:ahLst/>
            <a:cxnLst/>
            <a:rect l="l" t="t" r="r" b="b"/>
            <a:pathLst>
              <a:path w="758438" h="510638" extrusionOk="0">
                <a:moveTo>
                  <a:pt x="18765" y="234786"/>
                </a:moveTo>
                <a:lnTo>
                  <a:pt x="1526" y="303213"/>
                </a:lnTo>
                <a:cubicBezTo>
                  <a:pt x="-1253" y="327516"/>
                  <a:pt x="-442" y="352580"/>
                  <a:pt x="5665" y="376863"/>
                </a:cubicBezTo>
                <a:cubicBezTo>
                  <a:pt x="18263" y="427146"/>
                  <a:pt x="47846" y="461814"/>
                  <a:pt x="79719" y="473214"/>
                </a:cubicBezTo>
                <a:cubicBezTo>
                  <a:pt x="106535" y="482740"/>
                  <a:pt x="134973" y="485239"/>
                  <a:pt x="162170" y="489299"/>
                </a:cubicBezTo>
                <a:cubicBezTo>
                  <a:pt x="191754" y="493828"/>
                  <a:pt x="221338" y="497263"/>
                  <a:pt x="250921" y="500074"/>
                </a:cubicBezTo>
                <a:cubicBezTo>
                  <a:pt x="372594" y="511786"/>
                  <a:pt x="495030" y="514285"/>
                  <a:pt x="616703" y="504915"/>
                </a:cubicBezTo>
                <a:cubicBezTo>
                  <a:pt x="641039" y="503041"/>
                  <a:pt x="665372" y="500542"/>
                  <a:pt x="689612" y="496950"/>
                </a:cubicBezTo>
                <a:cubicBezTo>
                  <a:pt x="710225" y="493984"/>
                  <a:pt x="732269" y="492422"/>
                  <a:pt x="752405" y="484146"/>
                </a:cubicBezTo>
                <a:lnTo>
                  <a:pt x="758438" y="479956"/>
                </a:lnTo>
                <a:lnTo>
                  <a:pt x="758438" y="427659"/>
                </a:lnTo>
                <a:lnTo>
                  <a:pt x="735275" y="442782"/>
                </a:lnTo>
                <a:cubicBezTo>
                  <a:pt x="725708" y="445378"/>
                  <a:pt x="715712" y="445964"/>
                  <a:pt x="707075" y="447448"/>
                </a:cubicBezTo>
                <a:cubicBezTo>
                  <a:pt x="685890" y="451040"/>
                  <a:pt x="664705" y="453694"/>
                  <a:pt x="643520" y="455725"/>
                </a:cubicBezTo>
                <a:cubicBezTo>
                  <a:pt x="534729" y="466343"/>
                  <a:pt x="425366" y="465563"/>
                  <a:pt x="316481" y="458534"/>
                </a:cubicBezTo>
                <a:cubicBezTo>
                  <a:pt x="255597" y="454631"/>
                  <a:pt x="194712" y="448541"/>
                  <a:pt x="134115" y="437922"/>
                </a:cubicBezTo>
                <a:cubicBezTo>
                  <a:pt x="104817" y="432768"/>
                  <a:pt x="72275" y="431519"/>
                  <a:pt x="49277" y="397632"/>
                </a:cubicBezTo>
                <a:cubicBezTo>
                  <a:pt x="21984" y="357343"/>
                  <a:pt x="25324" y="304716"/>
                  <a:pt x="43646" y="257710"/>
                </a:cubicBezTo>
                <a:cubicBezTo>
                  <a:pt x="35988" y="276333"/>
                  <a:pt x="20117" y="267813"/>
                  <a:pt x="16968" y="251848"/>
                </a:cubicBezTo>
                <a:close/>
                <a:moveTo>
                  <a:pt x="347126" y="571"/>
                </a:moveTo>
                <a:cubicBezTo>
                  <a:pt x="310564" y="-1674"/>
                  <a:pt x="273967" y="2543"/>
                  <a:pt x="237465" y="15973"/>
                </a:cubicBezTo>
                <a:cubicBezTo>
                  <a:pt x="169519" y="40959"/>
                  <a:pt x="104341" y="94522"/>
                  <a:pt x="52426" y="170729"/>
                </a:cubicBezTo>
                <a:cubicBezTo>
                  <a:pt x="39639" y="189469"/>
                  <a:pt x="28377" y="210862"/>
                  <a:pt x="18834" y="234131"/>
                </a:cubicBezTo>
                <a:lnTo>
                  <a:pt x="18765" y="234786"/>
                </a:lnTo>
                <a:lnTo>
                  <a:pt x="18930" y="234131"/>
                </a:lnTo>
                <a:cubicBezTo>
                  <a:pt x="28760" y="208676"/>
                  <a:pt x="53571" y="232256"/>
                  <a:pt x="43646" y="257710"/>
                </a:cubicBezTo>
                <a:cubicBezTo>
                  <a:pt x="61493" y="214298"/>
                  <a:pt x="87545" y="180880"/>
                  <a:pt x="113979" y="152302"/>
                </a:cubicBezTo>
                <a:cubicBezTo>
                  <a:pt x="140603" y="123568"/>
                  <a:pt x="169328" y="99988"/>
                  <a:pt x="199388" y="82655"/>
                </a:cubicBezTo>
                <a:cubicBezTo>
                  <a:pt x="264662" y="45019"/>
                  <a:pt x="334231" y="37835"/>
                  <a:pt x="402559" y="54857"/>
                </a:cubicBezTo>
                <a:cubicBezTo>
                  <a:pt x="458003" y="68600"/>
                  <a:pt x="513639" y="90775"/>
                  <a:pt x="566889" y="119821"/>
                </a:cubicBezTo>
                <a:cubicBezTo>
                  <a:pt x="617658" y="147461"/>
                  <a:pt x="668331" y="183691"/>
                  <a:pt x="710511" y="238504"/>
                </a:cubicBezTo>
                <a:cubicBezTo>
                  <a:pt x="717263" y="247288"/>
                  <a:pt x="726412" y="259780"/>
                  <a:pt x="735682" y="274484"/>
                </a:cubicBezTo>
                <a:lnTo>
                  <a:pt x="758438" y="317757"/>
                </a:lnTo>
                <a:lnTo>
                  <a:pt x="758438" y="251645"/>
                </a:lnTo>
                <a:lnTo>
                  <a:pt x="706598" y="176077"/>
                </a:lnTo>
                <a:cubicBezTo>
                  <a:pt x="682383" y="149491"/>
                  <a:pt x="656164" y="127473"/>
                  <a:pt x="629682" y="108890"/>
                </a:cubicBezTo>
                <a:cubicBezTo>
                  <a:pt x="574142" y="70005"/>
                  <a:pt x="515643" y="44082"/>
                  <a:pt x="456572" y="23938"/>
                </a:cubicBezTo>
                <a:cubicBezTo>
                  <a:pt x="420213" y="11522"/>
                  <a:pt x="383687" y="2816"/>
                  <a:pt x="347126" y="571"/>
                </a:cubicBezTo>
                <a:close/>
              </a:path>
            </a:pathLst>
          </a:custGeom>
          <a:solidFill>
            <a:srgbClr val="63371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46"/>
          <p:cNvSpPr/>
          <p:nvPr/>
        </p:nvSpPr>
        <p:spPr>
          <a:xfrm>
            <a:off x="11491306" y="5670399"/>
            <a:ext cx="468925" cy="348814"/>
          </a:xfrm>
          <a:custGeom>
            <a:avLst/>
            <a:gdLst/>
            <a:ahLst/>
            <a:cxnLst/>
            <a:rect l="l" t="t" r="r" b="b"/>
            <a:pathLst>
              <a:path w="468925" h="213016" extrusionOk="0">
                <a:moveTo>
                  <a:pt x="10079" y="100129"/>
                </a:moveTo>
                <a:cubicBezTo>
                  <a:pt x="15710" y="89440"/>
                  <a:pt x="22963" y="79707"/>
                  <a:pt x="30597" y="71690"/>
                </a:cubicBezTo>
                <a:cubicBezTo>
                  <a:pt x="68483" y="31324"/>
                  <a:pt x="116961" y="6226"/>
                  <a:pt x="167253" y="1072"/>
                </a:cubicBezTo>
                <a:cubicBezTo>
                  <a:pt x="194737" y="-1791"/>
                  <a:pt x="222697" y="1263"/>
                  <a:pt x="249895" y="8039"/>
                </a:cubicBezTo>
                <a:cubicBezTo>
                  <a:pt x="327861" y="27411"/>
                  <a:pt x="424150" y="61957"/>
                  <a:pt x="464231" y="144885"/>
                </a:cubicBezTo>
                <a:cubicBezTo>
                  <a:pt x="475969" y="169125"/>
                  <a:pt x="464612" y="199757"/>
                  <a:pt x="442186" y="203861"/>
                </a:cubicBezTo>
                <a:cubicBezTo>
                  <a:pt x="361357" y="218462"/>
                  <a:pt x="164963" y="215599"/>
                  <a:pt x="48157" y="195272"/>
                </a:cubicBezTo>
                <a:cubicBezTo>
                  <a:pt x="35368" y="193077"/>
                  <a:pt x="23059" y="186493"/>
                  <a:pt x="13897" y="175137"/>
                </a:cubicBezTo>
                <a:cubicBezTo>
                  <a:pt x="-5952" y="150706"/>
                  <a:pt x="-2039" y="123223"/>
                  <a:pt x="10079" y="100129"/>
                </a:cubicBezTo>
                <a:close/>
              </a:path>
            </a:pathLst>
          </a:custGeom>
          <a:solidFill>
            <a:srgbClr val="80462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46"/>
          <p:cNvSpPr/>
          <p:nvPr/>
        </p:nvSpPr>
        <p:spPr>
          <a:xfrm flipH="1">
            <a:off x="7343112" y="6170150"/>
            <a:ext cx="4858750" cy="673949"/>
          </a:xfrm>
          <a:custGeom>
            <a:avLst/>
            <a:gdLst/>
            <a:ahLst/>
            <a:cxnLst/>
            <a:rect l="l" t="t" r="r" b="b"/>
            <a:pathLst>
              <a:path w="4858750" h="673949" extrusionOk="0">
                <a:moveTo>
                  <a:pt x="3743689" y="2686"/>
                </a:moveTo>
                <a:cubicBezTo>
                  <a:pt x="3901729" y="-4567"/>
                  <a:pt x="4059804" y="2285"/>
                  <a:pt x="4209859" y="30392"/>
                </a:cubicBezTo>
                <a:cubicBezTo>
                  <a:pt x="4505958" y="85854"/>
                  <a:pt x="4744825" y="225835"/>
                  <a:pt x="4826665" y="391768"/>
                </a:cubicBezTo>
                <a:cubicBezTo>
                  <a:pt x="4867584" y="474735"/>
                  <a:pt x="4868655" y="563013"/>
                  <a:pt x="4833933" y="646806"/>
                </a:cubicBezTo>
                <a:lnTo>
                  <a:pt x="4819587" y="673949"/>
                </a:lnTo>
                <a:lnTo>
                  <a:pt x="0" y="673949"/>
                </a:lnTo>
                <a:lnTo>
                  <a:pt x="0" y="352897"/>
                </a:lnTo>
                <a:lnTo>
                  <a:pt x="39949" y="303245"/>
                </a:lnTo>
                <a:cubicBezTo>
                  <a:pt x="157531" y="181572"/>
                  <a:pt x="386754" y="90049"/>
                  <a:pt x="635794" y="93118"/>
                </a:cubicBezTo>
                <a:cubicBezTo>
                  <a:pt x="937088" y="96825"/>
                  <a:pt x="1179964" y="226235"/>
                  <a:pt x="1464216" y="281296"/>
                </a:cubicBezTo>
                <a:cubicBezTo>
                  <a:pt x="1763233" y="339213"/>
                  <a:pt x="2096150" y="311708"/>
                  <a:pt x="2396352" y="255645"/>
                </a:cubicBezTo>
                <a:cubicBezTo>
                  <a:pt x="2696552" y="199582"/>
                  <a:pt x="2977887" y="116214"/>
                  <a:pt x="3277724" y="59600"/>
                </a:cubicBezTo>
                <a:cubicBezTo>
                  <a:pt x="3427642" y="31293"/>
                  <a:pt x="3585648" y="9938"/>
                  <a:pt x="3743689" y="2686"/>
                </a:cubicBezTo>
                <a:close/>
              </a:path>
            </a:pathLst>
          </a:custGeom>
          <a:solidFill>
            <a:srgbClr val="84D4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p46"/>
          <p:cNvSpPr/>
          <p:nvPr/>
        </p:nvSpPr>
        <p:spPr>
          <a:xfrm flipH="1">
            <a:off x="8140684" y="6276800"/>
            <a:ext cx="3362331" cy="567299"/>
          </a:xfrm>
          <a:custGeom>
            <a:avLst/>
            <a:gdLst/>
            <a:ahLst/>
            <a:cxnLst/>
            <a:rect l="l" t="t" r="r" b="b"/>
            <a:pathLst>
              <a:path w="3362331" h="567299" extrusionOk="0">
                <a:moveTo>
                  <a:pt x="1209038" y="122"/>
                </a:moveTo>
                <a:cubicBezTo>
                  <a:pt x="1465268" y="-1132"/>
                  <a:pt x="1721631" y="7264"/>
                  <a:pt x="1976211" y="25308"/>
                </a:cubicBezTo>
                <a:cubicBezTo>
                  <a:pt x="2491254" y="50821"/>
                  <a:pt x="2439928" y="87346"/>
                  <a:pt x="2974754" y="156579"/>
                </a:cubicBezTo>
                <a:cubicBezTo>
                  <a:pt x="3134255" y="177295"/>
                  <a:pt x="3318887" y="218943"/>
                  <a:pt x="3356312" y="315978"/>
                </a:cubicBezTo>
                <a:cubicBezTo>
                  <a:pt x="3383223" y="385648"/>
                  <a:pt x="3316570" y="458807"/>
                  <a:pt x="3222649" y="501655"/>
                </a:cubicBezTo>
                <a:cubicBezTo>
                  <a:pt x="3175690" y="523079"/>
                  <a:pt x="3123117" y="538506"/>
                  <a:pt x="3068115" y="550827"/>
                </a:cubicBezTo>
                <a:lnTo>
                  <a:pt x="2976867" y="567299"/>
                </a:lnTo>
                <a:lnTo>
                  <a:pt x="1736387" y="567299"/>
                </a:lnTo>
                <a:lnTo>
                  <a:pt x="1744710" y="558786"/>
                </a:lnTo>
                <a:cubicBezTo>
                  <a:pt x="1763245" y="520953"/>
                  <a:pt x="1721542" y="479958"/>
                  <a:pt x="1665405" y="460333"/>
                </a:cubicBezTo>
                <a:cubicBezTo>
                  <a:pt x="1609445" y="440707"/>
                  <a:pt x="1542436" y="437328"/>
                  <a:pt x="1478100" y="434493"/>
                </a:cubicBezTo>
                <a:cubicBezTo>
                  <a:pt x="1122560" y="418575"/>
                  <a:pt x="766842" y="402766"/>
                  <a:pt x="411123" y="386847"/>
                </a:cubicBezTo>
                <a:cubicBezTo>
                  <a:pt x="248590" y="379652"/>
                  <a:pt x="48454" y="354357"/>
                  <a:pt x="6576" y="258084"/>
                </a:cubicBezTo>
                <a:cubicBezTo>
                  <a:pt x="-21405" y="194085"/>
                  <a:pt x="43464" y="125615"/>
                  <a:pt x="133999" y="89199"/>
                </a:cubicBezTo>
                <a:cubicBezTo>
                  <a:pt x="224532" y="52784"/>
                  <a:pt x="335203" y="41553"/>
                  <a:pt x="442669" y="32831"/>
                </a:cubicBezTo>
                <a:cubicBezTo>
                  <a:pt x="696714" y="12279"/>
                  <a:pt x="952809" y="1376"/>
                  <a:pt x="1209038" y="122"/>
                </a:cubicBezTo>
                <a:close/>
              </a:path>
            </a:pathLst>
          </a:custGeom>
          <a:solidFill>
            <a:srgbClr val="A4E5F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46"/>
          <p:cNvSpPr/>
          <p:nvPr/>
        </p:nvSpPr>
        <p:spPr>
          <a:xfrm flipH="1">
            <a:off x="8936774" y="5938137"/>
            <a:ext cx="2652126" cy="905961"/>
          </a:xfrm>
          <a:custGeom>
            <a:avLst/>
            <a:gdLst/>
            <a:ahLst/>
            <a:cxnLst/>
            <a:rect l="l" t="t" r="r" b="b"/>
            <a:pathLst>
              <a:path w="2652126" h="905961" extrusionOk="0">
                <a:moveTo>
                  <a:pt x="1069963" y="68"/>
                </a:moveTo>
                <a:cubicBezTo>
                  <a:pt x="1187273" y="-1039"/>
                  <a:pt x="1304878" y="11624"/>
                  <a:pt x="1420112" y="33785"/>
                </a:cubicBezTo>
                <a:cubicBezTo>
                  <a:pt x="1860356" y="119051"/>
                  <a:pt x="2403597" y="272695"/>
                  <a:pt x="2626463" y="650901"/>
                </a:cubicBezTo>
                <a:cubicBezTo>
                  <a:pt x="2675530" y="733846"/>
                  <a:pt x="2650758" y="833886"/>
                  <a:pt x="2581706" y="886912"/>
                </a:cubicBezTo>
                <a:lnTo>
                  <a:pt x="2549176" y="905961"/>
                </a:lnTo>
                <a:lnTo>
                  <a:pt x="308600" y="905961"/>
                </a:lnTo>
                <a:lnTo>
                  <a:pt x="269053" y="901210"/>
                </a:lnTo>
                <a:cubicBezTo>
                  <a:pt x="196877" y="891501"/>
                  <a:pt x="127231" y="861954"/>
                  <a:pt x="75733" y="810459"/>
                </a:cubicBezTo>
                <a:cubicBezTo>
                  <a:pt x="-34009" y="699866"/>
                  <a:pt x="-10797" y="573658"/>
                  <a:pt x="58850" y="467285"/>
                </a:cubicBezTo>
                <a:cubicBezTo>
                  <a:pt x="90930" y="418320"/>
                  <a:pt x="133140" y="373155"/>
                  <a:pt x="176194" y="336013"/>
                </a:cubicBezTo>
                <a:cubicBezTo>
                  <a:pt x="392307" y="149018"/>
                  <a:pt x="667937" y="32095"/>
                  <a:pt x="952851" y="5923"/>
                </a:cubicBezTo>
                <a:cubicBezTo>
                  <a:pt x="991790" y="2336"/>
                  <a:pt x="1030860" y="437"/>
                  <a:pt x="1069963" y="68"/>
                </a:cubicBezTo>
                <a:close/>
              </a:path>
            </a:pathLst>
          </a:custGeom>
          <a:solidFill>
            <a:srgbClr val="63371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46"/>
          <p:cNvSpPr/>
          <p:nvPr/>
        </p:nvSpPr>
        <p:spPr>
          <a:xfrm flipH="1">
            <a:off x="8874057" y="5877606"/>
            <a:ext cx="2777191" cy="966492"/>
          </a:xfrm>
          <a:custGeom>
            <a:avLst/>
            <a:gdLst/>
            <a:ahLst/>
            <a:cxnLst/>
            <a:rect l="l" t="t" r="r" b="b"/>
            <a:pathLst>
              <a:path w="2777191" h="966492" extrusionOk="0">
                <a:moveTo>
                  <a:pt x="64762" y="499942"/>
                </a:moveTo>
                <a:lnTo>
                  <a:pt x="56086" y="520917"/>
                </a:lnTo>
                <a:cubicBezTo>
                  <a:pt x="47174" y="577163"/>
                  <a:pt x="136184" y="618621"/>
                  <a:pt x="176071" y="559893"/>
                </a:cubicBezTo>
                <a:cubicBezTo>
                  <a:pt x="112758" y="659513"/>
                  <a:pt x="104739" y="771371"/>
                  <a:pt x="208576" y="848193"/>
                </a:cubicBezTo>
                <a:cubicBezTo>
                  <a:pt x="288771" y="907712"/>
                  <a:pt x="399782" y="907712"/>
                  <a:pt x="495179" y="917416"/>
                </a:cubicBezTo>
                <a:cubicBezTo>
                  <a:pt x="699474" y="938524"/>
                  <a:pt x="904188" y="950763"/>
                  <a:pt x="1109327" y="958786"/>
                </a:cubicBezTo>
                <a:lnTo>
                  <a:pt x="1523166" y="966492"/>
                </a:lnTo>
                <a:lnTo>
                  <a:pt x="163301" y="966492"/>
                </a:lnTo>
                <a:lnTo>
                  <a:pt x="123732" y="941954"/>
                </a:lnTo>
                <a:cubicBezTo>
                  <a:pt x="77618" y="905390"/>
                  <a:pt x="40368" y="858115"/>
                  <a:pt x="18630" y="802608"/>
                </a:cubicBezTo>
                <a:cubicBezTo>
                  <a:pt x="-12078" y="724095"/>
                  <a:pt x="-2185" y="642497"/>
                  <a:pt x="29077" y="567961"/>
                </a:cubicBezTo>
                <a:close/>
                <a:moveTo>
                  <a:pt x="1161511" y="130"/>
                </a:moveTo>
                <a:cubicBezTo>
                  <a:pt x="1302332" y="1871"/>
                  <a:pt x="1443417" y="21077"/>
                  <a:pt x="1583762" y="50411"/>
                </a:cubicBezTo>
                <a:cubicBezTo>
                  <a:pt x="1968293" y="131033"/>
                  <a:pt x="2413181" y="256400"/>
                  <a:pt x="2670663" y="575936"/>
                </a:cubicBezTo>
                <a:cubicBezTo>
                  <a:pt x="2728911" y="648539"/>
                  <a:pt x="2785474" y="729160"/>
                  <a:pt x="2776185" y="826665"/>
                </a:cubicBezTo>
                <a:cubicBezTo>
                  <a:pt x="2771543" y="875208"/>
                  <a:pt x="2752338" y="920689"/>
                  <a:pt x="2722527" y="957624"/>
                </a:cubicBezTo>
                <a:lnTo>
                  <a:pt x="2712948" y="966492"/>
                </a:lnTo>
                <a:lnTo>
                  <a:pt x="1823642" y="966492"/>
                </a:lnTo>
                <a:lnTo>
                  <a:pt x="1938311" y="964662"/>
                </a:lnTo>
                <a:cubicBezTo>
                  <a:pt x="2030421" y="961951"/>
                  <a:pt x="2122464" y="957940"/>
                  <a:pt x="2214376" y="952452"/>
                </a:cubicBezTo>
                <a:cubicBezTo>
                  <a:pt x="2284867" y="948233"/>
                  <a:pt x="2355354" y="943168"/>
                  <a:pt x="2425845" y="935989"/>
                </a:cubicBezTo>
                <a:cubicBezTo>
                  <a:pt x="2482407" y="930504"/>
                  <a:pt x="2561762" y="932614"/>
                  <a:pt x="2607771" y="895468"/>
                </a:cubicBezTo>
                <a:cubicBezTo>
                  <a:pt x="2747484" y="782765"/>
                  <a:pt x="2517438" y="585645"/>
                  <a:pt x="2431754" y="518952"/>
                </a:cubicBezTo>
                <a:cubicBezTo>
                  <a:pt x="2287822" y="407094"/>
                  <a:pt x="2116029" y="332382"/>
                  <a:pt x="1943811" y="275818"/>
                </a:cubicBezTo>
                <a:cubicBezTo>
                  <a:pt x="1765688" y="217144"/>
                  <a:pt x="1580387" y="172403"/>
                  <a:pt x="1395086" y="143277"/>
                </a:cubicBezTo>
                <a:cubicBezTo>
                  <a:pt x="1164620" y="106975"/>
                  <a:pt x="929095" y="120904"/>
                  <a:pt x="707913" y="197726"/>
                </a:cubicBezTo>
                <a:cubicBezTo>
                  <a:pt x="512907" y="265264"/>
                  <a:pt x="294680" y="385142"/>
                  <a:pt x="176071" y="559893"/>
                </a:cubicBezTo>
                <a:cubicBezTo>
                  <a:pt x="219549" y="490670"/>
                  <a:pt x="110224" y="427352"/>
                  <a:pt x="66749" y="496155"/>
                </a:cubicBezTo>
                <a:lnTo>
                  <a:pt x="64762" y="499942"/>
                </a:lnTo>
                <a:lnTo>
                  <a:pt x="66329" y="496155"/>
                </a:lnTo>
                <a:cubicBezTo>
                  <a:pt x="217015" y="274553"/>
                  <a:pt x="488425" y="127658"/>
                  <a:pt x="740838" y="54636"/>
                </a:cubicBezTo>
                <a:cubicBezTo>
                  <a:pt x="880131" y="14112"/>
                  <a:pt x="1020689" y="-1611"/>
                  <a:pt x="1161511" y="130"/>
                </a:cubicBezTo>
                <a:close/>
              </a:path>
            </a:pathLst>
          </a:custGeom>
          <a:solidFill>
            <a:srgbClr val="63371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46"/>
          <p:cNvSpPr/>
          <p:nvPr/>
        </p:nvSpPr>
        <p:spPr>
          <a:xfrm flipH="1">
            <a:off x="9868488" y="6059001"/>
            <a:ext cx="1604682" cy="728757"/>
          </a:xfrm>
          <a:custGeom>
            <a:avLst/>
            <a:gdLst/>
            <a:ahLst/>
            <a:cxnLst/>
            <a:rect l="l" t="t" r="r" b="b"/>
            <a:pathLst>
              <a:path w="362845" h="164784" extrusionOk="0">
                <a:moveTo>
                  <a:pt x="7849" y="77555"/>
                </a:moveTo>
                <a:cubicBezTo>
                  <a:pt x="12144" y="69348"/>
                  <a:pt x="17869" y="61809"/>
                  <a:pt x="23691" y="55511"/>
                </a:cubicBezTo>
                <a:cubicBezTo>
                  <a:pt x="52988" y="24210"/>
                  <a:pt x="90587" y="4838"/>
                  <a:pt x="129427" y="829"/>
                </a:cubicBezTo>
                <a:cubicBezTo>
                  <a:pt x="150708" y="-1365"/>
                  <a:pt x="172275" y="925"/>
                  <a:pt x="193365" y="6174"/>
                </a:cubicBezTo>
                <a:cubicBezTo>
                  <a:pt x="253677" y="21156"/>
                  <a:pt x="328208" y="47972"/>
                  <a:pt x="359222" y="112101"/>
                </a:cubicBezTo>
                <a:cubicBezTo>
                  <a:pt x="368288" y="130901"/>
                  <a:pt x="359509" y="154567"/>
                  <a:pt x="342140" y="157716"/>
                </a:cubicBezTo>
                <a:cubicBezTo>
                  <a:pt x="279634" y="168977"/>
                  <a:pt x="127518" y="166782"/>
                  <a:pt x="37146" y="151132"/>
                </a:cubicBezTo>
                <a:cubicBezTo>
                  <a:pt x="27222" y="149414"/>
                  <a:pt x="17679" y="144356"/>
                  <a:pt x="10617" y="135481"/>
                </a:cubicBezTo>
                <a:cubicBezTo>
                  <a:pt x="-4557" y="116681"/>
                  <a:pt x="-1598" y="95401"/>
                  <a:pt x="7849" y="77555"/>
                </a:cubicBezTo>
                <a:close/>
              </a:path>
            </a:pathLst>
          </a:custGeom>
          <a:solidFill>
            <a:srgbClr val="80462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0" name="Google Shape;490;p46"/>
          <p:cNvSpPr/>
          <p:nvPr/>
        </p:nvSpPr>
        <p:spPr>
          <a:xfrm flipH="1">
            <a:off x="10671178" y="6154976"/>
            <a:ext cx="596379" cy="271285"/>
          </a:xfrm>
          <a:custGeom>
            <a:avLst/>
            <a:gdLst/>
            <a:ahLst/>
            <a:cxnLst/>
            <a:rect l="l" t="t" r="r" b="b"/>
            <a:pathLst>
              <a:path w="134851" h="61342" extrusionOk="0">
                <a:moveTo>
                  <a:pt x="2875" y="28851"/>
                </a:moveTo>
                <a:cubicBezTo>
                  <a:pt x="4497" y="25797"/>
                  <a:pt x="6597" y="22935"/>
                  <a:pt x="8792" y="20644"/>
                </a:cubicBezTo>
                <a:cubicBezTo>
                  <a:pt x="19671" y="9002"/>
                  <a:pt x="33699" y="1749"/>
                  <a:pt x="48109" y="318"/>
                </a:cubicBezTo>
                <a:cubicBezTo>
                  <a:pt x="56029" y="-541"/>
                  <a:pt x="64046" y="413"/>
                  <a:pt x="71871" y="2322"/>
                </a:cubicBezTo>
                <a:cubicBezTo>
                  <a:pt x="94297" y="7952"/>
                  <a:pt x="121972" y="17877"/>
                  <a:pt x="133519" y="41734"/>
                </a:cubicBezTo>
                <a:cubicBezTo>
                  <a:pt x="136859" y="48701"/>
                  <a:pt x="133614" y="57576"/>
                  <a:pt x="127220" y="58721"/>
                </a:cubicBezTo>
                <a:cubicBezTo>
                  <a:pt x="103935" y="62920"/>
                  <a:pt x="47441" y="62061"/>
                  <a:pt x="13754" y="56240"/>
                </a:cubicBezTo>
                <a:cubicBezTo>
                  <a:pt x="10032" y="55572"/>
                  <a:pt x="6501" y="53663"/>
                  <a:pt x="3925" y="50418"/>
                </a:cubicBezTo>
                <a:cubicBezTo>
                  <a:pt x="-1706" y="43357"/>
                  <a:pt x="-561" y="35531"/>
                  <a:pt x="2875" y="28851"/>
                </a:cubicBezTo>
                <a:close/>
              </a:path>
            </a:pathLst>
          </a:custGeom>
          <a:solidFill>
            <a:srgbClr val="A5633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46"/>
          <p:cNvSpPr/>
          <p:nvPr/>
        </p:nvSpPr>
        <p:spPr>
          <a:xfrm flipH="1">
            <a:off x="6993873" y="6303134"/>
            <a:ext cx="548532" cy="540965"/>
          </a:xfrm>
          <a:custGeom>
            <a:avLst/>
            <a:gdLst/>
            <a:ahLst/>
            <a:cxnLst/>
            <a:rect l="l" t="t" r="r" b="b"/>
            <a:pathLst>
              <a:path w="548532" h="540965" extrusionOk="0">
                <a:moveTo>
                  <a:pt x="284667" y="0"/>
                </a:moveTo>
                <a:cubicBezTo>
                  <a:pt x="292111" y="137228"/>
                  <a:pt x="299746" y="275792"/>
                  <a:pt x="336772" y="408059"/>
                </a:cubicBezTo>
                <a:cubicBezTo>
                  <a:pt x="335723" y="305566"/>
                  <a:pt x="373131" y="203075"/>
                  <a:pt x="440028" y="125490"/>
                </a:cubicBezTo>
                <a:cubicBezTo>
                  <a:pt x="400615" y="239529"/>
                  <a:pt x="384392" y="361584"/>
                  <a:pt x="392790" y="482017"/>
                </a:cubicBezTo>
                <a:cubicBezTo>
                  <a:pt x="406532" y="441459"/>
                  <a:pt x="420942" y="400424"/>
                  <a:pt x="445467" y="365210"/>
                </a:cubicBezTo>
                <a:cubicBezTo>
                  <a:pt x="469993" y="330092"/>
                  <a:pt x="506161" y="300986"/>
                  <a:pt x="548532" y="294306"/>
                </a:cubicBezTo>
                <a:cubicBezTo>
                  <a:pt x="487481" y="357648"/>
                  <a:pt x="438829" y="432799"/>
                  <a:pt x="405637" y="514244"/>
                </a:cubicBezTo>
                <a:lnTo>
                  <a:pt x="396684" y="540965"/>
                </a:lnTo>
                <a:lnTo>
                  <a:pt x="244503" y="540965"/>
                </a:lnTo>
                <a:lnTo>
                  <a:pt x="213255" y="491303"/>
                </a:lnTo>
                <a:cubicBezTo>
                  <a:pt x="152235" y="402464"/>
                  <a:pt x="80520" y="320978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2"/>
                </a:cubicBezTo>
                <a:cubicBezTo>
                  <a:pt x="145912" y="140282"/>
                  <a:pt x="197540" y="265200"/>
                  <a:pt x="252889" y="388495"/>
                </a:cubicBezTo>
                <a:cubicBezTo>
                  <a:pt x="215385" y="261001"/>
                  <a:pt x="226932" y="119669"/>
                  <a:pt x="2846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2" name="Google Shape;492;p46"/>
          <p:cNvSpPr/>
          <p:nvPr/>
        </p:nvSpPr>
        <p:spPr>
          <a:xfrm flipH="1">
            <a:off x="7152096" y="6276794"/>
            <a:ext cx="548531" cy="567304"/>
          </a:xfrm>
          <a:custGeom>
            <a:avLst/>
            <a:gdLst/>
            <a:ahLst/>
            <a:cxnLst/>
            <a:rect l="l" t="t" r="r" b="b"/>
            <a:pathLst>
              <a:path w="548531" h="567304" extrusionOk="0">
                <a:moveTo>
                  <a:pt x="284667" y="0"/>
                </a:moveTo>
                <a:cubicBezTo>
                  <a:pt x="292111" y="137228"/>
                  <a:pt x="299745" y="275792"/>
                  <a:pt x="336772" y="408059"/>
                </a:cubicBezTo>
                <a:cubicBezTo>
                  <a:pt x="335723" y="305567"/>
                  <a:pt x="373131" y="203075"/>
                  <a:pt x="440027" y="125490"/>
                </a:cubicBezTo>
                <a:cubicBezTo>
                  <a:pt x="400615" y="239529"/>
                  <a:pt x="384392" y="361584"/>
                  <a:pt x="392789" y="482017"/>
                </a:cubicBezTo>
                <a:cubicBezTo>
                  <a:pt x="406531" y="441459"/>
                  <a:pt x="420941" y="400424"/>
                  <a:pt x="445467" y="365211"/>
                </a:cubicBezTo>
                <a:cubicBezTo>
                  <a:pt x="469993" y="330092"/>
                  <a:pt x="506160" y="300986"/>
                  <a:pt x="548531" y="294306"/>
                </a:cubicBezTo>
                <a:cubicBezTo>
                  <a:pt x="487480" y="357648"/>
                  <a:pt x="438829" y="432799"/>
                  <a:pt x="405637" y="514244"/>
                </a:cubicBezTo>
                <a:lnTo>
                  <a:pt x="387858" y="567304"/>
                </a:lnTo>
                <a:lnTo>
                  <a:pt x="261075" y="567304"/>
                </a:lnTo>
                <a:lnTo>
                  <a:pt x="213255" y="491303"/>
                </a:lnTo>
                <a:cubicBezTo>
                  <a:pt x="152235" y="402464"/>
                  <a:pt x="80519" y="320979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3"/>
                </a:cubicBezTo>
                <a:cubicBezTo>
                  <a:pt x="145912" y="140282"/>
                  <a:pt x="197540" y="265200"/>
                  <a:pt x="252889" y="388496"/>
                </a:cubicBezTo>
                <a:cubicBezTo>
                  <a:pt x="215385" y="261001"/>
                  <a:pt x="226932" y="119669"/>
                  <a:pt x="28466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3" name="Google Shape;493;p46"/>
          <p:cNvSpPr/>
          <p:nvPr/>
        </p:nvSpPr>
        <p:spPr>
          <a:xfrm>
            <a:off x="6608848" y="5162623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5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3"/>
                </a:cubicBezTo>
                <a:cubicBezTo>
                  <a:pt x="145912" y="140282"/>
                  <a:pt x="197540" y="265200"/>
                  <a:pt x="252889" y="388495"/>
                </a:cubicBezTo>
                <a:cubicBezTo>
                  <a:pt x="215385" y="261001"/>
                  <a:pt x="226932" y="119669"/>
                  <a:pt x="284668" y="0"/>
                </a:cubicBezTo>
                <a:cubicBezTo>
                  <a:pt x="292111" y="137228"/>
                  <a:pt x="299746" y="275793"/>
                  <a:pt x="336772" y="408058"/>
                </a:cubicBezTo>
                <a:cubicBezTo>
                  <a:pt x="335723" y="305567"/>
                  <a:pt x="373131" y="203075"/>
                  <a:pt x="440028" y="125490"/>
                </a:cubicBezTo>
                <a:cubicBezTo>
                  <a:pt x="400615" y="239529"/>
                  <a:pt x="384392" y="361584"/>
                  <a:pt x="392790" y="482017"/>
                </a:cubicBezTo>
                <a:cubicBezTo>
                  <a:pt x="406532" y="441459"/>
                  <a:pt x="420942" y="400424"/>
                  <a:pt x="445467" y="365210"/>
                </a:cubicBezTo>
                <a:cubicBezTo>
                  <a:pt x="469993" y="330092"/>
                  <a:pt x="506161" y="300986"/>
                  <a:pt x="548531" y="294306"/>
                </a:cubicBezTo>
                <a:cubicBezTo>
                  <a:pt x="467130" y="378761"/>
                  <a:pt x="407772" y="484212"/>
                  <a:pt x="377712" y="597582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94" name="Google Shape;494;p46"/>
          <p:cNvGrpSpPr/>
          <p:nvPr/>
        </p:nvGrpSpPr>
        <p:grpSpPr>
          <a:xfrm>
            <a:off x="11186732" y="5600666"/>
            <a:ext cx="545609" cy="217831"/>
            <a:chOff x="10757684" y="1440542"/>
            <a:chExt cx="545609" cy="217831"/>
          </a:xfrm>
        </p:grpSpPr>
        <p:grpSp>
          <p:nvGrpSpPr>
            <p:cNvPr id="495" name="Google Shape;495;p46"/>
            <p:cNvGrpSpPr/>
            <p:nvPr/>
          </p:nvGrpSpPr>
          <p:grpSpPr>
            <a:xfrm>
              <a:off x="10757684" y="1440542"/>
              <a:ext cx="545609" cy="217831"/>
              <a:chOff x="10757684" y="1440542"/>
              <a:chExt cx="545609" cy="217831"/>
            </a:xfrm>
          </p:grpSpPr>
          <p:sp>
            <p:nvSpPr>
              <p:cNvPr id="496" name="Google Shape;496;p46"/>
              <p:cNvSpPr/>
              <p:nvPr/>
            </p:nvSpPr>
            <p:spPr>
              <a:xfrm>
                <a:off x="10771886" y="1454442"/>
                <a:ext cx="517199" cy="189416"/>
              </a:xfrm>
              <a:custGeom>
                <a:avLst/>
                <a:gdLst/>
                <a:ahLst/>
                <a:cxnLst/>
                <a:rect l="l" t="t" r="r" b="b"/>
                <a:pathLst>
                  <a:path w="517199" h="189416" extrusionOk="0">
                    <a:moveTo>
                      <a:pt x="11503" y="91141"/>
                    </a:moveTo>
                    <a:cubicBezTo>
                      <a:pt x="17802" y="81598"/>
                      <a:pt x="25913" y="72818"/>
                      <a:pt x="34407" y="65470"/>
                    </a:cubicBezTo>
                    <a:cubicBezTo>
                      <a:pt x="76586" y="29016"/>
                      <a:pt x="130313" y="6208"/>
                      <a:pt x="185854" y="1150"/>
                    </a:cubicBezTo>
                    <a:cubicBezTo>
                      <a:pt x="216295" y="-1617"/>
                      <a:pt x="247025" y="769"/>
                      <a:pt x="276989" y="6590"/>
                    </a:cubicBezTo>
                    <a:cubicBezTo>
                      <a:pt x="362876" y="23195"/>
                      <a:pt x="468804" y="53160"/>
                      <a:pt x="512224" y="126927"/>
                    </a:cubicBezTo>
                    <a:cubicBezTo>
                      <a:pt x="524917" y="148494"/>
                      <a:pt x="512128" y="175978"/>
                      <a:pt x="487412" y="179795"/>
                    </a:cubicBezTo>
                    <a:cubicBezTo>
                      <a:pt x="398090" y="193537"/>
                      <a:pt x="181273" y="192869"/>
                      <a:pt x="52538" y="175787"/>
                    </a:cubicBezTo>
                    <a:cubicBezTo>
                      <a:pt x="38414" y="173879"/>
                      <a:pt x="24959" y="168153"/>
                      <a:pt x="14843" y="158037"/>
                    </a:cubicBezTo>
                    <a:cubicBezTo>
                      <a:pt x="-6629" y="136470"/>
                      <a:pt x="-2144" y="111849"/>
                      <a:pt x="11503" y="91141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7" name="Google Shape;497;p46"/>
              <p:cNvSpPr/>
              <p:nvPr/>
            </p:nvSpPr>
            <p:spPr>
              <a:xfrm>
                <a:off x="10757684" y="1440542"/>
                <a:ext cx="545609" cy="217831"/>
              </a:xfrm>
              <a:custGeom>
                <a:avLst/>
                <a:gdLst/>
                <a:ahLst/>
                <a:cxnLst/>
                <a:rect l="l" t="t" r="r" b="b"/>
                <a:pathLst>
                  <a:path w="545609" h="217831" extrusionOk="0">
                    <a:moveTo>
                      <a:pt x="38016" y="112199"/>
                    </a:moveTo>
                    <a:cubicBezTo>
                      <a:pt x="60824" y="78798"/>
                      <a:pt x="102431" y="55800"/>
                      <a:pt x="139743" y="42726"/>
                    </a:cubicBezTo>
                    <a:cubicBezTo>
                      <a:pt x="182878" y="27648"/>
                      <a:pt x="228685" y="24880"/>
                      <a:pt x="273727" y="31847"/>
                    </a:cubicBezTo>
                    <a:cubicBezTo>
                      <a:pt x="341769" y="42344"/>
                      <a:pt x="417635" y="61048"/>
                      <a:pt x="473367" y="103419"/>
                    </a:cubicBezTo>
                    <a:cubicBezTo>
                      <a:pt x="489208" y="115443"/>
                      <a:pt x="534919" y="153329"/>
                      <a:pt x="509725" y="174801"/>
                    </a:cubicBezTo>
                    <a:cubicBezTo>
                      <a:pt x="501327" y="181958"/>
                      <a:pt x="485772" y="181481"/>
                      <a:pt x="475275" y="182531"/>
                    </a:cubicBezTo>
                    <a:cubicBezTo>
                      <a:pt x="461534" y="183962"/>
                      <a:pt x="447791" y="184916"/>
                      <a:pt x="434050" y="185775"/>
                    </a:cubicBezTo>
                    <a:cubicBezTo>
                      <a:pt x="363336" y="189974"/>
                      <a:pt x="292336" y="189688"/>
                      <a:pt x="221527" y="187111"/>
                    </a:cubicBezTo>
                    <a:cubicBezTo>
                      <a:pt x="181256" y="185584"/>
                      <a:pt x="140888" y="183199"/>
                      <a:pt x="100808" y="179191"/>
                    </a:cubicBezTo>
                    <a:cubicBezTo>
                      <a:pt x="82581" y="177377"/>
                      <a:pt x="60824" y="177473"/>
                      <a:pt x="45173" y="166785"/>
                    </a:cubicBezTo>
                    <a:cubicBezTo>
                      <a:pt x="24560" y="152661"/>
                      <a:pt x="25991" y="131476"/>
                      <a:pt x="38016" y="112199"/>
                    </a:cubicBezTo>
                    <a:cubicBezTo>
                      <a:pt x="47844" y="96548"/>
                      <a:pt x="23033" y="82138"/>
                      <a:pt x="13298" y="97789"/>
                    </a:cubicBezTo>
                    <a:cubicBezTo>
                      <a:pt x="2325" y="115348"/>
                      <a:pt x="-3974" y="136343"/>
                      <a:pt x="2801" y="156669"/>
                    </a:cubicBezTo>
                    <a:cubicBezTo>
                      <a:pt x="10150" y="178618"/>
                      <a:pt x="29903" y="194555"/>
                      <a:pt x="51566" y="201044"/>
                    </a:cubicBezTo>
                    <a:cubicBezTo>
                      <a:pt x="69602" y="206388"/>
                      <a:pt x="90025" y="206961"/>
                      <a:pt x="108728" y="208679"/>
                    </a:cubicBezTo>
                    <a:cubicBezTo>
                      <a:pt x="128674" y="210587"/>
                      <a:pt x="148619" y="212019"/>
                      <a:pt x="168563" y="213259"/>
                    </a:cubicBezTo>
                    <a:cubicBezTo>
                      <a:pt x="251969" y="218317"/>
                      <a:pt x="335852" y="219462"/>
                      <a:pt x="419353" y="215263"/>
                    </a:cubicBezTo>
                    <a:cubicBezTo>
                      <a:pt x="435958" y="214404"/>
                      <a:pt x="452563" y="213355"/>
                      <a:pt x="469168" y="211828"/>
                    </a:cubicBezTo>
                    <a:cubicBezTo>
                      <a:pt x="483291" y="210492"/>
                      <a:pt x="499228" y="210205"/>
                      <a:pt x="512684" y="205434"/>
                    </a:cubicBezTo>
                    <a:cubicBezTo>
                      <a:pt x="530243" y="199231"/>
                      <a:pt x="542839" y="183485"/>
                      <a:pt x="545225" y="165067"/>
                    </a:cubicBezTo>
                    <a:cubicBezTo>
                      <a:pt x="547802" y="145122"/>
                      <a:pt x="537018" y="128804"/>
                      <a:pt x="525089" y="113917"/>
                    </a:cubicBezTo>
                    <a:cubicBezTo>
                      <a:pt x="474608" y="50551"/>
                      <a:pt x="386907" y="25644"/>
                      <a:pt x="310850" y="9802"/>
                    </a:cubicBezTo>
                    <a:cubicBezTo>
                      <a:pt x="255786" y="-1649"/>
                      <a:pt x="199960" y="-5180"/>
                      <a:pt x="145470" y="10852"/>
                    </a:cubicBezTo>
                    <a:cubicBezTo>
                      <a:pt x="95846" y="25453"/>
                      <a:pt x="43073" y="54177"/>
                      <a:pt x="13298" y="97693"/>
                    </a:cubicBezTo>
                    <a:cubicBezTo>
                      <a:pt x="2897" y="113058"/>
                      <a:pt x="27708" y="127372"/>
                      <a:pt x="38016" y="112199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98" name="Google Shape;498;p46"/>
            <p:cNvSpPr/>
            <p:nvPr/>
          </p:nvSpPr>
          <p:spPr>
            <a:xfrm>
              <a:off x="10794423" y="1478062"/>
              <a:ext cx="312936" cy="142048"/>
            </a:xfrm>
            <a:custGeom>
              <a:avLst/>
              <a:gdLst/>
              <a:ahLst/>
              <a:cxnLst/>
              <a:rect l="l" t="t" r="r" b="b"/>
              <a:pathLst>
                <a:path w="312936" h="142048" extrusionOk="0">
                  <a:moveTo>
                    <a:pt x="6716" y="66854"/>
                  </a:moveTo>
                  <a:cubicBezTo>
                    <a:pt x="10438" y="59696"/>
                    <a:pt x="15305" y="53207"/>
                    <a:pt x="20363" y="47863"/>
                  </a:cubicBezTo>
                  <a:cubicBezTo>
                    <a:pt x="45651" y="20856"/>
                    <a:pt x="78002" y="4156"/>
                    <a:pt x="111594" y="721"/>
                  </a:cubicBezTo>
                  <a:cubicBezTo>
                    <a:pt x="130012" y="-1188"/>
                    <a:pt x="148620" y="816"/>
                    <a:pt x="166752" y="5301"/>
                  </a:cubicBezTo>
                  <a:cubicBezTo>
                    <a:pt x="218857" y="18280"/>
                    <a:pt x="283081" y="41278"/>
                    <a:pt x="309802" y="96628"/>
                  </a:cubicBezTo>
                  <a:cubicBezTo>
                    <a:pt x="317627" y="112851"/>
                    <a:pt x="310088" y="133273"/>
                    <a:pt x="295105" y="135945"/>
                  </a:cubicBezTo>
                  <a:cubicBezTo>
                    <a:pt x="241188" y="145679"/>
                    <a:pt x="109972" y="143770"/>
                    <a:pt x="32005" y="130219"/>
                  </a:cubicBezTo>
                  <a:cubicBezTo>
                    <a:pt x="23416" y="128692"/>
                    <a:pt x="15210" y="124302"/>
                    <a:pt x="9102" y="116763"/>
                  </a:cubicBezTo>
                  <a:cubicBezTo>
                    <a:pt x="-3972" y="100636"/>
                    <a:pt x="-1300" y="82313"/>
                    <a:pt x="6716" y="66854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9" name="Google Shape;499;p46"/>
            <p:cNvSpPr/>
            <p:nvPr/>
          </p:nvSpPr>
          <p:spPr>
            <a:xfrm>
              <a:off x="10834563" y="1496659"/>
              <a:ext cx="116346" cy="52836"/>
            </a:xfrm>
            <a:custGeom>
              <a:avLst/>
              <a:gdLst/>
              <a:ahLst/>
              <a:cxnLst/>
              <a:rect l="l" t="t" r="r" b="b"/>
              <a:pathLst>
                <a:path w="116346" h="52836" extrusionOk="0">
                  <a:moveTo>
                    <a:pt x="2458" y="24876"/>
                  </a:moveTo>
                  <a:cubicBezTo>
                    <a:pt x="3889" y="22204"/>
                    <a:pt x="5702" y="19818"/>
                    <a:pt x="7516" y="17814"/>
                  </a:cubicBezTo>
                  <a:cubicBezTo>
                    <a:pt x="16963" y="7794"/>
                    <a:pt x="28987" y="1591"/>
                    <a:pt x="41393" y="255"/>
                  </a:cubicBezTo>
                  <a:cubicBezTo>
                    <a:pt x="48265" y="-413"/>
                    <a:pt x="55135" y="255"/>
                    <a:pt x="61910" y="1973"/>
                  </a:cubicBezTo>
                  <a:cubicBezTo>
                    <a:pt x="81283" y="6744"/>
                    <a:pt x="105140" y="15429"/>
                    <a:pt x="115161" y="35946"/>
                  </a:cubicBezTo>
                  <a:cubicBezTo>
                    <a:pt x="118119" y="41958"/>
                    <a:pt x="115255" y="49592"/>
                    <a:pt x="109721" y="50547"/>
                  </a:cubicBezTo>
                  <a:cubicBezTo>
                    <a:pt x="89681" y="54173"/>
                    <a:pt x="40916" y="53505"/>
                    <a:pt x="11905" y="48447"/>
                  </a:cubicBezTo>
                  <a:cubicBezTo>
                    <a:pt x="8756" y="47875"/>
                    <a:pt x="5702" y="46252"/>
                    <a:pt x="3412" y="43390"/>
                  </a:cubicBezTo>
                  <a:cubicBezTo>
                    <a:pt x="-1455" y="37473"/>
                    <a:pt x="-501" y="30697"/>
                    <a:pt x="2458" y="24876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00" name="Google Shape;500;p46"/>
          <p:cNvSpPr/>
          <p:nvPr/>
        </p:nvSpPr>
        <p:spPr>
          <a:xfrm flipH="1">
            <a:off x="209226" y="216899"/>
            <a:ext cx="8664811" cy="5947868"/>
          </a:xfrm>
          <a:custGeom>
            <a:avLst/>
            <a:gdLst/>
            <a:ahLst/>
            <a:cxnLst/>
            <a:rect l="l" t="t" r="r" b="b"/>
            <a:pathLst>
              <a:path w="8886986" h="5947868" extrusionOk="0">
                <a:moveTo>
                  <a:pt x="8468174" y="1619042"/>
                </a:moveTo>
                <a:cubicBezTo>
                  <a:pt x="8068411" y="942862"/>
                  <a:pt x="7428902" y="437942"/>
                  <a:pt x="6676808" y="211533"/>
                </a:cubicBezTo>
                <a:cubicBezTo>
                  <a:pt x="6233229" y="77992"/>
                  <a:pt x="5768504" y="30748"/>
                  <a:pt x="5307208" y="12936"/>
                </a:cubicBezTo>
                <a:cubicBezTo>
                  <a:pt x="4819052" y="-5923"/>
                  <a:pt x="4327467" y="-5828"/>
                  <a:pt x="3839882" y="24366"/>
                </a:cubicBezTo>
                <a:cubicBezTo>
                  <a:pt x="2930245" y="80659"/>
                  <a:pt x="1999842" y="274493"/>
                  <a:pt x="1233366" y="791796"/>
                </a:cubicBezTo>
                <a:cubicBezTo>
                  <a:pt x="903039" y="1014776"/>
                  <a:pt x="576331" y="1301193"/>
                  <a:pt x="427551" y="1680954"/>
                </a:cubicBezTo>
                <a:cubicBezTo>
                  <a:pt x="360114" y="1853071"/>
                  <a:pt x="339254" y="2041666"/>
                  <a:pt x="368972" y="2224165"/>
                </a:cubicBezTo>
                <a:cubicBezTo>
                  <a:pt x="394118" y="2378375"/>
                  <a:pt x="458697" y="2522202"/>
                  <a:pt x="536231" y="2656696"/>
                </a:cubicBezTo>
                <a:cubicBezTo>
                  <a:pt x="698537" y="2938350"/>
                  <a:pt x="906087" y="3198382"/>
                  <a:pt x="940186" y="3533376"/>
                </a:cubicBezTo>
                <a:cubicBezTo>
                  <a:pt x="958569" y="3714351"/>
                  <a:pt x="913992" y="3877896"/>
                  <a:pt x="820838" y="4033248"/>
                </a:cubicBezTo>
                <a:cubicBezTo>
                  <a:pt x="721587" y="4198888"/>
                  <a:pt x="586428" y="4341192"/>
                  <a:pt x="444696" y="4471018"/>
                </a:cubicBezTo>
                <a:cubicBezTo>
                  <a:pt x="378783" y="4531406"/>
                  <a:pt x="310488" y="4589223"/>
                  <a:pt x="240861" y="4645325"/>
                </a:cubicBezTo>
                <a:cubicBezTo>
                  <a:pt x="159708" y="4699332"/>
                  <a:pt x="82174" y="4758768"/>
                  <a:pt x="9117" y="4824109"/>
                </a:cubicBezTo>
                <a:cubicBezTo>
                  <a:pt x="-4408" y="4836206"/>
                  <a:pt x="-1360" y="4852113"/>
                  <a:pt x="8355" y="4862209"/>
                </a:cubicBezTo>
                <a:cubicBezTo>
                  <a:pt x="15785" y="4873544"/>
                  <a:pt x="29596" y="4879450"/>
                  <a:pt x="43693" y="4868972"/>
                </a:cubicBezTo>
                <a:cubicBezTo>
                  <a:pt x="120274" y="4811822"/>
                  <a:pt x="197522" y="4753624"/>
                  <a:pt x="273531" y="4693141"/>
                </a:cubicBezTo>
                <a:cubicBezTo>
                  <a:pt x="542136" y="4517118"/>
                  <a:pt x="847508" y="4405485"/>
                  <a:pt x="1152975" y="4301758"/>
                </a:cubicBezTo>
                <a:cubicBezTo>
                  <a:pt x="1260131" y="4265373"/>
                  <a:pt x="1366430" y="4227177"/>
                  <a:pt x="1477872" y="4205365"/>
                </a:cubicBezTo>
                <a:cubicBezTo>
                  <a:pt x="1593030" y="4182886"/>
                  <a:pt x="1710473" y="4174314"/>
                  <a:pt x="1827726" y="4173742"/>
                </a:cubicBezTo>
                <a:cubicBezTo>
                  <a:pt x="2061564" y="4172599"/>
                  <a:pt x="2293974" y="4203079"/>
                  <a:pt x="2525622" y="4231178"/>
                </a:cubicBezTo>
                <a:cubicBezTo>
                  <a:pt x="2641256" y="4245180"/>
                  <a:pt x="2757937" y="4254038"/>
                  <a:pt x="2872713" y="4273374"/>
                </a:cubicBezTo>
                <a:cubicBezTo>
                  <a:pt x="2983584" y="4292043"/>
                  <a:pt x="3092836" y="4319475"/>
                  <a:pt x="3199897" y="4353669"/>
                </a:cubicBezTo>
                <a:cubicBezTo>
                  <a:pt x="3415924" y="4422726"/>
                  <a:pt x="3621950" y="4519785"/>
                  <a:pt x="3819689" y="4630180"/>
                </a:cubicBezTo>
                <a:cubicBezTo>
                  <a:pt x="4224978" y="4856494"/>
                  <a:pt x="4593500" y="5140530"/>
                  <a:pt x="4984501" y="5389227"/>
                </a:cubicBezTo>
                <a:cubicBezTo>
                  <a:pt x="5371311" y="5635258"/>
                  <a:pt x="5788221" y="5847856"/>
                  <a:pt x="6245421" y="5921008"/>
                </a:cubicBezTo>
                <a:cubicBezTo>
                  <a:pt x="6462400" y="5955680"/>
                  <a:pt x="6684523" y="5959204"/>
                  <a:pt x="6900741" y="5917293"/>
                </a:cubicBezTo>
                <a:cubicBezTo>
                  <a:pt x="7125531" y="5873764"/>
                  <a:pt x="7334319" y="5777181"/>
                  <a:pt x="7526247" y="5654118"/>
                </a:cubicBezTo>
                <a:cubicBezTo>
                  <a:pt x="8175281" y="5238066"/>
                  <a:pt x="8633528" y="4553885"/>
                  <a:pt x="8809360" y="3806744"/>
                </a:cubicBezTo>
                <a:cubicBezTo>
                  <a:pt x="8985382" y="3060174"/>
                  <a:pt x="8858033" y="2278362"/>
                  <a:pt x="8468174" y="161904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" name="Google Shape;501;p46"/>
          <p:cNvSpPr txBox="1">
            <a:spLocks noGrp="1"/>
          </p:cNvSpPr>
          <p:nvPr>
            <p:ph type="title"/>
          </p:nvPr>
        </p:nvSpPr>
        <p:spPr>
          <a:xfrm>
            <a:off x="877849" y="687924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ldrich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502" name="Google Shape;502;p46"/>
          <p:cNvSpPr txBox="1">
            <a:spLocks noGrp="1"/>
          </p:cNvSpPr>
          <p:nvPr>
            <p:ph type="body" idx="1"/>
          </p:nvPr>
        </p:nvSpPr>
        <p:spPr>
          <a:xfrm>
            <a:off x="877925" y="1734950"/>
            <a:ext cx="7310100" cy="31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marL="914400" lvl="1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grpSp>
        <p:nvGrpSpPr>
          <p:cNvPr id="503" name="Google Shape;503;p46"/>
          <p:cNvGrpSpPr/>
          <p:nvPr/>
        </p:nvGrpSpPr>
        <p:grpSpPr>
          <a:xfrm flipH="1">
            <a:off x="8874029" y="3625202"/>
            <a:ext cx="2889794" cy="3025950"/>
            <a:chOff x="371336" y="3632834"/>
            <a:chExt cx="2700995" cy="2828255"/>
          </a:xfrm>
        </p:grpSpPr>
        <p:grpSp>
          <p:nvGrpSpPr>
            <p:cNvPr id="504" name="Google Shape;504;p46"/>
            <p:cNvGrpSpPr/>
            <p:nvPr/>
          </p:nvGrpSpPr>
          <p:grpSpPr>
            <a:xfrm>
              <a:off x="2101037" y="5370810"/>
              <a:ext cx="971294" cy="1090279"/>
              <a:chOff x="2101037" y="5370810"/>
              <a:chExt cx="971294" cy="1090279"/>
            </a:xfrm>
          </p:grpSpPr>
          <p:grpSp>
            <p:nvGrpSpPr>
              <p:cNvPr id="505" name="Google Shape;505;p46"/>
              <p:cNvGrpSpPr/>
              <p:nvPr/>
            </p:nvGrpSpPr>
            <p:grpSpPr>
              <a:xfrm>
                <a:off x="2101037" y="5370810"/>
                <a:ext cx="875921" cy="694150"/>
                <a:chOff x="2101037" y="5370810"/>
                <a:chExt cx="875921" cy="694150"/>
              </a:xfrm>
            </p:grpSpPr>
            <p:sp>
              <p:nvSpPr>
                <p:cNvPr id="506" name="Google Shape;506;p46"/>
                <p:cNvSpPr/>
                <p:nvPr/>
              </p:nvSpPr>
              <p:spPr>
                <a:xfrm>
                  <a:off x="2115312" y="5385003"/>
                  <a:ext cx="847978" cy="6656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7978" h="665657" extrusionOk="0">
                      <a:moveTo>
                        <a:pt x="240125" y="233699"/>
                      </a:moveTo>
                      <a:cubicBezTo>
                        <a:pt x="331470" y="178549"/>
                        <a:pt x="535496" y="47961"/>
                        <a:pt x="635222" y="11861"/>
                      </a:cubicBezTo>
                      <a:cubicBezTo>
                        <a:pt x="652748" y="5479"/>
                        <a:pt x="670846" y="-617"/>
                        <a:pt x="689420" y="50"/>
                      </a:cubicBezTo>
                      <a:cubicBezTo>
                        <a:pt x="720090" y="1098"/>
                        <a:pt x="747617" y="20529"/>
                        <a:pt x="769525" y="43008"/>
                      </a:cubicBezTo>
                      <a:cubicBezTo>
                        <a:pt x="825436" y="100158"/>
                        <a:pt x="857345" y="184454"/>
                        <a:pt x="845534" y="265131"/>
                      </a:cubicBezTo>
                      <a:cubicBezTo>
                        <a:pt x="833818" y="344951"/>
                        <a:pt x="781717" y="413626"/>
                        <a:pt x="717994" y="459251"/>
                      </a:cubicBezTo>
                      <a:cubicBezTo>
                        <a:pt x="654177" y="504875"/>
                        <a:pt x="579310" y="530212"/>
                        <a:pt x="504634" y="551072"/>
                      </a:cubicBezTo>
                      <a:cubicBezTo>
                        <a:pt x="445960" y="567454"/>
                        <a:pt x="383286" y="583456"/>
                        <a:pt x="341185" y="629082"/>
                      </a:cubicBezTo>
                      <a:cubicBezTo>
                        <a:pt x="325946" y="645560"/>
                        <a:pt x="310134" y="667276"/>
                        <a:pt x="288322" y="665562"/>
                      </a:cubicBezTo>
                      <a:cubicBezTo>
                        <a:pt x="277939" y="664705"/>
                        <a:pt x="268796" y="658513"/>
                        <a:pt x="260128" y="652608"/>
                      </a:cubicBezTo>
                      <a:cubicBezTo>
                        <a:pt x="177546" y="595934"/>
                        <a:pt x="90488" y="546404"/>
                        <a:pt x="0" y="504875"/>
                      </a:cubicBezTo>
                      <a:cubicBezTo>
                        <a:pt x="55245" y="386956"/>
                        <a:pt x="113347" y="279419"/>
                        <a:pt x="240125" y="233699"/>
                      </a:cubicBezTo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07" name="Google Shape;507;p46"/>
                <p:cNvSpPr/>
                <p:nvPr/>
              </p:nvSpPr>
              <p:spPr>
                <a:xfrm>
                  <a:off x="2101037" y="5370810"/>
                  <a:ext cx="875921" cy="694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5921" h="694150" extrusionOk="0">
                      <a:moveTo>
                        <a:pt x="261543" y="260274"/>
                      </a:moveTo>
                      <a:cubicBezTo>
                        <a:pt x="348030" y="207982"/>
                        <a:pt x="433279" y="153784"/>
                        <a:pt x="521576" y="104540"/>
                      </a:cubicBezTo>
                      <a:cubicBezTo>
                        <a:pt x="561581" y="82252"/>
                        <a:pt x="602348" y="59582"/>
                        <a:pt x="645115" y="42913"/>
                      </a:cubicBezTo>
                      <a:cubicBezTo>
                        <a:pt x="673976" y="31674"/>
                        <a:pt x="703408" y="22053"/>
                        <a:pt x="732935" y="36436"/>
                      </a:cubicBezTo>
                      <a:cubicBezTo>
                        <a:pt x="761510" y="50343"/>
                        <a:pt x="784751" y="76441"/>
                        <a:pt x="802277" y="102349"/>
                      </a:cubicBezTo>
                      <a:cubicBezTo>
                        <a:pt x="836948" y="153498"/>
                        <a:pt x="855141" y="217602"/>
                        <a:pt x="845330" y="279228"/>
                      </a:cubicBezTo>
                      <a:cubicBezTo>
                        <a:pt x="835805" y="339046"/>
                        <a:pt x="802373" y="392290"/>
                        <a:pt x="758653" y="433343"/>
                      </a:cubicBezTo>
                      <a:cubicBezTo>
                        <a:pt x="710171" y="478873"/>
                        <a:pt x="648925" y="508019"/>
                        <a:pt x="586631" y="529546"/>
                      </a:cubicBezTo>
                      <a:cubicBezTo>
                        <a:pt x="526529" y="550310"/>
                        <a:pt x="462044" y="561073"/>
                        <a:pt x="404894" y="589648"/>
                      </a:cubicBezTo>
                      <a:cubicBezTo>
                        <a:pt x="389369" y="597364"/>
                        <a:pt x="374891" y="606793"/>
                        <a:pt x="361556" y="617842"/>
                      </a:cubicBezTo>
                      <a:cubicBezTo>
                        <a:pt x="348506" y="628701"/>
                        <a:pt x="338410" y="642131"/>
                        <a:pt x="326313" y="653752"/>
                      </a:cubicBezTo>
                      <a:cubicBezTo>
                        <a:pt x="321265" y="658609"/>
                        <a:pt x="315264" y="664039"/>
                        <a:pt x="308025" y="665372"/>
                      </a:cubicBezTo>
                      <a:cubicBezTo>
                        <a:pt x="299357" y="666991"/>
                        <a:pt x="291547" y="661276"/>
                        <a:pt x="284689" y="656800"/>
                      </a:cubicBezTo>
                      <a:cubicBezTo>
                        <a:pt x="268877" y="646322"/>
                        <a:pt x="253256" y="635464"/>
                        <a:pt x="237254" y="625177"/>
                      </a:cubicBezTo>
                      <a:cubicBezTo>
                        <a:pt x="168103" y="580695"/>
                        <a:pt x="95903" y="541166"/>
                        <a:pt x="21227" y="506781"/>
                      </a:cubicBezTo>
                      <a:cubicBezTo>
                        <a:pt x="22942" y="513258"/>
                        <a:pt x="24656" y="519830"/>
                        <a:pt x="26371" y="526307"/>
                      </a:cubicBezTo>
                      <a:cubicBezTo>
                        <a:pt x="52184" y="471348"/>
                        <a:pt x="79139" y="415817"/>
                        <a:pt x="116477" y="367621"/>
                      </a:cubicBezTo>
                      <a:cubicBezTo>
                        <a:pt x="153434" y="319996"/>
                        <a:pt x="201059" y="282467"/>
                        <a:pt x="257924" y="261607"/>
                      </a:cubicBezTo>
                      <a:cubicBezTo>
                        <a:pt x="275069" y="255321"/>
                        <a:pt x="267639" y="227698"/>
                        <a:pt x="250304" y="234080"/>
                      </a:cubicBezTo>
                      <a:cubicBezTo>
                        <a:pt x="189725" y="256273"/>
                        <a:pt x="138194" y="294469"/>
                        <a:pt x="98189" y="344951"/>
                      </a:cubicBezTo>
                      <a:cubicBezTo>
                        <a:pt x="57994" y="395624"/>
                        <a:pt x="29038" y="453536"/>
                        <a:pt x="1701" y="511829"/>
                      </a:cubicBezTo>
                      <a:cubicBezTo>
                        <a:pt x="-1347" y="518306"/>
                        <a:pt x="-680" y="527926"/>
                        <a:pt x="6845" y="531356"/>
                      </a:cubicBezTo>
                      <a:cubicBezTo>
                        <a:pt x="76758" y="563645"/>
                        <a:pt x="144671" y="600412"/>
                        <a:pt x="209822" y="641465"/>
                      </a:cubicBezTo>
                      <a:cubicBezTo>
                        <a:pt x="226015" y="651656"/>
                        <a:pt x="242017" y="662134"/>
                        <a:pt x="257828" y="672897"/>
                      </a:cubicBezTo>
                      <a:cubicBezTo>
                        <a:pt x="271925" y="682422"/>
                        <a:pt x="286118" y="693661"/>
                        <a:pt x="303929" y="694137"/>
                      </a:cubicBezTo>
                      <a:cubicBezTo>
                        <a:pt x="335933" y="694900"/>
                        <a:pt x="354031" y="663181"/>
                        <a:pt x="374605" y="644131"/>
                      </a:cubicBezTo>
                      <a:cubicBezTo>
                        <a:pt x="424040" y="598411"/>
                        <a:pt x="496239" y="587553"/>
                        <a:pt x="558342" y="568598"/>
                      </a:cubicBezTo>
                      <a:cubicBezTo>
                        <a:pt x="626446" y="547834"/>
                        <a:pt x="693978" y="520878"/>
                        <a:pt x="750747" y="477063"/>
                      </a:cubicBezTo>
                      <a:cubicBezTo>
                        <a:pt x="801515" y="437915"/>
                        <a:pt x="843044" y="385623"/>
                        <a:pt x="863428" y="324377"/>
                      </a:cubicBezTo>
                      <a:cubicBezTo>
                        <a:pt x="884573" y="260655"/>
                        <a:pt x="877906" y="191789"/>
                        <a:pt x="850760" y="131019"/>
                      </a:cubicBezTo>
                      <a:cubicBezTo>
                        <a:pt x="825995" y="75679"/>
                        <a:pt x="775893" y="8242"/>
                        <a:pt x="711028" y="622"/>
                      </a:cubicBezTo>
                      <a:cubicBezTo>
                        <a:pt x="681215" y="-2902"/>
                        <a:pt x="651592" y="9195"/>
                        <a:pt x="624541" y="20530"/>
                      </a:cubicBezTo>
                      <a:cubicBezTo>
                        <a:pt x="602062" y="29959"/>
                        <a:pt x="580059" y="40723"/>
                        <a:pt x="558437" y="51962"/>
                      </a:cubicBezTo>
                      <a:cubicBezTo>
                        <a:pt x="460330" y="102825"/>
                        <a:pt x="366699" y="162166"/>
                        <a:pt x="272497" y="219888"/>
                      </a:cubicBezTo>
                      <a:cubicBezTo>
                        <a:pt x="264020" y="225127"/>
                        <a:pt x="255447" y="230270"/>
                        <a:pt x="246875" y="235509"/>
                      </a:cubicBezTo>
                      <a:cubicBezTo>
                        <a:pt x="231444" y="245034"/>
                        <a:pt x="245827" y="269799"/>
                        <a:pt x="261543" y="260274"/>
                      </a:cubicBezTo>
                      <a:lnTo>
                        <a:pt x="261543" y="26027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508" name="Google Shape;508;p46"/>
              <p:cNvGrpSpPr/>
              <p:nvPr/>
            </p:nvGrpSpPr>
            <p:grpSpPr>
              <a:xfrm>
                <a:off x="2268694" y="5834290"/>
                <a:ext cx="803637" cy="626799"/>
                <a:chOff x="2268694" y="5834290"/>
                <a:chExt cx="803637" cy="626799"/>
              </a:xfrm>
            </p:grpSpPr>
            <p:grpSp>
              <p:nvGrpSpPr>
                <p:cNvPr id="509" name="Google Shape;509;p46"/>
                <p:cNvGrpSpPr/>
                <p:nvPr/>
              </p:nvGrpSpPr>
              <p:grpSpPr>
                <a:xfrm>
                  <a:off x="2268694" y="5893289"/>
                  <a:ext cx="803637" cy="216196"/>
                  <a:chOff x="2268694" y="5893289"/>
                  <a:chExt cx="803637" cy="216196"/>
                </a:xfrm>
              </p:grpSpPr>
              <p:sp>
                <p:nvSpPr>
                  <p:cNvPr id="510" name="Google Shape;510;p46"/>
                  <p:cNvSpPr/>
                  <p:nvPr/>
                </p:nvSpPr>
                <p:spPr>
                  <a:xfrm>
                    <a:off x="2340101" y="5964637"/>
                    <a:ext cx="660654" cy="730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0654" h="73069" extrusionOk="0">
                        <a:moveTo>
                          <a:pt x="660654" y="73069"/>
                        </a:moveTo>
                        <a:cubicBezTo>
                          <a:pt x="500539" y="52781"/>
                          <a:pt x="340519" y="32493"/>
                          <a:pt x="180404" y="12205"/>
                        </a:cubicBezTo>
                        <a:cubicBezTo>
                          <a:pt x="120587" y="4585"/>
                          <a:pt x="60198" y="-2940"/>
                          <a:pt x="0" y="1156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511" name="Google Shape;511;p46"/>
                  <p:cNvSpPr/>
                  <p:nvPr/>
                </p:nvSpPr>
                <p:spPr>
                  <a:xfrm>
                    <a:off x="2268694" y="5893289"/>
                    <a:ext cx="803637" cy="216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3637" h="216196" extrusionOk="0">
                        <a:moveTo>
                          <a:pt x="732062" y="72979"/>
                        </a:moveTo>
                        <a:cubicBezTo>
                          <a:pt x="559659" y="51167"/>
                          <a:pt x="387447" y="27926"/>
                          <a:pt x="214949" y="7542"/>
                        </a:cubicBezTo>
                        <a:cubicBezTo>
                          <a:pt x="167324" y="1922"/>
                          <a:pt x="119414" y="-1983"/>
                          <a:pt x="71503" y="1066"/>
                        </a:cubicBezTo>
                        <a:cubicBezTo>
                          <a:pt x="34260" y="3447"/>
                          <a:pt x="-1744" y="32212"/>
                          <a:pt x="65" y="72503"/>
                        </a:cubicBezTo>
                        <a:cubicBezTo>
                          <a:pt x="1685" y="109174"/>
                          <a:pt x="31593" y="146417"/>
                          <a:pt x="71503" y="143941"/>
                        </a:cubicBezTo>
                        <a:cubicBezTo>
                          <a:pt x="156942" y="138511"/>
                          <a:pt x="242667" y="153846"/>
                          <a:pt x="327249" y="164610"/>
                        </a:cubicBezTo>
                        <a:cubicBezTo>
                          <a:pt x="413546" y="175564"/>
                          <a:pt x="499842" y="186517"/>
                          <a:pt x="586234" y="197471"/>
                        </a:cubicBezTo>
                        <a:cubicBezTo>
                          <a:pt x="634907" y="203662"/>
                          <a:pt x="683580" y="209758"/>
                          <a:pt x="732157" y="215950"/>
                        </a:cubicBezTo>
                        <a:cubicBezTo>
                          <a:pt x="749016" y="218045"/>
                          <a:pt x="771305" y="206425"/>
                          <a:pt x="782640" y="194994"/>
                        </a:cubicBezTo>
                        <a:cubicBezTo>
                          <a:pt x="795022" y="182612"/>
                          <a:pt x="804357" y="162228"/>
                          <a:pt x="803594" y="144512"/>
                        </a:cubicBezTo>
                        <a:cubicBezTo>
                          <a:pt x="802737" y="126034"/>
                          <a:pt x="796736" y="106888"/>
                          <a:pt x="782640" y="94030"/>
                        </a:cubicBezTo>
                        <a:cubicBezTo>
                          <a:pt x="767685" y="80218"/>
                          <a:pt x="751969" y="75551"/>
                          <a:pt x="732062" y="72979"/>
                        </a:cubicBezTo>
                        <a:lnTo>
                          <a:pt x="732062" y="72979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512" name="Google Shape;512;p46"/>
                <p:cNvGrpSpPr/>
                <p:nvPr/>
              </p:nvGrpSpPr>
              <p:grpSpPr>
                <a:xfrm>
                  <a:off x="2274141" y="5834290"/>
                  <a:ext cx="694879" cy="464712"/>
                  <a:chOff x="2274141" y="5834290"/>
                  <a:chExt cx="694879" cy="464712"/>
                </a:xfrm>
              </p:grpSpPr>
              <p:sp>
                <p:nvSpPr>
                  <p:cNvPr id="513" name="Google Shape;513;p46"/>
                  <p:cNvSpPr/>
                  <p:nvPr/>
                </p:nvSpPr>
                <p:spPr>
                  <a:xfrm>
                    <a:off x="2344864" y="5905118"/>
                    <a:ext cx="553402" cy="3227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3402" h="322707" extrusionOk="0">
                        <a:moveTo>
                          <a:pt x="0" y="0"/>
                        </a:moveTo>
                        <a:cubicBezTo>
                          <a:pt x="186976" y="103155"/>
                          <a:pt x="371570" y="210788"/>
                          <a:pt x="553403" y="322707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514" name="Google Shape;514;p46"/>
                  <p:cNvSpPr/>
                  <p:nvPr/>
                </p:nvSpPr>
                <p:spPr>
                  <a:xfrm>
                    <a:off x="2274141" y="5834290"/>
                    <a:ext cx="694879" cy="4647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4879" h="464712" extrusionOk="0">
                        <a:moveTo>
                          <a:pt x="34624" y="132550"/>
                        </a:moveTo>
                        <a:cubicBezTo>
                          <a:pt x="180261" y="212941"/>
                          <a:pt x="324469" y="295999"/>
                          <a:pt x="467059" y="381629"/>
                        </a:cubicBezTo>
                        <a:cubicBezTo>
                          <a:pt x="507540" y="405918"/>
                          <a:pt x="547831" y="430492"/>
                          <a:pt x="588026" y="455162"/>
                        </a:cubicBezTo>
                        <a:cubicBezTo>
                          <a:pt x="619935" y="474783"/>
                          <a:pt x="668036" y="463163"/>
                          <a:pt x="685753" y="429539"/>
                        </a:cubicBezTo>
                        <a:cubicBezTo>
                          <a:pt x="704231" y="394678"/>
                          <a:pt x="694135" y="352768"/>
                          <a:pt x="660130" y="331813"/>
                        </a:cubicBezTo>
                        <a:cubicBezTo>
                          <a:pt x="518398" y="244659"/>
                          <a:pt x="375142" y="160077"/>
                          <a:pt x="230362" y="78162"/>
                        </a:cubicBezTo>
                        <a:cubicBezTo>
                          <a:pt x="189310" y="54921"/>
                          <a:pt x="148066" y="31966"/>
                          <a:pt x="106728" y="9106"/>
                        </a:cubicBezTo>
                        <a:cubicBezTo>
                          <a:pt x="74057" y="-8991"/>
                          <a:pt x="27289" y="57"/>
                          <a:pt x="9001" y="34728"/>
                        </a:cubicBezTo>
                        <a:cubicBezTo>
                          <a:pt x="-8715" y="68352"/>
                          <a:pt x="-333" y="113214"/>
                          <a:pt x="34624" y="132550"/>
                        </a:cubicBezTo>
                        <a:lnTo>
                          <a:pt x="34624" y="13255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515" name="Google Shape;515;p46"/>
                <p:cNvGrpSpPr/>
                <p:nvPr/>
              </p:nvGrpSpPr>
              <p:grpSpPr>
                <a:xfrm>
                  <a:off x="2288059" y="5886612"/>
                  <a:ext cx="536973" cy="574477"/>
                  <a:chOff x="2288059" y="5886612"/>
                  <a:chExt cx="536973" cy="574477"/>
                </a:xfrm>
              </p:grpSpPr>
              <p:sp>
                <p:nvSpPr>
                  <p:cNvPr id="516" name="Google Shape;516;p46"/>
                  <p:cNvSpPr/>
                  <p:nvPr/>
                </p:nvSpPr>
                <p:spPr>
                  <a:xfrm>
                    <a:off x="2358866" y="5958077"/>
                    <a:ext cx="394144" cy="43176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4144" h="431767" extrusionOk="0">
                        <a:moveTo>
                          <a:pt x="0" y="0"/>
                        </a:moveTo>
                        <a:cubicBezTo>
                          <a:pt x="28766" y="55816"/>
                          <a:pt x="317183" y="322802"/>
                          <a:pt x="394145" y="431768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517" name="Google Shape;517;p46"/>
                  <p:cNvSpPr/>
                  <p:nvPr/>
                </p:nvSpPr>
                <p:spPr>
                  <a:xfrm>
                    <a:off x="2288059" y="5886612"/>
                    <a:ext cx="536973" cy="5744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6973" h="574477" extrusionOk="0">
                        <a:moveTo>
                          <a:pt x="9085" y="107470"/>
                        </a:moveTo>
                        <a:cubicBezTo>
                          <a:pt x="22229" y="132425"/>
                          <a:pt x="43851" y="154523"/>
                          <a:pt x="62711" y="175383"/>
                        </a:cubicBezTo>
                        <a:cubicBezTo>
                          <a:pt x="88809" y="204339"/>
                          <a:pt x="115955" y="232342"/>
                          <a:pt x="143006" y="260251"/>
                        </a:cubicBezTo>
                        <a:cubicBezTo>
                          <a:pt x="207395" y="326545"/>
                          <a:pt x="272737" y="391886"/>
                          <a:pt x="335316" y="459990"/>
                        </a:cubicBezTo>
                        <a:cubicBezTo>
                          <a:pt x="350270" y="476278"/>
                          <a:pt x="365129" y="492756"/>
                          <a:pt x="379417" y="509616"/>
                        </a:cubicBezTo>
                        <a:cubicBezTo>
                          <a:pt x="385799" y="517045"/>
                          <a:pt x="392085" y="524665"/>
                          <a:pt x="398181" y="532285"/>
                        </a:cubicBezTo>
                        <a:cubicBezTo>
                          <a:pt x="408944" y="545810"/>
                          <a:pt x="386180" y="516283"/>
                          <a:pt x="396181" y="529618"/>
                        </a:cubicBezTo>
                        <a:cubicBezTo>
                          <a:pt x="398562" y="532761"/>
                          <a:pt x="400943" y="535999"/>
                          <a:pt x="403229" y="539238"/>
                        </a:cubicBezTo>
                        <a:cubicBezTo>
                          <a:pt x="414183" y="554764"/>
                          <a:pt x="427042" y="566861"/>
                          <a:pt x="445901" y="572100"/>
                        </a:cubicBezTo>
                        <a:cubicBezTo>
                          <a:pt x="463046" y="576767"/>
                          <a:pt x="485811" y="574671"/>
                          <a:pt x="500956" y="564860"/>
                        </a:cubicBezTo>
                        <a:cubicBezTo>
                          <a:pt x="531150" y="545430"/>
                          <a:pt x="549724" y="499709"/>
                          <a:pt x="526578" y="467134"/>
                        </a:cubicBezTo>
                        <a:cubicBezTo>
                          <a:pt x="477620" y="398078"/>
                          <a:pt x="416945" y="337213"/>
                          <a:pt x="358367" y="276539"/>
                        </a:cubicBezTo>
                        <a:cubicBezTo>
                          <a:pt x="297311" y="213292"/>
                          <a:pt x="234732" y="151475"/>
                          <a:pt x="175106" y="86801"/>
                        </a:cubicBezTo>
                        <a:cubicBezTo>
                          <a:pt x="163580" y="74323"/>
                          <a:pt x="152150" y="61655"/>
                          <a:pt x="141292" y="48605"/>
                        </a:cubicBezTo>
                        <a:cubicBezTo>
                          <a:pt x="139101" y="45939"/>
                          <a:pt x="136910" y="43176"/>
                          <a:pt x="134720" y="40509"/>
                        </a:cubicBezTo>
                        <a:cubicBezTo>
                          <a:pt x="129100" y="33556"/>
                          <a:pt x="147769" y="57845"/>
                          <a:pt x="142625" y="50701"/>
                        </a:cubicBezTo>
                        <a:cubicBezTo>
                          <a:pt x="141673" y="49367"/>
                          <a:pt x="140625" y="48129"/>
                          <a:pt x="139673" y="46796"/>
                        </a:cubicBezTo>
                        <a:cubicBezTo>
                          <a:pt x="137006" y="43176"/>
                          <a:pt x="134529" y="39366"/>
                          <a:pt x="132434" y="35365"/>
                        </a:cubicBezTo>
                        <a:cubicBezTo>
                          <a:pt x="115003" y="2219"/>
                          <a:pt x="66140" y="-10545"/>
                          <a:pt x="34707" y="9743"/>
                        </a:cubicBezTo>
                        <a:cubicBezTo>
                          <a:pt x="1084" y="31460"/>
                          <a:pt x="-9489" y="72037"/>
                          <a:pt x="9085" y="107470"/>
                        </a:cubicBezTo>
                        <a:lnTo>
                          <a:pt x="9085" y="10747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</p:grpSp>
        <p:sp>
          <p:nvSpPr>
            <p:cNvPr id="518" name="Google Shape;518;p46"/>
            <p:cNvSpPr/>
            <p:nvPr/>
          </p:nvSpPr>
          <p:spPr>
            <a:xfrm>
              <a:off x="816512" y="4953598"/>
              <a:ext cx="1914249" cy="1171549"/>
            </a:xfrm>
            <a:custGeom>
              <a:avLst/>
              <a:gdLst/>
              <a:ahLst/>
              <a:cxnLst/>
              <a:rect l="l" t="t" r="r" b="b"/>
              <a:pathLst>
                <a:path w="1914249" h="1171549" extrusionOk="0">
                  <a:moveTo>
                    <a:pt x="1001239" y="259"/>
                  </a:moveTo>
                  <a:cubicBezTo>
                    <a:pt x="736063" y="-4790"/>
                    <a:pt x="535562" y="64933"/>
                    <a:pt x="396782" y="135704"/>
                  </a:cubicBezTo>
                  <a:cubicBezTo>
                    <a:pt x="258098" y="206475"/>
                    <a:pt x="124272" y="277531"/>
                    <a:pt x="51311" y="448981"/>
                  </a:cubicBezTo>
                  <a:cubicBezTo>
                    <a:pt x="36071" y="484890"/>
                    <a:pt x="-35938" y="664818"/>
                    <a:pt x="22545" y="829981"/>
                  </a:cubicBezTo>
                  <a:cubicBezTo>
                    <a:pt x="99126" y="1046485"/>
                    <a:pt x="349538" y="1095729"/>
                    <a:pt x="591092" y="1143259"/>
                  </a:cubicBezTo>
                  <a:cubicBezTo>
                    <a:pt x="719680" y="1168595"/>
                    <a:pt x="1148972" y="1237175"/>
                    <a:pt x="1598552" y="990859"/>
                  </a:cubicBezTo>
                  <a:cubicBezTo>
                    <a:pt x="1856870" y="849317"/>
                    <a:pt x="1896684" y="727206"/>
                    <a:pt x="1908019" y="669104"/>
                  </a:cubicBezTo>
                  <a:cubicBezTo>
                    <a:pt x="1936499" y="522229"/>
                    <a:pt x="1859441" y="388021"/>
                    <a:pt x="1836010" y="347350"/>
                  </a:cubicBezTo>
                  <a:cubicBezTo>
                    <a:pt x="1643605" y="12451"/>
                    <a:pt x="1205836" y="4164"/>
                    <a:pt x="1001239" y="25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19" name="Google Shape;519;p46"/>
            <p:cNvGrpSpPr/>
            <p:nvPr/>
          </p:nvGrpSpPr>
          <p:grpSpPr>
            <a:xfrm>
              <a:off x="371336" y="5371578"/>
              <a:ext cx="970942" cy="1089134"/>
              <a:chOff x="371336" y="5371578"/>
              <a:chExt cx="970942" cy="1089134"/>
            </a:xfrm>
          </p:grpSpPr>
          <p:grpSp>
            <p:nvGrpSpPr>
              <p:cNvPr id="520" name="Google Shape;520;p46"/>
              <p:cNvGrpSpPr/>
              <p:nvPr/>
            </p:nvGrpSpPr>
            <p:grpSpPr>
              <a:xfrm>
                <a:off x="466253" y="5371578"/>
                <a:ext cx="876025" cy="693382"/>
                <a:chOff x="466253" y="5371578"/>
                <a:chExt cx="876025" cy="693382"/>
              </a:xfrm>
            </p:grpSpPr>
            <p:sp>
              <p:nvSpPr>
                <p:cNvPr id="521" name="Google Shape;521;p46"/>
                <p:cNvSpPr/>
                <p:nvPr/>
              </p:nvSpPr>
              <p:spPr>
                <a:xfrm>
                  <a:off x="480473" y="5385003"/>
                  <a:ext cx="847978" cy="6656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7978" h="665657" extrusionOk="0">
                      <a:moveTo>
                        <a:pt x="607853" y="233699"/>
                      </a:moveTo>
                      <a:cubicBezTo>
                        <a:pt x="516508" y="178549"/>
                        <a:pt x="312483" y="47961"/>
                        <a:pt x="212756" y="11861"/>
                      </a:cubicBezTo>
                      <a:cubicBezTo>
                        <a:pt x="195230" y="5479"/>
                        <a:pt x="177133" y="-617"/>
                        <a:pt x="158559" y="50"/>
                      </a:cubicBezTo>
                      <a:cubicBezTo>
                        <a:pt x="127888" y="1098"/>
                        <a:pt x="100361" y="20529"/>
                        <a:pt x="78454" y="43008"/>
                      </a:cubicBezTo>
                      <a:cubicBezTo>
                        <a:pt x="22542" y="100158"/>
                        <a:pt x="-9367" y="184454"/>
                        <a:pt x="2444" y="265131"/>
                      </a:cubicBezTo>
                      <a:cubicBezTo>
                        <a:pt x="14160" y="344951"/>
                        <a:pt x="66262" y="413626"/>
                        <a:pt x="129984" y="459251"/>
                      </a:cubicBezTo>
                      <a:cubicBezTo>
                        <a:pt x="193706" y="504875"/>
                        <a:pt x="268668" y="530212"/>
                        <a:pt x="343344" y="551072"/>
                      </a:cubicBezTo>
                      <a:cubicBezTo>
                        <a:pt x="402018" y="567454"/>
                        <a:pt x="464692" y="583456"/>
                        <a:pt x="506793" y="629082"/>
                      </a:cubicBezTo>
                      <a:cubicBezTo>
                        <a:pt x="522033" y="645560"/>
                        <a:pt x="537844" y="667276"/>
                        <a:pt x="559657" y="665562"/>
                      </a:cubicBezTo>
                      <a:cubicBezTo>
                        <a:pt x="570039" y="664705"/>
                        <a:pt x="579183" y="658513"/>
                        <a:pt x="587851" y="652608"/>
                      </a:cubicBezTo>
                      <a:cubicBezTo>
                        <a:pt x="670432" y="595934"/>
                        <a:pt x="757491" y="546404"/>
                        <a:pt x="847978" y="504875"/>
                      </a:cubicBezTo>
                      <a:cubicBezTo>
                        <a:pt x="792638" y="386956"/>
                        <a:pt x="734631" y="279419"/>
                        <a:pt x="607853" y="233699"/>
                      </a:cubicBezTo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22" name="Google Shape;522;p46"/>
                <p:cNvSpPr/>
                <p:nvPr/>
              </p:nvSpPr>
              <p:spPr>
                <a:xfrm>
                  <a:off x="466253" y="5371578"/>
                  <a:ext cx="876025" cy="6933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6025" h="693382" extrusionOk="0">
                      <a:moveTo>
                        <a:pt x="629312" y="234835"/>
                      </a:moveTo>
                      <a:cubicBezTo>
                        <a:pt x="537777" y="179495"/>
                        <a:pt x="447480" y="121869"/>
                        <a:pt x="353563" y="70434"/>
                      </a:cubicBezTo>
                      <a:cubicBezTo>
                        <a:pt x="310129" y="46622"/>
                        <a:pt x="265743" y="22809"/>
                        <a:pt x="218594" y="7284"/>
                      </a:cubicBezTo>
                      <a:cubicBezTo>
                        <a:pt x="183923" y="-4147"/>
                        <a:pt x="150395" y="-2908"/>
                        <a:pt x="118963" y="16618"/>
                      </a:cubicBezTo>
                      <a:cubicBezTo>
                        <a:pt x="90864" y="34049"/>
                        <a:pt x="67909" y="59956"/>
                        <a:pt x="49430" y="87198"/>
                      </a:cubicBezTo>
                      <a:cubicBezTo>
                        <a:pt x="12187" y="142062"/>
                        <a:pt x="-6577" y="210737"/>
                        <a:pt x="2091" y="276746"/>
                      </a:cubicBezTo>
                      <a:cubicBezTo>
                        <a:pt x="10568" y="341135"/>
                        <a:pt x="44001" y="399618"/>
                        <a:pt x="89530" y="445148"/>
                      </a:cubicBezTo>
                      <a:cubicBezTo>
                        <a:pt x="138775" y="494392"/>
                        <a:pt x="201449" y="526968"/>
                        <a:pt x="266314" y="550780"/>
                      </a:cubicBezTo>
                      <a:cubicBezTo>
                        <a:pt x="299747" y="563067"/>
                        <a:pt x="333942" y="572878"/>
                        <a:pt x="368137" y="582403"/>
                      </a:cubicBezTo>
                      <a:cubicBezTo>
                        <a:pt x="400045" y="591357"/>
                        <a:pt x="432430" y="600500"/>
                        <a:pt x="461863" y="616026"/>
                      </a:cubicBezTo>
                      <a:cubicBezTo>
                        <a:pt x="476150" y="623551"/>
                        <a:pt x="489676" y="632409"/>
                        <a:pt x="501487" y="643363"/>
                      </a:cubicBezTo>
                      <a:cubicBezTo>
                        <a:pt x="512821" y="653841"/>
                        <a:pt x="521870" y="666508"/>
                        <a:pt x="533491" y="676605"/>
                      </a:cubicBezTo>
                      <a:cubicBezTo>
                        <a:pt x="544349" y="686130"/>
                        <a:pt x="557303" y="693750"/>
                        <a:pt x="572162" y="693369"/>
                      </a:cubicBezTo>
                      <a:cubicBezTo>
                        <a:pt x="589974" y="692893"/>
                        <a:pt x="604166" y="681749"/>
                        <a:pt x="618263" y="672128"/>
                      </a:cubicBezTo>
                      <a:cubicBezTo>
                        <a:pt x="682081" y="628885"/>
                        <a:pt x="748756" y="589832"/>
                        <a:pt x="817717" y="555257"/>
                      </a:cubicBezTo>
                      <a:cubicBezTo>
                        <a:pt x="834766" y="546779"/>
                        <a:pt x="851911" y="538492"/>
                        <a:pt x="869247" y="530587"/>
                      </a:cubicBezTo>
                      <a:cubicBezTo>
                        <a:pt x="876676" y="527158"/>
                        <a:pt x="877343" y="517443"/>
                        <a:pt x="874390" y="511060"/>
                      </a:cubicBezTo>
                      <a:cubicBezTo>
                        <a:pt x="847054" y="452767"/>
                        <a:pt x="818098" y="394856"/>
                        <a:pt x="777902" y="344183"/>
                      </a:cubicBezTo>
                      <a:cubicBezTo>
                        <a:pt x="737802" y="293700"/>
                        <a:pt x="686367" y="255505"/>
                        <a:pt x="625788" y="233312"/>
                      </a:cubicBezTo>
                      <a:cubicBezTo>
                        <a:pt x="608452" y="226930"/>
                        <a:pt x="601023" y="254552"/>
                        <a:pt x="618168" y="260839"/>
                      </a:cubicBezTo>
                      <a:cubicBezTo>
                        <a:pt x="675032" y="281699"/>
                        <a:pt x="722657" y="319132"/>
                        <a:pt x="759614" y="366852"/>
                      </a:cubicBezTo>
                      <a:cubicBezTo>
                        <a:pt x="796952" y="415049"/>
                        <a:pt x="823908" y="470579"/>
                        <a:pt x="849721" y="525539"/>
                      </a:cubicBezTo>
                      <a:cubicBezTo>
                        <a:pt x="851435" y="519062"/>
                        <a:pt x="853150" y="512489"/>
                        <a:pt x="854864" y="506012"/>
                      </a:cubicBezTo>
                      <a:cubicBezTo>
                        <a:pt x="788284" y="536778"/>
                        <a:pt x="723514" y="571544"/>
                        <a:pt x="661221" y="610311"/>
                      </a:cubicBezTo>
                      <a:cubicBezTo>
                        <a:pt x="647505" y="618883"/>
                        <a:pt x="633884" y="627647"/>
                        <a:pt x="620359" y="636505"/>
                      </a:cubicBezTo>
                      <a:cubicBezTo>
                        <a:pt x="613024" y="641363"/>
                        <a:pt x="605690" y="646315"/>
                        <a:pt x="598356" y="651269"/>
                      </a:cubicBezTo>
                      <a:cubicBezTo>
                        <a:pt x="591212" y="656127"/>
                        <a:pt x="582735" y="663651"/>
                        <a:pt x="573781" y="664794"/>
                      </a:cubicBezTo>
                      <a:cubicBezTo>
                        <a:pt x="560923" y="666413"/>
                        <a:pt x="550350" y="653841"/>
                        <a:pt x="542539" y="645459"/>
                      </a:cubicBezTo>
                      <a:cubicBezTo>
                        <a:pt x="531776" y="633742"/>
                        <a:pt x="521394" y="622313"/>
                        <a:pt x="508726" y="612407"/>
                      </a:cubicBezTo>
                      <a:cubicBezTo>
                        <a:pt x="459196" y="573926"/>
                        <a:pt x="396045" y="561257"/>
                        <a:pt x="337180" y="543922"/>
                      </a:cubicBezTo>
                      <a:cubicBezTo>
                        <a:pt x="271744" y="524586"/>
                        <a:pt x="207069" y="500392"/>
                        <a:pt x="151252" y="460388"/>
                      </a:cubicBezTo>
                      <a:cubicBezTo>
                        <a:pt x="103056" y="425907"/>
                        <a:pt x="61908" y="377520"/>
                        <a:pt x="41905" y="321227"/>
                      </a:cubicBezTo>
                      <a:cubicBezTo>
                        <a:pt x="20950" y="262363"/>
                        <a:pt x="25332" y="197688"/>
                        <a:pt x="51526" y="141205"/>
                      </a:cubicBezTo>
                      <a:cubicBezTo>
                        <a:pt x="64861" y="112535"/>
                        <a:pt x="82863" y="86055"/>
                        <a:pt x="105437" y="63767"/>
                      </a:cubicBezTo>
                      <a:cubicBezTo>
                        <a:pt x="128297" y="41193"/>
                        <a:pt x="156777" y="22999"/>
                        <a:pt x="190114" y="29191"/>
                      </a:cubicBezTo>
                      <a:cubicBezTo>
                        <a:pt x="235834" y="37668"/>
                        <a:pt x="280411" y="63576"/>
                        <a:pt x="320893" y="85293"/>
                      </a:cubicBezTo>
                      <a:cubicBezTo>
                        <a:pt x="421381" y="139014"/>
                        <a:pt x="517298" y="200641"/>
                        <a:pt x="614739" y="259505"/>
                      </a:cubicBezTo>
                      <a:cubicBezTo>
                        <a:pt x="630646" y="269030"/>
                        <a:pt x="645028" y="244266"/>
                        <a:pt x="629312" y="234835"/>
                      </a:cubicBezTo>
                      <a:lnTo>
                        <a:pt x="629312" y="234835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523" name="Google Shape;523;p46"/>
              <p:cNvGrpSpPr/>
              <p:nvPr/>
            </p:nvGrpSpPr>
            <p:grpSpPr>
              <a:xfrm>
                <a:off x="371336" y="5834147"/>
                <a:ext cx="803625" cy="626565"/>
                <a:chOff x="371336" y="5834147"/>
                <a:chExt cx="803625" cy="626565"/>
              </a:xfrm>
            </p:grpSpPr>
            <p:grpSp>
              <p:nvGrpSpPr>
                <p:cNvPr id="524" name="Google Shape;524;p46"/>
                <p:cNvGrpSpPr/>
                <p:nvPr/>
              </p:nvGrpSpPr>
              <p:grpSpPr>
                <a:xfrm>
                  <a:off x="371336" y="5893225"/>
                  <a:ext cx="803625" cy="216235"/>
                  <a:chOff x="371336" y="5893225"/>
                  <a:chExt cx="803625" cy="216235"/>
                </a:xfrm>
              </p:grpSpPr>
              <p:sp>
                <p:nvSpPr>
                  <p:cNvPr id="525" name="Google Shape;525;p46"/>
                  <p:cNvSpPr/>
                  <p:nvPr/>
                </p:nvSpPr>
                <p:spPr>
                  <a:xfrm>
                    <a:off x="442912" y="5964637"/>
                    <a:ext cx="660654" cy="730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0654" h="73069" extrusionOk="0">
                        <a:moveTo>
                          <a:pt x="0" y="73069"/>
                        </a:moveTo>
                        <a:cubicBezTo>
                          <a:pt x="160115" y="52781"/>
                          <a:pt x="320135" y="32493"/>
                          <a:pt x="480250" y="12205"/>
                        </a:cubicBezTo>
                        <a:cubicBezTo>
                          <a:pt x="540068" y="4585"/>
                          <a:pt x="600456" y="-2940"/>
                          <a:pt x="660654" y="1156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526" name="Google Shape;526;p46"/>
                  <p:cNvSpPr/>
                  <p:nvPr/>
                </p:nvSpPr>
                <p:spPr>
                  <a:xfrm>
                    <a:off x="371336" y="5893225"/>
                    <a:ext cx="803625" cy="2162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3625" h="216235" extrusionOk="0">
                        <a:moveTo>
                          <a:pt x="71576" y="215918"/>
                        </a:moveTo>
                        <a:cubicBezTo>
                          <a:pt x="243979" y="194106"/>
                          <a:pt x="416191" y="170865"/>
                          <a:pt x="588689" y="150481"/>
                        </a:cubicBezTo>
                        <a:cubicBezTo>
                          <a:pt x="636314" y="144861"/>
                          <a:pt x="684224" y="140956"/>
                          <a:pt x="732135" y="144004"/>
                        </a:cubicBezTo>
                        <a:cubicBezTo>
                          <a:pt x="769473" y="146386"/>
                          <a:pt x="805192" y="109429"/>
                          <a:pt x="803573" y="72567"/>
                        </a:cubicBezTo>
                        <a:cubicBezTo>
                          <a:pt x="801763" y="31800"/>
                          <a:pt x="772140" y="3701"/>
                          <a:pt x="732135" y="1129"/>
                        </a:cubicBezTo>
                        <a:cubicBezTo>
                          <a:pt x="646696" y="-4300"/>
                          <a:pt x="560971" y="11035"/>
                          <a:pt x="476389" y="21799"/>
                        </a:cubicBezTo>
                        <a:cubicBezTo>
                          <a:pt x="390092" y="32753"/>
                          <a:pt x="303796" y="43706"/>
                          <a:pt x="217404" y="54660"/>
                        </a:cubicBezTo>
                        <a:cubicBezTo>
                          <a:pt x="168731" y="60851"/>
                          <a:pt x="120059" y="66947"/>
                          <a:pt x="71481" y="73138"/>
                        </a:cubicBezTo>
                        <a:cubicBezTo>
                          <a:pt x="51764" y="75615"/>
                          <a:pt x="35572" y="79425"/>
                          <a:pt x="20999" y="94094"/>
                        </a:cubicBezTo>
                        <a:cubicBezTo>
                          <a:pt x="8616" y="106476"/>
                          <a:pt x="-718" y="126764"/>
                          <a:pt x="44" y="144576"/>
                        </a:cubicBezTo>
                        <a:cubicBezTo>
                          <a:pt x="901" y="163054"/>
                          <a:pt x="6902" y="182200"/>
                          <a:pt x="20999" y="195058"/>
                        </a:cubicBezTo>
                        <a:cubicBezTo>
                          <a:pt x="34048" y="206869"/>
                          <a:pt x="53288" y="218299"/>
                          <a:pt x="71576" y="215918"/>
                        </a:cubicBezTo>
                        <a:lnTo>
                          <a:pt x="71576" y="21591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527" name="Google Shape;527;p46"/>
                <p:cNvGrpSpPr/>
                <p:nvPr/>
              </p:nvGrpSpPr>
              <p:grpSpPr>
                <a:xfrm>
                  <a:off x="473892" y="5834147"/>
                  <a:ext cx="696421" cy="465080"/>
                  <a:chOff x="473892" y="5834147"/>
                  <a:chExt cx="696421" cy="465080"/>
                </a:xfrm>
              </p:grpSpPr>
              <p:sp>
                <p:nvSpPr>
                  <p:cNvPr id="528" name="Google Shape;528;p46"/>
                  <p:cNvSpPr/>
                  <p:nvPr/>
                </p:nvSpPr>
                <p:spPr>
                  <a:xfrm>
                    <a:off x="545496" y="5905118"/>
                    <a:ext cx="553402" cy="3227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3402" h="322707" extrusionOk="0">
                        <a:moveTo>
                          <a:pt x="553403" y="0"/>
                        </a:moveTo>
                        <a:cubicBezTo>
                          <a:pt x="366427" y="103155"/>
                          <a:pt x="181832" y="210788"/>
                          <a:pt x="0" y="322707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529" name="Google Shape;529;p46"/>
                  <p:cNvSpPr/>
                  <p:nvPr/>
                </p:nvSpPr>
                <p:spPr>
                  <a:xfrm>
                    <a:off x="473892" y="5834147"/>
                    <a:ext cx="696421" cy="4650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6421" h="465080" extrusionOk="0">
                        <a:moveTo>
                          <a:pt x="588907" y="9344"/>
                        </a:moveTo>
                        <a:cubicBezTo>
                          <a:pt x="443270" y="89735"/>
                          <a:pt x="299062" y="172793"/>
                          <a:pt x="156472" y="258423"/>
                        </a:cubicBezTo>
                        <a:cubicBezTo>
                          <a:pt x="115991" y="282711"/>
                          <a:pt x="75700" y="307286"/>
                          <a:pt x="35505" y="331955"/>
                        </a:cubicBezTo>
                        <a:cubicBezTo>
                          <a:pt x="3691" y="351482"/>
                          <a:pt x="-11358" y="396725"/>
                          <a:pt x="9883" y="429682"/>
                        </a:cubicBezTo>
                        <a:cubicBezTo>
                          <a:pt x="30457" y="461591"/>
                          <a:pt x="73605" y="476259"/>
                          <a:pt x="107609" y="455304"/>
                        </a:cubicBezTo>
                        <a:cubicBezTo>
                          <a:pt x="249341" y="368150"/>
                          <a:pt x="392597" y="283569"/>
                          <a:pt x="537377" y="201654"/>
                        </a:cubicBezTo>
                        <a:cubicBezTo>
                          <a:pt x="578430" y="178413"/>
                          <a:pt x="619673" y="155458"/>
                          <a:pt x="661012" y="132597"/>
                        </a:cubicBezTo>
                        <a:cubicBezTo>
                          <a:pt x="693778" y="114500"/>
                          <a:pt x="707208" y="66780"/>
                          <a:pt x="686634" y="34871"/>
                        </a:cubicBezTo>
                        <a:cubicBezTo>
                          <a:pt x="665298" y="1724"/>
                          <a:pt x="623959" y="-9992"/>
                          <a:pt x="588907" y="9344"/>
                        </a:cubicBezTo>
                        <a:lnTo>
                          <a:pt x="588907" y="9344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530" name="Google Shape;530;p46"/>
                <p:cNvGrpSpPr/>
                <p:nvPr/>
              </p:nvGrpSpPr>
              <p:grpSpPr>
                <a:xfrm>
                  <a:off x="619410" y="5887394"/>
                  <a:ext cx="535893" cy="573318"/>
                  <a:chOff x="619410" y="5887394"/>
                  <a:chExt cx="535893" cy="573318"/>
                </a:xfrm>
              </p:grpSpPr>
              <p:sp>
                <p:nvSpPr>
                  <p:cNvPr id="531" name="Google Shape;531;p46"/>
                  <p:cNvSpPr/>
                  <p:nvPr/>
                </p:nvSpPr>
                <p:spPr>
                  <a:xfrm>
                    <a:off x="690657" y="5958077"/>
                    <a:ext cx="394144" cy="43176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4144" h="431767" extrusionOk="0">
                        <a:moveTo>
                          <a:pt x="394145" y="0"/>
                        </a:moveTo>
                        <a:cubicBezTo>
                          <a:pt x="365379" y="55816"/>
                          <a:pt x="76962" y="322802"/>
                          <a:pt x="0" y="431768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532" name="Google Shape;532;p46"/>
                  <p:cNvSpPr/>
                  <p:nvPr/>
                </p:nvSpPr>
                <p:spPr>
                  <a:xfrm>
                    <a:off x="619410" y="5887394"/>
                    <a:ext cx="535893" cy="57331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5893" h="573318" extrusionOk="0">
                        <a:moveTo>
                          <a:pt x="403765" y="34583"/>
                        </a:moveTo>
                        <a:cubicBezTo>
                          <a:pt x="402050" y="37918"/>
                          <a:pt x="399955" y="41060"/>
                          <a:pt x="397859" y="44108"/>
                        </a:cubicBezTo>
                        <a:cubicBezTo>
                          <a:pt x="396526" y="46109"/>
                          <a:pt x="395002" y="48014"/>
                          <a:pt x="393573" y="49919"/>
                        </a:cubicBezTo>
                        <a:cubicBezTo>
                          <a:pt x="388429" y="56968"/>
                          <a:pt x="407098" y="32774"/>
                          <a:pt x="401479" y="39727"/>
                        </a:cubicBezTo>
                        <a:cubicBezTo>
                          <a:pt x="400241" y="41251"/>
                          <a:pt x="399098" y="42775"/>
                          <a:pt x="397859" y="44204"/>
                        </a:cubicBezTo>
                        <a:cubicBezTo>
                          <a:pt x="388810" y="55348"/>
                          <a:pt x="379381" y="66016"/>
                          <a:pt x="369760" y="76589"/>
                        </a:cubicBezTo>
                        <a:cubicBezTo>
                          <a:pt x="343281" y="105831"/>
                          <a:pt x="315754" y="134120"/>
                          <a:pt x="288322" y="162409"/>
                        </a:cubicBezTo>
                        <a:cubicBezTo>
                          <a:pt x="224028" y="228608"/>
                          <a:pt x="158686" y="293950"/>
                          <a:pt x="96298" y="362053"/>
                        </a:cubicBezTo>
                        <a:cubicBezTo>
                          <a:pt x="65818" y="395391"/>
                          <a:pt x="35814" y="429490"/>
                          <a:pt x="9620" y="466352"/>
                        </a:cubicBezTo>
                        <a:cubicBezTo>
                          <a:pt x="-572" y="480735"/>
                          <a:pt x="-2096" y="505119"/>
                          <a:pt x="2381" y="521407"/>
                        </a:cubicBezTo>
                        <a:cubicBezTo>
                          <a:pt x="6953" y="537980"/>
                          <a:pt x="19717" y="555887"/>
                          <a:pt x="35242" y="564078"/>
                        </a:cubicBezTo>
                        <a:cubicBezTo>
                          <a:pt x="72009" y="583509"/>
                          <a:pt x="109823" y="571032"/>
                          <a:pt x="132969" y="538456"/>
                        </a:cubicBezTo>
                        <a:cubicBezTo>
                          <a:pt x="134874" y="535694"/>
                          <a:pt x="136874" y="532932"/>
                          <a:pt x="138875" y="530265"/>
                        </a:cubicBezTo>
                        <a:cubicBezTo>
                          <a:pt x="139922" y="528836"/>
                          <a:pt x="141065" y="527407"/>
                          <a:pt x="142113" y="525978"/>
                        </a:cubicBezTo>
                        <a:cubicBezTo>
                          <a:pt x="148018" y="518073"/>
                          <a:pt x="129254" y="542361"/>
                          <a:pt x="135541" y="534551"/>
                        </a:cubicBezTo>
                        <a:cubicBezTo>
                          <a:pt x="141065" y="527598"/>
                          <a:pt x="146685" y="520644"/>
                          <a:pt x="152400" y="513882"/>
                        </a:cubicBezTo>
                        <a:cubicBezTo>
                          <a:pt x="164687" y="499213"/>
                          <a:pt x="177356" y="484926"/>
                          <a:pt x="190214" y="470829"/>
                        </a:cubicBezTo>
                        <a:cubicBezTo>
                          <a:pt x="220504" y="437491"/>
                          <a:pt x="251651" y="404916"/>
                          <a:pt x="282988" y="372531"/>
                        </a:cubicBezTo>
                        <a:cubicBezTo>
                          <a:pt x="343757" y="309761"/>
                          <a:pt x="405956" y="248229"/>
                          <a:pt x="465010" y="183841"/>
                        </a:cubicBezTo>
                        <a:cubicBezTo>
                          <a:pt x="476250" y="171648"/>
                          <a:pt x="487299" y="159266"/>
                          <a:pt x="497872" y="146407"/>
                        </a:cubicBezTo>
                        <a:cubicBezTo>
                          <a:pt x="508064" y="133929"/>
                          <a:pt x="519494" y="121166"/>
                          <a:pt x="527018" y="106688"/>
                        </a:cubicBezTo>
                        <a:cubicBezTo>
                          <a:pt x="544354" y="73636"/>
                          <a:pt x="536543" y="27535"/>
                          <a:pt x="501396" y="8961"/>
                        </a:cubicBezTo>
                        <a:cubicBezTo>
                          <a:pt x="468535" y="-8469"/>
                          <a:pt x="422339" y="-754"/>
                          <a:pt x="403765" y="34583"/>
                        </a:cubicBezTo>
                        <a:lnTo>
                          <a:pt x="403765" y="3458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</p:grpSp>
        <p:grpSp>
          <p:nvGrpSpPr>
            <p:cNvPr id="533" name="Google Shape;533;p46"/>
            <p:cNvGrpSpPr/>
            <p:nvPr/>
          </p:nvGrpSpPr>
          <p:grpSpPr>
            <a:xfrm>
              <a:off x="788091" y="5154071"/>
              <a:ext cx="2038502" cy="1259869"/>
              <a:chOff x="788091" y="5154071"/>
              <a:chExt cx="2038502" cy="1259869"/>
            </a:xfrm>
          </p:grpSpPr>
          <p:sp>
            <p:nvSpPr>
              <p:cNvPr id="534" name="Google Shape;534;p46"/>
              <p:cNvSpPr/>
              <p:nvPr/>
            </p:nvSpPr>
            <p:spPr>
              <a:xfrm>
                <a:off x="802881" y="5168833"/>
                <a:ext cx="2009322" cy="1230504"/>
              </a:xfrm>
              <a:custGeom>
                <a:avLst/>
                <a:gdLst/>
                <a:ahLst/>
                <a:cxnLst/>
                <a:rect l="l" t="t" r="r" b="b"/>
                <a:pathLst>
                  <a:path w="1936696" h="1230504" extrusionOk="0">
                    <a:moveTo>
                      <a:pt x="1931326" y="318516"/>
                    </a:moveTo>
                    <a:cubicBezTo>
                      <a:pt x="1907990" y="204502"/>
                      <a:pt x="1813406" y="120967"/>
                      <a:pt x="1724157" y="46291"/>
                    </a:cubicBezTo>
                    <a:cubicBezTo>
                      <a:pt x="1705679" y="30861"/>
                      <a:pt x="1687295" y="15526"/>
                      <a:pt x="1668912" y="0"/>
                    </a:cubicBezTo>
                    <a:cubicBezTo>
                      <a:pt x="1435454" y="7906"/>
                      <a:pt x="1201901" y="10382"/>
                      <a:pt x="968348" y="7525"/>
                    </a:cubicBezTo>
                    <a:cubicBezTo>
                      <a:pt x="734795" y="10382"/>
                      <a:pt x="501242" y="7811"/>
                      <a:pt x="267784" y="0"/>
                    </a:cubicBezTo>
                    <a:cubicBezTo>
                      <a:pt x="249401" y="15526"/>
                      <a:pt x="231018" y="30861"/>
                      <a:pt x="212540" y="46291"/>
                    </a:cubicBezTo>
                    <a:cubicBezTo>
                      <a:pt x="123290" y="120967"/>
                      <a:pt x="28612" y="204502"/>
                      <a:pt x="5371" y="318516"/>
                    </a:cubicBezTo>
                    <a:cubicBezTo>
                      <a:pt x="-18061" y="432911"/>
                      <a:pt x="38232" y="550164"/>
                      <a:pt x="114908" y="638175"/>
                    </a:cubicBezTo>
                    <a:cubicBezTo>
                      <a:pt x="191584" y="726091"/>
                      <a:pt x="288549" y="793909"/>
                      <a:pt x="370464" y="877157"/>
                    </a:cubicBezTo>
                    <a:cubicBezTo>
                      <a:pt x="382561" y="889444"/>
                      <a:pt x="395038" y="904018"/>
                      <a:pt x="394181" y="921163"/>
                    </a:cubicBezTo>
                    <a:cubicBezTo>
                      <a:pt x="393134" y="944023"/>
                      <a:pt x="369797" y="958024"/>
                      <a:pt x="352652" y="973265"/>
                    </a:cubicBezTo>
                    <a:cubicBezTo>
                      <a:pt x="312838" y="1008412"/>
                      <a:pt x="299122" y="1069943"/>
                      <a:pt x="319982" y="1118806"/>
                    </a:cubicBezTo>
                    <a:cubicBezTo>
                      <a:pt x="365892" y="1068419"/>
                      <a:pt x="411802" y="1017937"/>
                      <a:pt x="457713" y="967645"/>
                    </a:cubicBezTo>
                    <a:cubicBezTo>
                      <a:pt x="474001" y="949738"/>
                      <a:pt x="501528" y="930878"/>
                      <a:pt x="519340" y="947166"/>
                    </a:cubicBezTo>
                    <a:cubicBezTo>
                      <a:pt x="525912" y="953167"/>
                      <a:pt x="528484" y="962215"/>
                      <a:pt x="530198" y="970978"/>
                    </a:cubicBezTo>
                    <a:cubicBezTo>
                      <a:pt x="545534" y="1051941"/>
                      <a:pt x="509338" y="1144810"/>
                      <a:pt x="555249" y="1213390"/>
                    </a:cubicBezTo>
                    <a:cubicBezTo>
                      <a:pt x="560202" y="1220629"/>
                      <a:pt x="566488" y="1227868"/>
                      <a:pt x="575061" y="1229868"/>
                    </a:cubicBezTo>
                    <a:cubicBezTo>
                      <a:pt x="599921" y="1235774"/>
                      <a:pt x="610875" y="1199293"/>
                      <a:pt x="609065" y="1173766"/>
                    </a:cubicBezTo>
                    <a:cubicBezTo>
                      <a:pt x="604970" y="1114806"/>
                      <a:pt x="597159" y="1056132"/>
                      <a:pt x="585729" y="998125"/>
                    </a:cubicBezTo>
                    <a:cubicBezTo>
                      <a:pt x="580871" y="973646"/>
                      <a:pt x="581538" y="939165"/>
                      <a:pt x="606017" y="934307"/>
                    </a:cubicBezTo>
                    <a:cubicBezTo>
                      <a:pt x="614113" y="932688"/>
                      <a:pt x="622305" y="935450"/>
                      <a:pt x="629925" y="938689"/>
                    </a:cubicBezTo>
                    <a:cubicBezTo>
                      <a:pt x="715459" y="975551"/>
                      <a:pt x="768895" y="1083469"/>
                      <a:pt x="861954" y="1084898"/>
                    </a:cubicBezTo>
                    <a:cubicBezTo>
                      <a:pt x="861954" y="1059085"/>
                      <a:pt x="839475" y="1039749"/>
                      <a:pt x="819187" y="1023747"/>
                    </a:cubicBezTo>
                    <a:cubicBezTo>
                      <a:pt x="730033" y="953357"/>
                      <a:pt x="645165" y="874871"/>
                      <a:pt x="585538" y="778097"/>
                    </a:cubicBezTo>
                    <a:cubicBezTo>
                      <a:pt x="525912" y="681419"/>
                      <a:pt x="493241" y="564261"/>
                      <a:pt x="514672" y="452723"/>
                    </a:cubicBezTo>
                    <a:cubicBezTo>
                      <a:pt x="536199" y="341185"/>
                      <a:pt x="618400" y="238601"/>
                      <a:pt x="728604" y="210979"/>
                    </a:cubicBezTo>
                    <a:cubicBezTo>
                      <a:pt x="777563" y="198692"/>
                      <a:pt x="828712" y="201168"/>
                      <a:pt x="879290" y="200596"/>
                    </a:cubicBezTo>
                    <a:cubicBezTo>
                      <a:pt x="909007" y="200215"/>
                      <a:pt x="938630" y="198692"/>
                      <a:pt x="968348" y="197453"/>
                    </a:cubicBezTo>
                    <a:cubicBezTo>
                      <a:pt x="998066" y="198692"/>
                      <a:pt x="1027689" y="200215"/>
                      <a:pt x="1057407" y="200596"/>
                    </a:cubicBezTo>
                    <a:cubicBezTo>
                      <a:pt x="1107890" y="201168"/>
                      <a:pt x="1159134" y="198692"/>
                      <a:pt x="1208093" y="210979"/>
                    </a:cubicBezTo>
                    <a:cubicBezTo>
                      <a:pt x="1318392" y="238601"/>
                      <a:pt x="1400498" y="341185"/>
                      <a:pt x="1422024" y="452723"/>
                    </a:cubicBezTo>
                    <a:cubicBezTo>
                      <a:pt x="1443455" y="564261"/>
                      <a:pt x="1410785" y="681419"/>
                      <a:pt x="1351158" y="778097"/>
                    </a:cubicBezTo>
                    <a:cubicBezTo>
                      <a:pt x="1291627" y="874776"/>
                      <a:pt x="1206664" y="953357"/>
                      <a:pt x="1117510" y="1023747"/>
                    </a:cubicBezTo>
                    <a:cubicBezTo>
                      <a:pt x="1097221" y="1039749"/>
                      <a:pt x="1074743" y="1058990"/>
                      <a:pt x="1074743" y="1084898"/>
                    </a:cubicBezTo>
                    <a:cubicBezTo>
                      <a:pt x="1167802" y="1083469"/>
                      <a:pt x="1221237" y="975551"/>
                      <a:pt x="1306771" y="938689"/>
                    </a:cubicBezTo>
                    <a:cubicBezTo>
                      <a:pt x="1314296" y="935450"/>
                      <a:pt x="1322583" y="932688"/>
                      <a:pt x="1330679" y="934307"/>
                    </a:cubicBezTo>
                    <a:cubicBezTo>
                      <a:pt x="1355158" y="939165"/>
                      <a:pt x="1355730" y="973646"/>
                      <a:pt x="1350968" y="998125"/>
                    </a:cubicBezTo>
                    <a:cubicBezTo>
                      <a:pt x="1339537" y="1056132"/>
                      <a:pt x="1331822" y="1114806"/>
                      <a:pt x="1327631" y="1173766"/>
                    </a:cubicBezTo>
                    <a:cubicBezTo>
                      <a:pt x="1325821" y="1199293"/>
                      <a:pt x="1336775" y="1235774"/>
                      <a:pt x="1361636" y="1229868"/>
                    </a:cubicBezTo>
                    <a:cubicBezTo>
                      <a:pt x="1370303" y="1227773"/>
                      <a:pt x="1376590" y="1220629"/>
                      <a:pt x="1381448" y="1213390"/>
                    </a:cubicBezTo>
                    <a:cubicBezTo>
                      <a:pt x="1427358" y="1144905"/>
                      <a:pt x="1391163" y="1052036"/>
                      <a:pt x="1406498" y="970978"/>
                    </a:cubicBezTo>
                    <a:cubicBezTo>
                      <a:pt x="1408213" y="962215"/>
                      <a:pt x="1410689" y="953167"/>
                      <a:pt x="1417357" y="947166"/>
                    </a:cubicBezTo>
                    <a:cubicBezTo>
                      <a:pt x="1435169" y="930878"/>
                      <a:pt x="1462696" y="949738"/>
                      <a:pt x="1478983" y="967645"/>
                    </a:cubicBezTo>
                    <a:cubicBezTo>
                      <a:pt x="1524894" y="1017937"/>
                      <a:pt x="1570804" y="1068419"/>
                      <a:pt x="1616715" y="1118806"/>
                    </a:cubicBezTo>
                    <a:cubicBezTo>
                      <a:pt x="1637670" y="1069943"/>
                      <a:pt x="1623859" y="1008412"/>
                      <a:pt x="1584044" y="973265"/>
                    </a:cubicBezTo>
                    <a:cubicBezTo>
                      <a:pt x="1566804" y="958024"/>
                      <a:pt x="1543563" y="944118"/>
                      <a:pt x="1542515" y="921163"/>
                    </a:cubicBezTo>
                    <a:cubicBezTo>
                      <a:pt x="1541658" y="903922"/>
                      <a:pt x="1554136" y="889444"/>
                      <a:pt x="1566233" y="877157"/>
                    </a:cubicBezTo>
                    <a:cubicBezTo>
                      <a:pt x="1648148" y="793909"/>
                      <a:pt x="1745112" y="726091"/>
                      <a:pt x="1821788" y="638175"/>
                    </a:cubicBezTo>
                    <a:cubicBezTo>
                      <a:pt x="1898465" y="550164"/>
                      <a:pt x="1954757" y="432911"/>
                      <a:pt x="1931326" y="31851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5" name="Google Shape;535;p46"/>
              <p:cNvSpPr/>
              <p:nvPr/>
            </p:nvSpPr>
            <p:spPr>
              <a:xfrm>
                <a:off x="788091" y="5154071"/>
                <a:ext cx="2038502" cy="1259869"/>
              </a:xfrm>
              <a:custGeom>
                <a:avLst/>
                <a:gdLst/>
                <a:ahLst/>
                <a:cxnLst/>
                <a:rect l="l" t="t" r="r" b="b"/>
                <a:pathLst>
                  <a:path w="1964821" h="1259869" extrusionOk="0">
                    <a:moveTo>
                      <a:pt x="1959403" y="329563"/>
                    </a:moveTo>
                    <a:cubicBezTo>
                      <a:pt x="1939496" y="235456"/>
                      <a:pt x="1873583" y="161351"/>
                      <a:pt x="1804146" y="98867"/>
                    </a:cubicBezTo>
                    <a:cubicBezTo>
                      <a:pt x="1785953" y="82484"/>
                      <a:pt x="1767379" y="66768"/>
                      <a:pt x="1748615" y="51052"/>
                    </a:cubicBezTo>
                    <a:cubicBezTo>
                      <a:pt x="1738233" y="42384"/>
                      <a:pt x="1727850" y="33716"/>
                      <a:pt x="1717468" y="25049"/>
                    </a:cubicBezTo>
                    <a:cubicBezTo>
                      <a:pt x="1707848" y="16953"/>
                      <a:pt x="1696037" y="2189"/>
                      <a:pt x="1683274" y="570"/>
                    </a:cubicBezTo>
                    <a:cubicBezTo>
                      <a:pt x="1669843" y="-1145"/>
                      <a:pt x="1654317" y="1522"/>
                      <a:pt x="1640697" y="1903"/>
                    </a:cubicBezTo>
                    <a:cubicBezTo>
                      <a:pt x="1624885" y="2379"/>
                      <a:pt x="1609169" y="2856"/>
                      <a:pt x="1593357" y="3332"/>
                    </a:cubicBezTo>
                    <a:cubicBezTo>
                      <a:pt x="1563354" y="4189"/>
                      <a:pt x="1533445" y="4951"/>
                      <a:pt x="1503441" y="5618"/>
                    </a:cubicBezTo>
                    <a:cubicBezTo>
                      <a:pt x="1383522" y="8285"/>
                      <a:pt x="1263602" y="9523"/>
                      <a:pt x="1143682" y="9332"/>
                    </a:cubicBezTo>
                    <a:cubicBezTo>
                      <a:pt x="1023000" y="9142"/>
                      <a:pt x="902223" y="9428"/>
                      <a:pt x="781542" y="9332"/>
                    </a:cubicBezTo>
                    <a:cubicBezTo>
                      <a:pt x="660860" y="9237"/>
                      <a:pt x="540083" y="7618"/>
                      <a:pt x="419401" y="4665"/>
                    </a:cubicBezTo>
                    <a:cubicBezTo>
                      <a:pt x="389397" y="3903"/>
                      <a:pt x="359489" y="3046"/>
                      <a:pt x="329485" y="2189"/>
                    </a:cubicBezTo>
                    <a:cubicBezTo>
                      <a:pt x="315293" y="1713"/>
                      <a:pt x="301101" y="950"/>
                      <a:pt x="286908" y="855"/>
                    </a:cubicBezTo>
                    <a:cubicBezTo>
                      <a:pt x="272049" y="760"/>
                      <a:pt x="262239" y="13142"/>
                      <a:pt x="251380" y="22287"/>
                    </a:cubicBezTo>
                    <a:cubicBezTo>
                      <a:pt x="212994" y="54481"/>
                      <a:pt x="173942" y="86199"/>
                      <a:pt x="137652" y="120870"/>
                    </a:cubicBezTo>
                    <a:cubicBezTo>
                      <a:pt x="69834" y="185735"/>
                      <a:pt x="10779" y="264317"/>
                      <a:pt x="1349" y="360614"/>
                    </a:cubicBezTo>
                    <a:cubicBezTo>
                      <a:pt x="-8557" y="461294"/>
                      <a:pt x="37353" y="559592"/>
                      <a:pt x="97837" y="637316"/>
                    </a:cubicBezTo>
                    <a:cubicBezTo>
                      <a:pt x="163655" y="721898"/>
                      <a:pt x="250523" y="786573"/>
                      <a:pt x="329104" y="858486"/>
                    </a:cubicBezTo>
                    <a:cubicBezTo>
                      <a:pt x="348059" y="875822"/>
                      <a:pt x="369014" y="893253"/>
                      <a:pt x="384921" y="913446"/>
                    </a:cubicBezTo>
                    <a:cubicBezTo>
                      <a:pt x="391207" y="921446"/>
                      <a:pt x="396827" y="931448"/>
                      <a:pt x="393017" y="941735"/>
                    </a:cubicBezTo>
                    <a:cubicBezTo>
                      <a:pt x="389493" y="951450"/>
                      <a:pt x="380063" y="958785"/>
                      <a:pt x="372443" y="965262"/>
                    </a:cubicBezTo>
                    <a:cubicBezTo>
                      <a:pt x="355679" y="979358"/>
                      <a:pt x="340344" y="993170"/>
                      <a:pt x="329390" y="1012601"/>
                    </a:cubicBezTo>
                    <a:cubicBezTo>
                      <a:pt x="318722" y="1031555"/>
                      <a:pt x="312531" y="1052796"/>
                      <a:pt x="310816" y="1074418"/>
                    </a:cubicBezTo>
                    <a:cubicBezTo>
                      <a:pt x="309006" y="1095849"/>
                      <a:pt x="312435" y="1117852"/>
                      <a:pt x="320627" y="1137759"/>
                    </a:cubicBezTo>
                    <a:cubicBezTo>
                      <a:pt x="324437" y="1146999"/>
                      <a:pt x="336534" y="1152809"/>
                      <a:pt x="344535" y="1144046"/>
                    </a:cubicBezTo>
                    <a:cubicBezTo>
                      <a:pt x="379206" y="1105946"/>
                      <a:pt x="413877" y="1067846"/>
                      <a:pt x="448643" y="1029745"/>
                    </a:cubicBezTo>
                    <a:cubicBezTo>
                      <a:pt x="464073" y="1012791"/>
                      <a:pt x="478837" y="992218"/>
                      <a:pt x="497697" y="978882"/>
                    </a:cubicBezTo>
                    <a:cubicBezTo>
                      <a:pt x="503221" y="974977"/>
                      <a:pt x="511317" y="969548"/>
                      <a:pt x="518461" y="970405"/>
                    </a:cubicBezTo>
                    <a:cubicBezTo>
                      <a:pt x="527605" y="971548"/>
                      <a:pt x="529320" y="982407"/>
                      <a:pt x="530844" y="989931"/>
                    </a:cubicBezTo>
                    <a:cubicBezTo>
                      <a:pt x="546274" y="1068894"/>
                      <a:pt x="510079" y="1155666"/>
                      <a:pt x="553418" y="1229390"/>
                    </a:cubicBezTo>
                    <a:cubicBezTo>
                      <a:pt x="562371" y="1244630"/>
                      <a:pt x="575516" y="1259870"/>
                      <a:pt x="594661" y="1259870"/>
                    </a:cubicBezTo>
                    <a:cubicBezTo>
                      <a:pt x="610663" y="1259870"/>
                      <a:pt x="622950" y="1248344"/>
                      <a:pt x="629427" y="1234628"/>
                    </a:cubicBezTo>
                    <a:cubicBezTo>
                      <a:pt x="636476" y="1219674"/>
                      <a:pt x="638762" y="1202911"/>
                      <a:pt x="637619" y="1186527"/>
                    </a:cubicBezTo>
                    <a:cubicBezTo>
                      <a:pt x="635904" y="1160905"/>
                      <a:pt x="633237" y="1135378"/>
                      <a:pt x="630094" y="1109946"/>
                    </a:cubicBezTo>
                    <a:cubicBezTo>
                      <a:pt x="627046" y="1085562"/>
                      <a:pt x="623427" y="1061178"/>
                      <a:pt x="619140" y="1036985"/>
                    </a:cubicBezTo>
                    <a:cubicBezTo>
                      <a:pt x="615902" y="1018506"/>
                      <a:pt x="609901" y="998980"/>
                      <a:pt x="612759" y="980121"/>
                    </a:cubicBezTo>
                    <a:cubicBezTo>
                      <a:pt x="613521" y="975167"/>
                      <a:pt x="614949" y="968214"/>
                      <a:pt x="619331" y="965071"/>
                    </a:cubicBezTo>
                    <a:cubicBezTo>
                      <a:pt x="626379" y="960023"/>
                      <a:pt x="637524" y="966309"/>
                      <a:pt x="644191" y="969453"/>
                    </a:cubicBezTo>
                    <a:cubicBezTo>
                      <a:pt x="659622" y="976882"/>
                      <a:pt x="673909" y="986502"/>
                      <a:pt x="687339" y="997170"/>
                    </a:cubicBezTo>
                    <a:cubicBezTo>
                      <a:pt x="745156" y="1043081"/>
                      <a:pt x="796115" y="1112137"/>
                      <a:pt x="876411" y="1114423"/>
                    </a:cubicBezTo>
                    <a:cubicBezTo>
                      <a:pt x="883935" y="1114614"/>
                      <a:pt x="890984" y="1107661"/>
                      <a:pt x="890698" y="1100135"/>
                    </a:cubicBezTo>
                    <a:cubicBezTo>
                      <a:pt x="888984" y="1057083"/>
                      <a:pt x="848026" y="1032794"/>
                      <a:pt x="818118" y="1008314"/>
                    </a:cubicBezTo>
                    <a:cubicBezTo>
                      <a:pt x="784113" y="980501"/>
                      <a:pt x="751157" y="951450"/>
                      <a:pt x="720201" y="920399"/>
                    </a:cubicBezTo>
                    <a:cubicBezTo>
                      <a:pt x="656955" y="856772"/>
                      <a:pt x="601424" y="783524"/>
                      <a:pt x="568753" y="699324"/>
                    </a:cubicBezTo>
                    <a:cubicBezTo>
                      <a:pt x="537416" y="618551"/>
                      <a:pt x="525414" y="527683"/>
                      <a:pt x="549798" y="443292"/>
                    </a:cubicBezTo>
                    <a:cubicBezTo>
                      <a:pt x="570563" y="371664"/>
                      <a:pt x="616950" y="305941"/>
                      <a:pt x="681339" y="267365"/>
                    </a:cubicBezTo>
                    <a:cubicBezTo>
                      <a:pt x="761063" y="219454"/>
                      <a:pt x="856408" y="232217"/>
                      <a:pt x="945372" y="228598"/>
                    </a:cubicBezTo>
                    <a:cubicBezTo>
                      <a:pt x="995759" y="226503"/>
                      <a:pt x="1045956" y="230122"/>
                      <a:pt x="1096438" y="230218"/>
                    </a:cubicBezTo>
                    <a:cubicBezTo>
                      <a:pt x="1143015" y="230312"/>
                      <a:pt x="1190450" y="230122"/>
                      <a:pt x="1235217" y="244790"/>
                    </a:cubicBezTo>
                    <a:cubicBezTo>
                      <a:pt x="1306845" y="268222"/>
                      <a:pt x="1363138" y="325372"/>
                      <a:pt x="1395999" y="391952"/>
                    </a:cubicBezTo>
                    <a:cubicBezTo>
                      <a:pt x="1433337" y="467676"/>
                      <a:pt x="1436481" y="555401"/>
                      <a:pt x="1416764" y="636458"/>
                    </a:cubicBezTo>
                    <a:cubicBezTo>
                      <a:pt x="1395333" y="724469"/>
                      <a:pt x="1348755" y="803908"/>
                      <a:pt x="1290081" y="872298"/>
                    </a:cubicBezTo>
                    <a:cubicBezTo>
                      <a:pt x="1261506" y="905540"/>
                      <a:pt x="1230360" y="936401"/>
                      <a:pt x="1197689" y="965642"/>
                    </a:cubicBezTo>
                    <a:cubicBezTo>
                      <a:pt x="1180830" y="980692"/>
                      <a:pt x="1163494" y="995360"/>
                      <a:pt x="1145968" y="1009648"/>
                    </a:cubicBezTo>
                    <a:cubicBezTo>
                      <a:pt x="1129776" y="1022888"/>
                      <a:pt x="1111964" y="1035080"/>
                      <a:pt x="1097676" y="1050415"/>
                    </a:cubicBezTo>
                    <a:cubicBezTo>
                      <a:pt x="1084627" y="1064417"/>
                      <a:pt x="1075769" y="1080705"/>
                      <a:pt x="1075007" y="1100135"/>
                    </a:cubicBezTo>
                    <a:cubicBezTo>
                      <a:pt x="1074721" y="1107661"/>
                      <a:pt x="1081770" y="1114614"/>
                      <a:pt x="1089294" y="1114423"/>
                    </a:cubicBezTo>
                    <a:cubicBezTo>
                      <a:pt x="1160256" y="1112423"/>
                      <a:pt x="1209214" y="1057368"/>
                      <a:pt x="1258744" y="1013649"/>
                    </a:cubicBezTo>
                    <a:cubicBezTo>
                      <a:pt x="1271412" y="1002504"/>
                      <a:pt x="1284366" y="991836"/>
                      <a:pt x="1298463" y="982597"/>
                    </a:cubicBezTo>
                    <a:cubicBezTo>
                      <a:pt x="1308465" y="976120"/>
                      <a:pt x="1333611" y="957356"/>
                      <a:pt x="1345803" y="964786"/>
                    </a:cubicBezTo>
                    <a:cubicBezTo>
                      <a:pt x="1356566" y="971358"/>
                      <a:pt x="1353994" y="993837"/>
                      <a:pt x="1352661" y="1003933"/>
                    </a:cubicBezTo>
                    <a:cubicBezTo>
                      <a:pt x="1349422" y="1027364"/>
                      <a:pt x="1344088" y="1050511"/>
                      <a:pt x="1340564" y="1073846"/>
                    </a:cubicBezTo>
                    <a:cubicBezTo>
                      <a:pt x="1336944" y="1098136"/>
                      <a:pt x="1333896" y="1122614"/>
                      <a:pt x="1331420" y="1147094"/>
                    </a:cubicBezTo>
                    <a:cubicBezTo>
                      <a:pt x="1329324" y="1168335"/>
                      <a:pt x="1325800" y="1190337"/>
                      <a:pt x="1329229" y="1211673"/>
                    </a:cubicBezTo>
                    <a:cubicBezTo>
                      <a:pt x="1331610" y="1226628"/>
                      <a:pt x="1337421" y="1242534"/>
                      <a:pt x="1349613" y="1252250"/>
                    </a:cubicBezTo>
                    <a:cubicBezTo>
                      <a:pt x="1363329" y="1263203"/>
                      <a:pt x="1381712" y="1261775"/>
                      <a:pt x="1395047" y="1251012"/>
                    </a:cubicBezTo>
                    <a:cubicBezTo>
                      <a:pt x="1424860" y="1227104"/>
                      <a:pt x="1432861" y="1179860"/>
                      <a:pt x="1434290" y="1144141"/>
                    </a:cubicBezTo>
                    <a:cubicBezTo>
                      <a:pt x="1436004" y="1102707"/>
                      <a:pt x="1429718" y="1061369"/>
                      <a:pt x="1431623" y="1020030"/>
                    </a:cubicBezTo>
                    <a:cubicBezTo>
                      <a:pt x="1432194" y="1007743"/>
                      <a:pt x="1431242" y="968786"/>
                      <a:pt x="1450387" y="970786"/>
                    </a:cubicBezTo>
                    <a:cubicBezTo>
                      <a:pt x="1471628" y="972977"/>
                      <a:pt x="1489725" y="1000028"/>
                      <a:pt x="1502679" y="1014220"/>
                    </a:cubicBezTo>
                    <a:cubicBezTo>
                      <a:pt x="1542208" y="1057559"/>
                      <a:pt x="1581642" y="1100898"/>
                      <a:pt x="1621170" y="1144332"/>
                    </a:cubicBezTo>
                    <a:cubicBezTo>
                      <a:pt x="1629171" y="1153094"/>
                      <a:pt x="1641268" y="1147284"/>
                      <a:pt x="1645078" y="1138045"/>
                    </a:cubicBezTo>
                    <a:cubicBezTo>
                      <a:pt x="1666795" y="1085372"/>
                      <a:pt x="1652889" y="1020030"/>
                      <a:pt x="1611264" y="980883"/>
                    </a:cubicBezTo>
                    <a:cubicBezTo>
                      <a:pt x="1592691" y="963452"/>
                      <a:pt x="1558020" y="946021"/>
                      <a:pt x="1578403" y="916874"/>
                    </a:cubicBezTo>
                    <a:cubicBezTo>
                      <a:pt x="1587547" y="903825"/>
                      <a:pt x="1600501" y="892871"/>
                      <a:pt x="1611836" y="881918"/>
                    </a:cubicBezTo>
                    <a:cubicBezTo>
                      <a:pt x="1624980" y="869249"/>
                      <a:pt x="1638506" y="856867"/>
                      <a:pt x="1652127" y="844675"/>
                    </a:cubicBezTo>
                    <a:cubicBezTo>
                      <a:pt x="1753949" y="753616"/>
                      <a:pt x="1867678" y="668368"/>
                      <a:pt x="1927685" y="541780"/>
                    </a:cubicBezTo>
                    <a:cubicBezTo>
                      <a:pt x="1958832" y="475010"/>
                      <a:pt x="1973595" y="402048"/>
                      <a:pt x="1959403" y="329563"/>
                    </a:cubicBezTo>
                    <a:cubicBezTo>
                      <a:pt x="1955879" y="311561"/>
                      <a:pt x="1928352" y="319181"/>
                      <a:pt x="1931876" y="337183"/>
                    </a:cubicBezTo>
                    <a:cubicBezTo>
                      <a:pt x="1958165" y="470628"/>
                      <a:pt x="1875869" y="596073"/>
                      <a:pt x="1785572" y="685893"/>
                    </a:cubicBezTo>
                    <a:cubicBezTo>
                      <a:pt x="1736709" y="734566"/>
                      <a:pt x="1683083" y="778000"/>
                      <a:pt x="1631743" y="824006"/>
                    </a:cubicBezTo>
                    <a:cubicBezTo>
                      <a:pt x="1607359" y="845818"/>
                      <a:pt x="1581165" y="867820"/>
                      <a:pt x="1560306" y="893062"/>
                    </a:cubicBezTo>
                    <a:cubicBezTo>
                      <a:pt x="1540017" y="917637"/>
                      <a:pt x="1536493" y="946688"/>
                      <a:pt x="1558115" y="971548"/>
                    </a:cubicBezTo>
                    <a:cubicBezTo>
                      <a:pt x="1567735" y="982597"/>
                      <a:pt x="1580213" y="990598"/>
                      <a:pt x="1590786" y="1000599"/>
                    </a:cubicBezTo>
                    <a:cubicBezTo>
                      <a:pt x="1602120" y="1011268"/>
                      <a:pt x="1611169" y="1024317"/>
                      <a:pt x="1617170" y="1038699"/>
                    </a:cubicBezTo>
                    <a:cubicBezTo>
                      <a:pt x="1629457" y="1068036"/>
                      <a:pt x="1629267" y="1100707"/>
                      <a:pt x="1617265" y="1129949"/>
                    </a:cubicBezTo>
                    <a:cubicBezTo>
                      <a:pt x="1625266" y="1127853"/>
                      <a:pt x="1633172" y="1125758"/>
                      <a:pt x="1641173" y="1123662"/>
                    </a:cubicBezTo>
                    <a:cubicBezTo>
                      <a:pt x="1605930" y="1084991"/>
                      <a:pt x="1570783" y="1046319"/>
                      <a:pt x="1535541" y="1007648"/>
                    </a:cubicBezTo>
                    <a:cubicBezTo>
                      <a:pt x="1512681" y="982597"/>
                      <a:pt x="1476867" y="929924"/>
                      <a:pt x="1435719" y="943640"/>
                    </a:cubicBezTo>
                    <a:cubicBezTo>
                      <a:pt x="1415621" y="950307"/>
                      <a:pt x="1408858" y="970596"/>
                      <a:pt x="1405905" y="989646"/>
                    </a:cubicBezTo>
                    <a:cubicBezTo>
                      <a:pt x="1402762" y="1009743"/>
                      <a:pt x="1402191" y="1030032"/>
                      <a:pt x="1402762" y="1050415"/>
                    </a:cubicBezTo>
                    <a:cubicBezTo>
                      <a:pt x="1403905" y="1091468"/>
                      <a:pt x="1410382" y="1133949"/>
                      <a:pt x="1402191" y="1174621"/>
                    </a:cubicBezTo>
                    <a:cubicBezTo>
                      <a:pt x="1398762" y="1191861"/>
                      <a:pt x="1391999" y="1217198"/>
                      <a:pt x="1377235" y="1228628"/>
                    </a:cubicBezTo>
                    <a:cubicBezTo>
                      <a:pt x="1364376" y="1238534"/>
                      <a:pt x="1358661" y="1215864"/>
                      <a:pt x="1357137" y="1207006"/>
                    </a:cubicBezTo>
                    <a:cubicBezTo>
                      <a:pt x="1353518" y="1186242"/>
                      <a:pt x="1358185" y="1163191"/>
                      <a:pt x="1360281" y="1142426"/>
                    </a:cubicBezTo>
                    <a:cubicBezTo>
                      <a:pt x="1362948" y="1116614"/>
                      <a:pt x="1366281" y="1090896"/>
                      <a:pt x="1370472" y="1065274"/>
                    </a:cubicBezTo>
                    <a:cubicBezTo>
                      <a:pt x="1373997" y="1043271"/>
                      <a:pt x="1379807" y="1021173"/>
                      <a:pt x="1381617" y="998885"/>
                    </a:cubicBezTo>
                    <a:cubicBezTo>
                      <a:pt x="1382855" y="983359"/>
                      <a:pt x="1381521" y="965642"/>
                      <a:pt x="1372663" y="952308"/>
                    </a:cubicBezTo>
                    <a:cubicBezTo>
                      <a:pt x="1349136" y="916874"/>
                      <a:pt x="1303131" y="944402"/>
                      <a:pt x="1277413" y="962309"/>
                    </a:cubicBezTo>
                    <a:cubicBezTo>
                      <a:pt x="1244838" y="985074"/>
                      <a:pt x="1217310" y="1013839"/>
                      <a:pt x="1187116" y="1039557"/>
                    </a:cubicBezTo>
                    <a:cubicBezTo>
                      <a:pt x="1159017" y="1063464"/>
                      <a:pt x="1127109" y="1084800"/>
                      <a:pt x="1089104" y="1085848"/>
                    </a:cubicBezTo>
                    <a:cubicBezTo>
                      <a:pt x="1093866" y="1090610"/>
                      <a:pt x="1098629" y="1095373"/>
                      <a:pt x="1103391" y="1100135"/>
                    </a:cubicBezTo>
                    <a:cubicBezTo>
                      <a:pt x="1104153" y="1079942"/>
                      <a:pt x="1121870" y="1065370"/>
                      <a:pt x="1136443" y="1053558"/>
                    </a:cubicBezTo>
                    <a:cubicBezTo>
                      <a:pt x="1154255" y="1039080"/>
                      <a:pt x="1172257" y="1024888"/>
                      <a:pt x="1189783" y="1010124"/>
                    </a:cubicBezTo>
                    <a:cubicBezTo>
                      <a:pt x="1225311" y="980025"/>
                      <a:pt x="1259506" y="948212"/>
                      <a:pt x="1291129" y="913922"/>
                    </a:cubicBezTo>
                    <a:cubicBezTo>
                      <a:pt x="1353042" y="846580"/>
                      <a:pt x="1404667" y="769046"/>
                      <a:pt x="1433433" y="681702"/>
                    </a:cubicBezTo>
                    <a:cubicBezTo>
                      <a:pt x="1461246" y="597120"/>
                      <a:pt x="1467437" y="502537"/>
                      <a:pt x="1437528" y="417669"/>
                    </a:cubicBezTo>
                    <a:cubicBezTo>
                      <a:pt x="1412001" y="345279"/>
                      <a:pt x="1362567" y="279938"/>
                      <a:pt x="1295701" y="240980"/>
                    </a:cubicBezTo>
                    <a:cubicBezTo>
                      <a:pt x="1211500" y="192022"/>
                      <a:pt x="1113583" y="203833"/>
                      <a:pt x="1020238" y="200023"/>
                    </a:cubicBezTo>
                    <a:cubicBezTo>
                      <a:pt x="968327" y="197928"/>
                      <a:pt x="916606" y="201547"/>
                      <a:pt x="864695" y="201643"/>
                    </a:cubicBezTo>
                    <a:cubicBezTo>
                      <a:pt x="817165" y="201737"/>
                      <a:pt x="768397" y="202309"/>
                      <a:pt x="722772" y="217168"/>
                    </a:cubicBezTo>
                    <a:cubicBezTo>
                      <a:pt x="648192" y="241552"/>
                      <a:pt x="587422" y="298226"/>
                      <a:pt x="550465" y="366710"/>
                    </a:cubicBezTo>
                    <a:cubicBezTo>
                      <a:pt x="509603" y="442434"/>
                      <a:pt x="500364" y="529778"/>
                      <a:pt x="515032" y="613980"/>
                    </a:cubicBezTo>
                    <a:cubicBezTo>
                      <a:pt x="531034" y="706086"/>
                      <a:pt x="574849" y="790764"/>
                      <a:pt x="631999" y="864011"/>
                    </a:cubicBezTo>
                    <a:cubicBezTo>
                      <a:pt x="688673" y="936687"/>
                      <a:pt x="758015" y="995646"/>
                      <a:pt x="829071" y="1053653"/>
                    </a:cubicBezTo>
                    <a:cubicBezTo>
                      <a:pt x="843549" y="1065464"/>
                      <a:pt x="861266" y="1080038"/>
                      <a:pt x="862123" y="1100231"/>
                    </a:cubicBezTo>
                    <a:cubicBezTo>
                      <a:pt x="866886" y="1095468"/>
                      <a:pt x="871648" y="1090706"/>
                      <a:pt x="876411" y="1085943"/>
                    </a:cubicBezTo>
                    <a:cubicBezTo>
                      <a:pt x="807069" y="1083943"/>
                      <a:pt x="759539" y="1019078"/>
                      <a:pt x="710009" y="979073"/>
                    </a:cubicBezTo>
                    <a:cubicBezTo>
                      <a:pt x="696007" y="967738"/>
                      <a:pt x="681434" y="956975"/>
                      <a:pt x="665527" y="948498"/>
                    </a:cubicBezTo>
                    <a:cubicBezTo>
                      <a:pt x="649430" y="939830"/>
                      <a:pt x="629999" y="930495"/>
                      <a:pt x="611616" y="937449"/>
                    </a:cubicBezTo>
                    <a:cubicBezTo>
                      <a:pt x="576183" y="950688"/>
                      <a:pt x="582755" y="997456"/>
                      <a:pt x="588184" y="1026412"/>
                    </a:cubicBezTo>
                    <a:cubicBezTo>
                      <a:pt x="597995" y="1077847"/>
                      <a:pt x="604758" y="1129853"/>
                      <a:pt x="608663" y="1182146"/>
                    </a:cubicBezTo>
                    <a:cubicBezTo>
                      <a:pt x="609711" y="1196338"/>
                      <a:pt x="610663" y="1215960"/>
                      <a:pt x="600662" y="1227675"/>
                    </a:cubicBezTo>
                    <a:cubicBezTo>
                      <a:pt x="589041" y="1241296"/>
                      <a:pt x="575802" y="1212245"/>
                      <a:pt x="572087" y="1203863"/>
                    </a:cubicBezTo>
                    <a:cubicBezTo>
                      <a:pt x="555323" y="1166525"/>
                      <a:pt x="559133" y="1123091"/>
                      <a:pt x="561228" y="1083467"/>
                    </a:cubicBezTo>
                    <a:cubicBezTo>
                      <a:pt x="562371" y="1062321"/>
                      <a:pt x="563514" y="1041176"/>
                      <a:pt x="562562" y="1020030"/>
                    </a:cubicBezTo>
                    <a:cubicBezTo>
                      <a:pt x="561705" y="1001266"/>
                      <a:pt x="560847" y="978406"/>
                      <a:pt x="551132" y="961737"/>
                    </a:cubicBezTo>
                    <a:cubicBezTo>
                      <a:pt x="539988" y="942687"/>
                      <a:pt x="518175" y="938210"/>
                      <a:pt x="498554" y="946116"/>
                    </a:cubicBezTo>
                    <a:cubicBezTo>
                      <a:pt x="475884" y="955261"/>
                      <a:pt x="460359" y="974596"/>
                      <a:pt x="444357" y="992122"/>
                    </a:cubicBezTo>
                    <a:cubicBezTo>
                      <a:pt x="404352" y="1036032"/>
                      <a:pt x="364251" y="1080038"/>
                      <a:pt x="324246" y="1123948"/>
                    </a:cubicBezTo>
                    <a:cubicBezTo>
                      <a:pt x="332247" y="1126044"/>
                      <a:pt x="340153" y="1128139"/>
                      <a:pt x="348154" y="1130235"/>
                    </a:cubicBezTo>
                    <a:cubicBezTo>
                      <a:pt x="333009" y="1093468"/>
                      <a:pt x="337105" y="1051558"/>
                      <a:pt x="359394" y="1018506"/>
                    </a:cubicBezTo>
                    <a:cubicBezTo>
                      <a:pt x="380539" y="987169"/>
                      <a:pt x="431593" y="969357"/>
                      <a:pt x="421592" y="923637"/>
                    </a:cubicBezTo>
                    <a:cubicBezTo>
                      <a:pt x="416829" y="901730"/>
                      <a:pt x="398351" y="885347"/>
                      <a:pt x="383016" y="870297"/>
                    </a:cubicBezTo>
                    <a:cubicBezTo>
                      <a:pt x="365490" y="853057"/>
                      <a:pt x="347297" y="836388"/>
                      <a:pt x="328914" y="820005"/>
                    </a:cubicBezTo>
                    <a:cubicBezTo>
                      <a:pt x="292147" y="787239"/>
                      <a:pt x="254238" y="755712"/>
                      <a:pt x="217947" y="722469"/>
                    </a:cubicBezTo>
                    <a:cubicBezTo>
                      <a:pt x="147558" y="658080"/>
                      <a:pt x="81740" y="585214"/>
                      <a:pt x="48688" y="494060"/>
                    </a:cubicBezTo>
                    <a:cubicBezTo>
                      <a:pt x="33258" y="451388"/>
                      <a:pt x="25542" y="406144"/>
                      <a:pt x="29924" y="360710"/>
                    </a:cubicBezTo>
                    <a:cubicBezTo>
                      <a:pt x="34115" y="317657"/>
                      <a:pt x="50688" y="276699"/>
                      <a:pt x="73644" y="240314"/>
                    </a:cubicBezTo>
                    <a:cubicBezTo>
                      <a:pt x="128317" y="153445"/>
                      <a:pt x="214899" y="90485"/>
                      <a:pt x="292242" y="25239"/>
                    </a:cubicBezTo>
                    <a:cubicBezTo>
                      <a:pt x="288909" y="26668"/>
                      <a:pt x="285480" y="28001"/>
                      <a:pt x="282146" y="29430"/>
                    </a:cubicBezTo>
                    <a:cubicBezTo>
                      <a:pt x="464359" y="35526"/>
                      <a:pt x="646572" y="38479"/>
                      <a:pt x="828881" y="38098"/>
                    </a:cubicBezTo>
                    <a:cubicBezTo>
                      <a:pt x="1011094" y="37717"/>
                      <a:pt x="1193403" y="39241"/>
                      <a:pt x="1375616" y="36669"/>
                    </a:cubicBezTo>
                    <a:cubicBezTo>
                      <a:pt x="1478200" y="35240"/>
                      <a:pt x="1580689" y="32859"/>
                      <a:pt x="1683274" y="29430"/>
                    </a:cubicBezTo>
                    <a:cubicBezTo>
                      <a:pt x="1679940" y="28001"/>
                      <a:pt x="1676511" y="26668"/>
                      <a:pt x="1673177" y="25239"/>
                    </a:cubicBezTo>
                    <a:cubicBezTo>
                      <a:pt x="1774332" y="110679"/>
                      <a:pt x="1902729" y="199547"/>
                      <a:pt x="1931876" y="337469"/>
                    </a:cubicBezTo>
                    <a:cubicBezTo>
                      <a:pt x="1935591" y="355090"/>
                      <a:pt x="1963213" y="347470"/>
                      <a:pt x="1959403" y="32956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36" name="Google Shape;536;p46"/>
            <p:cNvGrpSpPr/>
            <p:nvPr/>
          </p:nvGrpSpPr>
          <p:grpSpPr>
            <a:xfrm>
              <a:off x="590740" y="3685603"/>
              <a:ext cx="923924" cy="845629"/>
              <a:chOff x="590740" y="3685603"/>
              <a:chExt cx="923924" cy="845629"/>
            </a:xfrm>
          </p:grpSpPr>
          <p:sp>
            <p:nvSpPr>
              <p:cNvPr id="537" name="Google Shape;537;p46"/>
              <p:cNvSpPr/>
              <p:nvPr/>
            </p:nvSpPr>
            <p:spPr>
              <a:xfrm>
                <a:off x="595503" y="3690365"/>
                <a:ext cx="914400" cy="836104"/>
              </a:xfrm>
              <a:custGeom>
                <a:avLst/>
                <a:gdLst/>
                <a:ahLst/>
                <a:cxnLst/>
                <a:rect l="l" t="t" r="r" b="b"/>
                <a:pathLst>
                  <a:path w="914400" h="836104" extrusionOk="0">
                    <a:moveTo>
                      <a:pt x="914400" y="418052"/>
                    </a:moveTo>
                    <a:cubicBezTo>
                      <a:pt x="914400" y="648936"/>
                      <a:pt x="709705" y="836105"/>
                      <a:pt x="457200" y="836105"/>
                    </a:cubicBezTo>
                    <a:cubicBezTo>
                      <a:pt x="204695" y="836105"/>
                      <a:pt x="0" y="648936"/>
                      <a:pt x="0" y="418052"/>
                    </a:cubicBezTo>
                    <a:cubicBezTo>
                      <a:pt x="0" y="187168"/>
                      <a:pt x="204695" y="0"/>
                      <a:pt x="457200" y="0"/>
                    </a:cubicBezTo>
                    <a:cubicBezTo>
                      <a:pt x="709705" y="0"/>
                      <a:pt x="914400" y="187168"/>
                      <a:pt x="914400" y="41805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8" name="Google Shape;538;p46"/>
              <p:cNvSpPr/>
              <p:nvPr/>
            </p:nvSpPr>
            <p:spPr>
              <a:xfrm>
                <a:off x="590740" y="3685603"/>
                <a:ext cx="923924" cy="845629"/>
              </a:xfrm>
              <a:custGeom>
                <a:avLst/>
                <a:gdLst/>
                <a:ahLst/>
                <a:cxnLst/>
                <a:rect l="l" t="t" r="r" b="b"/>
                <a:pathLst>
                  <a:path w="923924" h="845629" extrusionOk="0">
                    <a:moveTo>
                      <a:pt x="461962" y="845630"/>
                    </a:moveTo>
                    <a:cubicBezTo>
                      <a:pt x="207264" y="845630"/>
                      <a:pt x="0" y="655987"/>
                      <a:pt x="0" y="422815"/>
                    </a:cubicBezTo>
                    <a:cubicBezTo>
                      <a:pt x="0" y="189643"/>
                      <a:pt x="207264" y="0"/>
                      <a:pt x="461962" y="0"/>
                    </a:cubicBezTo>
                    <a:cubicBezTo>
                      <a:pt x="716661" y="0"/>
                      <a:pt x="923925" y="189643"/>
                      <a:pt x="923925" y="422815"/>
                    </a:cubicBezTo>
                    <a:cubicBezTo>
                      <a:pt x="923925" y="655987"/>
                      <a:pt x="716661" y="845630"/>
                      <a:pt x="461962" y="845630"/>
                    </a:cubicBezTo>
                    <a:close/>
                    <a:moveTo>
                      <a:pt x="461962" y="9430"/>
                    </a:moveTo>
                    <a:cubicBezTo>
                      <a:pt x="212503" y="9430"/>
                      <a:pt x="9525" y="194881"/>
                      <a:pt x="9525" y="422720"/>
                    </a:cubicBezTo>
                    <a:cubicBezTo>
                      <a:pt x="9525" y="650653"/>
                      <a:pt x="212503" y="836009"/>
                      <a:pt x="461962" y="836009"/>
                    </a:cubicBezTo>
                    <a:cubicBezTo>
                      <a:pt x="711422" y="836009"/>
                      <a:pt x="914400" y="650557"/>
                      <a:pt x="914400" y="422720"/>
                    </a:cubicBezTo>
                    <a:cubicBezTo>
                      <a:pt x="914400" y="194881"/>
                      <a:pt x="711422" y="9430"/>
                      <a:pt x="461962" y="943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39" name="Google Shape;539;p46"/>
            <p:cNvGrpSpPr/>
            <p:nvPr/>
          </p:nvGrpSpPr>
          <p:grpSpPr>
            <a:xfrm>
              <a:off x="1981009" y="3632834"/>
              <a:ext cx="923925" cy="845629"/>
              <a:chOff x="1981009" y="3632834"/>
              <a:chExt cx="923925" cy="845629"/>
            </a:xfrm>
          </p:grpSpPr>
          <p:sp>
            <p:nvSpPr>
              <p:cNvPr id="540" name="Google Shape;540;p46"/>
              <p:cNvSpPr/>
              <p:nvPr/>
            </p:nvSpPr>
            <p:spPr>
              <a:xfrm>
                <a:off x="1985772" y="3637597"/>
                <a:ext cx="914400" cy="836104"/>
              </a:xfrm>
              <a:custGeom>
                <a:avLst/>
                <a:gdLst/>
                <a:ahLst/>
                <a:cxnLst/>
                <a:rect l="l" t="t" r="r" b="b"/>
                <a:pathLst>
                  <a:path w="914400" h="836104" extrusionOk="0">
                    <a:moveTo>
                      <a:pt x="914400" y="418052"/>
                    </a:moveTo>
                    <a:cubicBezTo>
                      <a:pt x="914400" y="648936"/>
                      <a:pt x="709705" y="836105"/>
                      <a:pt x="457200" y="836105"/>
                    </a:cubicBezTo>
                    <a:cubicBezTo>
                      <a:pt x="204695" y="836105"/>
                      <a:pt x="0" y="648937"/>
                      <a:pt x="0" y="418052"/>
                    </a:cubicBezTo>
                    <a:cubicBezTo>
                      <a:pt x="0" y="187168"/>
                      <a:pt x="204695" y="0"/>
                      <a:pt x="457200" y="0"/>
                    </a:cubicBezTo>
                    <a:cubicBezTo>
                      <a:pt x="709705" y="0"/>
                      <a:pt x="914400" y="187168"/>
                      <a:pt x="914400" y="41805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1" name="Google Shape;541;p46"/>
              <p:cNvSpPr/>
              <p:nvPr/>
            </p:nvSpPr>
            <p:spPr>
              <a:xfrm>
                <a:off x="1981009" y="3632834"/>
                <a:ext cx="923925" cy="845629"/>
              </a:xfrm>
              <a:custGeom>
                <a:avLst/>
                <a:gdLst/>
                <a:ahLst/>
                <a:cxnLst/>
                <a:rect l="l" t="t" r="r" b="b"/>
                <a:pathLst>
                  <a:path w="923925" h="845629" extrusionOk="0">
                    <a:moveTo>
                      <a:pt x="461963" y="845630"/>
                    </a:moveTo>
                    <a:cubicBezTo>
                      <a:pt x="207264" y="845630"/>
                      <a:pt x="0" y="655987"/>
                      <a:pt x="0" y="422815"/>
                    </a:cubicBezTo>
                    <a:cubicBezTo>
                      <a:pt x="0" y="189643"/>
                      <a:pt x="207264" y="0"/>
                      <a:pt x="461963" y="0"/>
                    </a:cubicBezTo>
                    <a:cubicBezTo>
                      <a:pt x="716661" y="0"/>
                      <a:pt x="923925" y="189643"/>
                      <a:pt x="923925" y="422815"/>
                    </a:cubicBezTo>
                    <a:cubicBezTo>
                      <a:pt x="923925" y="655987"/>
                      <a:pt x="716756" y="845630"/>
                      <a:pt x="461963" y="845630"/>
                    </a:cubicBezTo>
                    <a:close/>
                    <a:moveTo>
                      <a:pt x="461963" y="9430"/>
                    </a:moveTo>
                    <a:cubicBezTo>
                      <a:pt x="212503" y="9430"/>
                      <a:pt x="9525" y="194881"/>
                      <a:pt x="9525" y="422720"/>
                    </a:cubicBezTo>
                    <a:cubicBezTo>
                      <a:pt x="9525" y="650558"/>
                      <a:pt x="212503" y="836009"/>
                      <a:pt x="461963" y="836009"/>
                    </a:cubicBezTo>
                    <a:cubicBezTo>
                      <a:pt x="711422" y="836009"/>
                      <a:pt x="914400" y="650558"/>
                      <a:pt x="914400" y="422720"/>
                    </a:cubicBezTo>
                    <a:cubicBezTo>
                      <a:pt x="914400" y="194881"/>
                      <a:pt x="711518" y="9430"/>
                      <a:pt x="461963" y="943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42" name="Google Shape;542;p46"/>
            <p:cNvGrpSpPr/>
            <p:nvPr/>
          </p:nvGrpSpPr>
          <p:grpSpPr>
            <a:xfrm>
              <a:off x="639776" y="4204641"/>
              <a:ext cx="2431684" cy="1180411"/>
              <a:chOff x="639776" y="4204641"/>
              <a:chExt cx="2431684" cy="1180411"/>
            </a:xfrm>
          </p:grpSpPr>
          <p:sp>
            <p:nvSpPr>
              <p:cNvPr id="543" name="Google Shape;543;p46"/>
              <p:cNvSpPr/>
              <p:nvPr/>
            </p:nvSpPr>
            <p:spPr>
              <a:xfrm>
                <a:off x="644494" y="4209600"/>
                <a:ext cx="2422265" cy="1170255"/>
              </a:xfrm>
              <a:custGeom>
                <a:avLst/>
                <a:gdLst/>
                <a:ahLst/>
                <a:cxnLst/>
                <a:rect l="l" t="t" r="r" b="b"/>
                <a:pathLst>
                  <a:path w="2422265" h="1170255" extrusionOk="0">
                    <a:moveTo>
                      <a:pt x="1266982" y="259"/>
                    </a:moveTo>
                    <a:cubicBezTo>
                      <a:pt x="931417" y="-4789"/>
                      <a:pt x="677766" y="64838"/>
                      <a:pt x="502030" y="135609"/>
                    </a:cubicBezTo>
                    <a:cubicBezTo>
                      <a:pt x="326579" y="206284"/>
                      <a:pt x="157225" y="277246"/>
                      <a:pt x="64927" y="448505"/>
                    </a:cubicBezTo>
                    <a:cubicBezTo>
                      <a:pt x="45592" y="484415"/>
                      <a:pt x="-45467" y="664056"/>
                      <a:pt x="28542" y="829124"/>
                    </a:cubicBezTo>
                    <a:cubicBezTo>
                      <a:pt x="125506" y="1045437"/>
                      <a:pt x="442308" y="1094586"/>
                      <a:pt x="747965" y="1142020"/>
                    </a:cubicBezTo>
                    <a:cubicBezTo>
                      <a:pt x="910652" y="1167262"/>
                      <a:pt x="1453958" y="1235842"/>
                      <a:pt x="2022791" y="989811"/>
                    </a:cubicBezTo>
                    <a:cubicBezTo>
                      <a:pt x="2349594" y="848460"/>
                      <a:pt x="2400077" y="726445"/>
                      <a:pt x="2414364" y="668438"/>
                    </a:cubicBezTo>
                    <a:cubicBezTo>
                      <a:pt x="2450464" y="521753"/>
                      <a:pt x="2352832" y="387640"/>
                      <a:pt x="2323305" y="347064"/>
                    </a:cubicBezTo>
                    <a:cubicBezTo>
                      <a:pt x="2079846" y="12451"/>
                      <a:pt x="1525872" y="4164"/>
                      <a:pt x="1266982" y="259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4" name="Google Shape;544;p46"/>
              <p:cNvSpPr/>
              <p:nvPr/>
            </p:nvSpPr>
            <p:spPr>
              <a:xfrm>
                <a:off x="639776" y="4204641"/>
                <a:ext cx="2431684" cy="1180411"/>
              </a:xfrm>
              <a:custGeom>
                <a:avLst/>
                <a:gdLst/>
                <a:ahLst/>
                <a:cxnLst/>
                <a:rect l="l" t="t" r="r" b="b"/>
                <a:pathLst>
                  <a:path w="2431684" h="1180411" extrusionOk="0">
                    <a:moveTo>
                      <a:pt x="1125492" y="1180412"/>
                    </a:moveTo>
                    <a:cubicBezTo>
                      <a:pt x="974616" y="1180412"/>
                      <a:pt x="846124" y="1166696"/>
                      <a:pt x="752017" y="1152123"/>
                    </a:cubicBezTo>
                    <a:cubicBezTo>
                      <a:pt x="444740" y="1104402"/>
                      <a:pt x="127082" y="1055063"/>
                      <a:pt x="28974" y="836369"/>
                    </a:cubicBezTo>
                    <a:cubicBezTo>
                      <a:pt x="-43130" y="675587"/>
                      <a:pt x="38785" y="500803"/>
                      <a:pt x="65550" y="451082"/>
                    </a:cubicBezTo>
                    <a:cubicBezTo>
                      <a:pt x="160610" y="274679"/>
                      <a:pt x="335679" y="204099"/>
                      <a:pt x="505034" y="135900"/>
                    </a:cubicBezTo>
                    <a:cubicBezTo>
                      <a:pt x="738777" y="41793"/>
                      <a:pt x="996714" y="-3927"/>
                      <a:pt x="1271701" y="264"/>
                    </a:cubicBezTo>
                    <a:lnTo>
                      <a:pt x="1271701" y="264"/>
                    </a:lnTo>
                    <a:cubicBezTo>
                      <a:pt x="1536306" y="4265"/>
                      <a:pt x="2086850" y="12456"/>
                      <a:pt x="2331738" y="348974"/>
                    </a:cubicBezTo>
                    <a:cubicBezTo>
                      <a:pt x="2417082" y="466227"/>
                      <a:pt x="2447943" y="575860"/>
                      <a:pt x="2423654" y="674729"/>
                    </a:cubicBezTo>
                    <a:cubicBezTo>
                      <a:pt x="2395079" y="790839"/>
                      <a:pt x="2266111" y="897138"/>
                      <a:pt x="2029319" y="999532"/>
                    </a:cubicBezTo>
                    <a:cubicBezTo>
                      <a:pt x="1702421" y="1140883"/>
                      <a:pt x="1381715" y="1180412"/>
                      <a:pt x="1125492" y="1180412"/>
                    </a:cubicBezTo>
                    <a:close/>
                    <a:moveTo>
                      <a:pt x="1237697" y="9980"/>
                    </a:moveTo>
                    <a:cubicBezTo>
                      <a:pt x="976616" y="9980"/>
                      <a:pt x="731443" y="55414"/>
                      <a:pt x="508558" y="145235"/>
                    </a:cubicBezTo>
                    <a:cubicBezTo>
                      <a:pt x="340727" y="212862"/>
                      <a:pt x="167277" y="282680"/>
                      <a:pt x="73932" y="455940"/>
                    </a:cubicBezTo>
                    <a:cubicBezTo>
                      <a:pt x="47738" y="504613"/>
                      <a:pt x="-32462" y="675491"/>
                      <a:pt x="37642" y="831892"/>
                    </a:cubicBezTo>
                    <a:cubicBezTo>
                      <a:pt x="133463" y="1045728"/>
                      <a:pt x="448646" y="1094687"/>
                      <a:pt x="753446" y="1142026"/>
                    </a:cubicBezTo>
                    <a:cubicBezTo>
                      <a:pt x="1006620" y="1181364"/>
                      <a:pt x="1508492" y="1213844"/>
                      <a:pt x="2025795" y="990102"/>
                    </a:cubicBezTo>
                    <a:cubicBezTo>
                      <a:pt x="2259634" y="888947"/>
                      <a:pt x="2386793" y="784934"/>
                      <a:pt x="2414511" y="672062"/>
                    </a:cubicBezTo>
                    <a:cubicBezTo>
                      <a:pt x="2438037" y="576336"/>
                      <a:pt x="2407748" y="469656"/>
                      <a:pt x="2324309" y="355070"/>
                    </a:cubicBezTo>
                    <a:cubicBezTo>
                      <a:pt x="2082183" y="22362"/>
                      <a:pt x="1534781" y="14171"/>
                      <a:pt x="1271701" y="10265"/>
                    </a:cubicBezTo>
                    <a:cubicBezTo>
                      <a:pt x="1260271" y="10075"/>
                      <a:pt x="1248936" y="9980"/>
                      <a:pt x="1237697" y="998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45" name="Google Shape;545;p46"/>
            <p:cNvSpPr/>
            <p:nvPr/>
          </p:nvSpPr>
          <p:spPr>
            <a:xfrm>
              <a:off x="525780" y="3698747"/>
              <a:ext cx="914400" cy="836104"/>
            </a:xfrm>
            <a:custGeom>
              <a:avLst/>
              <a:gdLst/>
              <a:ahLst/>
              <a:cxnLst/>
              <a:rect l="l" t="t" r="r" b="b"/>
              <a:pathLst>
                <a:path w="914400" h="836104" extrusionOk="0">
                  <a:moveTo>
                    <a:pt x="914400" y="418052"/>
                  </a:moveTo>
                  <a:cubicBezTo>
                    <a:pt x="914400" y="648936"/>
                    <a:pt x="709705" y="836105"/>
                    <a:pt x="457200" y="836105"/>
                  </a:cubicBezTo>
                  <a:cubicBezTo>
                    <a:pt x="204695" y="836105"/>
                    <a:pt x="0" y="648936"/>
                    <a:pt x="0" y="418052"/>
                  </a:cubicBezTo>
                  <a:cubicBezTo>
                    <a:pt x="0" y="187168"/>
                    <a:pt x="204695" y="0"/>
                    <a:pt x="457200" y="0"/>
                  </a:cubicBezTo>
                  <a:cubicBezTo>
                    <a:pt x="709705" y="0"/>
                    <a:pt x="914400" y="187168"/>
                    <a:pt x="914400" y="41805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6" name="Google Shape;546;p46"/>
            <p:cNvSpPr/>
            <p:nvPr/>
          </p:nvSpPr>
          <p:spPr>
            <a:xfrm>
              <a:off x="1916049" y="3645979"/>
              <a:ext cx="914399" cy="836104"/>
            </a:xfrm>
            <a:custGeom>
              <a:avLst/>
              <a:gdLst/>
              <a:ahLst/>
              <a:cxnLst/>
              <a:rect l="l" t="t" r="r" b="b"/>
              <a:pathLst>
                <a:path w="914399" h="836104" extrusionOk="0">
                  <a:moveTo>
                    <a:pt x="914400" y="418052"/>
                  </a:moveTo>
                  <a:cubicBezTo>
                    <a:pt x="914400" y="648936"/>
                    <a:pt x="709705" y="836105"/>
                    <a:pt x="457200" y="836105"/>
                  </a:cubicBezTo>
                  <a:cubicBezTo>
                    <a:pt x="204695" y="836105"/>
                    <a:pt x="0" y="648937"/>
                    <a:pt x="0" y="418052"/>
                  </a:cubicBezTo>
                  <a:cubicBezTo>
                    <a:pt x="0" y="187169"/>
                    <a:pt x="204695" y="0"/>
                    <a:pt x="457200" y="0"/>
                  </a:cubicBezTo>
                  <a:cubicBezTo>
                    <a:pt x="709705" y="0"/>
                    <a:pt x="914400" y="187168"/>
                    <a:pt x="914400" y="41805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7" name="Google Shape;547;p46"/>
            <p:cNvSpPr/>
            <p:nvPr/>
          </p:nvSpPr>
          <p:spPr>
            <a:xfrm>
              <a:off x="668178" y="3828954"/>
              <a:ext cx="629602" cy="575690"/>
            </a:xfrm>
            <a:custGeom>
              <a:avLst/>
              <a:gdLst/>
              <a:ahLst/>
              <a:cxnLst/>
              <a:rect l="l" t="t" r="r" b="b"/>
              <a:pathLst>
                <a:path w="629602" h="575690" extrusionOk="0">
                  <a:moveTo>
                    <a:pt x="629603" y="287845"/>
                  </a:moveTo>
                  <a:cubicBezTo>
                    <a:pt x="629603" y="446818"/>
                    <a:pt x="488661" y="575691"/>
                    <a:pt x="314801" y="575691"/>
                  </a:cubicBezTo>
                  <a:cubicBezTo>
                    <a:pt x="140941" y="575691"/>
                    <a:pt x="0" y="446818"/>
                    <a:pt x="0" y="287845"/>
                  </a:cubicBezTo>
                  <a:cubicBezTo>
                    <a:pt x="0" y="128873"/>
                    <a:pt x="140941" y="0"/>
                    <a:pt x="314801" y="0"/>
                  </a:cubicBezTo>
                  <a:cubicBezTo>
                    <a:pt x="488661" y="0"/>
                    <a:pt x="629603" y="128873"/>
                    <a:pt x="629603" y="2878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8" name="Google Shape;548;p46"/>
            <p:cNvSpPr/>
            <p:nvPr/>
          </p:nvSpPr>
          <p:spPr>
            <a:xfrm>
              <a:off x="2058447" y="3776185"/>
              <a:ext cx="629602" cy="575690"/>
            </a:xfrm>
            <a:custGeom>
              <a:avLst/>
              <a:gdLst/>
              <a:ahLst/>
              <a:cxnLst/>
              <a:rect l="l" t="t" r="r" b="b"/>
              <a:pathLst>
                <a:path w="629602" h="575690" extrusionOk="0">
                  <a:moveTo>
                    <a:pt x="629603" y="287846"/>
                  </a:moveTo>
                  <a:cubicBezTo>
                    <a:pt x="629603" y="446818"/>
                    <a:pt x="488661" y="575691"/>
                    <a:pt x="314801" y="575691"/>
                  </a:cubicBezTo>
                  <a:cubicBezTo>
                    <a:pt x="140941" y="575691"/>
                    <a:pt x="0" y="446818"/>
                    <a:pt x="0" y="287846"/>
                  </a:cubicBezTo>
                  <a:cubicBezTo>
                    <a:pt x="0" y="128873"/>
                    <a:pt x="140941" y="0"/>
                    <a:pt x="314801" y="0"/>
                  </a:cubicBezTo>
                  <a:cubicBezTo>
                    <a:pt x="488661" y="0"/>
                    <a:pt x="629603" y="128873"/>
                    <a:pt x="629603" y="2878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9" name="Google Shape;549;p46"/>
            <p:cNvSpPr/>
            <p:nvPr/>
          </p:nvSpPr>
          <p:spPr>
            <a:xfrm>
              <a:off x="787431" y="3937920"/>
              <a:ext cx="510349" cy="466725"/>
            </a:xfrm>
            <a:custGeom>
              <a:avLst/>
              <a:gdLst/>
              <a:ahLst/>
              <a:cxnLst/>
              <a:rect l="l" t="t" r="r" b="b"/>
              <a:pathLst>
                <a:path w="510349" h="466725" extrusionOk="0">
                  <a:moveTo>
                    <a:pt x="510350" y="233362"/>
                  </a:moveTo>
                  <a:cubicBezTo>
                    <a:pt x="510350" y="362245"/>
                    <a:pt x="396104" y="466725"/>
                    <a:pt x="255175" y="466725"/>
                  </a:cubicBezTo>
                  <a:cubicBezTo>
                    <a:pt x="114246" y="466725"/>
                    <a:pt x="0" y="362245"/>
                    <a:pt x="0" y="233362"/>
                  </a:cubicBezTo>
                  <a:cubicBezTo>
                    <a:pt x="0" y="104480"/>
                    <a:pt x="114246" y="0"/>
                    <a:pt x="255175" y="0"/>
                  </a:cubicBezTo>
                  <a:cubicBezTo>
                    <a:pt x="396104" y="0"/>
                    <a:pt x="510350" y="104480"/>
                    <a:pt x="510350" y="233362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0" name="Google Shape;550;p46"/>
            <p:cNvSpPr/>
            <p:nvPr/>
          </p:nvSpPr>
          <p:spPr>
            <a:xfrm>
              <a:off x="2177700" y="3861720"/>
              <a:ext cx="510349" cy="466725"/>
            </a:xfrm>
            <a:custGeom>
              <a:avLst/>
              <a:gdLst/>
              <a:ahLst/>
              <a:cxnLst/>
              <a:rect l="l" t="t" r="r" b="b"/>
              <a:pathLst>
                <a:path w="510349" h="466725" extrusionOk="0">
                  <a:moveTo>
                    <a:pt x="510350" y="233362"/>
                  </a:moveTo>
                  <a:cubicBezTo>
                    <a:pt x="510350" y="362245"/>
                    <a:pt x="396104" y="466725"/>
                    <a:pt x="255175" y="466725"/>
                  </a:cubicBezTo>
                  <a:cubicBezTo>
                    <a:pt x="114246" y="466725"/>
                    <a:pt x="0" y="362245"/>
                    <a:pt x="0" y="233362"/>
                  </a:cubicBezTo>
                  <a:cubicBezTo>
                    <a:pt x="0" y="104480"/>
                    <a:pt x="114246" y="0"/>
                    <a:pt x="255175" y="0"/>
                  </a:cubicBezTo>
                  <a:cubicBezTo>
                    <a:pt x="396104" y="0"/>
                    <a:pt x="510350" y="104480"/>
                    <a:pt x="510350" y="233362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1" name="Google Shape;551;p46"/>
            <p:cNvSpPr/>
            <p:nvPr/>
          </p:nvSpPr>
          <p:spPr>
            <a:xfrm>
              <a:off x="829818" y="3981163"/>
              <a:ext cx="181165" cy="165734"/>
            </a:xfrm>
            <a:custGeom>
              <a:avLst/>
              <a:gdLst/>
              <a:ahLst/>
              <a:cxnLst/>
              <a:rect l="l" t="t" r="r" b="b"/>
              <a:pathLst>
                <a:path w="181165" h="165734" extrusionOk="0">
                  <a:moveTo>
                    <a:pt x="181166" y="82868"/>
                  </a:moveTo>
                  <a:cubicBezTo>
                    <a:pt x="181166" y="128634"/>
                    <a:pt x="140610" y="165735"/>
                    <a:pt x="90583" y="165735"/>
                  </a:cubicBezTo>
                  <a:cubicBezTo>
                    <a:pt x="40555" y="165735"/>
                    <a:pt x="0" y="128634"/>
                    <a:pt x="0" y="82868"/>
                  </a:cubicBezTo>
                  <a:cubicBezTo>
                    <a:pt x="0" y="37101"/>
                    <a:pt x="40555" y="0"/>
                    <a:pt x="90583" y="0"/>
                  </a:cubicBezTo>
                  <a:cubicBezTo>
                    <a:pt x="140610" y="0"/>
                    <a:pt x="181166" y="37101"/>
                    <a:pt x="181166" y="8286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2" name="Google Shape;552;p46"/>
            <p:cNvSpPr/>
            <p:nvPr/>
          </p:nvSpPr>
          <p:spPr>
            <a:xfrm>
              <a:off x="2192083" y="3916298"/>
              <a:ext cx="181165" cy="165734"/>
            </a:xfrm>
            <a:custGeom>
              <a:avLst/>
              <a:gdLst/>
              <a:ahLst/>
              <a:cxnLst/>
              <a:rect l="l" t="t" r="r" b="b"/>
              <a:pathLst>
                <a:path w="181165" h="165734" extrusionOk="0">
                  <a:moveTo>
                    <a:pt x="181166" y="82867"/>
                  </a:moveTo>
                  <a:cubicBezTo>
                    <a:pt x="181166" y="128634"/>
                    <a:pt x="140610" y="165735"/>
                    <a:pt x="90583" y="165735"/>
                  </a:cubicBezTo>
                  <a:cubicBezTo>
                    <a:pt x="40555" y="165735"/>
                    <a:pt x="0" y="128634"/>
                    <a:pt x="0" y="82867"/>
                  </a:cubicBezTo>
                  <a:cubicBezTo>
                    <a:pt x="0" y="37101"/>
                    <a:pt x="40555" y="0"/>
                    <a:pt x="90583" y="0"/>
                  </a:cubicBezTo>
                  <a:cubicBezTo>
                    <a:pt x="140610" y="0"/>
                    <a:pt x="181166" y="37101"/>
                    <a:pt x="181166" y="8286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3" name="Google Shape;553;p46"/>
            <p:cNvSpPr/>
            <p:nvPr/>
          </p:nvSpPr>
          <p:spPr>
            <a:xfrm>
              <a:off x="536766" y="4171304"/>
              <a:ext cx="2422265" cy="1189416"/>
            </a:xfrm>
            <a:custGeom>
              <a:avLst/>
              <a:gdLst/>
              <a:ahLst/>
              <a:cxnLst/>
              <a:rect l="l" t="t" r="r" b="b"/>
              <a:pathLst>
                <a:path w="2422265" h="1189416" extrusionOk="0">
                  <a:moveTo>
                    <a:pt x="1266982" y="264"/>
                  </a:moveTo>
                  <a:cubicBezTo>
                    <a:pt x="931417" y="-4879"/>
                    <a:pt x="677766" y="65892"/>
                    <a:pt x="502030" y="137805"/>
                  </a:cubicBezTo>
                  <a:cubicBezTo>
                    <a:pt x="326579" y="209624"/>
                    <a:pt x="157225" y="281728"/>
                    <a:pt x="64927" y="455845"/>
                  </a:cubicBezTo>
                  <a:cubicBezTo>
                    <a:pt x="45592" y="492326"/>
                    <a:pt x="-45467" y="674920"/>
                    <a:pt x="28542" y="842655"/>
                  </a:cubicBezTo>
                  <a:cubicBezTo>
                    <a:pt x="125506" y="1062397"/>
                    <a:pt x="442308" y="1112403"/>
                    <a:pt x="747965" y="1160695"/>
                  </a:cubicBezTo>
                  <a:cubicBezTo>
                    <a:pt x="910652" y="1186413"/>
                    <a:pt x="1453958" y="1256040"/>
                    <a:pt x="2022791" y="1006009"/>
                  </a:cubicBezTo>
                  <a:cubicBezTo>
                    <a:pt x="2349594" y="862372"/>
                    <a:pt x="2400076" y="738357"/>
                    <a:pt x="2414364" y="679397"/>
                  </a:cubicBezTo>
                  <a:cubicBezTo>
                    <a:pt x="2450464" y="530331"/>
                    <a:pt x="2352832" y="394028"/>
                    <a:pt x="2323305" y="352785"/>
                  </a:cubicBezTo>
                  <a:cubicBezTo>
                    <a:pt x="2079751" y="12647"/>
                    <a:pt x="1525872" y="4170"/>
                    <a:pt x="1266982" y="26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4" name="Google Shape;554;p46"/>
            <p:cNvSpPr/>
            <p:nvPr/>
          </p:nvSpPr>
          <p:spPr>
            <a:xfrm>
              <a:off x="962380" y="4673643"/>
              <a:ext cx="1527418" cy="523516"/>
            </a:xfrm>
            <a:custGeom>
              <a:avLst/>
              <a:gdLst/>
              <a:ahLst/>
              <a:cxnLst/>
              <a:rect l="l" t="t" r="r" b="b"/>
              <a:pathLst>
                <a:path w="1527418" h="523516" extrusionOk="0">
                  <a:moveTo>
                    <a:pt x="1503058" y="3906"/>
                  </a:moveTo>
                  <a:cubicBezTo>
                    <a:pt x="1484389" y="20479"/>
                    <a:pt x="1466482" y="37910"/>
                    <a:pt x="1448765" y="55531"/>
                  </a:cubicBezTo>
                  <a:cubicBezTo>
                    <a:pt x="1305319" y="182118"/>
                    <a:pt x="1125772" y="266034"/>
                    <a:pt x="939463" y="306991"/>
                  </a:cubicBezTo>
                  <a:cubicBezTo>
                    <a:pt x="834307" y="330137"/>
                    <a:pt x="726484" y="337662"/>
                    <a:pt x="619042" y="337376"/>
                  </a:cubicBezTo>
                  <a:cubicBezTo>
                    <a:pt x="516172" y="337090"/>
                    <a:pt x="412636" y="327851"/>
                    <a:pt x="313195" y="300419"/>
                  </a:cubicBezTo>
                  <a:cubicBezTo>
                    <a:pt x="204895" y="270606"/>
                    <a:pt x="103930" y="217932"/>
                    <a:pt x="24873" y="137351"/>
                  </a:cubicBezTo>
                  <a:cubicBezTo>
                    <a:pt x="18967" y="131350"/>
                    <a:pt x="11538" y="132398"/>
                    <a:pt x="6394" y="136494"/>
                  </a:cubicBezTo>
                  <a:cubicBezTo>
                    <a:pt x="679" y="140208"/>
                    <a:pt x="-2464" y="147352"/>
                    <a:pt x="2394" y="154686"/>
                  </a:cubicBezTo>
                  <a:cubicBezTo>
                    <a:pt x="2394" y="154686"/>
                    <a:pt x="2394" y="154686"/>
                    <a:pt x="2489" y="154782"/>
                  </a:cubicBezTo>
                  <a:cubicBezTo>
                    <a:pt x="2680" y="155163"/>
                    <a:pt x="2965" y="155448"/>
                    <a:pt x="3251" y="155829"/>
                  </a:cubicBezTo>
                  <a:cubicBezTo>
                    <a:pt x="25349" y="188500"/>
                    <a:pt x="56686" y="214980"/>
                    <a:pt x="87357" y="239268"/>
                  </a:cubicBezTo>
                  <a:cubicBezTo>
                    <a:pt x="132886" y="275368"/>
                    <a:pt x="181369" y="307658"/>
                    <a:pt x="231280" y="337376"/>
                  </a:cubicBezTo>
                  <a:cubicBezTo>
                    <a:pt x="345675" y="405765"/>
                    <a:pt x="469595" y="464249"/>
                    <a:pt x="598849" y="498825"/>
                  </a:cubicBezTo>
                  <a:cubicBezTo>
                    <a:pt x="655809" y="514065"/>
                    <a:pt x="715531" y="525209"/>
                    <a:pt x="774681" y="523304"/>
                  </a:cubicBezTo>
                  <a:cubicBezTo>
                    <a:pt x="835260" y="521399"/>
                    <a:pt x="893934" y="504254"/>
                    <a:pt x="949369" y="480632"/>
                  </a:cubicBezTo>
                  <a:cubicBezTo>
                    <a:pt x="1070623" y="428911"/>
                    <a:pt x="1177588" y="345758"/>
                    <a:pt x="1275886" y="259366"/>
                  </a:cubicBezTo>
                  <a:cubicBezTo>
                    <a:pt x="1341895" y="201359"/>
                    <a:pt x="1403426" y="138875"/>
                    <a:pt x="1466386" y="77820"/>
                  </a:cubicBezTo>
                  <a:cubicBezTo>
                    <a:pt x="1486008" y="60579"/>
                    <a:pt x="1505058" y="42768"/>
                    <a:pt x="1523155" y="24099"/>
                  </a:cubicBezTo>
                  <a:cubicBezTo>
                    <a:pt x="1536109" y="10764"/>
                    <a:pt x="1516678" y="-8286"/>
                    <a:pt x="1503058" y="390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55" name="Google Shape;555;p46"/>
          <p:cNvSpPr/>
          <p:nvPr/>
        </p:nvSpPr>
        <p:spPr>
          <a:xfrm>
            <a:off x="6767071" y="5188962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4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3"/>
                </a:cubicBezTo>
                <a:cubicBezTo>
                  <a:pt x="145912" y="140282"/>
                  <a:pt x="197540" y="265200"/>
                  <a:pt x="252889" y="388495"/>
                </a:cubicBezTo>
                <a:cubicBezTo>
                  <a:pt x="215385" y="261001"/>
                  <a:pt x="226932" y="119669"/>
                  <a:pt x="284668" y="0"/>
                </a:cubicBezTo>
                <a:cubicBezTo>
                  <a:pt x="292111" y="137228"/>
                  <a:pt x="299746" y="275793"/>
                  <a:pt x="336772" y="408059"/>
                </a:cubicBezTo>
                <a:cubicBezTo>
                  <a:pt x="335723" y="305567"/>
                  <a:pt x="373131" y="203075"/>
                  <a:pt x="440028" y="125490"/>
                </a:cubicBezTo>
                <a:cubicBezTo>
                  <a:pt x="400615" y="239529"/>
                  <a:pt x="384392" y="361584"/>
                  <a:pt x="392790" y="482017"/>
                </a:cubicBezTo>
                <a:cubicBezTo>
                  <a:pt x="406532" y="441459"/>
                  <a:pt x="420942" y="400424"/>
                  <a:pt x="445467" y="365210"/>
                </a:cubicBezTo>
                <a:cubicBezTo>
                  <a:pt x="469993" y="330092"/>
                  <a:pt x="506161" y="300986"/>
                  <a:pt x="548531" y="294306"/>
                </a:cubicBezTo>
                <a:cubicBezTo>
                  <a:pt x="467130" y="378762"/>
                  <a:pt x="407772" y="484212"/>
                  <a:pt x="377712" y="597582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56" name="Google Shape;556;p46"/>
          <p:cNvGrpSpPr/>
          <p:nvPr/>
        </p:nvGrpSpPr>
        <p:grpSpPr>
          <a:xfrm flipH="1">
            <a:off x="6707187" y="5597074"/>
            <a:ext cx="627883" cy="247788"/>
            <a:chOff x="499080" y="948150"/>
            <a:chExt cx="627883" cy="247788"/>
          </a:xfrm>
        </p:grpSpPr>
        <p:grpSp>
          <p:nvGrpSpPr>
            <p:cNvPr id="557" name="Google Shape;557;p46"/>
            <p:cNvGrpSpPr/>
            <p:nvPr/>
          </p:nvGrpSpPr>
          <p:grpSpPr>
            <a:xfrm>
              <a:off x="499080" y="948150"/>
              <a:ext cx="627883" cy="247788"/>
              <a:chOff x="499080" y="948150"/>
              <a:chExt cx="627883" cy="247788"/>
            </a:xfrm>
          </p:grpSpPr>
          <p:sp>
            <p:nvSpPr>
              <p:cNvPr id="558" name="Google Shape;558;p46"/>
              <p:cNvSpPr/>
              <p:nvPr/>
            </p:nvSpPr>
            <p:spPr>
              <a:xfrm>
                <a:off x="513176" y="961835"/>
                <a:ext cx="599608" cy="219581"/>
              </a:xfrm>
              <a:custGeom>
                <a:avLst/>
                <a:gdLst/>
                <a:ahLst/>
                <a:cxnLst/>
                <a:rect l="l" t="t" r="r" b="b"/>
                <a:pathLst>
                  <a:path w="599608" h="219581" extrusionOk="0">
                    <a:moveTo>
                      <a:pt x="13305" y="105644"/>
                    </a:moveTo>
                    <a:cubicBezTo>
                      <a:pt x="20558" y="94574"/>
                      <a:pt x="30101" y="84363"/>
                      <a:pt x="39835" y="75966"/>
                    </a:cubicBezTo>
                    <a:cubicBezTo>
                      <a:pt x="88695" y="33690"/>
                      <a:pt x="151011" y="7256"/>
                      <a:pt x="215426" y="1339"/>
                    </a:cubicBezTo>
                    <a:cubicBezTo>
                      <a:pt x="250640" y="-1905"/>
                      <a:pt x="286330" y="958"/>
                      <a:pt x="321067" y="7638"/>
                    </a:cubicBezTo>
                    <a:cubicBezTo>
                      <a:pt x="420600" y="26915"/>
                      <a:pt x="543419" y="61651"/>
                      <a:pt x="593806" y="147156"/>
                    </a:cubicBezTo>
                    <a:cubicBezTo>
                      <a:pt x="608597" y="172159"/>
                      <a:pt x="593710" y="204033"/>
                      <a:pt x="564986" y="208422"/>
                    </a:cubicBezTo>
                    <a:cubicBezTo>
                      <a:pt x="461444" y="224359"/>
                      <a:pt x="210082" y="223596"/>
                      <a:pt x="60829" y="203746"/>
                    </a:cubicBezTo>
                    <a:cubicBezTo>
                      <a:pt x="44511" y="201551"/>
                      <a:pt x="28765" y="194871"/>
                      <a:pt x="17122" y="183229"/>
                    </a:cubicBezTo>
                    <a:cubicBezTo>
                      <a:pt x="-7689" y="158226"/>
                      <a:pt x="-2441" y="129693"/>
                      <a:pt x="13305" y="105644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9" name="Google Shape;559;p46"/>
              <p:cNvSpPr/>
              <p:nvPr/>
            </p:nvSpPr>
            <p:spPr>
              <a:xfrm>
                <a:off x="499080" y="948150"/>
                <a:ext cx="627883" cy="247788"/>
              </a:xfrm>
              <a:custGeom>
                <a:avLst/>
                <a:gdLst/>
                <a:ahLst/>
                <a:cxnLst/>
                <a:rect l="l" t="t" r="r" b="b"/>
                <a:pathLst>
                  <a:path w="627883" h="247788" extrusionOk="0">
                    <a:moveTo>
                      <a:pt x="39807" y="126581"/>
                    </a:moveTo>
                    <a:cubicBezTo>
                      <a:pt x="66623" y="87073"/>
                      <a:pt x="115961" y="59971"/>
                      <a:pt x="160049" y="44702"/>
                    </a:cubicBezTo>
                    <a:cubicBezTo>
                      <a:pt x="210055" y="27334"/>
                      <a:pt x="263304" y="24185"/>
                      <a:pt x="315409" y="32392"/>
                    </a:cubicBezTo>
                    <a:cubicBezTo>
                      <a:pt x="357303" y="38977"/>
                      <a:pt x="399197" y="49092"/>
                      <a:pt x="439468" y="62357"/>
                    </a:cubicBezTo>
                    <a:cubicBezTo>
                      <a:pt x="478404" y="75145"/>
                      <a:pt x="517244" y="92036"/>
                      <a:pt x="549785" y="117325"/>
                    </a:cubicBezTo>
                    <a:cubicBezTo>
                      <a:pt x="569157" y="132403"/>
                      <a:pt x="621167" y="176968"/>
                      <a:pt x="589580" y="202448"/>
                    </a:cubicBezTo>
                    <a:cubicBezTo>
                      <a:pt x="579178" y="210846"/>
                      <a:pt x="561237" y="210369"/>
                      <a:pt x="548449" y="211609"/>
                    </a:cubicBezTo>
                    <a:cubicBezTo>
                      <a:pt x="532512" y="213232"/>
                      <a:pt x="516576" y="214377"/>
                      <a:pt x="500639" y="215331"/>
                    </a:cubicBezTo>
                    <a:cubicBezTo>
                      <a:pt x="417519" y="220294"/>
                      <a:pt x="333923" y="219912"/>
                      <a:pt x="250803" y="216763"/>
                    </a:cubicBezTo>
                    <a:cubicBezTo>
                      <a:pt x="204424" y="214949"/>
                      <a:pt x="158141" y="212182"/>
                      <a:pt x="111953" y="207410"/>
                    </a:cubicBezTo>
                    <a:cubicBezTo>
                      <a:pt x="90385" y="205216"/>
                      <a:pt x="65287" y="205216"/>
                      <a:pt x="47156" y="191760"/>
                    </a:cubicBezTo>
                    <a:cubicBezTo>
                      <a:pt x="23680" y="174392"/>
                      <a:pt x="25493" y="149103"/>
                      <a:pt x="39807" y="126581"/>
                    </a:cubicBezTo>
                    <a:cubicBezTo>
                      <a:pt x="49637" y="110931"/>
                      <a:pt x="24920" y="96616"/>
                      <a:pt x="15091" y="112171"/>
                    </a:cubicBezTo>
                    <a:cubicBezTo>
                      <a:pt x="2017" y="132880"/>
                      <a:pt x="-5045" y="157787"/>
                      <a:pt x="4212" y="181454"/>
                    </a:cubicBezTo>
                    <a:cubicBezTo>
                      <a:pt x="14041" y="206552"/>
                      <a:pt x="37899" y="224206"/>
                      <a:pt x="63760" y="229932"/>
                    </a:cubicBezTo>
                    <a:cubicBezTo>
                      <a:pt x="83992" y="234417"/>
                      <a:pt x="105559" y="235562"/>
                      <a:pt x="126076" y="237471"/>
                    </a:cubicBezTo>
                    <a:cubicBezTo>
                      <a:pt x="149361" y="239666"/>
                      <a:pt x="172741" y="241384"/>
                      <a:pt x="196122" y="242720"/>
                    </a:cubicBezTo>
                    <a:cubicBezTo>
                      <a:pt x="291552" y="248350"/>
                      <a:pt x="387554" y="249591"/>
                      <a:pt x="482984" y="244914"/>
                    </a:cubicBezTo>
                    <a:cubicBezTo>
                      <a:pt x="501593" y="243960"/>
                      <a:pt x="520106" y="242815"/>
                      <a:pt x="538620" y="241193"/>
                    </a:cubicBezTo>
                    <a:cubicBezTo>
                      <a:pt x="555034" y="239666"/>
                      <a:pt x="573261" y="239284"/>
                      <a:pt x="589007" y="234513"/>
                    </a:cubicBezTo>
                    <a:cubicBezTo>
                      <a:pt x="610288" y="228023"/>
                      <a:pt x="625557" y="208842"/>
                      <a:pt x="627656" y="186893"/>
                    </a:cubicBezTo>
                    <a:cubicBezTo>
                      <a:pt x="629756" y="164849"/>
                      <a:pt x="616968" y="146622"/>
                      <a:pt x="603799" y="130208"/>
                    </a:cubicBezTo>
                    <a:cubicBezTo>
                      <a:pt x="545586" y="57967"/>
                      <a:pt x="445003" y="29624"/>
                      <a:pt x="358066" y="11397"/>
                    </a:cubicBezTo>
                    <a:cubicBezTo>
                      <a:pt x="294606" y="-1867"/>
                      <a:pt x="230477" y="-5971"/>
                      <a:pt x="167493" y="12352"/>
                    </a:cubicBezTo>
                    <a:cubicBezTo>
                      <a:pt x="110426" y="28861"/>
                      <a:pt x="49064" y="62071"/>
                      <a:pt x="14996" y="112171"/>
                    </a:cubicBezTo>
                    <a:cubicBezTo>
                      <a:pt x="4689" y="127345"/>
                      <a:pt x="29501" y="141755"/>
                      <a:pt x="39807" y="126581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60" name="Google Shape;560;p46"/>
            <p:cNvSpPr/>
            <p:nvPr/>
          </p:nvSpPr>
          <p:spPr>
            <a:xfrm>
              <a:off x="539341" y="989160"/>
              <a:ext cx="362845" cy="164784"/>
            </a:xfrm>
            <a:custGeom>
              <a:avLst/>
              <a:gdLst/>
              <a:ahLst/>
              <a:cxnLst/>
              <a:rect l="l" t="t" r="r" b="b"/>
              <a:pathLst>
                <a:path w="362845" h="164784" extrusionOk="0">
                  <a:moveTo>
                    <a:pt x="7849" y="77555"/>
                  </a:moveTo>
                  <a:cubicBezTo>
                    <a:pt x="12144" y="69348"/>
                    <a:pt x="17869" y="61809"/>
                    <a:pt x="23691" y="55511"/>
                  </a:cubicBezTo>
                  <a:cubicBezTo>
                    <a:pt x="52988" y="24210"/>
                    <a:pt x="90587" y="4838"/>
                    <a:pt x="129427" y="829"/>
                  </a:cubicBezTo>
                  <a:cubicBezTo>
                    <a:pt x="150708" y="-1365"/>
                    <a:pt x="172275" y="925"/>
                    <a:pt x="193365" y="6174"/>
                  </a:cubicBezTo>
                  <a:cubicBezTo>
                    <a:pt x="253677" y="21156"/>
                    <a:pt x="328208" y="47972"/>
                    <a:pt x="359222" y="112101"/>
                  </a:cubicBezTo>
                  <a:cubicBezTo>
                    <a:pt x="368288" y="130901"/>
                    <a:pt x="359509" y="154567"/>
                    <a:pt x="342140" y="157716"/>
                  </a:cubicBezTo>
                  <a:cubicBezTo>
                    <a:pt x="279634" y="168977"/>
                    <a:pt x="127518" y="166782"/>
                    <a:pt x="37146" y="151132"/>
                  </a:cubicBezTo>
                  <a:cubicBezTo>
                    <a:pt x="27222" y="149414"/>
                    <a:pt x="17679" y="144356"/>
                    <a:pt x="10617" y="135481"/>
                  </a:cubicBezTo>
                  <a:cubicBezTo>
                    <a:pt x="-4557" y="116681"/>
                    <a:pt x="-1598" y="95401"/>
                    <a:pt x="7849" y="77555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1" name="Google Shape;561;p46"/>
            <p:cNvSpPr/>
            <p:nvPr/>
          </p:nvSpPr>
          <p:spPr>
            <a:xfrm>
              <a:off x="585827" y="1010858"/>
              <a:ext cx="134851" cy="61342"/>
            </a:xfrm>
            <a:custGeom>
              <a:avLst/>
              <a:gdLst/>
              <a:ahLst/>
              <a:cxnLst/>
              <a:rect l="l" t="t" r="r" b="b"/>
              <a:pathLst>
                <a:path w="134851" h="61342" extrusionOk="0">
                  <a:moveTo>
                    <a:pt x="2875" y="28851"/>
                  </a:moveTo>
                  <a:cubicBezTo>
                    <a:pt x="4497" y="25797"/>
                    <a:pt x="6597" y="22935"/>
                    <a:pt x="8792" y="20644"/>
                  </a:cubicBezTo>
                  <a:cubicBezTo>
                    <a:pt x="19671" y="9002"/>
                    <a:pt x="33699" y="1749"/>
                    <a:pt x="48109" y="318"/>
                  </a:cubicBezTo>
                  <a:cubicBezTo>
                    <a:pt x="56029" y="-541"/>
                    <a:pt x="64046" y="413"/>
                    <a:pt x="71871" y="2322"/>
                  </a:cubicBezTo>
                  <a:cubicBezTo>
                    <a:pt x="94297" y="7952"/>
                    <a:pt x="121972" y="17877"/>
                    <a:pt x="133519" y="41734"/>
                  </a:cubicBezTo>
                  <a:cubicBezTo>
                    <a:pt x="136859" y="48701"/>
                    <a:pt x="133614" y="57576"/>
                    <a:pt x="127220" y="58721"/>
                  </a:cubicBezTo>
                  <a:cubicBezTo>
                    <a:pt x="103935" y="62920"/>
                    <a:pt x="47441" y="62061"/>
                    <a:pt x="13754" y="56240"/>
                  </a:cubicBezTo>
                  <a:cubicBezTo>
                    <a:pt x="10032" y="55572"/>
                    <a:pt x="6501" y="53663"/>
                    <a:pt x="3925" y="50418"/>
                  </a:cubicBezTo>
                  <a:cubicBezTo>
                    <a:pt x="-1706" y="43357"/>
                    <a:pt x="-561" y="35531"/>
                    <a:pt x="2875" y="28851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62" name="Google Shape;562;p46"/>
          <p:cNvGrpSpPr/>
          <p:nvPr/>
        </p:nvGrpSpPr>
        <p:grpSpPr>
          <a:xfrm flipH="1">
            <a:off x="6556348" y="5763467"/>
            <a:ext cx="421422" cy="172502"/>
            <a:chOff x="856379" y="1114543"/>
            <a:chExt cx="421422" cy="172502"/>
          </a:xfrm>
        </p:grpSpPr>
        <p:grpSp>
          <p:nvGrpSpPr>
            <p:cNvPr id="563" name="Google Shape;563;p46"/>
            <p:cNvGrpSpPr/>
            <p:nvPr/>
          </p:nvGrpSpPr>
          <p:grpSpPr>
            <a:xfrm>
              <a:off x="856379" y="1114543"/>
              <a:ext cx="421422" cy="172502"/>
              <a:chOff x="856379" y="1114543"/>
              <a:chExt cx="421422" cy="172502"/>
            </a:xfrm>
          </p:grpSpPr>
          <p:sp>
            <p:nvSpPr>
              <p:cNvPr id="564" name="Google Shape;564;p46"/>
              <p:cNvSpPr/>
              <p:nvPr/>
            </p:nvSpPr>
            <p:spPr>
              <a:xfrm>
                <a:off x="869609" y="1128159"/>
                <a:ext cx="393970" cy="144189"/>
              </a:xfrm>
              <a:custGeom>
                <a:avLst/>
                <a:gdLst/>
                <a:ahLst/>
                <a:cxnLst/>
                <a:rect l="l" t="t" r="r" b="b"/>
                <a:pathLst>
                  <a:path w="393970" h="144189" extrusionOk="0">
                    <a:moveTo>
                      <a:pt x="8723" y="69487"/>
                    </a:moveTo>
                    <a:cubicBezTo>
                      <a:pt x="13494" y="62234"/>
                      <a:pt x="19697" y="55554"/>
                      <a:pt x="26186" y="49924"/>
                    </a:cubicBezTo>
                    <a:cubicBezTo>
                      <a:pt x="58346" y="22154"/>
                      <a:pt x="99286" y="4785"/>
                      <a:pt x="141561" y="873"/>
                    </a:cubicBezTo>
                    <a:cubicBezTo>
                      <a:pt x="164750" y="-1227"/>
                      <a:pt x="188131" y="586"/>
                      <a:pt x="210939" y="4976"/>
                    </a:cubicBezTo>
                    <a:cubicBezTo>
                      <a:pt x="276308" y="17573"/>
                      <a:pt x="357042" y="40476"/>
                      <a:pt x="390156" y="96589"/>
                    </a:cubicBezTo>
                    <a:cubicBezTo>
                      <a:pt x="399890" y="113003"/>
                      <a:pt x="390061" y="133997"/>
                      <a:pt x="371261" y="136860"/>
                    </a:cubicBezTo>
                    <a:cubicBezTo>
                      <a:pt x="303219" y="147358"/>
                      <a:pt x="138126" y="146785"/>
                      <a:pt x="40119" y="133807"/>
                    </a:cubicBezTo>
                    <a:cubicBezTo>
                      <a:pt x="29335" y="132375"/>
                      <a:pt x="19124" y="127985"/>
                      <a:pt x="11395" y="120351"/>
                    </a:cubicBezTo>
                    <a:cubicBezTo>
                      <a:pt x="-5115" y="104032"/>
                      <a:pt x="-1584" y="85328"/>
                      <a:pt x="8723" y="69487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5" name="Google Shape;565;p46"/>
              <p:cNvSpPr/>
              <p:nvPr/>
            </p:nvSpPr>
            <p:spPr>
              <a:xfrm>
                <a:off x="856379" y="1114543"/>
                <a:ext cx="421422" cy="172502"/>
              </a:xfrm>
              <a:custGeom>
                <a:avLst/>
                <a:gdLst/>
                <a:ahLst/>
                <a:cxnLst/>
                <a:rect l="l" t="t" r="r" b="b"/>
                <a:pathLst>
                  <a:path w="421422" h="172502" extrusionOk="0">
                    <a:moveTo>
                      <a:pt x="34359" y="90355"/>
                    </a:moveTo>
                    <a:cubicBezTo>
                      <a:pt x="51727" y="65257"/>
                      <a:pt x="83601" y="47889"/>
                      <a:pt x="111944" y="38250"/>
                    </a:cubicBezTo>
                    <a:cubicBezTo>
                      <a:pt x="143913" y="27467"/>
                      <a:pt x="177886" y="25653"/>
                      <a:pt x="211191" y="30902"/>
                    </a:cubicBezTo>
                    <a:cubicBezTo>
                      <a:pt x="262437" y="39014"/>
                      <a:pt x="319886" y="52946"/>
                      <a:pt x="361684" y="85202"/>
                    </a:cubicBezTo>
                    <a:cubicBezTo>
                      <a:pt x="371609" y="92836"/>
                      <a:pt x="408254" y="124042"/>
                      <a:pt x="385828" y="135398"/>
                    </a:cubicBezTo>
                    <a:cubicBezTo>
                      <a:pt x="379338" y="138643"/>
                      <a:pt x="369605" y="138261"/>
                      <a:pt x="362543" y="139024"/>
                    </a:cubicBezTo>
                    <a:cubicBezTo>
                      <a:pt x="351378" y="140169"/>
                      <a:pt x="340212" y="140933"/>
                      <a:pt x="328951" y="141505"/>
                    </a:cubicBezTo>
                    <a:cubicBezTo>
                      <a:pt x="276465" y="144464"/>
                      <a:pt x="223692" y="144273"/>
                      <a:pt x="171110" y="142269"/>
                    </a:cubicBezTo>
                    <a:cubicBezTo>
                      <a:pt x="141718" y="141219"/>
                      <a:pt x="112230" y="139501"/>
                      <a:pt x="82933" y="136639"/>
                    </a:cubicBezTo>
                    <a:cubicBezTo>
                      <a:pt x="70241" y="135398"/>
                      <a:pt x="55067" y="135589"/>
                      <a:pt x="43330" y="130054"/>
                    </a:cubicBezTo>
                    <a:cubicBezTo>
                      <a:pt x="25484" y="121561"/>
                      <a:pt x="25007" y="105337"/>
                      <a:pt x="34359" y="90355"/>
                    </a:cubicBezTo>
                    <a:cubicBezTo>
                      <a:pt x="44093" y="74609"/>
                      <a:pt x="19281" y="60295"/>
                      <a:pt x="9643" y="75945"/>
                    </a:cubicBezTo>
                    <a:cubicBezTo>
                      <a:pt x="-9634" y="107055"/>
                      <a:pt x="481" y="143987"/>
                      <a:pt x="35600" y="157729"/>
                    </a:cubicBezTo>
                    <a:cubicBezTo>
                      <a:pt x="49342" y="163073"/>
                      <a:pt x="65278" y="163550"/>
                      <a:pt x="79879" y="164981"/>
                    </a:cubicBezTo>
                    <a:cubicBezTo>
                      <a:pt x="95148" y="166508"/>
                      <a:pt x="110417" y="167749"/>
                      <a:pt x="125686" y="168703"/>
                    </a:cubicBezTo>
                    <a:cubicBezTo>
                      <a:pt x="190292" y="172806"/>
                      <a:pt x="255375" y="173761"/>
                      <a:pt x="320076" y="170707"/>
                    </a:cubicBezTo>
                    <a:cubicBezTo>
                      <a:pt x="333055" y="170134"/>
                      <a:pt x="345938" y="169276"/>
                      <a:pt x="358821" y="168130"/>
                    </a:cubicBezTo>
                    <a:cubicBezTo>
                      <a:pt x="369891" y="167081"/>
                      <a:pt x="382201" y="166794"/>
                      <a:pt x="392794" y="163454"/>
                    </a:cubicBezTo>
                    <a:cubicBezTo>
                      <a:pt x="406822" y="158969"/>
                      <a:pt x="417510" y="147136"/>
                      <a:pt x="420564" y="132821"/>
                    </a:cubicBezTo>
                    <a:cubicBezTo>
                      <a:pt x="423904" y="117075"/>
                      <a:pt x="417033" y="103811"/>
                      <a:pt x="407872" y="91596"/>
                    </a:cubicBezTo>
                    <a:cubicBezTo>
                      <a:pt x="369605" y="40827"/>
                      <a:pt x="302040" y="20596"/>
                      <a:pt x="242587" y="7999"/>
                    </a:cubicBezTo>
                    <a:cubicBezTo>
                      <a:pt x="199167" y="-1162"/>
                      <a:pt x="155173" y="-4216"/>
                      <a:pt x="112135" y="8381"/>
                    </a:cubicBezTo>
                    <a:cubicBezTo>
                      <a:pt x="73390" y="19737"/>
                      <a:pt x="33119" y="42258"/>
                      <a:pt x="9834" y="76040"/>
                    </a:cubicBezTo>
                    <a:cubicBezTo>
                      <a:pt x="-855" y="91118"/>
                      <a:pt x="23957" y="105433"/>
                      <a:pt x="34359" y="90355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66" name="Google Shape;566;p46"/>
            <p:cNvSpPr/>
            <p:nvPr/>
          </p:nvSpPr>
          <p:spPr>
            <a:xfrm>
              <a:off x="886777" y="1146246"/>
              <a:ext cx="238357" cy="108274"/>
            </a:xfrm>
            <a:custGeom>
              <a:avLst/>
              <a:gdLst/>
              <a:ahLst/>
              <a:cxnLst/>
              <a:rect l="l" t="t" r="r" b="b"/>
              <a:pathLst>
                <a:path w="238357" h="108274" extrusionOk="0">
                  <a:moveTo>
                    <a:pt x="5106" y="50922"/>
                  </a:moveTo>
                  <a:cubicBezTo>
                    <a:pt x="7969" y="45483"/>
                    <a:pt x="11690" y="40521"/>
                    <a:pt x="15508" y="36417"/>
                  </a:cubicBezTo>
                  <a:cubicBezTo>
                    <a:pt x="34784" y="15900"/>
                    <a:pt x="59405" y="3112"/>
                    <a:pt x="84981" y="535"/>
                  </a:cubicBezTo>
                  <a:cubicBezTo>
                    <a:pt x="99009" y="-896"/>
                    <a:pt x="113132" y="631"/>
                    <a:pt x="126970" y="4066"/>
                  </a:cubicBezTo>
                  <a:cubicBezTo>
                    <a:pt x="166573" y="13896"/>
                    <a:pt x="215529" y="31455"/>
                    <a:pt x="235951" y="73635"/>
                  </a:cubicBezTo>
                  <a:cubicBezTo>
                    <a:pt x="241963" y="85945"/>
                    <a:pt x="236142" y="101596"/>
                    <a:pt x="224785" y="103600"/>
                  </a:cubicBezTo>
                  <a:cubicBezTo>
                    <a:pt x="183655" y="111043"/>
                    <a:pt x="83835" y="109612"/>
                    <a:pt x="24383" y="99210"/>
                  </a:cubicBezTo>
                  <a:cubicBezTo>
                    <a:pt x="17893" y="98065"/>
                    <a:pt x="11595" y="94725"/>
                    <a:pt x="6919" y="88999"/>
                  </a:cubicBezTo>
                  <a:cubicBezTo>
                    <a:pt x="-3006" y="76593"/>
                    <a:pt x="-1002" y="62660"/>
                    <a:pt x="5106" y="50922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7" name="Google Shape;567;p46"/>
            <p:cNvSpPr/>
            <p:nvPr/>
          </p:nvSpPr>
          <p:spPr>
            <a:xfrm>
              <a:off x="917303" y="1160493"/>
              <a:ext cx="88735" cy="40310"/>
            </a:xfrm>
            <a:custGeom>
              <a:avLst/>
              <a:gdLst/>
              <a:ahLst/>
              <a:cxnLst/>
              <a:rect l="l" t="t" r="r" b="b"/>
              <a:pathLst>
                <a:path w="88735" h="40310" extrusionOk="0">
                  <a:moveTo>
                    <a:pt x="1873" y="18925"/>
                  </a:moveTo>
                  <a:cubicBezTo>
                    <a:pt x="2923" y="16921"/>
                    <a:pt x="4354" y="15108"/>
                    <a:pt x="5786" y="13581"/>
                  </a:cubicBezTo>
                  <a:cubicBezTo>
                    <a:pt x="12943" y="5947"/>
                    <a:pt x="22104" y="1175"/>
                    <a:pt x="31647" y="221"/>
                  </a:cubicBezTo>
                  <a:cubicBezTo>
                    <a:pt x="36896" y="-351"/>
                    <a:pt x="42144" y="221"/>
                    <a:pt x="47298" y="1557"/>
                  </a:cubicBezTo>
                  <a:cubicBezTo>
                    <a:pt x="62089" y="5183"/>
                    <a:pt x="80221" y="11768"/>
                    <a:pt x="87855" y="27419"/>
                  </a:cubicBezTo>
                  <a:cubicBezTo>
                    <a:pt x="90050" y="31999"/>
                    <a:pt x="87951" y="37821"/>
                    <a:pt x="83656" y="38584"/>
                  </a:cubicBezTo>
                  <a:cubicBezTo>
                    <a:pt x="68388" y="41351"/>
                    <a:pt x="31265" y="40779"/>
                    <a:pt x="9126" y="36962"/>
                  </a:cubicBezTo>
                  <a:cubicBezTo>
                    <a:pt x="6740" y="36580"/>
                    <a:pt x="4354" y="35339"/>
                    <a:pt x="2636" y="33144"/>
                  </a:cubicBezTo>
                  <a:cubicBezTo>
                    <a:pt x="-1085" y="28468"/>
                    <a:pt x="-417" y="23315"/>
                    <a:pt x="1873" y="18925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68" name="Google Shape;568;p46"/>
          <p:cNvSpPr/>
          <p:nvPr/>
        </p:nvSpPr>
        <p:spPr>
          <a:xfrm flipH="1">
            <a:off x="9859" y="216905"/>
            <a:ext cx="585939" cy="230177"/>
          </a:xfrm>
          <a:custGeom>
            <a:avLst/>
            <a:gdLst/>
            <a:ahLst/>
            <a:cxnLst/>
            <a:rect l="l" t="t" r="r" b="b"/>
            <a:pathLst>
              <a:path w="585939" h="230177" extrusionOk="0">
                <a:moveTo>
                  <a:pt x="585941" y="115089"/>
                </a:moveTo>
                <a:cubicBezTo>
                  <a:pt x="585941" y="178650"/>
                  <a:pt x="454773" y="230177"/>
                  <a:pt x="292971" y="230177"/>
                </a:cubicBezTo>
                <a:cubicBezTo>
                  <a:pt x="131168" y="230177"/>
                  <a:pt x="1" y="178650"/>
                  <a:pt x="1" y="115089"/>
                </a:cubicBezTo>
                <a:cubicBezTo>
                  <a:pt x="1" y="51527"/>
                  <a:pt x="131169" y="0"/>
                  <a:pt x="292971" y="0"/>
                </a:cubicBezTo>
                <a:cubicBezTo>
                  <a:pt x="454774" y="0"/>
                  <a:pt x="585941" y="51527"/>
                  <a:pt x="585941" y="115089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9" name="Google Shape;569;p46"/>
          <p:cNvSpPr/>
          <p:nvPr/>
        </p:nvSpPr>
        <p:spPr>
          <a:xfrm flipH="1">
            <a:off x="608777" y="362149"/>
            <a:ext cx="585939" cy="230177"/>
          </a:xfrm>
          <a:custGeom>
            <a:avLst/>
            <a:gdLst/>
            <a:ahLst/>
            <a:cxnLst/>
            <a:rect l="l" t="t" r="r" b="b"/>
            <a:pathLst>
              <a:path w="585939" h="230177" extrusionOk="0">
                <a:moveTo>
                  <a:pt x="585940" y="115089"/>
                </a:moveTo>
                <a:cubicBezTo>
                  <a:pt x="585940" y="178650"/>
                  <a:pt x="454773" y="230177"/>
                  <a:pt x="292971" y="230177"/>
                </a:cubicBezTo>
                <a:cubicBezTo>
                  <a:pt x="131168" y="230177"/>
                  <a:pt x="1" y="178650"/>
                  <a:pt x="1" y="115089"/>
                </a:cubicBezTo>
                <a:cubicBezTo>
                  <a:pt x="1" y="51527"/>
                  <a:pt x="131169" y="0"/>
                  <a:pt x="292971" y="0"/>
                </a:cubicBezTo>
                <a:cubicBezTo>
                  <a:pt x="454774" y="0"/>
                  <a:pt x="585940" y="51527"/>
                  <a:pt x="585940" y="115089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0" name="Google Shape;570;p46"/>
          <p:cNvSpPr/>
          <p:nvPr/>
        </p:nvSpPr>
        <p:spPr>
          <a:xfrm flipH="1">
            <a:off x="4165234" y="6499861"/>
            <a:ext cx="585939" cy="230177"/>
          </a:xfrm>
          <a:custGeom>
            <a:avLst/>
            <a:gdLst/>
            <a:ahLst/>
            <a:cxnLst/>
            <a:rect l="l" t="t" r="r" b="b"/>
            <a:pathLst>
              <a:path w="585939" h="230177" extrusionOk="0">
                <a:moveTo>
                  <a:pt x="585940" y="115089"/>
                </a:moveTo>
                <a:cubicBezTo>
                  <a:pt x="585940" y="178651"/>
                  <a:pt x="454773" y="230177"/>
                  <a:pt x="292970" y="230177"/>
                </a:cubicBezTo>
                <a:cubicBezTo>
                  <a:pt x="131167" y="230177"/>
                  <a:pt x="0" y="178650"/>
                  <a:pt x="0" y="115089"/>
                </a:cubicBezTo>
                <a:cubicBezTo>
                  <a:pt x="0" y="51527"/>
                  <a:pt x="131167" y="0"/>
                  <a:pt x="292970" y="0"/>
                </a:cubicBezTo>
                <a:cubicBezTo>
                  <a:pt x="454773" y="0"/>
                  <a:pt x="585940" y="51527"/>
                  <a:pt x="585940" y="115089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1" name="Google Shape;571;p46"/>
          <p:cNvSpPr/>
          <p:nvPr/>
        </p:nvSpPr>
        <p:spPr>
          <a:xfrm flipH="1">
            <a:off x="6439330" y="6100678"/>
            <a:ext cx="585939" cy="230177"/>
          </a:xfrm>
          <a:custGeom>
            <a:avLst/>
            <a:gdLst/>
            <a:ahLst/>
            <a:cxnLst/>
            <a:rect l="l" t="t" r="r" b="b"/>
            <a:pathLst>
              <a:path w="585939" h="230177" extrusionOk="0">
                <a:moveTo>
                  <a:pt x="585940" y="115088"/>
                </a:moveTo>
                <a:cubicBezTo>
                  <a:pt x="585940" y="178650"/>
                  <a:pt x="454773" y="230177"/>
                  <a:pt x="292970" y="230177"/>
                </a:cubicBezTo>
                <a:cubicBezTo>
                  <a:pt x="131167" y="230177"/>
                  <a:pt x="0" y="178650"/>
                  <a:pt x="0" y="115088"/>
                </a:cubicBezTo>
                <a:cubicBezTo>
                  <a:pt x="0" y="51526"/>
                  <a:pt x="131167" y="0"/>
                  <a:pt x="292970" y="0"/>
                </a:cubicBezTo>
                <a:cubicBezTo>
                  <a:pt x="454773" y="0"/>
                  <a:pt x="585940" y="51527"/>
                  <a:pt x="585940" y="115088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2" name="Google Shape;572;p46"/>
          <p:cNvSpPr/>
          <p:nvPr/>
        </p:nvSpPr>
        <p:spPr>
          <a:xfrm flipH="1">
            <a:off x="6057992" y="6031205"/>
            <a:ext cx="353854" cy="138946"/>
          </a:xfrm>
          <a:custGeom>
            <a:avLst/>
            <a:gdLst/>
            <a:ahLst/>
            <a:cxnLst/>
            <a:rect l="l" t="t" r="r" b="b"/>
            <a:pathLst>
              <a:path w="353854" h="138946" extrusionOk="0">
                <a:moveTo>
                  <a:pt x="353855" y="69473"/>
                </a:moveTo>
                <a:cubicBezTo>
                  <a:pt x="353855" y="107842"/>
                  <a:pt x="274641" y="138946"/>
                  <a:pt x="176928" y="138946"/>
                </a:cubicBezTo>
                <a:cubicBezTo>
                  <a:pt x="79213" y="138946"/>
                  <a:pt x="1" y="107842"/>
                  <a:pt x="1" y="69473"/>
                </a:cubicBezTo>
                <a:cubicBezTo>
                  <a:pt x="1" y="31104"/>
                  <a:pt x="79214" y="0"/>
                  <a:pt x="176928" y="0"/>
                </a:cubicBezTo>
                <a:cubicBezTo>
                  <a:pt x="274642" y="0"/>
                  <a:pt x="353855" y="31103"/>
                  <a:pt x="353855" y="6947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p46"/>
          <p:cNvSpPr/>
          <p:nvPr/>
        </p:nvSpPr>
        <p:spPr>
          <a:xfrm flipH="1">
            <a:off x="5808824" y="6246686"/>
            <a:ext cx="353854" cy="138946"/>
          </a:xfrm>
          <a:custGeom>
            <a:avLst/>
            <a:gdLst/>
            <a:ahLst/>
            <a:cxnLst/>
            <a:rect l="l" t="t" r="r" b="b"/>
            <a:pathLst>
              <a:path w="353854" h="138946" extrusionOk="0">
                <a:moveTo>
                  <a:pt x="353854" y="69473"/>
                </a:moveTo>
                <a:cubicBezTo>
                  <a:pt x="353854" y="107842"/>
                  <a:pt x="274641" y="138946"/>
                  <a:pt x="176927" y="138946"/>
                </a:cubicBezTo>
                <a:cubicBezTo>
                  <a:pt x="79213" y="138946"/>
                  <a:pt x="0" y="107843"/>
                  <a:pt x="0" y="69473"/>
                </a:cubicBezTo>
                <a:cubicBezTo>
                  <a:pt x="0" y="31104"/>
                  <a:pt x="79214" y="0"/>
                  <a:pt x="176927" y="0"/>
                </a:cubicBezTo>
                <a:cubicBezTo>
                  <a:pt x="274642" y="0"/>
                  <a:pt x="353854" y="31104"/>
                  <a:pt x="353854" y="6947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46"/>
          <p:cNvSpPr/>
          <p:nvPr/>
        </p:nvSpPr>
        <p:spPr>
          <a:xfrm>
            <a:off x="4758761" y="5473096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40" y="582504"/>
                </a:moveTo>
                <a:cubicBezTo>
                  <a:pt x="199067" y="457873"/>
                  <a:pt x="107359" y="344883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2"/>
                </a:cubicBezTo>
                <a:cubicBezTo>
                  <a:pt x="145912" y="140282"/>
                  <a:pt x="197540" y="265200"/>
                  <a:pt x="252889" y="388495"/>
                </a:cubicBezTo>
                <a:cubicBezTo>
                  <a:pt x="215385" y="261001"/>
                  <a:pt x="226932" y="119669"/>
                  <a:pt x="284667" y="0"/>
                </a:cubicBezTo>
                <a:cubicBezTo>
                  <a:pt x="292111" y="137228"/>
                  <a:pt x="299746" y="275792"/>
                  <a:pt x="336772" y="408059"/>
                </a:cubicBezTo>
                <a:cubicBezTo>
                  <a:pt x="335723" y="305566"/>
                  <a:pt x="373131" y="203075"/>
                  <a:pt x="440028" y="125490"/>
                </a:cubicBezTo>
                <a:cubicBezTo>
                  <a:pt x="400615" y="239529"/>
                  <a:pt x="384392" y="361584"/>
                  <a:pt x="392790" y="482017"/>
                </a:cubicBezTo>
                <a:cubicBezTo>
                  <a:pt x="406532" y="441459"/>
                  <a:pt x="420942" y="400424"/>
                  <a:pt x="445467" y="365210"/>
                </a:cubicBezTo>
                <a:cubicBezTo>
                  <a:pt x="469993" y="330092"/>
                  <a:pt x="506161" y="300986"/>
                  <a:pt x="548532" y="294306"/>
                </a:cubicBezTo>
                <a:cubicBezTo>
                  <a:pt x="467130" y="378762"/>
                  <a:pt x="407772" y="484212"/>
                  <a:pt x="377712" y="597582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5" name="Google Shape;575;p46"/>
          <p:cNvSpPr/>
          <p:nvPr/>
        </p:nvSpPr>
        <p:spPr>
          <a:xfrm>
            <a:off x="4916983" y="5446757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4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3"/>
                </a:cubicBezTo>
                <a:cubicBezTo>
                  <a:pt x="145912" y="140282"/>
                  <a:pt x="197540" y="265200"/>
                  <a:pt x="252889" y="388496"/>
                </a:cubicBezTo>
                <a:cubicBezTo>
                  <a:pt x="215385" y="261001"/>
                  <a:pt x="226932" y="119669"/>
                  <a:pt x="284667" y="0"/>
                </a:cubicBezTo>
                <a:cubicBezTo>
                  <a:pt x="292111" y="137228"/>
                  <a:pt x="299745" y="275792"/>
                  <a:pt x="336772" y="408059"/>
                </a:cubicBezTo>
                <a:cubicBezTo>
                  <a:pt x="335723" y="305567"/>
                  <a:pt x="373131" y="203075"/>
                  <a:pt x="440027" y="125490"/>
                </a:cubicBezTo>
                <a:cubicBezTo>
                  <a:pt x="400615" y="239529"/>
                  <a:pt x="384392" y="361584"/>
                  <a:pt x="392789" y="482017"/>
                </a:cubicBezTo>
                <a:cubicBezTo>
                  <a:pt x="406531" y="441459"/>
                  <a:pt x="420941" y="400424"/>
                  <a:pt x="445467" y="365211"/>
                </a:cubicBezTo>
                <a:cubicBezTo>
                  <a:pt x="469993" y="330092"/>
                  <a:pt x="506160" y="300986"/>
                  <a:pt x="548531" y="294306"/>
                </a:cubicBezTo>
                <a:cubicBezTo>
                  <a:pt x="467129" y="378762"/>
                  <a:pt x="407772" y="484212"/>
                  <a:pt x="377712" y="597582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6" name="Google Shape;576;p46"/>
          <p:cNvSpPr/>
          <p:nvPr/>
        </p:nvSpPr>
        <p:spPr>
          <a:xfrm flipH="1">
            <a:off x="3124952" y="6017367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4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2"/>
                </a:cubicBezTo>
                <a:cubicBezTo>
                  <a:pt x="145912" y="140282"/>
                  <a:pt x="197540" y="265200"/>
                  <a:pt x="252889" y="388495"/>
                </a:cubicBezTo>
                <a:cubicBezTo>
                  <a:pt x="215385" y="261001"/>
                  <a:pt x="226932" y="119669"/>
                  <a:pt x="284667" y="0"/>
                </a:cubicBezTo>
                <a:cubicBezTo>
                  <a:pt x="292111" y="137228"/>
                  <a:pt x="299745" y="275792"/>
                  <a:pt x="336772" y="408059"/>
                </a:cubicBezTo>
                <a:cubicBezTo>
                  <a:pt x="335723" y="305567"/>
                  <a:pt x="373131" y="203075"/>
                  <a:pt x="440027" y="125490"/>
                </a:cubicBezTo>
                <a:cubicBezTo>
                  <a:pt x="400615" y="239529"/>
                  <a:pt x="384392" y="361584"/>
                  <a:pt x="392789" y="482017"/>
                </a:cubicBezTo>
                <a:cubicBezTo>
                  <a:pt x="406531" y="441459"/>
                  <a:pt x="420941" y="400424"/>
                  <a:pt x="445467" y="365211"/>
                </a:cubicBezTo>
                <a:cubicBezTo>
                  <a:pt x="469993" y="330092"/>
                  <a:pt x="506160" y="300986"/>
                  <a:pt x="548531" y="294306"/>
                </a:cubicBezTo>
                <a:cubicBezTo>
                  <a:pt x="467130" y="378762"/>
                  <a:pt x="407772" y="484212"/>
                  <a:pt x="377711" y="597582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7" name="Google Shape;577;p46"/>
          <p:cNvSpPr/>
          <p:nvPr/>
        </p:nvSpPr>
        <p:spPr>
          <a:xfrm flipH="1">
            <a:off x="3283175" y="5991029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4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8"/>
                  <a:pt x="98102" y="13933"/>
                </a:cubicBezTo>
                <a:cubicBezTo>
                  <a:pt x="145912" y="140282"/>
                  <a:pt x="197540" y="265200"/>
                  <a:pt x="252889" y="388496"/>
                </a:cubicBezTo>
                <a:cubicBezTo>
                  <a:pt x="215385" y="261001"/>
                  <a:pt x="226933" y="119669"/>
                  <a:pt x="284668" y="0"/>
                </a:cubicBezTo>
                <a:cubicBezTo>
                  <a:pt x="292111" y="137228"/>
                  <a:pt x="299745" y="275793"/>
                  <a:pt x="336772" y="408059"/>
                </a:cubicBezTo>
                <a:cubicBezTo>
                  <a:pt x="335723" y="305567"/>
                  <a:pt x="373131" y="203075"/>
                  <a:pt x="440027" y="125491"/>
                </a:cubicBezTo>
                <a:cubicBezTo>
                  <a:pt x="400615" y="239529"/>
                  <a:pt x="384392" y="361584"/>
                  <a:pt x="392789" y="482017"/>
                </a:cubicBezTo>
                <a:cubicBezTo>
                  <a:pt x="406531" y="441459"/>
                  <a:pt x="420941" y="400424"/>
                  <a:pt x="445467" y="365211"/>
                </a:cubicBezTo>
                <a:cubicBezTo>
                  <a:pt x="469993" y="330093"/>
                  <a:pt x="506160" y="300986"/>
                  <a:pt x="548531" y="294306"/>
                </a:cubicBezTo>
                <a:cubicBezTo>
                  <a:pt x="467130" y="378762"/>
                  <a:pt x="407772" y="484212"/>
                  <a:pt x="377712" y="597582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78" name="Google Shape;578;p46"/>
          <p:cNvGrpSpPr/>
          <p:nvPr/>
        </p:nvGrpSpPr>
        <p:grpSpPr>
          <a:xfrm flipH="1">
            <a:off x="4798136" y="5958125"/>
            <a:ext cx="627883" cy="247788"/>
            <a:chOff x="4143455" y="6230676"/>
            <a:chExt cx="627883" cy="247788"/>
          </a:xfrm>
        </p:grpSpPr>
        <p:grpSp>
          <p:nvGrpSpPr>
            <p:cNvPr id="579" name="Google Shape;579;p46"/>
            <p:cNvGrpSpPr/>
            <p:nvPr/>
          </p:nvGrpSpPr>
          <p:grpSpPr>
            <a:xfrm>
              <a:off x="4143455" y="6230676"/>
              <a:ext cx="627883" cy="247788"/>
              <a:chOff x="4143455" y="6230676"/>
              <a:chExt cx="627883" cy="247788"/>
            </a:xfrm>
          </p:grpSpPr>
          <p:sp>
            <p:nvSpPr>
              <p:cNvPr id="580" name="Google Shape;580;p46"/>
              <p:cNvSpPr/>
              <p:nvPr/>
            </p:nvSpPr>
            <p:spPr>
              <a:xfrm>
                <a:off x="4157551" y="6244360"/>
                <a:ext cx="599608" cy="219581"/>
              </a:xfrm>
              <a:custGeom>
                <a:avLst/>
                <a:gdLst/>
                <a:ahLst/>
                <a:cxnLst/>
                <a:rect l="l" t="t" r="r" b="b"/>
                <a:pathLst>
                  <a:path w="599608" h="219581" extrusionOk="0">
                    <a:moveTo>
                      <a:pt x="13305" y="105644"/>
                    </a:moveTo>
                    <a:cubicBezTo>
                      <a:pt x="20558" y="94574"/>
                      <a:pt x="30101" y="84363"/>
                      <a:pt x="39835" y="75965"/>
                    </a:cubicBezTo>
                    <a:cubicBezTo>
                      <a:pt x="88695" y="33690"/>
                      <a:pt x="151011" y="7256"/>
                      <a:pt x="215426" y="1339"/>
                    </a:cubicBezTo>
                    <a:cubicBezTo>
                      <a:pt x="250639" y="-1905"/>
                      <a:pt x="286330" y="958"/>
                      <a:pt x="321067" y="7638"/>
                    </a:cubicBezTo>
                    <a:cubicBezTo>
                      <a:pt x="420601" y="26914"/>
                      <a:pt x="543419" y="61651"/>
                      <a:pt x="593806" y="147156"/>
                    </a:cubicBezTo>
                    <a:cubicBezTo>
                      <a:pt x="608597" y="172159"/>
                      <a:pt x="593710" y="204032"/>
                      <a:pt x="564986" y="208422"/>
                    </a:cubicBezTo>
                    <a:cubicBezTo>
                      <a:pt x="461445" y="224359"/>
                      <a:pt x="210082" y="223596"/>
                      <a:pt x="60829" y="203746"/>
                    </a:cubicBezTo>
                    <a:cubicBezTo>
                      <a:pt x="44511" y="201552"/>
                      <a:pt x="28765" y="194871"/>
                      <a:pt x="17122" y="183229"/>
                    </a:cubicBezTo>
                    <a:cubicBezTo>
                      <a:pt x="-7689" y="158226"/>
                      <a:pt x="-2441" y="129788"/>
                      <a:pt x="13305" y="105644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1" name="Google Shape;581;p46"/>
              <p:cNvSpPr/>
              <p:nvPr/>
            </p:nvSpPr>
            <p:spPr>
              <a:xfrm>
                <a:off x="4143455" y="6230676"/>
                <a:ext cx="627883" cy="247788"/>
              </a:xfrm>
              <a:custGeom>
                <a:avLst/>
                <a:gdLst/>
                <a:ahLst/>
                <a:cxnLst/>
                <a:rect l="l" t="t" r="r" b="b"/>
                <a:pathLst>
                  <a:path w="627883" h="247788" extrusionOk="0">
                    <a:moveTo>
                      <a:pt x="39808" y="126581"/>
                    </a:moveTo>
                    <a:cubicBezTo>
                      <a:pt x="66623" y="87073"/>
                      <a:pt x="115961" y="59971"/>
                      <a:pt x="160049" y="44702"/>
                    </a:cubicBezTo>
                    <a:cubicBezTo>
                      <a:pt x="210055" y="27334"/>
                      <a:pt x="263304" y="24185"/>
                      <a:pt x="315409" y="32392"/>
                    </a:cubicBezTo>
                    <a:cubicBezTo>
                      <a:pt x="357303" y="38976"/>
                      <a:pt x="399197" y="49092"/>
                      <a:pt x="439468" y="62357"/>
                    </a:cubicBezTo>
                    <a:cubicBezTo>
                      <a:pt x="478404" y="75145"/>
                      <a:pt x="517244" y="92035"/>
                      <a:pt x="549785" y="117325"/>
                    </a:cubicBezTo>
                    <a:cubicBezTo>
                      <a:pt x="569158" y="132403"/>
                      <a:pt x="621167" y="176968"/>
                      <a:pt x="589580" y="202448"/>
                    </a:cubicBezTo>
                    <a:cubicBezTo>
                      <a:pt x="579178" y="210846"/>
                      <a:pt x="561237" y="210369"/>
                      <a:pt x="548449" y="211609"/>
                    </a:cubicBezTo>
                    <a:cubicBezTo>
                      <a:pt x="532513" y="213232"/>
                      <a:pt x="516576" y="214377"/>
                      <a:pt x="500639" y="215331"/>
                    </a:cubicBezTo>
                    <a:cubicBezTo>
                      <a:pt x="417519" y="220293"/>
                      <a:pt x="333923" y="219912"/>
                      <a:pt x="250803" y="216762"/>
                    </a:cubicBezTo>
                    <a:cubicBezTo>
                      <a:pt x="204424" y="214949"/>
                      <a:pt x="158141" y="212182"/>
                      <a:pt x="111953" y="207410"/>
                    </a:cubicBezTo>
                    <a:cubicBezTo>
                      <a:pt x="90385" y="205215"/>
                      <a:pt x="65287" y="205215"/>
                      <a:pt x="47156" y="191760"/>
                    </a:cubicBezTo>
                    <a:cubicBezTo>
                      <a:pt x="23680" y="174391"/>
                      <a:pt x="25493" y="149198"/>
                      <a:pt x="39808" y="126581"/>
                    </a:cubicBezTo>
                    <a:cubicBezTo>
                      <a:pt x="49637" y="110931"/>
                      <a:pt x="24921" y="96616"/>
                      <a:pt x="15091" y="112171"/>
                    </a:cubicBezTo>
                    <a:cubicBezTo>
                      <a:pt x="2017" y="132880"/>
                      <a:pt x="-5045" y="157787"/>
                      <a:pt x="4212" y="181453"/>
                    </a:cubicBezTo>
                    <a:cubicBezTo>
                      <a:pt x="14041" y="206551"/>
                      <a:pt x="37899" y="224206"/>
                      <a:pt x="63760" y="229932"/>
                    </a:cubicBezTo>
                    <a:cubicBezTo>
                      <a:pt x="83992" y="234417"/>
                      <a:pt x="105559" y="235562"/>
                      <a:pt x="126076" y="237471"/>
                    </a:cubicBezTo>
                    <a:cubicBezTo>
                      <a:pt x="149361" y="239666"/>
                      <a:pt x="172741" y="241383"/>
                      <a:pt x="196122" y="242720"/>
                    </a:cubicBezTo>
                    <a:cubicBezTo>
                      <a:pt x="291552" y="248350"/>
                      <a:pt x="387554" y="249590"/>
                      <a:pt x="482984" y="244914"/>
                    </a:cubicBezTo>
                    <a:cubicBezTo>
                      <a:pt x="501593" y="243960"/>
                      <a:pt x="520106" y="242815"/>
                      <a:pt x="538620" y="241192"/>
                    </a:cubicBezTo>
                    <a:cubicBezTo>
                      <a:pt x="555034" y="239666"/>
                      <a:pt x="573261" y="239284"/>
                      <a:pt x="589007" y="234512"/>
                    </a:cubicBezTo>
                    <a:cubicBezTo>
                      <a:pt x="610288" y="228023"/>
                      <a:pt x="625557" y="208842"/>
                      <a:pt x="627656" y="186893"/>
                    </a:cubicBezTo>
                    <a:cubicBezTo>
                      <a:pt x="629755" y="164848"/>
                      <a:pt x="616968" y="146622"/>
                      <a:pt x="603798" y="130207"/>
                    </a:cubicBezTo>
                    <a:cubicBezTo>
                      <a:pt x="545586" y="57967"/>
                      <a:pt x="445003" y="29624"/>
                      <a:pt x="358066" y="11397"/>
                    </a:cubicBezTo>
                    <a:cubicBezTo>
                      <a:pt x="294605" y="-1867"/>
                      <a:pt x="230476" y="-5971"/>
                      <a:pt x="167493" y="12352"/>
                    </a:cubicBezTo>
                    <a:cubicBezTo>
                      <a:pt x="110426" y="28861"/>
                      <a:pt x="49064" y="62070"/>
                      <a:pt x="14996" y="112171"/>
                    </a:cubicBezTo>
                    <a:cubicBezTo>
                      <a:pt x="4689" y="127440"/>
                      <a:pt x="29501" y="141755"/>
                      <a:pt x="39808" y="126581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82" name="Google Shape;582;p46"/>
            <p:cNvSpPr/>
            <p:nvPr/>
          </p:nvSpPr>
          <p:spPr>
            <a:xfrm>
              <a:off x="4183715" y="6271686"/>
              <a:ext cx="362845" cy="164784"/>
            </a:xfrm>
            <a:custGeom>
              <a:avLst/>
              <a:gdLst/>
              <a:ahLst/>
              <a:cxnLst/>
              <a:rect l="l" t="t" r="r" b="b"/>
              <a:pathLst>
                <a:path w="362845" h="164784" extrusionOk="0">
                  <a:moveTo>
                    <a:pt x="7849" y="77555"/>
                  </a:moveTo>
                  <a:cubicBezTo>
                    <a:pt x="12143" y="69348"/>
                    <a:pt x="17869" y="61809"/>
                    <a:pt x="23691" y="55511"/>
                  </a:cubicBezTo>
                  <a:cubicBezTo>
                    <a:pt x="52987" y="24210"/>
                    <a:pt x="90587" y="4838"/>
                    <a:pt x="129427" y="829"/>
                  </a:cubicBezTo>
                  <a:cubicBezTo>
                    <a:pt x="150708" y="-1365"/>
                    <a:pt x="172275" y="925"/>
                    <a:pt x="193365" y="6173"/>
                  </a:cubicBezTo>
                  <a:cubicBezTo>
                    <a:pt x="253677" y="21156"/>
                    <a:pt x="328208" y="47972"/>
                    <a:pt x="359222" y="112101"/>
                  </a:cubicBezTo>
                  <a:cubicBezTo>
                    <a:pt x="368288" y="130900"/>
                    <a:pt x="359509" y="154567"/>
                    <a:pt x="342140" y="157716"/>
                  </a:cubicBezTo>
                  <a:cubicBezTo>
                    <a:pt x="279634" y="168977"/>
                    <a:pt x="127519" y="166782"/>
                    <a:pt x="37146" y="151132"/>
                  </a:cubicBezTo>
                  <a:cubicBezTo>
                    <a:pt x="27222" y="149414"/>
                    <a:pt x="17679" y="144356"/>
                    <a:pt x="10617" y="135481"/>
                  </a:cubicBezTo>
                  <a:cubicBezTo>
                    <a:pt x="-4557" y="116777"/>
                    <a:pt x="-1598" y="95496"/>
                    <a:pt x="7849" y="77555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3" name="Google Shape;583;p46"/>
            <p:cNvSpPr/>
            <p:nvPr/>
          </p:nvSpPr>
          <p:spPr>
            <a:xfrm>
              <a:off x="4230202" y="6293383"/>
              <a:ext cx="134851" cy="61342"/>
            </a:xfrm>
            <a:custGeom>
              <a:avLst/>
              <a:gdLst/>
              <a:ahLst/>
              <a:cxnLst/>
              <a:rect l="l" t="t" r="r" b="b"/>
              <a:pathLst>
                <a:path w="134851" h="61342" extrusionOk="0">
                  <a:moveTo>
                    <a:pt x="2875" y="28851"/>
                  </a:moveTo>
                  <a:cubicBezTo>
                    <a:pt x="4497" y="25797"/>
                    <a:pt x="6597" y="22935"/>
                    <a:pt x="8792" y="20644"/>
                  </a:cubicBezTo>
                  <a:cubicBezTo>
                    <a:pt x="19671" y="9002"/>
                    <a:pt x="33699" y="1749"/>
                    <a:pt x="48109" y="318"/>
                  </a:cubicBezTo>
                  <a:cubicBezTo>
                    <a:pt x="56029" y="-541"/>
                    <a:pt x="64046" y="413"/>
                    <a:pt x="71871" y="2321"/>
                  </a:cubicBezTo>
                  <a:cubicBezTo>
                    <a:pt x="94297" y="7952"/>
                    <a:pt x="121971" y="17877"/>
                    <a:pt x="133519" y="41734"/>
                  </a:cubicBezTo>
                  <a:cubicBezTo>
                    <a:pt x="136858" y="48701"/>
                    <a:pt x="133614" y="57576"/>
                    <a:pt x="127220" y="58721"/>
                  </a:cubicBezTo>
                  <a:cubicBezTo>
                    <a:pt x="103935" y="62920"/>
                    <a:pt x="47441" y="62061"/>
                    <a:pt x="13754" y="56240"/>
                  </a:cubicBezTo>
                  <a:cubicBezTo>
                    <a:pt x="10032" y="55571"/>
                    <a:pt x="6501" y="53663"/>
                    <a:pt x="3925" y="50418"/>
                  </a:cubicBezTo>
                  <a:cubicBezTo>
                    <a:pt x="-1706" y="43452"/>
                    <a:pt x="-561" y="35531"/>
                    <a:pt x="2875" y="28851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84" name="Google Shape;584;p46"/>
          <p:cNvGrpSpPr/>
          <p:nvPr/>
        </p:nvGrpSpPr>
        <p:grpSpPr>
          <a:xfrm flipH="1">
            <a:off x="4647300" y="6124518"/>
            <a:ext cx="421421" cy="172502"/>
            <a:chOff x="4500753" y="6397069"/>
            <a:chExt cx="421421" cy="172502"/>
          </a:xfrm>
        </p:grpSpPr>
        <p:grpSp>
          <p:nvGrpSpPr>
            <p:cNvPr id="585" name="Google Shape;585;p46"/>
            <p:cNvGrpSpPr/>
            <p:nvPr/>
          </p:nvGrpSpPr>
          <p:grpSpPr>
            <a:xfrm>
              <a:off x="4500753" y="6397069"/>
              <a:ext cx="421421" cy="172502"/>
              <a:chOff x="4500753" y="6397069"/>
              <a:chExt cx="421421" cy="172502"/>
            </a:xfrm>
          </p:grpSpPr>
          <p:sp>
            <p:nvSpPr>
              <p:cNvPr id="586" name="Google Shape;586;p46"/>
              <p:cNvSpPr/>
              <p:nvPr/>
            </p:nvSpPr>
            <p:spPr>
              <a:xfrm>
                <a:off x="4513984" y="6410684"/>
                <a:ext cx="393970" cy="144189"/>
              </a:xfrm>
              <a:custGeom>
                <a:avLst/>
                <a:gdLst/>
                <a:ahLst/>
                <a:cxnLst/>
                <a:rect l="l" t="t" r="r" b="b"/>
                <a:pathLst>
                  <a:path w="393970" h="144189" extrusionOk="0">
                    <a:moveTo>
                      <a:pt x="8722" y="69487"/>
                    </a:moveTo>
                    <a:cubicBezTo>
                      <a:pt x="13494" y="62234"/>
                      <a:pt x="19697" y="55554"/>
                      <a:pt x="26186" y="49924"/>
                    </a:cubicBezTo>
                    <a:cubicBezTo>
                      <a:pt x="58346" y="22154"/>
                      <a:pt x="99286" y="4785"/>
                      <a:pt x="141561" y="872"/>
                    </a:cubicBezTo>
                    <a:cubicBezTo>
                      <a:pt x="164750" y="-1227"/>
                      <a:pt x="188131" y="587"/>
                      <a:pt x="210938" y="4976"/>
                    </a:cubicBezTo>
                    <a:cubicBezTo>
                      <a:pt x="276308" y="17573"/>
                      <a:pt x="357042" y="40476"/>
                      <a:pt x="390156" y="96589"/>
                    </a:cubicBezTo>
                    <a:cubicBezTo>
                      <a:pt x="399890" y="113003"/>
                      <a:pt x="390060" y="133997"/>
                      <a:pt x="371261" y="136860"/>
                    </a:cubicBezTo>
                    <a:cubicBezTo>
                      <a:pt x="303219" y="147358"/>
                      <a:pt x="138126" y="146785"/>
                      <a:pt x="40119" y="133806"/>
                    </a:cubicBezTo>
                    <a:cubicBezTo>
                      <a:pt x="29335" y="132375"/>
                      <a:pt x="19124" y="127985"/>
                      <a:pt x="11394" y="120351"/>
                    </a:cubicBezTo>
                    <a:cubicBezTo>
                      <a:pt x="-5115" y="104032"/>
                      <a:pt x="-1584" y="85328"/>
                      <a:pt x="8722" y="69487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7" name="Google Shape;587;p46"/>
              <p:cNvSpPr/>
              <p:nvPr/>
            </p:nvSpPr>
            <p:spPr>
              <a:xfrm>
                <a:off x="4500753" y="6397069"/>
                <a:ext cx="421421" cy="172502"/>
              </a:xfrm>
              <a:custGeom>
                <a:avLst/>
                <a:gdLst/>
                <a:ahLst/>
                <a:cxnLst/>
                <a:rect l="l" t="t" r="r" b="b"/>
                <a:pathLst>
                  <a:path w="421421" h="172502" extrusionOk="0">
                    <a:moveTo>
                      <a:pt x="34359" y="90355"/>
                    </a:moveTo>
                    <a:cubicBezTo>
                      <a:pt x="51728" y="65257"/>
                      <a:pt x="83601" y="47889"/>
                      <a:pt x="111944" y="38250"/>
                    </a:cubicBezTo>
                    <a:cubicBezTo>
                      <a:pt x="143913" y="27466"/>
                      <a:pt x="177886" y="25654"/>
                      <a:pt x="211191" y="30902"/>
                    </a:cubicBezTo>
                    <a:cubicBezTo>
                      <a:pt x="262437" y="39014"/>
                      <a:pt x="319885" y="52947"/>
                      <a:pt x="361684" y="85202"/>
                    </a:cubicBezTo>
                    <a:cubicBezTo>
                      <a:pt x="371608" y="92836"/>
                      <a:pt x="408254" y="124042"/>
                      <a:pt x="385828" y="135398"/>
                    </a:cubicBezTo>
                    <a:cubicBezTo>
                      <a:pt x="379339" y="138643"/>
                      <a:pt x="369605" y="138261"/>
                      <a:pt x="362543" y="139024"/>
                    </a:cubicBezTo>
                    <a:cubicBezTo>
                      <a:pt x="351377" y="140170"/>
                      <a:pt x="340212" y="140933"/>
                      <a:pt x="328951" y="141505"/>
                    </a:cubicBezTo>
                    <a:cubicBezTo>
                      <a:pt x="276465" y="144464"/>
                      <a:pt x="223692" y="144273"/>
                      <a:pt x="171110" y="142269"/>
                    </a:cubicBezTo>
                    <a:cubicBezTo>
                      <a:pt x="141718" y="141219"/>
                      <a:pt x="112230" y="139502"/>
                      <a:pt x="82933" y="136638"/>
                    </a:cubicBezTo>
                    <a:cubicBezTo>
                      <a:pt x="70241" y="135398"/>
                      <a:pt x="55067" y="135589"/>
                      <a:pt x="43330" y="130054"/>
                    </a:cubicBezTo>
                    <a:cubicBezTo>
                      <a:pt x="25484" y="121561"/>
                      <a:pt x="25007" y="105433"/>
                      <a:pt x="34359" y="90355"/>
                    </a:cubicBezTo>
                    <a:cubicBezTo>
                      <a:pt x="44093" y="74609"/>
                      <a:pt x="19281" y="60294"/>
                      <a:pt x="9643" y="75945"/>
                    </a:cubicBezTo>
                    <a:cubicBezTo>
                      <a:pt x="-9634" y="107055"/>
                      <a:pt x="481" y="143987"/>
                      <a:pt x="35600" y="157729"/>
                    </a:cubicBezTo>
                    <a:cubicBezTo>
                      <a:pt x="49342" y="163073"/>
                      <a:pt x="65278" y="163550"/>
                      <a:pt x="79879" y="164981"/>
                    </a:cubicBezTo>
                    <a:cubicBezTo>
                      <a:pt x="95148" y="166508"/>
                      <a:pt x="110417" y="167749"/>
                      <a:pt x="125686" y="168703"/>
                    </a:cubicBezTo>
                    <a:cubicBezTo>
                      <a:pt x="190292" y="172807"/>
                      <a:pt x="255375" y="173761"/>
                      <a:pt x="320077" y="170707"/>
                    </a:cubicBezTo>
                    <a:cubicBezTo>
                      <a:pt x="333055" y="170134"/>
                      <a:pt x="345938" y="169276"/>
                      <a:pt x="358821" y="168131"/>
                    </a:cubicBezTo>
                    <a:cubicBezTo>
                      <a:pt x="369891" y="167080"/>
                      <a:pt x="382202" y="166794"/>
                      <a:pt x="392794" y="163454"/>
                    </a:cubicBezTo>
                    <a:cubicBezTo>
                      <a:pt x="406822" y="158969"/>
                      <a:pt x="417511" y="147136"/>
                      <a:pt x="420564" y="132821"/>
                    </a:cubicBezTo>
                    <a:cubicBezTo>
                      <a:pt x="423904" y="117075"/>
                      <a:pt x="417033" y="103810"/>
                      <a:pt x="407872" y="91596"/>
                    </a:cubicBezTo>
                    <a:cubicBezTo>
                      <a:pt x="369605" y="40827"/>
                      <a:pt x="302040" y="20596"/>
                      <a:pt x="242587" y="7999"/>
                    </a:cubicBezTo>
                    <a:cubicBezTo>
                      <a:pt x="199167" y="-1163"/>
                      <a:pt x="155174" y="-4216"/>
                      <a:pt x="112135" y="8380"/>
                    </a:cubicBezTo>
                    <a:cubicBezTo>
                      <a:pt x="73390" y="19737"/>
                      <a:pt x="33119" y="42258"/>
                      <a:pt x="9834" y="76040"/>
                    </a:cubicBezTo>
                    <a:cubicBezTo>
                      <a:pt x="-854" y="91119"/>
                      <a:pt x="23957" y="105433"/>
                      <a:pt x="34359" y="90355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88" name="Google Shape;588;p46"/>
            <p:cNvSpPr/>
            <p:nvPr/>
          </p:nvSpPr>
          <p:spPr>
            <a:xfrm>
              <a:off x="4531152" y="6428771"/>
              <a:ext cx="238357" cy="108275"/>
            </a:xfrm>
            <a:custGeom>
              <a:avLst/>
              <a:gdLst/>
              <a:ahLst/>
              <a:cxnLst/>
              <a:rect l="l" t="t" r="r" b="b"/>
              <a:pathLst>
                <a:path w="238357" h="108275" extrusionOk="0">
                  <a:moveTo>
                    <a:pt x="5106" y="50923"/>
                  </a:moveTo>
                  <a:cubicBezTo>
                    <a:pt x="7969" y="45483"/>
                    <a:pt x="11690" y="40520"/>
                    <a:pt x="15508" y="36417"/>
                  </a:cubicBezTo>
                  <a:cubicBezTo>
                    <a:pt x="34784" y="15900"/>
                    <a:pt x="59405" y="3112"/>
                    <a:pt x="84981" y="535"/>
                  </a:cubicBezTo>
                  <a:cubicBezTo>
                    <a:pt x="99009" y="-896"/>
                    <a:pt x="113133" y="631"/>
                    <a:pt x="126970" y="4067"/>
                  </a:cubicBezTo>
                  <a:cubicBezTo>
                    <a:pt x="166573" y="13896"/>
                    <a:pt x="215529" y="31455"/>
                    <a:pt x="235951" y="73635"/>
                  </a:cubicBezTo>
                  <a:cubicBezTo>
                    <a:pt x="241963" y="85945"/>
                    <a:pt x="236142" y="101596"/>
                    <a:pt x="224785" y="103600"/>
                  </a:cubicBezTo>
                  <a:cubicBezTo>
                    <a:pt x="183655" y="111043"/>
                    <a:pt x="83836" y="109612"/>
                    <a:pt x="24383" y="99210"/>
                  </a:cubicBezTo>
                  <a:cubicBezTo>
                    <a:pt x="17893" y="98065"/>
                    <a:pt x="11595" y="94725"/>
                    <a:pt x="6919" y="88999"/>
                  </a:cubicBezTo>
                  <a:cubicBezTo>
                    <a:pt x="-3006" y="76689"/>
                    <a:pt x="-1002" y="62660"/>
                    <a:pt x="5106" y="50923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9" name="Google Shape;589;p46"/>
            <p:cNvSpPr/>
            <p:nvPr/>
          </p:nvSpPr>
          <p:spPr>
            <a:xfrm>
              <a:off x="4561737" y="6443018"/>
              <a:ext cx="88771" cy="40310"/>
            </a:xfrm>
            <a:custGeom>
              <a:avLst/>
              <a:gdLst/>
              <a:ahLst/>
              <a:cxnLst/>
              <a:rect l="l" t="t" r="r" b="b"/>
              <a:pathLst>
                <a:path w="88771" h="40310" extrusionOk="0">
                  <a:moveTo>
                    <a:pt x="1909" y="18926"/>
                  </a:moveTo>
                  <a:cubicBezTo>
                    <a:pt x="2958" y="16921"/>
                    <a:pt x="4390" y="15108"/>
                    <a:pt x="5821" y="13582"/>
                  </a:cubicBezTo>
                  <a:cubicBezTo>
                    <a:pt x="12978" y="5947"/>
                    <a:pt x="22140" y="1176"/>
                    <a:pt x="31683" y="221"/>
                  </a:cubicBezTo>
                  <a:cubicBezTo>
                    <a:pt x="36931" y="-351"/>
                    <a:pt x="42180" y="221"/>
                    <a:pt x="47333" y="1557"/>
                  </a:cubicBezTo>
                  <a:cubicBezTo>
                    <a:pt x="62125" y="5184"/>
                    <a:pt x="80256" y="11768"/>
                    <a:pt x="87891" y="27419"/>
                  </a:cubicBezTo>
                  <a:cubicBezTo>
                    <a:pt x="90086" y="31999"/>
                    <a:pt x="87987" y="37821"/>
                    <a:pt x="83692" y="38584"/>
                  </a:cubicBezTo>
                  <a:cubicBezTo>
                    <a:pt x="68423" y="41351"/>
                    <a:pt x="31301" y="40779"/>
                    <a:pt x="9161" y="36962"/>
                  </a:cubicBezTo>
                  <a:cubicBezTo>
                    <a:pt x="6776" y="36580"/>
                    <a:pt x="4390" y="35339"/>
                    <a:pt x="2672" y="33145"/>
                  </a:cubicBezTo>
                  <a:cubicBezTo>
                    <a:pt x="-1145" y="28469"/>
                    <a:pt x="-382" y="23315"/>
                    <a:pt x="1909" y="18926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90" name="Google Shape;590;p46"/>
          <p:cNvGrpSpPr/>
          <p:nvPr/>
        </p:nvGrpSpPr>
        <p:grpSpPr>
          <a:xfrm flipH="1">
            <a:off x="3164422" y="6372135"/>
            <a:ext cx="627883" cy="247788"/>
            <a:chOff x="8409556" y="6386036"/>
            <a:chExt cx="627883" cy="247788"/>
          </a:xfrm>
        </p:grpSpPr>
        <p:grpSp>
          <p:nvGrpSpPr>
            <p:cNvPr id="591" name="Google Shape;591;p46"/>
            <p:cNvGrpSpPr/>
            <p:nvPr/>
          </p:nvGrpSpPr>
          <p:grpSpPr>
            <a:xfrm>
              <a:off x="8409556" y="6386036"/>
              <a:ext cx="627883" cy="247788"/>
              <a:chOff x="8409556" y="6386036"/>
              <a:chExt cx="627883" cy="247788"/>
            </a:xfrm>
          </p:grpSpPr>
          <p:sp>
            <p:nvSpPr>
              <p:cNvPr id="592" name="Google Shape;592;p46"/>
              <p:cNvSpPr/>
              <p:nvPr/>
            </p:nvSpPr>
            <p:spPr>
              <a:xfrm>
                <a:off x="8423747" y="6399720"/>
                <a:ext cx="599608" cy="219581"/>
              </a:xfrm>
              <a:custGeom>
                <a:avLst/>
                <a:gdLst/>
                <a:ahLst/>
                <a:cxnLst/>
                <a:rect l="l" t="t" r="r" b="b"/>
                <a:pathLst>
                  <a:path w="599608" h="219581" extrusionOk="0">
                    <a:moveTo>
                      <a:pt x="13305" y="105644"/>
                    </a:moveTo>
                    <a:cubicBezTo>
                      <a:pt x="20558" y="94575"/>
                      <a:pt x="30101" y="84364"/>
                      <a:pt x="39835" y="75966"/>
                    </a:cubicBezTo>
                    <a:cubicBezTo>
                      <a:pt x="88695" y="33690"/>
                      <a:pt x="151011" y="7256"/>
                      <a:pt x="215426" y="1339"/>
                    </a:cubicBezTo>
                    <a:cubicBezTo>
                      <a:pt x="250640" y="-1905"/>
                      <a:pt x="286330" y="957"/>
                      <a:pt x="321067" y="7638"/>
                    </a:cubicBezTo>
                    <a:cubicBezTo>
                      <a:pt x="420600" y="26915"/>
                      <a:pt x="543419" y="61651"/>
                      <a:pt x="593806" y="147156"/>
                    </a:cubicBezTo>
                    <a:cubicBezTo>
                      <a:pt x="608598" y="172159"/>
                      <a:pt x="593711" y="204033"/>
                      <a:pt x="564986" y="208423"/>
                    </a:cubicBezTo>
                    <a:cubicBezTo>
                      <a:pt x="461444" y="224359"/>
                      <a:pt x="210082" y="223596"/>
                      <a:pt x="60829" y="203746"/>
                    </a:cubicBezTo>
                    <a:cubicBezTo>
                      <a:pt x="44511" y="201551"/>
                      <a:pt x="28765" y="194871"/>
                      <a:pt x="17122" y="183229"/>
                    </a:cubicBezTo>
                    <a:cubicBezTo>
                      <a:pt x="-7689" y="158226"/>
                      <a:pt x="-2441" y="129693"/>
                      <a:pt x="13305" y="105644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3" name="Google Shape;593;p46"/>
              <p:cNvSpPr/>
              <p:nvPr/>
            </p:nvSpPr>
            <p:spPr>
              <a:xfrm>
                <a:off x="8409556" y="6386036"/>
                <a:ext cx="627883" cy="247788"/>
              </a:xfrm>
              <a:custGeom>
                <a:avLst/>
                <a:gdLst/>
                <a:ahLst/>
                <a:cxnLst/>
                <a:rect l="l" t="t" r="r" b="b"/>
                <a:pathLst>
                  <a:path w="627883" h="247788" extrusionOk="0">
                    <a:moveTo>
                      <a:pt x="39807" y="126581"/>
                    </a:moveTo>
                    <a:cubicBezTo>
                      <a:pt x="66623" y="87073"/>
                      <a:pt x="115961" y="59971"/>
                      <a:pt x="160049" y="44702"/>
                    </a:cubicBezTo>
                    <a:cubicBezTo>
                      <a:pt x="210055" y="27334"/>
                      <a:pt x="263304" y="24185"/>
                      <a:pt x="315409" y="32392"/>
                    </a:cubicBezTo>
                    <a:cubicBezTo>
                      <a:pt x="357303" y="38977"/>
                      <a:pt x="399197" y="49092"/>
                      <a:pt x="439468" y="62357"/>
                    </a:cubicBezTo>
                    <a:cubicBezTo>
                      <a:pt x="478404" y="75145"/>
                      <a:pt x="517244" y="92036"/>
                      <a:pt x="549785" y="117324"/>
                    </a:cubicBezTo>
                    <a:cubicBezTo>
                      <a:pt x="569158" y="132403"/>
                      <a:pt x="621167" y="176968"/>
                      <a:pt x="589579" y="202448"/>
                    </a:cubicBezTo>
                    <a:cubicBezTo>
                      <a:pt x="579178" y="210846"/>
                      <a:pt x="561237" y="210369"/>
                      <a:pt x="548449" y="211609"/>
                    </a:cubicBezTo>
                    <a:cubicBezTo>
                      <a:pt x="532512" y="213232"/>
                      <a:pt x="516576" y="214377"/>
                      <a:pt x="500639" y="215331"/>
                    </a:cubicBezTo>
                    <a:cubicBezTo>
                      <a:pt x="417519" y="220294"/>
                      <a:pt x="333923" y="219912"/>
                      <a:pt x="250803" y="216763"/>
                    </a:cubicBezTo>
                    <a:cubicBezTo>
                      <a:pt x="204424" y="214950"/>
                      <a:pt x="158141" y="212182"/>
                      <a:pt x="111952" y="207410"/>
                    </a:cubicBezTo>
                    <a:cubicBezTo>
                      <a:pt x="90385" y="205216"/>
                      <a:pt x="65287" y="205216"/>
                      <a:pt x="47156" y="191760"/>
                    </a:cubicBezTo>
                    <a:cubicBezTo>
                      <a:pt x="23775" y="174392"/>
                      <a:pt x="25588" y="149103"/>
                      <a:pt x="39807" y="126581"/>
                    </a:cubicBezTo>
                    <a:cubicBezTo>
                      <a:pt x="49637" y="110931"/>
                      <a:pt x="24920" y="96616"/>
                      <a:pt x="15091" y="112171"/>
                    </a:cubicBezTo>
                    <a:cubicBezTo>
                      <a:pt x="2017" y="132880"/>
                      <a:pt x="-5045" y="157787"/>
                      <a:pt x="4212" y="181454"/>
                    </a:cubicBezTo>
                    <a:cubicBezTo>
                      <a:pt x="14041" y="206552"/>
                      <a:pt x="37899" y="224206"/>
                      <a:pt x="63760" y="229932"/>
                    </a:cubicBezTo>
                    <a:cubicBezTo>
                      <a:pt x="83992" y="234417"/>
                      <a:pt x="105559" y="235562"/>
                      <a:pt x="126076" y="237471"/>
                    </a:cubicBezTo>
                    <a:cubicBezTo>
                      <a:pt x="149361" y="239666"/>
                      <a:pt x="172741" y="241383"/>
                      <a:pt x="196122" y="242720"/>
                    </a:cubicBezTo>
                    <a:cubicBezTo>
                      <a:pt x="291552" y="248350"/>
                      <a:pt x="387554" y="249591"/>
                      <a:pt x="482984" y="244914"/>
                    </a:cubicBezTo>
                    <a:cubicBezTo>
                      <a:pt x="501593" y="243960"/>
                      <a:pt x="520107" y="242815"/>
                      <a:pt x="538620" y="241193"/>
                    </a:cubicBezTo>
                    <a:cubicBezTo>
                      <a:pt x="555034" y="239666"/>
                      <a:pt x="573261" y="239284"/>
                      <a:pt x="589007" y="234513"/>
                    </a:cubicBezTo>
                    <a:cubicBezTo>
                      <a:pt x="610288" y="228024"/>
                      <a:pt x="625557" y="208842"/>
                      <a:pt x="627656" y="186893"/>
                    </a:cubicBezTo>
                    <a:cubicBezTo>
                      <a:pt x="629756" y="164849"/>
                      <a:pt x="616968" y="146622"/>
                      <a:pt x="603799" y="130208"/>
                    </a:cubicBezTo>
                    <a:cubicBezTo>
                      <a:pt x="545586" y="57967"/>
                      <a:pt x="445003" y="29624"/>
                      <a:pt x="358067" y="11397"/>
                    </a:cubicBezTo>
                    <a:cubicBezTo>
                      <a:pt x="294606" y="-1867"/>
                      <a:pt x="230477" y="-5971"/>
                      <a:pt x="167493" y="12352"/>
                    </a:cubicBezTo>
                    <a:cubicBezTo>
                      <a:pt x="110426" y="28861"/>
                      <a:pt x="49064" y="62071"/>
                      <a:pt x="14996" y="112171"/>
                    </a:cubicBezTo>
                    <a:cubicBezTo>
                      <a:pt x="4785" y="127345"/>
                      <a:pt x="29501" y="141755"/>
                      <a:pt x="39807" y="126581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94" name="Google Shape;594;p46"/>
            <p:cNvSpPr/>
            <p:nvPr/>
          </p:nvSpPr>
          <p:spPr>
            <a:xfrm>
              <a:off x="8449852" y="6427046"/>
              <a:ext cx="362810" cy="164784"/>
            </a:xfrm>
            <a:custGeom>
              <a:avLst/>
              <a:gdLst/>
              <a:ahLst/>
              <a:cxnLst/>
              <a:rect l="l" t="t" r="r" b="b"/>
              <a:pathLst>
                <a:path w="362810" h="164784" extrusionOk="0">
                  <a:moveTo>
                    <a:pt x="7813" y="77555"/>
                  </a:moveTo>
                  <a:cubicBezTo>
                    <a:pt x="12108" y="69348"/>
                    <a:pt x="17834" y="61809"/>
                    <a:pt x="23655" y="55511"/>
                  </a:cubicBezTo>
                  <a:cubicBezTo>
                    <a:pt x="52952" y="24210"/>
                    <a:pt x="90552" y="4837"/>
                    <a:pt x="129391" y="829"/>
                  </a:cubicBezTo>
                  <a:cubicBezTo>
                    <a:pt x="150672" y="-1365"/>
                    <a:pt x="172240" y="925"/>
                    <a:pt x="193329" y="6173"/>
                  </a:cubicBezTo>
                  <a:cubicBezTo>
                    <a:pt x="253641" y="21156"/>
                    <a:pt x="328172" y="47972"/>
                    <a:pt x="359187" y="112100"/>
                  </a:cubicBezTo>
                  <a:cubicBezTo>
                    <a:pt x="368253" y="130900"/>
                    <a:pt x="359473" y="154567"/>
                    <a:pt x="342105" y="157716"/>
                  </a:cubicBezTo>
                  <a:cubicBezTo>
                    <a:pt x="279598" y="168977"/>
                    <a:pt x="127483" y="166782"/>
                    <a:pt x="37111" y="151132"/>
                  </a:cubicBezTo>
                  <a:cubicBezTo>
                    <a:pt x="27186" y="149414"/>
                    <a:pt x="17643" y="144356"/>
                    <a:pt x="10581" y="135481"/>
                  </a:cubicBezTo>
                  <a:cubicBezTo>
                    <a:pt x="-4592" y="116681"/>
                    <a:pt x="-1538" y="95400"/>
                    <a:pt x="7813" y="77555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5" name="Google Shape;595;p46"/>
            <p:cNvSpPr/>
            <p:nvPr/>
          </p:nvSpPr>
          <p:spPr>
            <a:xfrm>
              <a:off x="8496362" y="6448743"/>
              <a:ext cx="134887" cy="61341"/>
            </a:xfrm>
            <a:custGeom>
              <a:avLst/>
              <a:gdLst/>
              <a:ahLst/>
              <a:cxnLst/>
              <a:rect l="l" t="t" r="r" b="b"/>
              <a:pathLst>
                <a:path w="134887" h="61341" extrusionOk="0">
                  <a:moveTo>
                    <a:pt x="2911" y="28852"/>
                  </a:moveTo>
                  <a:cubicBezTo>
                    <a:pt x="4533" y="25798"/>
                    <a:pt x="6632" y="22934"/>
                    <a:pt x="8828" y="20644"/>
                  </a:cubicBezTo>
                  <a:cubicBezTo>
                    <a:pt x="19706" y="9002"/>
                    <a:pt x="33735" y="1749"/>
                    <a:pt x="48145" y="317"/>
                  </a:cubicBezTo>
                  <a:cubicBezTo>
                    <a:pt x="56065" y="-541"/>
                    <a:pt x="64081" y="413"/>
                    <a:pt x="71907" y="2322"/>
                  </a:cubicBezTo>
                  <a:cubicBezTo>
                    <a:pt x="94332" y="7952"/>
                    <a:pt x="122007" y="17877"/>
                    <a:pt x="133554" y="41734"/>
                  </a:cubicBezTo>
                  <a:cubicBezTo>
                    <a:pt x="136894" y="48701"/>
                    <a:pt x="133650" y="57575"/>
                    <a:pt x="127256" y="58721"/>
                  </a:cubicBezTo>
                  <a:cubicBezTo>
                    <a:pt x="103971" y="62919"/>
                    <a:pt x="47477" y="62061"/>
                    <a:pt x="13790" y="56240"/>
                  </a:cubicBezTo>
                  <a:cubicBezTo>
                    <a:pt x="10068" y="55572"/>
                    <a:pt x="6537" y="53663"/>
                    <a:pt x="3961" y="50418"/>
                  </a:cubicBezTo>
                  <a:cubicBezTo>
                    <a:pt x="-1670" y="43356"/>
                    <a:pt x="-620" y="35531"/>
                    <a:pt x="2911" y="28852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96" name="Google Shape;596;p46"/>
          <p:cNvGrpSpPr/>
          <p:nvPr/>
        </p:nvGrpSpPr>
        <p:grpSpPr>
          <a:xfrm flipH="1">
            <a:off x="3013586" y="6538528"/>
            <a:ext cx="421422" cy="172502"/>
            <a:chOff x="8766854" y="6552429"/>
            <a:chExt cx="421422" cy="172502"/>
          </a:xfrm>
        </p:grpSpPr>
        <p:grpSp>
          <p:nvGrpSpPr>
            <p:cNvPr id="597" name="Google Shape;597;p46"/>
            <p:cNvGrpSpPr/>
            <p:nvPr/>
          </p:nvGrpSpPr>
          <p:grpSpPr>
            <a:xfrm>
              <a:off x="8766854" y="6552429"/>
              <a:ext cx="421422" cy="172502"/>
              <a:chOff x="8766854" y="6552429"/>
              <a:chExt cx="421422" cy="172502"/>
            </a:xfrm>
          </p:grpSpPr>
          <p:sp>
            <p:nvSpPr>
              <p:cNvPr id="598" name="Google Shape;598;p46"/>
              <p:cNvSpPr/>
              <p:nvPr/>
            </p:nvSpPr>
            <p:spPr>
              <a:xfrm>
                <a:off x="8780145" y="6566044"/>
                <a:ext cx="394005" cy="144189"/>
              </a:xfrm>
              <a:custGeom>
                <a:avLst/>
                <a:gdLst/>
                <a:ahLst/>
                <a:cxnLst/>
                <a:rect l="l" t="t" r="r" b="b"/>
                <a:pathLst>
                  <a:path w="394005" h="144189" extrusionOk="0">
                    <a:moveTo>
                      <a:pt x="8758" y="69487"/>
                    </a:moveTo>
                    <a:cubicBezTo>
                      <a:pt x="13529" y="62234"/>
                      <a:pt x="19733" y="55554"/>
                      <a:pt x="26222" y="49924"/>
                    </a:cubicBezTo>
                    <a:cubicBezTo>
                      <a:pt x="58382" y="22154"/>
                      <a:pt x="99321" y="4785"/>
                      <a:pt x="141596" y="873"/>
                    </a:cubicBezTo>
                    <a:cubicBezTo>
                      <a:pt x="164786" y="-1227"/>
                      <a:pt x="188166" y="586"/>
                      <a:pt x="210974" y="4976"/>
                    </a:cubicBezTo>
                    <a:cubicBezTo>
                      <a:pt x="276343" y="17573"/>
                      <a:pt x="357077" y="40476"/>
                      <a:pt x="390191" y="96589"/>
                    </a:cubicBezTo>
                    <a:cubicBezTo>
                      <a:pt x="399925" y="113003"/>
                      <a:pt x="390096" y="133998"/>
                      <a:pt x="371296" y="136861"/>
                    </a:cubicBezTo>
                    <a:cubicBezTo>
                      <a:pt x="303255" y="147358"/>
                      <a:pt x="138161" y="146785"/>
                      <a:pt x="40154" y="133807"/>
                    </a:cubicBezTo>
                    <a:cubicBezTo>
                      <a:pt x="29371" y="132375"/>
                      <a:pt x="19159" y="127986"/>
                      <a:pt x="11430" y="120351"/>
                    </a:cubicBezTo>
                    <a:cubicBezTo>
                      <a:pt x="-5080" y="104033"/>
                      <a:pt x="-1644" y="85328"/>
                      <a:pt x="8758" y="69487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9" name="Google Shape;599;p46"/>
              <p:cNvSpPr/>
              <p:nvPr/>
            </p:nvSpPr>
            <p:spPr>
              <a:xfrm>
                <a:off x="8766854" y="6552429"/>
                <a:ext cx="421422" cy="172502"/>
              </a:xfrm>
              <a:custGeom>
                <a:avLst/>
                <a:gdLst/>
                <a:ahLst/>
                <a:cxnLst/>
                <a:rect l="l" t="t" r="r" b="b"/>
                <a:pathLst>
                  <a:path w="421422" h="172502" extrusionOk="0">
                    <a:moveTo>
                      <a:pt x="34359" y="90355"/>
                    </a:moveTo>
                    <a:cubicBezTo>
                      <a:pt x="51727" y="65257"/>
                      <a:pt x="83601" y="47889"/>
                      <a:pt x="111944" y="38250"/>
                    </a:cubicBezTo>
                    <a:cubicBezTo>
                      <a:pt x="143913" y="27467"/>
                      <a:pt x="177886" y="25653"/>
                      <a:pt x="211191" y="30902"/>
                    </a:cubicBezTo>
                    <a:cubicBezTo>
                      <a:pt x="262437" y="39014"/>
                      <a:pt x="319886" y="52946"/>
                      <a:pt x="361684" y="85202"/>
                    </a:cubicBezTo>
                    <a:cubicBezTo>
                      <a:pt x="371609" y="92836"/>
                      <a:pt x="408253" y="124042"/>
                      <a:pt x="385828" y="135398"/>
                    </a:cubicBezTo>
                    <a:cubicBezTo>
                      <a:pt x="379338" y="138643"/>
                      <a:pt x="369604" y="138261"/>
                      <a:pt x="362543" y="139024"/>
                    </a:cubicBezTo>
                    <a:cubicBezTo>
                      <a:pt x="351378" y="140169"/>
                      <a:pt x="340212" y="140933"/>
                      <a:pt x="328951" y="141506"/>
                    </a:cubicBezTo>
                    <a:cubicBezTo>
                      <a:pt x="276465" y="144464"/>
                      <a:pt x="223692" y="144273"/>
                      <a:pt x="171110" y="142269"/>
                    </a:cubicBezTo>
                    <a:cubicBezTo>
                      <a:pt x="141718" y="141219"/>
                      <a:pt x="112230" y="139501"/>
                      <a:pt x="82933" y="136639"/>
                    </a:cubicBezTo>
                    <a:cubicBezTo>
                      <a:pt x="70241" y="135398"/>
                      <a:pt x="55068" y="135589"/>
                      <a:pt x="43329" y="130054"/>
                    </a:cubicBezTo>
                    <a:cubicBezTo>
                      <a:pt x="25484" y="121560"/>
                      <a:pt x="25102" y="105337"/>
                      <a:pt x="34359" y="90355"/>
                    </a:cubicBezTo>
                    <a:cubicBezTo>
                      <a:pt x="44093" y="74609"/>
                      <a:pt x="19281" y="60295"/>
                      <a:pt x="9643" y="75945"/>
                    </a:cubicBezTo>
                    <a:cubicBezTo>
                      <a:pt x="-9634" y="107055"/>
                      <a:pt x="481" y="143987"/>
                      <a:pt x="35600" y="157729"/>
                    </a:cubicBezTo>
                    <a:cubicBezTo>
                      <a:pt x="49341" y="163073"/>
                      <a:pt x="65278" y="163550"/>
                      <a:pt x="79879" y="164981"/>
                    </a:cubicBezTo>
                    <a:cubicBezTo>
                      <a:pt x="95148" y="166508"/>
                      <a:pt x="110417" y="167749"/>
                      <a:pt x="125685" y="168703"/>
                    </a:cubicBezTo>
                    <a:cubicBezTo>
                      <a:pt x="190292" y="172806"/>
                      <a:pt x="255375" y="173761"/>
                      <a:pt x="320076" y="170707"/>
                    </a:cubicBezTo>
                    <a:cubicBezTo>
                      <a:pt x="333055" y="170135"/>
                      <a:pt x="345938" y="169275"/>
                      <a:pt x="358821" y="168130"/>
                    </a:cubicBezTo>
                    <a:cubicBezTo>
                      <a:pt x="369891" y="167081"/>
                      <a:pt x="382201" y="166794"/>
                      <a:pt x="392794" y="163454"/>
                    </a:cubicBezTo>
                    <a:cubicBezTo>
                      <a:pt x="406822" y="158969"/>
                      <a:pt x="417510" y="147136"/>
                      <a:pt x="420564" y="132821"/>
                    </a:cubicBezTo>
                    <a:cubicBezTo>
                      <a:pt x="423904" y="117075"/>
                      <a:pt x="417033" y="103811"/>
                      <a:pt x="407872" y="91595"/>
                    </a:cubicBezTo>
                    <a:cubicBezTo>
                      <a:pt x="369604" y="40827"/>
                      <a:pt x="302040" y="20596"/>
                      <a:pt x="242587" y="7999"/>
                    </a:cubicBezTo>
                    <a:cubicBezTo>
                      <a:pt x="199167" y="-1162"/>
                      <a:pt x="155174" y="-4216"/>
                      <a:pt x="112135" y="8381"/>
                    </a:cubicBezTo>
                    <a:cubicBezTo>
                      <a:pt x="73390" y="19737"/>
                      <a:pt x="33118" y="42258"/>
                      <a:pt x="9833" y="76041"/>
                    </a:cubicBezTo>
                    <a:cubicBezTo>
                      <a:pt x="-855" y="91118"/>
                      <a:pt x="23957" y="105433"/>
                      <a:pt x="34359" y="90355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00" name="Google Shape;600;p46"/>
            <p:cNvSpPr/>
            <p:nvPr/>
          </p:nvSpPr>
          <p:spPr>
            <a:xfrm>
              <a:off x="8797313" y="6584131"/>
              <a:ext cx="238392" cy="108275"/>
            </a:xfrm>
            <a:custGeom>
              <a:avLst/>
              <a:gdLst/>
              <a:ahLst/>
              <a:cxnLst/>
              <a:rect l="l" t="t" r="r" b="b"/>
              <a:pathLst>
                <a:path w="238392" h="108275" extrusionOk="0">
                  <a:moveTo>
                    <a:pt x="5141" y="50923"/>
                  </a:moveTo>
                  <a:cubicBezTo>
                    <a:pt x="8004" y="45483"/>
                    <a:pt x="11726" y="40521"/>
                    <a:pt x="15543" y="36417"/>
                  </a:cubicBezTo>
                  <a:cubicBezTo>
                    <a:pt x="34820" y="15900"/>
                    <a:pt x="59441" y="3112"/>
                    <a:pt x="85016" y="535"/>
                  </a:cubicBezTo>
                  <a:cubicBezTo>
                    <a:pt x="99044" y="-896"/>
                    <a:pt x="113168" y="631"/>
                    <a:pt x="127005" y="4066"/>
                  </a:cubicBezTo>
                  <a:cubicBezTo>
                    <a:pt x="166608" y="13896"/>
                    <a:pt x="215564" y="31455"/>
                    <a:pt x="235986" y="73635"/>
                  </a:cubicBezTo>
                  <a:cubicBezTo>
                    <a:pt x="241998" y="85945"/>
                    <a:pt x="236177" y="101596"/>
                    <a:pt x="224821" y="103600"/>
                  </a:cubicBezTo>
                  <a:cubicBezTo>
                    <a:pt x="183786" y="111044"/>
                    <a:pt x="83871" y="109612"/>
                    <a:pt x="24418" y="99210"/>
                  </a:cubicBezTo>
                  <a:cubicBezTo>
                    <a:pt x="17929" y="98065"/>
                    <a:pt x="11630" y="94725"/>
                    <a:pt x="6954" y="88999"/>
                  </a:cubicBezTo>
                  <a:cubicBezTo>
                    <a:pt x="-2970" y="76593"/>
                    <a:pt x="-1061" y="62660"/>
                    <a:pt x="5141" y="50923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1" name="Google Shape;601;p46"/>
            <p:cNvSpPr/>
            <p:nvPr/>
          </p:nvSpPr>
          <p:spPr>
            <a:xfrm>
              <a:off x="8827838" y="6598379"/>
              <a:ext cx="88771" cy="40310"/>
            </a:xfrm>
            <a:custGeom>
              <a:avLst/>
              <a:gdLst/>
              <a:ahLst/>
              <a:cxnLst/>
              <a:rect l="l" t="t" r="r" b="b"/>
              <a:pathLst>
                <a:path w="88771" h="40310" extrusionOk="0">
                  <a:moveTo>
                    <a:pt x="1908" y="18925"/>
                  </a:moveTo>
                  <a:cubicBezTo>
                    <a:pt x="2959" y="16921"/>
                    <a:pt x="4390" y="15108"/>
                    <a:pt x="5821" y="13581"/>
                  </a:cubicBezTo>
                  <a:cubicBezTo>
                    <a:pt x="12979" y="5947"/>
                    <a:pt x="22140" y="1175"/>
                    <a:pt x="31683" y="221"/>
                  </a:cubicBezTo>
                  <a:cubicBezTo>
                    <a:pt x="36932" y="-351"/>
                    <a:pt x="42180" y="221"/>
                    <a:pt x="47333" y="1557"/>
                  </a:cubicBezTo>
                  <a:cubicBezTo>
                    <a:pt x="62125" y="5183"/>
                    <a:pt x="80257" y="11768"/>
                    <a:pt x="87891" y="27418"/>
                  </a:cubicBezTo>
                  <a:cubicBezTo>
                    <a:pt x="90086" y="31999"/>
                    <a:pt x="87986" y="37821"/>
                    <a:pt x="83692" y="38584"/>
                  </a:cubicBezTo>
                  <a:cubicBezTo>
                    <a:pt x="68423" y="41351"/>
                    <a:pt x="31301" y="40779"/>
                    <a:pt x="9161" y="36961"/>
                  </a:cubicBezTo>
                  <a:cubicBezTo>
                    <a:pt x="6775" y="36580"/>
                    <a:pt x="4390" y="35339"/>
                    <a:pt x="2672" y="33144"/>
                  </a:cubicBezTo>
                  <a:cubicBezTo>
                    <a:pt x="-1145" y="28468"/>
                    <a:pt x="-382" y="23315"/>
                    <a:pt x="1908" y="18925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02" name="Google Shape;602;p46"/>
          <p:cNvSpPr/>
          <p:nvPr/>
        </p:nvSpPr>
        <p:spPr>
          <a:xfrm>
            <a:off x="842837" y="5855669"/>
            <a:ext cx="1240089" cy="1009611"/>
          </a:xfrm>
          <a:custGeom>
            <a:avLst/>
            <a:gdLst/>
            <a:ahLst/>
            <a:cxnLst/>
            <a:rect l="l" t="t" r="r" b="b"/>
            <a:pathLst>
              <a:path w="1240089" h="1009611" extrusionOk="0">
                <a:moveTo>
                  <a:pt x="1217781" y="909983"/>
                </a:moveTo>
                <a:cubicBezTo>
                  <a:pt x="1204420" y="928401"/>
                  <a:pt x="1186670" y="942811"/>
                  <a:pt x="1166630" y="953594"/>
                </a:cubicBezTo>
                <a:cubicBezTo>
                  <a:pt x="1179799" y="955789"/>
                  <a:pt x="1192396" y="960942"/>
                  <a:pt x="1202989" y="969245"/>
                </a:cubicBezTo>
                <a:cubicBezTo>
                  <a:pt x="1196595" y="983368"/>
                  <a:pt x="1189056" y="996824"/>
                  <a:pt x="1180276" y="1009611"/>
                </a:cubicBezTo>
                <a:lnTo>
                  <a:pt x="236283" y="1009611"/>
                </a:lnTo>
                <a:cubicBezTo>
                  <a:pt x="151541" y="960179"/>
                  <a:pt x="79206" y="889274"/>
                  <a:pt x="29773" y="804437"/>
                </a:cubicBezTo>
                <a:cubicBezTo>
                  <a:pt x="2957" y="758344"/>
                  <a:pt x="-15747" y="695838"/>
                  <a:pt x="18798" y="655280"/>
                </a:cubicBezTo>
                <a:cubicBezTo>
                  <a:pt x="68136" y="597449"/>
                  <a:pt x="161084" y="644305"/>
                  <a:pt x="219488" y="692879"/>
                </a:cubicBezTo>
                <a:cubicBezTo>
                  <a:pt x="192863" y="609665"/>
                  <a:pt x="167478" y="526068"/>
                  <a:pt x="143334" y="442185"/>
                </a:cubicBezTo>
                <a:cubicBezTo>
                  <a:pt x="139899" y="429970"/>
                  <a:pt x="136559" y="416228"/>
                  <a:pt x="142953" y="405349"/>
                </a:cubicBezTo>
                <a:cubicBezTo>
                  <a:pt x="156313" y="382446"/>
                  <a:pt x="191717" y="396474"/>
                  <a:pt x="211758" y="413842"/>
                </a:cubicBezTo>
                <a:cubicBezTo>
                  <a:pt x="243727" y="441517"/>
                  <a:pt x="272833" y="472531"/>
                  <a:pt x="298599" y="506123"/>
                </a:cubicBezTo>
                <a:cubicBezTo>
                  <a:pt x="270733" y="465184"/>
                  <a:pt x="255942" y="416610"/>
                  <a:pt x="253747" y="367368"/>
                </a:cubicBezTo>
                <a:cubicBezTo>
                  <a:pt x="250789" y="302285"/>
                  <a:pt x="269970" y="236056"/>
                  <a:pt x="310623" y="185001"/>
                </a:cubicBezTo>
                <a:cubicBezTo>
                  <a:pt x="327037" y="197980"/>
                  <a:pt x="342592" y="212008"/>
                  <a:pt x="357193" y="226895"/>
                </a:cubicBezTo>
                <a:cubicBezTo>
                  <a:pt x="364446" y="234148"/>
                  <a:pt x="371412" y="241687"/>
                  <a:pt x="378092" y="249417"/>
                </a:cubicBezTo>
                <a:cubicBezTo>
                  <a:pt x="402045" y="276710"/>
                  <a:pt x="423040" y="306579"/>
                  <a:pt x="440599" y="338357"/>
                </a:cubicBezTo>
                <a:cubicBezTo>
                  <a:pt x="454341" y="362978"/>
                  <a:pt x="465983" y="388744"/>
                  <a:pt x="475335" y="415273"/>
                </a:cubicBezTo>
                <a:cubicBezTo>
                  <a:pt x="447088" y="287589"/>
                  <a:pt x="468083" y="149692"/>
                  <a:pt x="533071" y="36226"/>
                </a:cubicBezTo>
                <a:cubicBezTo>
                  <a:pt x="540896" y="22579"/>
                  <a:pt x="550343" y="8360"/>
                  <a:pt x="565039" y="2634"/>
                </a:cubicBezTo>
                <a:cubicBezTo>
                  <a:pt x="600539" y="-11012"/>
                  <a:pt x="630982" y="31073"/>
                  <a:pt x="644628" y="66477"/>
                </a:cubicBezTo>
                <a:cubicBezTo>
                  <a:pt x="678219" y="153509"/>
                  <a:pt x="703031" y="243882"/>
                  <a:pt x="718491" y="335781"/>
                </a:cubicBezTo>
                <a:cubicBezTo>
                  <a:pt x="770977" y="296273"/>
                  <a:pt x="766492" y="185764"/>
                  <a:pt x="832148" y="188055"/>
                </a:cubicBezTo>
                <a:cubicBezTo>
                  <a:pt x="874710" y="189582"/>
                  <a:pt x="892555" y="244931"/>
                  <a:pt x="886543" y="287016"/>
                </a:cubicBezTo>
                <a:cubicBezTo>
                  <a:pt x="880531" y="329196"/>
                  <a:pt x="862781" y="373380"/>
                  <a:pt x="879386" y="412697"/>
                </a:cubicBezTo>
                <a:cubicBezTo>
                  <a:pt x="878050" y="373189"/>
                  <a:pt x="931395" y="348663"/>
                  <a:pt x="965941" y="367558"/>
                </a:cubicBezTo>
                <a:cubicBezTo>
                  <a:pt x="1000582" y="386549"/>
                  <a:pt x="1012701" y="432833"/>
                  <a:pt x="1003158" y="471100"/>
                </a:cubicBezTo>
                <a:cubicBezTo>
                  <a:pt x="993615" y="509368"/>
                  <a:pt x="967277" y="541051"/>
                  <a:pt x="939888" y="569489"/>
                </a:cubicBezTo>
                <a:cubicBezTo>
                  <a:pt x="980446" y="544963"/>
                  <a:pt x="1029020" y="519960"/>
                  <a:pt x="1073395" y="526545"/>
                </a:cubicBezTo>
                <a:cubicBezTo>
                  <a:pt x="1083320" y="527977"/>
                  <a:pt x="1092958" y="530935"/>
                  <a:pt x="1102310" y="535897"/>
                </a:cubicBezTo>
                <a:cubicBezTo>
                  <a:pt x="1143918" y="557846"/>
                  <a:pt x="1160045" y="611859"/>
                  <a:pt x="1152125" y="658238"/>
                </a:cubicBezTo>
                <a:cubicBezTo>
                  <a:pt x="1144872" y="701086"/>
                  <a:pt x="1121587" y="738972"/>
                  <a:pt x="1097634" y="775331"/>
                </a:cubicBezTo>
                <a:cubicBezTo>
                  <a:pt x="1124736" y="741262"/>
                  <a:pt x="1185716" y="741548"/>
                  <a:pt x="1216158" y="774759"/>
                </a:cubicBezTo>
                <a:cubicBezTo>
                  <a:pt x="1249177" y="810640"/>
                  <a:pt x="1246410" y="870379"/>
                  <a:pt x="1217781" y="90998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3" name="Google Shape;603;p46"/>
          <p:cNvSpPr/>
          <p:nvPr/>
        </p:nvSpPr>
        <p:spPr>
          <a:xfrm>
            <a:off x="0" y="5022786"/>
            <a:ext cx="1433332" cy="1842494"/>
          </a:xfrm>
          <a:custGeom>
            <a:avLst/>
            <a:gdLst/>
            <a:ahLst/>
            <a:cxnLst/>
            <a:rect l="l" t="t" r="r" b="b"/>
            <a:pathLst>
              <a:path w="1433332" h="1842494" extrusionOk="0">
                <a:moveTo>
                  <a:pt x="1423242" y="1842494"/>
                </a:moveTo>
                <a:lnTo>
                  <a:pt x="0" y="1842494"/>
                </a:lnTo>
                <a:lnTo>
                  <a:pt x="0" y="960626"/>
                </a:lnTo>
                <a:cubicBezTo>
                  <a:pt x="27961" y="996412"/>
                  <a:pt x="52296" y="1035538"/>
                  <a:pt x="72527" y="1077241"/>
                </a:cubicBezTo>
                <a:cubicBezTo>
                  <a:pt x="42943" y="987346"/>
                  <a:pt x="13074" y="889244"/>
                  <a:pt x="39508" y="798300"/>
                </a:cubicBezTo>
                <a:cubicBezTo>
                  <a:pt x="65942" y="707355"/>
                  <a:pt x="177023" y="644180"/>
                  <a:pt x="242106" y="707355"/>
                </a:cubicBezTo>
                <a:cubicBezTo>
                  <a:pt x="292207" y="756024"/>
                  <a:pt x="292111" y="853267"/>
                  <a:pt x="350228" y="889435"/>
                </a:cubicBezTo>
                <a:cubicBezTo>
                  <a:pt x="329806" y="633683"/>
                  <a:pt x="353568" y="373922"/>
                  <a:pt x="419796" y="128095"/>
                </a:cubicBezTo>
                <a:cubicBezTo>
                  <a:pt x="433538" y="76849"/>
                  <a:pt x="455201" y="19400"/>
                  <a:pt x="501484" y="3941"/>
                </a:cubicBezTo>
                <a:cubicBezTo>
                  <a:pt x="580310" y="-22493"/>
                  <a:pt x="636041" y="89446"/>
                  <a:pt x="651596" y="178864"/>
                </a:cubicBezTo>
                <a:cubicBezTo>
                  <a:pt x="682229" y="355504"/>
                  <a:pt x="689959" y="537012"/>
                  <a:pt x="674499" y="715848"/>
                </a:cubicBezTo>
                <a:cubicBezTo>
                  <a:pt x="687764" y="671664"/>
                  <a:pt x="702078" y="625476"/>
                  <a:pt x="732998" y="593888"/>
                </a:cubicBezTo>
                <a:cubicBezTo>
                  <a:pt x="763917" y="562301"/>
                  <a:pt x="816880" y="551804"/>
                  <a:pt x="847418" y="584059"/>
                </a:cubicBezTo>
                <a:cubicBezTo>
                  <a:pt x="868604" y="606390"/>
                  <a:pt x="873089" y="641508"/>
                  <a:pt x="874425" y="673764"/>
                </a:cubicBezTo>
                <a:cubicBezTo>
                  <a:pt x="877956" y="759078"/>
                  <a:pt x="867649" y="845060"/>
                  <a:pt x="844173" y="926367"/>
                </a:cubicBezTo>
                <a:cubicBezTo>
                  <a:pt x="900286" y="896211"/>
                  <a:pt x="971668" y="909857"/>
                  <a:pt x="1019097" y="953946"/>
                </a:cubicBezTo>
                <a:cubicBezTo>
                  <a:pt x="1032266" y="966065"/>
                  <a:pt x="1043527" y="980571"/>
                  <a:pt x="1052211" y="997175"/>
                </a:cubicBezTo>
                <a:cubicBezTo>
                  <a:pt x="1088665" y="1067030"/>
                  <a:pt x="1073015" y="1163510"/>
                  <a:pt x="1019574" y="1217141"/>
                </a:cubicBezTo>
                <a:cubicBezTo>
                  <a:pt x="1042191" y="1201396"/>
                  <a:pt x="1069484" y="1196433"/>
                  <a:pt x="1096586" y="1200251"/>
                </a:cubicBezTo>
                <a:cubicBezTo>
                  <a:pt x="1143728" y="1206740"/>
                  <a:pt x="1190584" y="1239568"/>
                  <a:pt x="1212629" y="1287283"/>
                </a:cubicBezTo>
                <a:cubicBezTo>
                  <a:pt x="1213106" y="1288237"/>
                  <a:pt x="1213487" y="1289191"/>
                  <a:pt x="1213869" y="1290146"/>
                </a:cubicBezTo>
                <a:cubicBezTo>
                  <a:pt x="1215110" y="1292818"/>
                  <a:pt x="1216255" y="1295585"/>
                  <a:pt x="1217400" y="1298352"/>
                </a:cubicBezTo>
                <a:cubicBezTo>
                  <a:pt x="1248510" y="1378609"/>
                  <a:pt x="1225893" y="1475852"/>
                  <a:pt x="1180087" y="1547711"/>
                </a:cubicBezTo>
                <a:cubicBezTo>
                  <a:pt x="1215491" y="1525858"/>
                  <a:pt x="1257767" y="1520514"/>
                  <a:pt x="1297466" y="1529484"/>
                </a:cubicBezTo>
                <a:lnTo>
                  <a:pt x="1297561" y="1529580"/>
                </a:lnTo>
                <a:cubicBezTo>
                  <a:pt x="1336783" y="1538359"/>
                  <a:pt x="1373428" y="1561357"/>
                  <a:pt x="1398240" y="1596190"/>
                </a:cubicBezTo>
                <a:cubicBezTo>
                  <a:pt x="1448245" y="1666330"/>
                  <a:pt x="1444333" y="1776457"/>
                  <a:pt x="1389556" y="1841731"/>
                </a:cubicBezTo>
                <a:cubicBezTo>
                  <a:pt x="1401389" y="1836291"/>
                  <a:pt x="1412936" y="1837246"/>
                  <a:pt x="1423242" y="18424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04" name="Google Shape;604;p46"/>
          <p:cNvGrpSpPr/>
          <p:nvPr/>
        </p:nvGrpSpPr>
        <p:grpSpPr>
          <a:xfrm>
            <a:off x="1639199" y="6297018"/>
            <a:ext cx="1082962" cy="583488"/>
            <a:chOff x="1637000" y="6302694"/>
            <a:chExt cx="1082962" cy="583488"/>
          </a:xfrm>
        </p:grpSpPr>
        <p:sp>
          <p:nvSpPr>
            <p:cNvPr id="605" name="Google Shape;605;p46"/>
            <p:cNvSpPr/>
            <p:nvPr/>
          </p:nvSpPr>
          <p:spPr>
            <a:xfrm>
              <a:off x="1651265" y="6316892"/>
              <a:ext cx="1054601" cy="554064"/>
            </a:xfrm>
            <a:custGeom>
              <a:avLst/>
              <a:gdLst/>
              <a:ahLst/>
              <a:cxnLst/>
              <a:rect l="l" t="t" r="r" b="b"/>
              <a:pathLst>
                <a:path w="1054601" h="554064" extrusionOk="0">
                  <a:moveTo>
                    <a:pt x="1042621" y="554065"/>
                  </a:moveTo>
                  <a:lnTo>
                    <a:pt x="90994" y="554065"/>
                  </a:lnTo>
                  <a:cubicBezTo>
                    <a:pt x="96242" y="546526"/>
                    <a:pt x="104163" y="541277"/>
                    <a:pt x="112943" y="538224"/>
                  </a:cubicBezTo>
                  <a:cubicBezTo>
                    <a:pt x="65991" y="511885"/>
                    <a:pt x="27533" y="469991"/>
                    <a:pt x="6347" y="420367"/>
                  </a:cubicBezTo>
                  <a:cubicBezTo>
                    <a:pt x="-333" y="404622"/>
                    <a:pt x="-4436" y="384009"/>
                    <a:pt x="8161" y="372461"/>
                  </a:cubicBezTo>
                  <a:cubicBezTo>
                    <a:pt x="24765" y="357097"/>
                    <a:pt x="50818" y="372652"/>
                    <a:pt x="67423" y="387922"/>
                  </a:cubicBezTo>
                  <a:cubicBezTo>
                    <a:pt x="96242" y="414165"/>
                    <a:pt x="125062" y="440503"/>
                    <a:pt x="153882" y="466842"/>
                  </a:cubicBezTo>
                  <a:cubicBezTo>
                    <a:pt x="96624" y="399945"/>
                    <a:pt x="60265" y="315490"/>
                    <a:pt x="51009" y="227981"/>
                  </a:cubicBezTo>
                  <a:cubicBezTo>
                    <a:pt x="49864" y="216625"/>
                    <a:pt x="49291" y="204409"/>
                    <a:pt x="55208" y="194676"/>
                  </a:cubicBezTo>
                  <a:cubicBezTo>
                    <a:pt x="70858" y="169196"/>
                    <a:pt x="110366" y="183510"/>
                    <a:pt x="133937" y="202024"/>
                  </a:cubicBezTo>
                  <a:cubicBezTo>
                    <a:pt x="174209" y="233897"/>
                    <a:pt x="210281" y="271020"/>
                    <a:pt x="241010" y="312055"/>
                  </a:cubicBezTo>
                  <a:cubicBezTo>
                    <a:pt x="222115" y="272546"/>
                    <a:pt x="209136" y="230271"/>
                    <a:pt x="202551" y="186946"/>
                  </a:cubicBezTo>
                  <a:cubicBezTo>
                    <a:pt x="196921" y="149633"/>
                    <a:pt x="198925" y="105163"/>
                    <a:pt x="229272" y="82641"/>
                  </a:cubicBezTo>
                  <a:cubicBezTo>
                    <a:pt x="239101" y="75293"/>
                    <a:pt x="250744" y="71667"/>
                    <a:pt x="262768" y="70998"/>
                  </a:cubicBezTo>
                  <a:cubicBezTo>
                    <a:pt x="285385" y="69567"/>
                    <a:pt x="309624" y="78728"/>
                    <a:pt x="327183" y="93902"/>
                  </a:cubicBezTo>
                  <a:cubicBezTo>
                    <a:pt x="354094" y="116996"/>
                    <a:pt x="369077" y="150682"/>
                    <a:pt x="383296" y="183224"/>
                  </a:cubicBezTo>
                  <a:cubicBezTo>
                    <a:pt x="385968" y="134937"/>
                    <a:pt x="389690" y="83786"/>
                    <a:pt x="417364" y="44183"/>
                  </a:cubicBezTo>
                  <a:cubicBezTo>
                    <a:pt x="445134" y="4483"/>
                    <a:pt x="506019" y="-16034"/>
                    <a:pt x="543046" y="15172"/>
                  </a:cubicBezTo>
                  <a:cubicBezTo>
                    <a:pt x="575015" y="42178"/>
                    <a:pt x="573965" y="90848"/>
                    <a:pt x="570338" y="132551"/>
                  </a:cubicBezTo>
                  <a:cubicBezTo>
                    <a:pt x="579118" y="76915"/>
                    <a:pt x="631604" y="26910"/>
                    <a:pt x="687240" y="35403"/>
                  </a:cubicBezTo>
                  <a:cubicBezTo>
                    <a:pt x="742780" y="43801"/>
                    <a:pt x="775513" y="124917"/>
                    <a:pt x="733142" y="161943"/>
                  </a:cubicBezTo>
                  <a:cubicBezTo>
                    <a:pt x="759099" y="137990"/>
                    <a:pt x="789636" y="112415"/>
                    <a:pt x="824850" y="115564"/>
                  </a:cubicBezTo>
                  <a:cubicBezTo>
                    <a:pt x="865980" y="119286"/>
                    <a:pt x="893846" y="163184"/>
                    <a:pt x="894705" y="204409"/>
                  </a:cubicBezTo>
                  <a:cubicBezTo>
                    <a:pt x="895468" y="243058"/>
                    <a:pt x="878959" y="279417"/>
                    <a:pt x="861686" y="314058"/>
                  </a:cubicBezTo>
                  <a:cubicBezTo>
                    <a:pt x="886212" y="274837"/>
                    <a:pt x="960170" y="289533"/>
                    <a:pt x="979447" y="334671"/>
                  </a:cubicBezTo>
                  <a:cubicBezTo>
                    <a:pt x="995383" y="371889"/>
                    <a:pt x="984505" y="413974"/>
                    <a:pt x="963605" y="449951"/>
                  </a:cubicBezTo>
                  <a:cubicBezTo>
                    <a:pt x="988417" y="435827"/>
                    <a:pt x="1029643" y="442316"/>
                    <a:pt x="1045198" y="469705"/>
                  </a:cubicBezTo>
                  <a:cubicBezTo>
                    <a:pt x="1059894" y="495662"/>
                    <a:pt x="1056077" y="526772"/>
                    <a:pt x="1042621" y="5540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6" name="Google Shape;606;p46"/>
            <p:cNvSpPr/>
            <p:nvPr/>
          </p:nvSpPr>
          <p:spPr>
            <a:xfrm>
              <a:off x="1637000" y="6302694"/>
              <a:ext cx="1082962" cy="583488"/>
            </a:xfrm>
            <a:custGeom>
              <a:avLst/>
              <a:gdLst/>
              <a:ahLst/>
              <a:cxnLst/>
              <a:rect l="l" t="t" r="r" b="b"/>
              <a:pathLst>
                <a:path w="1082962" h="583488" extrusionOk="0">
                  <a:moveTo>
                    <a:pt x="1056887" y="553948"/>
                  </a:moveTo>
                  <a:cubicBezTo>
                    <a:pt x="1025300" y="553948"/>
                    <a:pt x="993713" y="553948"/>
                    <a:pt x="962125" y="553948"/>
                  </a:cubicBezTo>
                  <a:cubicBezTo>
                    <a:pt x="886258" y="553948"/>
                    <a:pt x="810487" y="553948"/>
                    <a:pt x="734620" y="553948"/>
                  </a:cubicBezTo>
                  <a:cubicBezTo>
                    <a:pt x="642912" y="553948"/>
                    <a:pt x="551204" y="553948"/>
                    <a:pt x="459496" y="553948"/>
                  </a:cubicBezTo>
                  <a:cubicBezTo>
                    <a:pt x="380575" y="553948"/>
                    <a:pt x="301559" y="553948"/>
                    <a:pt x="222638" y="553948"/>
                  </a:cubicBezTo>
                  <a:cubicBezTo>
                    <a:pt x="196491" y="553948"/>
                    <a:pt x="170343" y="553948"/>
                    <a:pt x="144099" y="553948"/>
                  </a:cubicBezTo>
                  <a:cubicBezTo>
                    <a:pt x="132075" y="553948"/>
                    <a:pt x="118715" y="552326"/>
                    <a:pt x="106786" y="553948"/>
                  </a:cubicBezTo>
                  <a:cubicBezTo>
                    <a:pt x="106214" y="554043"/>
                    <a:pt x="105641" y="553948"/>
                    <a:pt x="105164" y="553948"/>
                  </a:cubicBezTo>
                  <a:cubicBezTo>
                    <a:pt x="109268" y="561105"/>
                    <a:pt x="113371" y="568262"/>
                    <a:pt x="117570" y="575515"/>
                  </a:cubicBezTo>
                  <a:cubicBezTo>
                    <a:pt x="120910" y="571221"/>
                    <a:pt x="125968" y="568167"/>
                    <a:pt x="130930" y="566258"/>
                  </a:cubicBezTo>
                  <a:cubicBezTo>
                    <a:pt x="141905" y="562059"/>
                    <a:pt x="145817" y="546695"/>
                    <a:pt x="134366" y="540110"/>
                  </a:cubicBezTo>
                  <a:cubicBezTo>
                    <a:pt x="109172" y="525700"/>
                    <a:pt x="86842" y="507283"/>
                    <a:pt x="68137" y="485048"/>
                  </a:cubicBezTo>
                  <a:cubicBezTo>
                    <a:pt x="51914" y="465866"/>
                    <a:pt x="32828" y="439145"/>
                    <a:pt x="29011" y="413666"/>
                  </a:cubicBezTo>
                  <a:cubicBezTo>
                    <a:pt x="27389" y="402882"/>
                    <a:pt x="30729" y="392671"/>
                    <a:pt x="43421" y="395343"/>
                  </a:cubicBezTo>
                  <a:cubicBezTo>
                    <a:pt x="57258" y="398206"/>
                    <a:pt x="68424" y="409467"/>
                    <a:pt x="78444" y="418628"/>
                  </a:cubicBezTo>
                  <a:cubicBezTo>
                    <a:pt x="104973" y="442772"/>
                    <a:pt x="131503" y="467011"/>
                    <a:pt x="158032" y="491250"/>
                  </a:cubicBezTo>
                  <a:cubicBezTo>
                    <a:pt x="171774" y="503847"/>
                    <a:pt x="190097" y="484952"/>
                    <a:pt x="178263" y="471019"/>
                  </a:cubicBezTo>
                  <a:cubicBezTo>
                    <a:pt x="134938" y="419869"/>
                    <a:pt x="104114" y="358794"/>
                    <a:pt x="88559" y="293615"/>
                  </a:cubicBezTo>
                  <a:cubicBezTo>
                    <a:pt x="84647" y="277392"/>
                    <a:pt x="81593" y="260882"/>
                    <a:pt x="79780" y="244278"/>
                  </a:cubicBezTo>
                  <a:cubicBezTo>
                    <a:pt x="78539" y="232349"/>
                    <a:pt x="75963" y="213167"/>
                    <a:pt x="91422" y="209923"/>
                  </a:cubicBezTo>
                  <a:cubicBezTo>
                    <a:pt x="117379" y="204388"/>
                    <a:pt x="144768" y="231299"/>
                    <a:pt x="162040" y="246473"/>
                  </a:cubicBezTo>
                  <a:cubicBezTo>
                    <a:pt x="191814" y="272716"/>
                    <a:pt x="219012" y="301918"/>
                    <a:pt x="242870" y="333600"/>
                  </a:cubicBezTo>
                  <a:cubicBezTo>
                    <a:pt x="253844" y="348201"/>
                    <a:pt x="275602" y="336081"/>
                    <a:pt x="267586" y="319190"/>
                  </a:cubicBezTo>
                  <a:cubicBezTo>
                    <a:pt x="250695" y="283309"/>
                    <a:pt x="238671" y="245232"/>
                    <a:pt x="231991" y="206106"/>
                  </a:cubicBezTo>
                  <a:cubicBezTo>
                    <a:pt x="227219" y="178336"/>
                    <a:pt x="224261" y="143695"/>
                    <a:pt x="241438" y="119265"/>
                  </a:cubicBezTo>
                  <a:cubicBezTo>
                    <a:pt x="262719" y="88918"/>
                    <a:pt x="306426" y="97506"/>
                    <a:pt x="331333" y="118310"/>
                  </a:cubicBezTo>
                  <a:cubicBezTo>
                    <a:pt x="357767" y="140354"/>
                    <a:pt x="371795" y="173946"/>
                    <a:pt x="385251" y="204769"/>
                  </a:cubicBezTo>
                  <a:cubicBezTo>
                    <a:pt x="391359" y="218798"/>
                    <a:pt x="411208" y="210305"/>
                    <a:pt x="411971" y="197517"/>
                  </a:cubicBezTo>
                  <a:cubicBezTo>
                    <a:pt x="415407" y="136537"/>
                    <a:pt x="421992" y="52941"/>
                    <a:pt x="491846" y="32041"/>
                  </a:cubicBezTo>
                  <a:cubicBezTo>
                    <a:pt x="518949" y="23930"/>
                    <a:pt x="547196" y="30992"/>
                    <a:pt x="561415" y="56948"/>
                  </a:cubicBezTo>
                  <a:cubicBezTo>
                    <a:pt x="576016" y="83574"/>
                    <a:pt x="572771" y="117737"/>
                    <a:pt x="570385" y="146844"/>
                  </a:cubicBezTo>
                  <a:cubicBezTo>
                    <a:pt x="569049" y="162781"/>
                    <a:pt x="595770" y="166597"/>
                    <a:pt x="598537" y="150661"/>
                  </a:cubicBezTo>
                  <a:cubicBezTo>
                    <a:pt x="606839" y="102946"/>
                    <a:pt x="657036" y="45402"/>
                    <a:pt x="710763" y="66874"/>
                  </a:cubicBezTo>
                  <a:cubicBezTo>
                    <a:pt x="746740" y="81283"/>
                    <a:pt x="768975" y="137205"/>
                    <a:pt x="737388" y="166120"/>
                  </a:cubicBezTo>
                  <a:cubicBezTo>
                    <a:pt x="744163" y="172896"/>
                    <a:pt x="750843" y="179576"/>
                    <a:pt x="757619" y="186351"/>
                  </a:cubicBezTo>
                  <a:cubicBezTo>
                    <a:pt x="776228" y="169270"/>
                    <a:pt x="797127" y="149993"/>
                    <a:pt x="822798" y="144935"/>
                  </a:cubicBezTo>
                  <a:cubicBezTo>
                    <a:pt x="845414" y="140450"/>
                    <a:pt x="865932" y="151806"/>
                    <a:pt x="878719" y="170129"/>
                  </a:cubicBezTo>
                  <a:cubicBezTo>
                    <a:pt x="911738" y="217462"/>
                    <a:pt x="886354" y="275388"/>
                    <a:pt x="863642" y="321194"/>
                  </a:cubicBezTo>
                  <a:cubicBezTo>
                    <a:pt x="855434" y="337704"/>
                    <a:pt x="878147" y="351064"/>
                    <a:pt x="888358" y="335604"/>
                  </a:cubicBezTo>
                  <a:cubicBezTo>
                    <a:pt x="905058" y="310506"/>
                    <a:pt x="945425" y="318904"/>
                    <a:pt x="965274" y="335032"/>
                  </a:cubicBezTo>
                  <a:cubicBezTo>
                    <a:pt x="1002588" y="365092"/>
                    <a:pt x="985315" y="422255"/>
                    <a:pt x="965561" y="457086"/>
                  </a:cubicBezTo>
                  <a:cubicBezTo>
                    <a:pt x="958308" y="469779"/>
                    <a:pt x="972622" y="483329"/>
                    <a:pt x="985124" y="476650"/>
                  </a:cubicBezTo>
                  <a:cubicBezTo>
                    <a:pt x="1002015" y="467679"/>
                    <a:pt x="1025968" y="469970"/>
                    <a:pt x="1040378" y="482852"/>
                  </a:cubicBezTo>
                  <a:cubicBezTo>
                    <a:pt x="1062041" y="502321"/>
                    <a:pt x="1055551" y="538107"/>
                    <a:pt x="1044577" y="561201"/>
                  </a:cubicBezTo>
                  <a:cubicBezTo>
                    <a:pt x="1036751" y="577805"/>
                    <a:pt x="1061372" y="592311"/>
                    <a:pt x="1069293" y="575611"/>
                  </a:cubicBezTo>
                  <a:cubicBezTo>
                    <a:pt x="1085802" y="540683"/>
                    <a:pt x="1092101" y="491823"/>
                    <a:pt x="1060609" y="462621"/>
                  </a:cubicBezTo>
                  <a:cubicBezTo>
                    <a:pt x="1036751" y="440482"/>
                    <a:pt x="999057" y="436855"/>
                    <a:pt x="970714" y="451933"/>
                  </a:cubicBezTo>
                  <a:cubicBezTo>
                    <a:pt x="977203" y="458422"/>
                    <a:pt x="983788" y="465007"/>
                    <a:pt x="990277" y="471496"/>
                  </a:cubicBezTo>
                  <a:cubicBezTo>
                    <a:pt x="1017856" y="422923"/>
                    <a:pt x="1032362" y="350014"/>
                    <a:pt x="980925" y="311174"/>
                  </a:cubicBezTo>
                  <a:cubicBezTo>
                    <a:pt x="946379" y="285122"/>
                    <a:pt x="889694" y="281781"/>
                    <a:pt x="863546" y="321194"/>
                  </a:cubicBezTo>
                  <a:cubicBezTo>
                    <a:pt x="871753" y="325966"/>
                    <a:pt x="880055" y="330833"/>
                    <a:pt x="888262" y="335604"/>
                  </a:cubicBezTo>
                  <a:cubicBezTo>
                    <a:pt x="917369" y="277010"/>
                    <a:pt x="943707" y="204960"/>
                    <a:pt x="897233" y="147511"/>
                  </a:cubicBezTo>
                  <a:cubicBezTo>
                    <a:pt x="878433" y="124322"/>
                    <a:pt x="850186" y="111821"/>
                    <a:pt x="820412" y="116402"/>
                  </a:cubicBezTo>
                  <a:cubicBezTo>
                    <a:pt x="787488" y="121364"/>
                    <a:pt x="760863" y="144363"/>
                    <a:pt x="737197" y="166120"/>
                  </a:cubicBezTo>
                  <a:cubicBezTo>
                    <a:pt x="723550" y="178622"/>
                    <a:pt x="743877" y="198758"/>
                    <a:pt x="757428" y="186351"/>
                  </a:cubicBezTo>
                  <a:cubicBezTo>
                    <a:pt x="803234" y="144363"/>
                    <a:pt x="776228" y="64869"/>
                    <a:pt x="724027" y="41680"/>
                  </a:cubicBezTo>
                  <a:cubicBezTo>
                    <a:pt x="654650" y="10951"/>
                    <a:pt x="582123" y="76894"/>
                    <a:pt x="570672" y="143027"/>
                  </a:cubicBezTo>
                  <a:cubicBezTo>
                    <a:pt x="580024" y="144267"/>
                    <a:pt x="589376" y="145603"/>
                    <a:pt x="598823" y="146844"/>
                  </a:cubicBezTo>
                  <a:cubicBezTo>
                    <a:pt x="603404" y="93021"/>
                    <a:pt x="599778" y="18968"/>
                    <a:pt x="535553" y="2649"/>
                  </a:cubicBezTo>
                  <a:cubicBezTo>
                    <a:pt x="509119" y="-4031"/>
                    <a:pt x="480490" y="2458"/>
                    <a:pt x="457301" y="16105"/>
                  </a:cubicBezTo>
                  <a:cubicBezTo>
                    <a:pt x="430962" y="31564"/>
                    <a:pt x="413498" y="55708"/>
                    <a:pt x="402238" y="83574"/>
                  </a:cubicBezTo>
                  <a:cubicBezTo>
                    <a:pt x="387828" y="119551"/>
                    <a:pt x="385347" y="159154"/>
                    <a:pt x="383247" y="197422"/>
                  </a:cubicBezTo>
                  <a:cubicBezTo>
                    <a:pt x="392122" y="195036"/>
                    <a:pt x="400997" y="192650"/>
                    <a:pt x="409967" y="190169"/>
                  </a:cubicBezTo>
                  <a:cubicBezTo>
                    <a:pt x="385156" y="133388"/>
                    <a:pt x="346220" y="63724"/>
                    <a:pt x="273121" y="71167"/>
                  </a:cubicBezTo>
                  <a:cubicBezTo>
                    <a:pt x="241247" y="74412"/>
                    <a:pt x="217390" y="95598"/>
                    <a:pt x="206797" y="125277"/>
                  </a:cubicBezTo>
                  <a:cubicBezTo>
                    <a:pt x="196777" y="153429"/>
                    <a:pt x="199544" y="184729"/>
                    <a:pt x="204507" y="213549"/>
                  </a:cubicBezTo>
                  <a:cubicBezTo>
                    <a:pt x="211664" y="255157"/>
                    <a:pt x="225024" y="295333"/>
                    <a:pt x="242965" y="333409"/>
                  </a:cubicBezTo>
                  <a:cubicBezTo>
                    <a:pt x="251172" y="328638"/>
                    <a:pt x="259474" y="323771"/>
                    <a:pt x="267681" y="318999"/>
                  </a:cubicBezTo>
                  <a:cubicBezTo>
                    <a:pt x="242679" y="285885"/>
                    <a:pt x="214909" y="255061"/>
                    <a:pt x="183894" y="227482"/>
                  </a:cubicBezTo>
                  <a:cubicBezTo>
                    <a:pt x="159177" y="205533"/>
                    <a:pt x="128735" y="178622"/>
                    <a:pt x="93045" y="180912"/>
                  </a:cubicBezTo>
                  <a:cubicBezTo>
                    <a:pt x="77680" y="181867"/>
                    <a:pt x="63747" y="189501"/>
                    <a:pt x="56304" y="203338"/>
                  </a:cubicBezTo>
                  <a:cubicBezTo>
                    <a:pt x="46952" y="220611"/>
                    <a:pt x="50674" y="241319"/>
                    <a:pt x="53250" y="259928"/>
                  </a:cubicBezTo>
                  <a:cubicBezTo>
                    <a:pt x="58881" y="300199"/>
                    <a:pt x="70332" y="339326"/>
                    <a:pt x="86460" y="376639"/>
                  </a:cubicBezTo>
                  <a:cubicBezTo>
                    <a:pt x="104496" y="418342"/>
                    <a:pt x="128831" y="456609"/>
                    <a:pt x="158128" y="491250"/>
                  </a:cubicBezTo>
                  <a:cubicBezTo>
                    <a:pt x="164903" y="484475"/>
                    <a:pt x="171583" y="477795"/>
                    <a:pt x="178359" y="471019"/>
                  </a:cubicBezTo>
                  <a:cubicBezTo>
                    <a:pt x="161086" y="455178"/>
                    <a:pt x="143813" y="439432"/>
                    <a:pt x="126445" y="423591"/>
                  </a:cubicBezTo>
                  <a:cubicBezTo>
                    <a:pt x="111558" y="409944"/>
                    <a:pt x="97053" y="395152"/>
                    <a:pt x="80925" y="383033"/>
                  </a:cubicBezTo>
                  <a:cubicBezTo>
                    <a:pt x="67278" y="372822"/>
                    <a:pt x="50196" y="363947"/>
                    <a:pt x="32637" y="366714"/>
                  </a:cubicBezTo>
                  <a:cubicBezTo>
                    <a:pt x="16605" y="369291"/>
                    <a:pt x="4390" y="381697"/>
                    <a:pt x="1145" y="397538"/>
                  </a:cubicBezTo>
                  <a:cubicBezTo>
                    <a:pt x="-5630" y="430176"/>
                    <a:pt x="19086" y="467488"/>
                    <a:pt x="37600" y="492205"/>
                  </a:cubicBezTo>
                  <a:cubicBezTo>
                    <a:pt x="59930" y="521884"/>
                    <a:pt x="87796" y="546504"/>
                    <a:pt x="120051" y="564923"/>
                  </a:cubicBezTo>
                  <a:cubicBezTo>
                    <a:pt x="121196" y="556238"/>
                    <a:pt x="122341" y="547459"/>
                    <a:pt x="123487" y="538774"/>
                  </a:cubicBezTo>
                  <a:cubicBezTo>
                    <a:pt x="110699" y="543641"/>
                    <a:pt x="101347" y="550322"/>
                    <a:pt x="92949" y="561201"/>
                  </a:cubicBezTo>
                  <a:cubicBezTo>
                    <a:pt x="86078" y="570171"/>
                    <a:pt x="95526" y="582768"/>
                    <a:pt x="105355" y="582768"/>
                  </a:cubicBezTo>
                  <a:cubicBezTo>
                    <a:pt x="136942" y="582768"/>
                    <a:pt x="168530" y="582768"/>
                    <a:pt x="200117" y="582768"/>
                  </a:cubicBezTo>
                  <a:cubicBezTo>
                    <a:pt x="275984" y="582768"/>
                    <a:pt x="351755" y="582768"/>
                    <a:pt x="427622" y="582768"/>
                  </a:cubicBezTo>
                  <a:cubicBezTo>
                    <a:pt x="519330" y="582768"/>
                    <a:pt x="611038" y="582768"/>
                    <a:pt x="702747" y="582768"/>
                  </a:cubicBezTo>
                  <a:cubicBezTo>
                    <a:pt x="781667" y="582768"/>
                    <a:pt x="860683" y="582768"/>
                    <a:pt x="939604" y="582768"/>
                  </a:cubicBezTo>
                  <a:cubicBezTo>
                    <a:pt x="978062" y="582768"/>
                    <a:pt x="1016998" y="584390"/>
                    <a:pt x="1055456" y="582768"/>
                  </a:cubicBezTo>
                  <a:cubicBezTo>
                    <a:pt x="1056028" y="582768"/>
                    <a:pt x="1056601" y="582768"/>
                    <a:pt x="1057078" y="582768"/>
                  </a:cubicBezTo>
                  <a:cubicBezTo>
                    <a:pt x="1075305" y="582577"/>
                    <a:pt x="1075305" y="553948"/>
                    <a:pt x="1056887" y="55394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07" name="Google Shape;607;p46"/>
          <p:cNvSpPr/>
          <p:nvPr/>
        </p:nvSpPr>
        <p:spPr>
          <a:xfrm>
            <a:off x="370052" y="5705627"/>
            <a:ext cx="990300" cy="1159653"/>
          </a:xfrm>
          <a:custGeom>
            <a:avLst/>
            <a:gdLst/>
            <a:ahLst/>
            <a:cxnLst/>
            <a:rect l="l" t="t" r="r" b="b"/>
            <a:pathLst>
              <a:path w="990300" h="1159653" extrusionOk="0">
                <a:moveTo>
                  <a:pt x="990300" y="1159654"/>
                </a:moveTo>
                <a:lnTo>
                  <a:pt x="185730" y="1159654"/>
                </a:lnTo>
                <a:cubicBezTo>
                  <a:pt x="173611" y="1144194"/>
                  <a:pt x="162445" y="1127590"/>
                  <a:pt x="151853" y="1111175"/>
                </a:cubicBezTo>
                <a:cubicBezTo>
                  <a:pt x="110150" y="1136560"/>
                  <a:pt x="53178" y="1120050"/>
                  <a:pt x="32947" y="1076630"/>
                </a:cubicBezTo>
                <a:cubicBezTo>
                  <a:pt x="18155" y="1044851"/>
                  <a:pt x="25026" y="1003054"/>
                  <a:pt x="46402" y="973374"/>
                </a:cubicBezTo>
                <a:cubicBezTo>
                  <a:pt x="-16486" y="855328"/>
                  <a:pt x="-16200" y="696055"/>
                  <a:pt x="51842" y="570660"/>
                </a:cubicBezTo>
                <a:cubicBezTo>
                  <a:pt x="60049" y="555582"/>
                  <a:pt x="71119" y="539550"/>
                  <a:pt x="86865" y="536973"/>
                </a:cubicBezTo>
                <a:cubicBezTo>
                  <a:pt x="108814" y="533347"/>
                  <a:pt x="123319" y="557586"/>
                  <a:pt x="132194" y="578581"/>
                </a:cubicBezTo>
                <a:cubicBezTo>
                  <a:pt x="148512" y="616657"/>
                  <a:pt x="164736" y="654639"/>
                  <a:pt x="180959" y="692715"/>
                </a:cubicBezTo>
                <a:cubicBezTo>
                  <a:pt x="169412" y="555010"/>
                  <a:pt x="204625" y="409765"/>
                  <a:pt x="278774" y="289810"/>
                </a:cubicBezTo>
                <a:cubicBezTo>
                  <a:pt x="325440" y="350598"/>
                  <a:pt x="352828" y="428565"/>
                  <a:pt x="356073" y="509585"/>
                </a:cubicBezTo>
                <a:cubicBezTo>
                  <a:pt x="361608" y="450609"/>
                  <a:pt x="368956" y="386767"/>
                  <a:pt x="406841" y="341151"/>
                </a:cubicBezTo>
                <a:cubicBezTo>
                  <a:pt x="444727" y="295440"/>
                  <a:pt x="524316" y="286947"/>
                  <a:pt x="545883" y="339529"/>
                </a:cubicBezTo>
                <a:cubicBezTo>
                  <a:pt x="562583" y="379991"/>
                  <a:pt x="538153" y="435818"/>
                  <a:pt x="562583" y="471127"/>
                </a:cubicBezTo>
                <a:cubicBezTo>
                  <a:pt x="586154" y="402417"/>
                  <a:pt x="615070" y="335425"/>
                  <a:pt x="649043" y="271106"/>
                </a:cubicBezTo>
                <a:cubicBezTo>
                  <a:pt x="690078" y="193235"/>
                  <a:pt x="738270" y="119372"/>
                  <a:pt x="792760" y="51140"/>
                </a:cubicBezTo>
                <a:cubicBezTo>
                  <a:pt x="813469" y="25087"/>
                  <a:pt x="840284" y="-2492"/>
                  <a:pt x="870726" y="180"/>
                </a:cubicBezTo>
                <a:cubicBezTo>
                  <a:pt x="922545" y="4665"/>
                  <a:pt x="926648" y="82918"/>
                  <a:pt x="913193" y="138172"/>
                </a:cubicBezTo>
                <a:cubicBezTo>
                  <a:pt x="893248" y="220050"/>
                  <a:pt x="865382" y="300307"/>
                  <a:pt x="829978" y="376937"/>
                </a:cubicBezTo>
                <a:cubicBezTo>
                  <a:pt x="818240" y="402512"/>
                  <a:pt x="805643" y="427706"/>
                  <a:pt x="792188" y="452423"/>
                </a:cubicBezTo>
                <a:cubicBezTo>
                  <a:pt x="809556" y="432000"/>
                  <a:pt x="827783" y="410624"/>
                  <a:pt x="850877" y="399459"/>
                </a:cubicBezTo>
                <a:cubicBezTo>
                  <a:pt x="852690" y="398504"/>
                  <a:pt x="854503" y="397741"/>
                  <a:pt x="856316" y="396978"/>
                </a:cubicBezTo>
                <a:cubicBezTo>
                  <a:pt x="881987" y="386576"/>
                  <a:pt x="915006" y="393733"/>
                  <a:pt x="924454" y="419881"/>
                </a:cubicBezTo>
                <a:cubicBezTo>
                  <a:pt x="931038" y="438013"/>
                  <a:pt x="924931" y="459293"/>
                  <a:pt x="917583" y="478189"/>
                </a:cubicBezTo>
                <a:cubicBezTo>
                  <a:pt x="916247" y="481624"/>
                  <a:pt x="914911" y="485060"/>
                  <a:pt x="913384" y="488399"/>
                </a:cubicBezTo>
                <a:cubicBezTo>
                  <a:pt x="895920" y="531152"/>
                  <a:pt x="872349" y="571424"/>
                  <a:pt x="843815" y="607305"/>
                </a:cubicBezTo>
                <a:cubicBezTo>
                  <a:pt x="841716" y="610168"/>
                  <a:pt x="839425" y="612936"/>
                  <a:pt x="837135" y="615703"/>
                </a:cubicBezTo>
                <a:cubicBezTo>
                  <a:pt x="840571" y="615417"/>
                  <a:pt x="844006" y="615322"/>
                  <a:pt x="847346" y="615512"/>
                </a:cubicBezTo>
                <a:cubicBezTo>
                  <a:pt x="894107" y="617325"/>
                  <a:pt x="935428" y="658265"/>
                  <a:pt x="938959" y="708461"/>
                </a:cubicBezTo>
                <a:cubicBezTo>
                  <a:pt x="942490" y="757799"/>
                  <a:pt x="909089" y="809521"/>
                  <a:pt x="864810" y="826699"/>
                </a:cubicBezTo>
                <a:cubicBezTo>
                  <a:pt x="887522" y="822023"/>
                  <a:pt x="910139" y="830612"/>
                  <a:pt x="927412" y="846644"/>
                </a:cubicBezTo>
                <a:lnTo>
                  <a:pt x="927507" y="846739"/>
                </a:lnTo>
                <a:cubicBezTo>
                  <a:pt x="945639" y="863534"/>
                  <a:pt x="958045" y="888538"/>
                  <a:pt x="958617" y="915162"/>
                </a:cubicBezTo>
                <a:cubicBezTo>
                  <a:pt x="959763" y="971848"/>
                  <a:pt x="921113" y="1025384"/>
                  <a:pt x="874830" y="1056590"/>
                </a:cubicBezTo>
                <a:cubicBezTo>
                  <a:pt x="926076" y="1049241"/>
                  <a:pt x="976845" y="1086173"/>
                  <a:pt x="988010" y="1139041"/>
                </a:cubicBezTo>
                <a:cubicBezTo>
                  <a:pt x="989441" y="1145816"/>
                  <a:pt x="990205" y="1152688"/>
                  <a:pt x="990300" y="115965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8" name="Google Shape;608;p46"/>
          <p:cNvSpPr txBox="1"/>
          <p:nvPr/>
        </p:nvSpPr>
        <p:spPr>
          <a:xfrm>
            <a:off x="6219465" y="34759"/>
            <a:ext cx="4077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000000"/>
                </a:solidFill>
                <a:latin typeface="Patrick Hand"/>
                <a:ea typeface="Patrick Hand"/>
                <a:cs typeface="Patrick Hand"/>
                <a:sym typeface="Patrick Hand"/>
              </a:rPr>
              <a:t>Bấm vào chú ếch để quay lại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CUSTOM_21"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0" name="Google Shape;610;p47"/>
          <p:cNvGrpSpPr/>
          <p:nvPr/>
        </p:nvGrpSpPr>
        <p:grpSpPr>
          <a:xfrm>
            <a:off x="2688739" y="5022772"/>
            <a:ext cx="2146210" cy="2097774"/>
            <a:chOff x="4179914" y="4720297"/>
            <a:chExt cx="2146210" cy="2097774"/>
          </a:xfrm>
        </p:grpSpPr>
        <p:grpSp>
          <p:nvGrpSpPr>
            <p:cNvPr id="611" name="Google Shape;611;p47"/>
            <p:cNvGrpSpPr/>
            <p:nvPr/>
          </p:nvGrpSpPr>
          <p:grpSpPr>
            <a:xfrm flipH="1">
              <a:off x="4179914" y="5951735"/>
              <a:ext cx="771790" cy="866336"/>
              <a:chOff x="2101037" y="5370810"/>
              <a:chExt cx="971294" cy="1090279"/>
            </a:xfrm>
          </p:grpSpPr>
          <p:grpSp>
            <p:nvGrpSpPr>
              <p:cNvPr id="612" name="Google Shape;612;p47"/>
              <p:cNvGrpSpPr/>
              <p:nvPr/>
            </p:nvGrpSpPr>
            <p:grpSpPr>
              <a:xfrm>
                <a:off x="2101037" y="5370810"/>
                <a:ext cx="875921" cy="694150"/>
                <a:chOff x="2101037" y="5370810"/>
                <a:chExt cx="875921" cy="694150"/>
              </a:xfrm>
            </p:grpSpPr>
            <p:sp>
              <p:nvSpPr>
                <p:cNvPr id="613" name="Google Shape;613;p47"/>
                <p:cNvSpPr/>
                <p:nvPr/>
              </p:nvSpPr>
              <p:spPr>
                <a:xfrm>
                  <a:off x="2115312" y="5385003"/>
                  <a:ext cx="847978" cy="6656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7978" h="665657" extrusionOk="0">
                      <a:moveTo>
                        <a:pt x="240125" y="233699"/>
                      </a:moveTo>
                      <a:cubicBezTo>
                        <a:pt x="331470" y="178549"/>
                        <a:pt x="535496" y="47961"/>
                        <a:pt x="635222" y="11861"/>
                      </a:cubicBezTo>
                      <a:cubicBezTo>
                        <a:pt x="652748" y="5479"/>
                        <a:pt x="670846" y="-617"/>
                        <a:pt x="689420" y="50"/>
                      </a:cubicBezTo>
                      <a:cubicBezTo>
                        <a:pt x="720090" y="1098"/>
                        <a:pt x="747617" y="20529"/>
                        <a:pt x="769525" y="43008"/>
                      </a:cubicBezTo>
                      <a:cubicBezTo>
                        <a:pt x="825436" y="100158"/>
                        <a:pt x="857345" y="184454"/>
                        <a:pt x="845534" y="265131"/>
                      </a:cubicBezTo>
                      <a:cubicBezTo>
                        <a:pt x="833818" y="344951"/>
                        <a:pt x="781717" y="413626"/>
                        <a:pt x="717994" y="459251"/>
                      </a:cubicBezTo>
                      <a:cubicBezTo>
                        <a:pt x="654177" y="504875"/>
                        <a:pt x="579310" y="530212"/>
                        <a:pt x="504634" y="551072"/>
                      </a:cubicBezTo>
                      <a:cubicBezTo>
                        <a:pt x="445960" y="567454"/>
                        <a:pt x="383286" y="583456"/>
                        <a:pt x="341185" y="629082"/>
                      </a:cubicBezTo>
                      <a:cubicBezTo>
                        <a:pt x="325946" y="645560"/>
                        <a:pt x="310134" y="667276"/>
                        <a:pt x="288322" y="665562"/>
                      </a:cubicBezTo>
                      <a:cubicBezTo>
                        <a:pt x="277939" y="664705"/>
                        <a:pt x="268796" y="658513"/>
                        <a:pt x="260128" y="652608"/>
                      </a:cubicBezTo>
                      <a:cubicBezTo>
                        <a:pt x="177546" y="595934"/>
                        <a:pt x="90488" y="546404"/>
                        <a:pt x="0" y="504875"/>
                      </a:cubicBezTo>
                      <a:cubicBezTo>
                        <a:pt x="55245" y="386956"/>
                        <a:pt x="113347" y="279419"/>
                        <a:pt x="240125" y="233699"/>
                      </a:cubicBezTo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14" name="Google Shape;614;p47"/>
                <p:cNvSpPr/>
                <p:nvPr/>
              </p:nvSpPr>
              <p:spPr>
                <a:xfrm>
                  <a:off x="2101037" y="5370810"/>
                  <a:ext cx="875921" cy="694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5921" h="694150" extrusionOk="0">
                      <a:moveTo>
                        <a:pt x="261543" y="260274"/>
                      </a:moveTo>
                      <a:cubicBezTo>
                        <a:pt x="348030" y="207982"/>
                        <a:pt x="433279" y="153784"/>
                        <a:pt x="521576" y="104540"/>
                      </a:cubicBezTo>
                      <a:cubicBezTo>
                        <a:pt x="561581" y="82252"/>
                        <a:pt x="602348" y="59582"/>
                        <a:pt x="645115" y="42913"/>
                      </a:cubicBezTo>
                      <a:cubicBezTo>
                        <a:pt x="673976" y="31674"/>
                        <a:pt x="703408" y="22053"/>
                        <a:pt x="732935" y="36436"/>
                      </a:cubicBezTo>
                      <a:cubicBezTo>
                        <a:pt x="761510" y="50343"/>
                        <a:pt x="784751" y="76441"/>
                        <a:pt x="802277" y="102349"/>
                      </a:cubicBezTo>
                      <a:cubicBezTo>
                        <a:pt x="836948" y="153498"/>
                        <a:pt x="855141" y="217602"/>
                        <a:pt x="845330" y="279228"/>
                      </a:cubicBezTo>
                      <a:cubicBezTo>
                        <a:pt x="835805" y="339046"/>
                        <a:pt x="802373" y="392290"/>
                        <a:pt x="758653" y="433343"/>
                      </a:cubicBezTo>
                      <a:cubicBezTo>
                        <a:pt x="710171" y="478873"/>
                        <a:pt x="648925" y="508019"/>
                        <a:pt x="586631" y="529546"/>
                      </a:cubicBezTo>
                      <a:cubicBezTo>
                        <a:pt x="526529" y="550310"/>
                        <a:pt x="462044" y="561073"/>
                        <a:pt x="404894" y="589648"/>
                      </a:cubicBezTo>
                      <a:cubicBezTo>
                        <a:pt x="389369" y="597364"/>
                        <a:pt x="374891" y="606793"/>
                        <a:pt x="361556" y="617842"/>
                      </a:cubicBezTo>
                      <a:cubicBezTo>
                        <a:pt x="348506" y="628701"/>
                        <a:pt x="338410" y="642131"/>
                        <a:pt x="326313" y="653752"/>
                      </a:cubicBezTo>
                      <a:cubicBezTo>
                        <a:pt x="321265" y="658609"/>
                        <a:pt x="315264" y="664039"/>
                        <a:pt x="308025" y="665372"/>
                      </a:cubicBezTo>
                      <a:cubicBezTo>
                        <a:pt x="299357" y="666991"/>
                        <a:pt x="291547" y="661276"/>
                        <a:pt x="284689" y="656800"/>
                      </a:cubicBezTo>
                      <a:cubicBezTo>
                        <a:pt x="268877" y="646322"/>
                        <a:pt x="253256" y="635464"/>
                        <a:pt x="237254" y="625177"/>
                      </a:cubicBezTo>
                      <a:cubicBezTo>
                        <a:pt x="168103" y="580695"/>
                        <a:pt x="95903" y="541166"/>
                        <a:pt x="21227" y="506781"/>
                      </a:cubicBezTo>
                      <a:cubicBezTo>
                        <a:pt x="22942" y="513258"/>
                        <a:pt x="24656" y="519830"/>
                        <a:pt x="26371" y="526307"/>
                      </a:cubicBezTo>
                      <a:cubicBezTo>
                        <a:pt x="52184" y="471348"/>
                        <a:pt x="79139" y="415817"/>
                        <a:pt x="116477" y="367621"/>
                      </a:cubicBezTo>
                      <a:cubicBezTo>
                        <a:pt x="153434" y="319996"/>
                        <a:pt x="201059" y="282467"/>
                        <a:pt x="257924" y="261607"/>
                      </a:cubicBezTo>
                      <a:cubicBezTo>
                        <a:pt x="275069" y="255321"/>
                        <a:pt x="267639" y="227698"/>
                        <a:pt x="250304" y="234080"/>
                      </a:cubicBezTo>
                      <a:cubicBezTo>
                        <a:pt x="189725" y="256273"/>
                        <a:pt x="138194" y="294469"/>
                        <a:pt x="98189" y="344951"/>
                      </a:cubicBezTo>
                      <a:cubicBezTo>
                        <a:pt x="57994" y="395624"/>
                        <a:pt x="29038" y="453536"/>
                        <a:pt x="1701" y="511829"/>
                      </a:cubicBezTo>
                      <a:cubicBezTo>
                        <a:pt x="-1347" y="518306"/>
                        <a:pt x="-680" y="527926"/>
                        <a:pt x="6845" y="531356"/>
                      </a:cubicBezTo>
                      <a:cubicBezTo>
                        <a:pt x="76758" y="563645"/>
                        <a:pt x="144671" y="600412"/>
                        <a:pt x="209822" y="641465"/>
                      </a:cubicBezTo>
                      <a:cubicBezTo>
                        <a:pt x="226015" y="651656"/>
                        <a:pt x="242017" y="662134"/>
                        <a:pt x="257828" y="672897"/>
                      </a:cubicBezTo>
                      <a:cubicBezTo>
                        <a:pt x="271925" y="682422"/>
                        <a:pt x="286118" y="693661"/>
                        <a:pt x="303929" y="694137"/>
                      </a:cubicBezTo>
                      <a:cubicBezTo>
                        <a:pt x="335933" y="694900"/>
                        <a:pt x="354031" y="663181"/>
                        <a:pt x="374605" y="644131"/>
                      </a:cubicBezTo>
                      <a:cubicBezTo>
                        <a:pt x="424040" y="598411"/>
                        <a:pt x="496239" y="587553"/>
                        <a:pt x="558342" y="568598"/>
                      </a:cubicBezTo>
                      <a:cubicBezTo>
                        <a:pt x="626446" y="547834"/>
                        <a:pt x="693978" y="520878"/>
                        <a:pt x="750747" y="477063"/>
                      </a:cubicBezTo>
                      <a:cubicBezTo>
                        <a:pt x="801515" y="437915"/>
                        <a:pt x="843044" y="385623"/>
                        <a:pt x="863428" y="324377"/>
                      </a:cubicBezTo>
                      <a:cubicBezTo>
                        <a:pt x="884573" y="260655"/>
                        <a:pt x="877906" y="191789"/>
                        <a:pt x="850760" y="131019"/>
                      </a:cubicBezTo>
                      <a:cubicBezTo>
                        <a:pt x="825995" y="75679"/>
                        <a:pt x="775893" y="8242"/>
                        <a:pt x="711028" y="622"/>
                      </a:cubicBezTo>
                      <a:cubicBezTo>
                        <a:pt x="681215" y="-2902"/>
                        <a:pt x="651592" y="9195"/>
                        <a:pt x="624541" y="20530"/>
                      </a:cubicBezTo>
                      <a:cubicBezTo>
                        <a:pt x="602062" y="29959"/>
                        <a:pt x="580059" y="40723"/>
                        <a:pt x="558437" y="51962"/>
                      </a:cubicBezTo>
                      <a:cubicBezTo>
                        <a:pt x="460330" y="102825"/>
                        <a:pt x="366699" y="162166"/>
                        <a:pt x="272497" y="219888"/>
                      </a:cubicBezTo>
                      <a:cubicBezTo>
                        <a:pt x="264020" y="225127"/>
                        <a:pt x="255447" y="230270"/>
                        <a:pt x="246875" y="235509"/>
                      </a:cubicBezTo>
                      <a:cubicBezTo>
                        <a:pt x="231444" y="245034"/>
                        <a:pt x="245827" y="269799"/>
                        <a:pt x="261543" y="260274"/>
                      </a:cubicBezTo>
                      <a:lnTo>
                        <a:pt x="261543" y="26027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15" name="Google Shape;615;p47"/>
              <p:cNvGrpSpPr/>
              <p:nvPr/>
            </p:nvGrpSpPr>
            <p:grpSpPr>
              <a:xfrm>
                <a:off x="2268694" y="5834290"/>
                <a:ext cx="803637" cy="626799"/>
                <a:chOff x="2268694" y="5834290"/>
                <a:chExt cx="803637" cy="626799"/>
              </a:xfrm>
            </p:grpSpPr>
            <p:grpSp>
              <p:nvGrpSpPr>
                <p:cNvPr id="616" name="Google Shape;616;p47"/>
                <p:cNvGrpSpPr/>
                <p:nvPr/>
              </p:nvGrpSpPr>
              <p:grpSpPr>
                <a:xfrm>
                  <a:off x="2268694" y="5893289"/>
                  <a:ext cx="803637" cy="216196"/>
                  <a:chOff x="2268694" y="5893289"/>
                  <a:chExt cx="803637" cy="216196"/>
                </a:xfrm>
              </p:grpSpPr>
              <p:sp>
                <p:nvSpPr>
                  <p:cNvPr id="617" name="Google Shape;617;p47"/>
                  <p:cNvSpPr/>
                  <p:nvPr/>
                </p:nvSpPr>
                <p:spPr>
                  <a:xfrm>
                    <a:off x="2340101" y="5964637"/>
                    <a:ext cx="660654" cy="730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0654" h="73069" extrusionOk="0">
                        <a:moveTo>
                          <a:pt x="660654" y="73069"/>
                        </a:moveTo>
                        <a:cubicBezTo>
                          <a:pt x="500539" y="52781"/>
                          <a:pt x="340519" y="32493"/>
                          <a:pt x="180404" y="12205"/>
                        </a:cubicBezTo>
                        <a:cubicBezTo>
                          <a:pt x="120587" y="4585"/>
                          <a:pt x="60198" y="-2940"/>
                          <a:pt x="0" y="1156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618" name="Google Shape;618;p47"/>
                  <p:cNvSpPr/>
                  <p:nvPr/>
                </p:nvSpPr>
                <p:spPr>
                  <a:xfrm>
                    <a:off x="2268694" y="5893289"/>
                    <a:ext cx="803637" cy="216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3637" h="216196" extrusionOk="0">
                        <a:moveTo>
                          <a:pt x="732062" y="72979"/>
                        </a:moveTo>
                        <a:cubicBezTo>
                          <a:pt x="559659" y="51167"/>
                          <a:pt x="387447" y="27926"/>
                          <a:pt x="214949" y="7542"/>
                        </a:cubicBezTo>
                        <a:cubicBezTo>
                          <a:pt x="167324" y="1922"/>
                          <a:pt x="119414" y="-1983"/>
                          <a:pt x="71503" y="1066"/>
                        </a:cubicBezTo>
                        <a:cubicBezTo>
                          <a:pt x="34260" y="3447"/>
                          <a:pt x="-1744" y="32212"/>
                          <a:pt x="65" y="72503"/>
                        </a:cubicBezTo>
                        <a:cubicBezTo>
                          <a:pt x="1685" y="109174"/>
                          <a:pt x="31593" y="146417"/>
                          <a:pt x="71503" y="143941"/>
                        </a:cubicBezTo>
                        <a:cubicBezTo>
                          <a:pt x="156942" y="138511"/>
                          <a:pt x="242667" y="153846"/>
                          <a:pt x="327249" y="164610"/>
                        </a:cubicBezTo>
                        <a:cubicBezTo>
                          <a:pt x="413546" y="175564"/>
                          <a:pt x="499842" y="186517"/>
                          <a:pt x="586234" y="197471"/>
                        </a:cubicBezTo>
                        <a:cubicBezTo>
                          <a:pt x="634907" y="203662"/>
                          <a:pt x="683580" y="209758"/>
                          <a:pt x="732157" y="215950"/>
                        </a:cubicBezTo>
                        <a:cubicBezTo>
                          <a:pt x="749016" y="218045"/>
                          <a:pt x="771305" y="206425"/>
                          <a:pt x="782640" y="194994"/>
                        </a:cubicBezTo>
                        <a:cubicBezTo>
                          <a:pt x="795022" y="182612"/>
                          <a:pt x="804357" y="162228"/>
                          <a:pt x="803594" y="144512"/>
                        </a:cubicBezTo>
                        <a:cubicBezTo>
                          <a:pt x="802737" y="126034"/>
                          <a:pt x="796736" y="106888"/>
                          <a:pt x="782640" y="94030"/>
                        </a:cubicBezTo>
                        <a:cubicBezTo>
                          <a:pt x="767685" y="80218"/>
                          <a:pt x="751969" y="75551"/>
                          <a:pt x="732062" y="72979"/>
                        </a:cubicBezTo>
                        <a:lnTo>
                          <a:pt x="732062" y="72979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619" name="Google Shape;619;p47"/>
                <p:cNvGrpSpPr/>
                <p:nvPr/>
              </p:nvGrpSpPr>
              <p:grpSpPr>
                <a:xfrm>
                  <a:off x="2274141" y="5834290"/>
                  <a:ext cx="694879" cy="464712"/>
                  <a:chOff x="2274141" y="5834290"/>
                  <a:chExt cx="694879" cy="464712"/>
                </a:xfrm>
              </p:grpSpPr>
              <p:sp>
                <p:nvSpPr>
                  <p:cNvPr id="620" name="Google Shape;620;p47"/>
                  <p:cNvSpPr/>
                  <p:nvPr/>
                </p:nvSpPr>
                <p:spPr>
                  <a:xfrm>
                    <a:off x="2344864" y="5905118"/>
                    <a:ext cx="553402" cy="3227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3402" h="322707" extrusionOk="0">
                        <a:moveTo>
                          <a:pt x="0" y="0"/>
                        </a:moveTo>
                        <a:cubicBezTo>
                          <a:pt x="186976" y="103155"/>
                          <a:pt x="371570" y="210788"/>
                          <a:pt x="553403" y="322707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621" name="Google Shape;621;p47"/>
                  <p:cNvSpPr/>
                  <p:nvPr/>
                </p:nvSpPr>
                <p:spPr>
                  <a:xfrm>
                    <a:off x="2274141" y="5834290"/>
                    <a:ext cx="694879" cy="4647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4879" h="464712" extrusionOk="0">
                        <a:moveTo>
                          <a:pt x="34624" y="132550"/>
                        </a:moveTo>
                        <a:cubicBezTo>
                          <a:pt x="180261" y="212941"/>
                          <a:pt x="324469" y="295999"/>
                          <a:pt x="467059" y="381629"/>
                        </a:cubicBezTo>
                        <a:cubicBezTo>
                          <a:pt x="507540" y="405918"/>
                          <a:pt x="547831" y="430492"/>
                          <a:pt x="588026" y="455162"/>
                        </a:cubicBezTo>
                        <a:cubicBezTo>
                          <a:pt x="619935" y="474783"/>
                          <a:pt x="668036" y="463163"/>
                          <a:pt x="685753" y="429539"/>
                        </a:cubicBezTo>
                        <a:cubicBezTo>
                          <a:pt x="704231" y="394678"/>
                          <a:pt x="694135" y="352768"/>
                          <a:pt x="660130" y="331813"/>
                        </a:cubicBezTo>
                        <a:cubicBezTo>
                          <a:pt x="518398" y="244659"/>
                          <a:pt x="375142" y="160077"/>
                          <a:pt x="230362" y="78162"/>
                        </a:cubicBezTo>
                        <a:cubicBezTo>
                          <a:pt x="189310" y="54921"/>
                          <a:pt x="148066" y="31966"/>
                          <a:pt x="106728" y="9106"/>
                        </a:cubicBezTo>
                        <a:cubicBezTo>
                          <a:pt x="74057" y="-8991"/>
                          <a:pt x="27289" y="57"/>
                          <a:pt x="9001" y="34728"/>
                        </a:cubicBezTo>
                        <a:cubicBezTo>
                          <a:pt x="-8715" y="68352"/>
                          <a:pt x="-333" y="113214"/>
                          <a:pt x="34624" y="132550"/>
                        </a:cubicBezTo>
                        <a:lnTo>
                          <a:pt x="34624" y="13255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622" name="Google Shape;622;p47"/>
                <p:cNvGrpSpPr/>
                <p:nvPr/>
              </p:nvGrpSpPr>
              <p:grpSpPr>
                <a:xfrm>
                  <a:off x="2288059" y="5886612"/>
                  <a:ext cx="536973" cy="574477"/>
                  <a:chOff x="2288059" y="5886612"/>
                  <a:chExt cx="536973" cy="574477"/>
                </a:xfrm>
              </p:grpSpPr>
              <p:sp>
                <p:nvSpPr>
                  <p:cNvPr id="623" name="Google Shape;623;p47"/>
                  <p:cNvSpPr/>
                  <p:nvPr/>
                </p:nvSpPr>
                <p:spPr>
                  <a:xfrm>
                    <a:off x="2358866" y="5958077"/>
                    <a:ext cx="394144" cy="43176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4144" h="431767" extrusionOk="0">
                        <a:moveTo>
                          <a:pt x="0" y="0"/>
                        </a:moveTo>
                        <a:cubicBezTo>
                          <a:pt x="28766" y="55816"/>
                          <a:pt x="317183" y="322802"/>
                          <a:pt x="394145" y="431768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624" name="Google Shape;624;p47"/>
                  <p:cNvSpPr/>
                  <p:nvPr/>
                </p:nvSpPr>
                <p:spPr>
                  <a:xfrm>
                    <a:off x="2288059" y="5886612"/>
                    <a:ext cx="536973" cy="5744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6973" h="574477" extrusionOk="0">
                        <a:moveTo>
                          <a:pt x="9085" y="107470"/>
                        </a:moveTo>
                        <a:cubicBezTo>
                          <a:pt x="22229" y="132425"/>
                          <a:pt x="43851" y="154523"/>
                          <a:pt x="62711" y="175383"/>
                        </a:cubicBezTo>
                        <a:cubicBezTo>
                          <a:pt x="88809" y="204339"/>
                          <a:pt x="115955" y="232342"/>
                          <a:pt x="143006" y="260251"/>
                        </a:cubicBezTo>
                        <a:cubicBezTo>
                          <a:pt x="207395" y="326545"/>
                          <a:pt x="272737" y="391886"/>
                          <a:pt x="335316" y="459990"/>
                        </a:cubicBezTo>
                        <a:cubicBezTo>
                          <a:pt x="350270" y="476278"/>
                          <a:pt x="365129" y="492756"/>
                          <a:pt x="379417" y="509616"/>
                        </a:cubicBezTo>
                        <a:cubicBezTo>
                          <a:pt x="385799" y="517045"/>
                          <a:pt x="392085" y="524665"/>
                          <a:pt x="398181" y="532285"/>
                        </a:cubicBezTo>
                        <a:cubicBezTo>
                          <a:pt x="408944" y="545810"/>
                          <a:pt x="386180" y="516283"/>
                          <a:pt x="396181" y="529618"/>
                        </a:cubicBezTo>
                        <a:cubicBezTo>
                          <a:pt x="398562" y="532761"/>
                          <a:pt x="400943" y="535999"/>
                          <a:pt x="403229" y="539238"/>
                        </a:cubicBezTo>
                        <a:cubicBezTo>
                          <a:pt x="414183" y="554764"/>
                          <a:pt x="427042" y="566861"/>
                          <a:pt x="445901" y="572100"/>
                        </a:cubicBezTo>
                        <a:cubicBezTo>
                          <a:pt x="463046" y="576767"/>
                          <a:pt x="485811" y="574671"/>
                          <a:pt x="500956" y="564860"/>
                        </a:cubicBezTo>
                        <a:cubicBezTo>
                          <a:pt x="531150" y="545430"/>
                          <a:pt x="549724" y="499709"/>
                          <a:pt x="526578" y="467134"/>
                        </a:cubicBezTo>
                        <a:cubicBezTo>
                          <a:pt x="477620" y="398078"/>
                          <a:pt x="416945" y="337213"/>
                          <a:pt x="358367" y="276539"/>
                        </a:cubicBezTo>
                        <a:cubicBezTo>
                          <a:pt x="297311" y="213292"/>
                          <a:pt x="234732" y="151475"/>
                          <a:pt x="175106" y="86801"/>
                        </a:cubicBezTo>
                        <a:cubicBezTo>
                          <a:pt x="163580" y="74323"/>
                          <a:pt x="152150" y="61655"/>
                          <a:pt x="141292" y="48605"/>
                        </a:cubicBezTo>
                        <a:cubicBezTo>
                          <a:pt x="139101" y="45939"/>
                          <a:pt x="136910" y="43176"/>
                          <a:pt x="134720" y="40509"/>
                        </a:cubicBezTo>
                        <a:cubicBezTo>
                          <a:pt x="129100" y="33556"/>
                          <a:pt x="147769" y="57845"/>
                          <a:pt x="142625" y="50701"/>
                        </a:cubicBezTo>
                        <a:cubicBezTo>
                          <a:pt x="141673" y="49367"/>
                          <a:pt x="140625" y="48129"/>
                          <a:pt x="139673" y="46796"/>
                        </a:cubicBezTo>
                        <a:cubicBezTo>
                          <a:pt x="137006" y="43176"/>
                          <a:pt x="134529" y="39366"/>
                          <a:pt x="132434" y="35365"/>
                        </a:cubicBezTo>
                        <a:cubicBezTo>
                          <a:pt x="115003" y="2219"/>
                          <a:pt x="66140" y="-10545"/>
                          <a:pt x="34707" y="9743"/>
                        </a:cubicBezTo>
                        <a:cubicBezTo>
                          <a:pt x="1084" y="31460"/>
                          <a:pt x="-9489" y="72037"/>
                          <a:pt x="9085" y="107470"/>
                        </a:cubicBezTo>
                        <a:lnTo>
                          <a:pt x="9085" y="10747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</p:grpSp>
        <p:sp>
          <p:nvSpPr>
            <p:cNvPr id="625" name="Google Shape;625;p47"/>
            <p:cNvSpPr/>
            <p:nvPr/>
          </p:nvSpPr>
          <p:spPr>
            <a:xfrm flipH="1">
              <a:off x="4450563" y="5620165"/>
              <a:ext cx="1521828" cy="931381"/>
            </a:xfrm>
            <a:custGeom>
              <a:avLst/>
              <a:gdLst/>
              <a:ahLst/>
              <a:cxnLst/>
              <a:rect l="l" t="t" r="r" b="b"/>
              <a:pathLst>
                <a:path w="1914249" h="1171549" extrusionOk="0">
                  <a:moveTo>
                    <a:pt x="1001239" y="259"/>
                  </a:moveTo>
                  <a:cubicBezTo>
                    <a:pt x="736063" y="-4790"/>
                    <a:pt x="535562" y="64933"/>
                    <a:pt x="396782" y="135704"/>
                  </a:cubicBezTo>
                  <a:cubicBezTo>
                    <a:pt x="258098" y="206475"/>
                    <a:pt x="124272" y="277531"/>
                    <a:pt x="51311" y="448981"/>
                  </a:cubicBezTo>
                  <a:cubicBezTo>
                    <a:pt x="36071" y="484890"/>
                    <a:pt x="-35938" y="664818"/>
                    <a:pt x="22545" y="829981"/>
                  </a:cubicBezTo>
                  <a:cubicBezTo>
                    <a:pt x="99126" y="1046485"/>
                    <a:pt x="349538" y="1095729"/>
                    <a:pt x="591092" y="1143259"/>
                  </a:cubicBezTo>
                  <a:cubicBezTo>
                    <a:pt x="719680" y="1168595"/>
                    <a:pt x="1148972" y="1237175"/>
                    <a:pt x="1598552" y="990859"/>
                  </a:cubicBezTo>
                  <a:cubicBezTo>
                    <a:pt x="1856870" y="849317"/>
                    <a:pt x="1896684" y="727206"/>
                    <a:pt x="1908019" y="669104"/>
                  </a:cubicBezTo>
                  <a:cubicBezTo>
                    <a:pt x="1936499" y="522229"/>
                    <a:pt x="1859441" y="388021"/>
                    <a:pt x="1836010" y="347350"/>
                  </a:cubicBezTo>
                  <a:cubicBezTo>
                    <a:pt x="1643605" y="12451"/>
                    <a:pt x="1205836" y="4164"/>
                    <a:pt x="1001239" y="25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26" name="Google Shape;626;p47"/>
            <p:cNvGrpSpPr/>
            <p:nvPr/>
          </p:nvGrpSpPr>
          <p:grpSpPr>
            <a:xfrm flipH="1">
              <a:off x="5554614" y="5952345"/>
              <a:ext cx="771510" cy="865426"/>
              <a:chOff x="371336" y="5371578"/>
              <a:chExt cx="970942" cy="1089134"/>
            </a:xfrm>
          </p:grpSpPr>
          <p:grpSp>
            <p:nvGrpSpPr>
              <p:cNvPr id="627" name="Google Shape;627;p47"/>
              <p:cNvGrpSpPr/>
              <p:nvPr/>
            </p:nvGrpSpPr>
            <p:grpSpPr>
              <a:xfrm>
                <a:off x="466253" y="5371578"/>
                <a:ext cx="876025" cy="693382"/>
                <a:chOff x="466253" y="5371578"/>
                <a:chExt cx="876025" cy="693382"/>
              </a:xfrm>
            </p:grpSpPr>
            <p:sp>
              <p:nvSpPr>
                <p:cNvPr id="628" name="Google Shape;628;p47"/>
                <p:cNvSpPr/>
                <p:nvPr/>
              </p:nvSpPr>
              <p:spPr>
                <a:xfrm>
                  <a:off x="480473" y="5385003"/>
                  <a:ext cx="847978" cy="6656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7978" h="665657" extrusionOk="0">
                      <a:moveTo>
                        <a:pt x="607853" y="233699"/>
                      </a:moveTo>
                      <a:cubicBezTo>
                        <a:pt x="516508" y="178549"/>
                        <a:pt x="312483" y="47961"/>
                        <a:pt x="212756" y="11861"/>
                      </a:cubicBezTo>
                      <a:cubicBezTo>
                        <a:pt x="195230" y="5479"/>
                        <a:pt x="177133" y="-617"/>
                        <a:pt x="158559" y="50"/>
                      </a:cubicBezTo>
                      <a:cubicBezTo>
                        <a:pt x="127888" y="1098"/>
                        <a:pt x="100361" y="20529"/>
                        <a:pt x="78454" y="43008"/>
                      </a:cubicBezTo>
                      <a:cubicBezTo>
                        <a:pt x="22542" y="100158"/>
                        <a:pt x="-9367" y="184454"/>
                        <a:pt x="2444" y="265131"/>
                      </a:cubicBezTo>
                      <a:cubicBezTo>
                        <a:pt x="14160" y="344951"/>
                        <a:pt x="66262" y="413626"/>
                        <a:pt x="129984" y="459251"/>
                      </a:cubicBezTo>
                      <a:cubicBezTo>
                        <a:pt x="193706" y="504875"/>
                        <a:pt x="268668" y="530212"/>
                        <a:pt x="343344" y="551072"/>
                      </a:cubicBezTo>
                      <a:cubicBezTo>
                        <a:pt x="402018" y="567454"/>
                        <a:pt x="464692" y="583456"/>
                        <a:pt x="506793" y="629082"/>
                      </a:cubicBezTo>
                      <a:cubicBezTo>
                        <a:pt x="522033" y="645560"/>
                        <a:pt x="537844" y="667276"/>
                        <a:pt x="559657" y="665562"/>
                      </a:cubicBezTo>
                      <a:cubicBezTo>
                        <a:pt x="570039" y="664705"/>
                        <a:pt x="579183" y="658513"/>
                        <a:pt x="587851" y="652608"/>
                      </a:cubicBezTo>
                      <a:cubicBezTo>
                        <a:pt x="670432" y="595934"/>
                        <a:pt x="757491" y="546404"/>
                        <a:pt x="847978" y="504875"/>
                      </a:cubicBezTo>
                      <a:cubicBezTo>
                        <a:pt x="792638" y="386956"/>
                        <a:pt x="734631" y="279419"/>
                        <a:pt x="607853" y="233699"/>
                      </a:cubicBezTo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29" name="Google Shape;629;p47"/>
                <p:cNvSpPr/>
                <p:nvPr/>
              </p:nvSpPr>
              <p:spPr>
                <a:xfrm>
                  <a:off x="466253" y="5371578"/>
                  <a:ext cx="876025" cy="6933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6025" h="693382" extrusionOk="0">
                      <a:moveTo>
                        <a:pt x="629312" y="234835"/>
                      </a:moveTo>
                      <a:cubicBezTo>
                        <a:pt x="537777" y="179495"/>
                        <a:pt x="447480" y="121869"/>
                        <a:pt x="353563" y="70434"/>
                      </a:cubicBezTo>
                      <a:cubicBezTo>
                        <a:pt x="310129" y="46622"/>
                        <a:pt x="265743" y="22809"/>
                        <a:pt x="218594" y="7284"/>
                      </a:cubicBezTo>
                      <a:cubicBezTo>
                        <a:pt x="183923" y="-4147"/>
                        <a:pt x="150395" y="-2908"/>
                        <a:pt x="118963" y="16618"/>
                      </a:cubicBezTo>
                      <a:cubicBezTo>
                        <a:pt x="90864" y="34049"/>
                        <a:pt x="67909" y="59956"/>
                        <a:pt x="49430" y="87198"/>
                      </a:cubicBezTo>
                      <a:cubicBezTo>
                        <a:pt x="12187" y="142062"/>
                        <a:pt x="-6577" y="210737"/>
                        <a:pt x="2091" y="276746"/>
                      </a:cubicBezTo>
                      <a:cubicBezTo>
                        <a:pt x="10568" y="341135"/>
                        <a:pt x="44001" y="399618"/>
                        <a:pt x="89530" y="445148"/>
                      </a:cubicBezTo>
                      <a:cubicBezTo>
                        <a:pt x="138775" y="494392"/>
                        <a:pt x="201449" y="526968"/>
                        <a:pt x="266314" y="550780"/>
                      </a:cubicBezTo>
                      <a:cubicBezTo>
                        <a:pt x="299747" y="563067"/>
                        <a:pt x="333942" y="572878"/>
                        <a:pt x="368137" y="582403"/>
                      </a:cubicBezTo>
                      <a:cubicBezTo>
                        <a:pt x="400045" y="591357"/>
                        <a:pt x="432430" y="600500"/>
                        <a:pt x="461863" y="616026"/>
                      </a:cubicBezTo>
                      <a:cubicBezTo>
                        <a:pt x="476150" y="623551"/>
                        <a:pt x="489676" y="632409"/>
                        <a:pt x="501487" y="643363"/>
                      </a:cubicBezTo>
                      <a:cubicBezTo>
                        <a:pt x="512821" y="653841"/>
                        <a:pt x="521870" y="666508"/>
                        <a:pt x="533491" y="676605"/>
                      </a:cubicBezTo>
                      <a:cubicBezTo>
                        <a:pt x="544349" y="686130"/>
                        <a:pt x="557303" y="693750"/>
                        <a:pt x="572162" y="693369"/>
                      </a:cubicBezTo>
                      <a:cubicBezTo>
                        <a:pt x="589974" y="692893"/>
                        <a:pt x="604166" y="681749"/>
                        <a:pt x="618263" y="672128"/>
                      </a:cubicBezTo>
                      <a:cubicBezTo>
                        <a:pt x="682081" y="628885"/>
                        <a:pt x="748756" y="589832"/>
                        <a:pt x="817717" y="555257"/>
                      </a:cubicBezTo>
                      <a:cubicBezTo>
                        <a:pt x="834766" y="546779"/>
                        <a:pt x="851911" y="538492"/>
                        <a:pt x="869247" y="530587"/>
                      </a:cubicBezTo>
                      <a:cubicBezTo>
                        <a:pt x="876676" y="527158"/>
                        <a:pt x="877343" y="517443"/>
                        <a:pt x="874390" y="511060"/>
                      </a:cubicBezTo>
                      <a:cubicBezTo>
                        <a:pt x="847054" y="452767"/>
                        <a:pt x="818098" y="394856"/>
                        <a:pt x="777902" y="344183"/>
                      </a:cubicBezTo>
                      <a:cubicBezTo>
                        <a:pt x="737802" y="293700"/>
                        <a:pt x="686367" y="255505"/>
                        <a:pt x="625788" y="233312"/>
                      </a:cubicBezTo>
                      <a:cubicBezTo>
                        <a:pt x="608452" y="226930"/>
                        <a:pt x="601023" y="254552"/>
                        <a:pt x="618168" y="260839"/>
                      </a:cubicBezTo>
                      <a:cubicBezTo>
                        <a:pt x="675032" y="281699"/>
                        <a:pt x="722657" y="319132"/>
                        <a:pt x="759614" y="366852"/>
                      </a:cubicBezTo>
                      <a:cubicBezTo>
                        <a:pt x="796952" y="415049"/>
                        <a:pt x="823908" y="470579"/>
                        <a:pt x="849721" y="525539"/>
                      </a:cubicBezTo>
                      <a:cubicBezTo>
                        <a:pt x="851435" y="519062"/>
                        <a:pt x="853150" y="512489"/>
                        <a:pt x="854864" y="506012"/>
                      </a:cubicBezTo>
                      <a:cubicBezTo>
                        <a:pt x="788284" y="536778"/>
                        <a:pt x="723514" y="571544"/>
                        <a:pt x="661221" y="610311"/>
                      </a:cubicBezTo>
                      <a:cubicBezTo>
                        <a:pt x="647505" y="618883"/>
                        <a:pt x="633884" y="627647"/>
                        <a:pt x="620359" y="636505"/>
                      </a:cubicBezTo>
                      <a:cubicBezTo>
                        <a:pt x="613024" y="641363"/>
                        <a:pt x="605690" y="646315"/>
                        <a:pt x="598356" y="651269"/>
                      </a:cubicBezTo>
                      <a:cubicBezTo>
                        <a:pt x="591212" y="656127"/>
                        <a:pt x="582735" y="663651"/>
                        <a:pt x="573781" y="664794"/>
                      </a:cubicBezTo>
                      <a:cubicBezTo>
                        <a:pt x="560923" y="666413"/>
                        <a:pt x="550350" y="653841"/>
                        <a:pt x="542539" y="645459"/>
                      </a:cubicBezTo>
                      <a:cubicBezTo>
                        <a:pt x="531776" y="633742"/>
                        <a:pt x="521394" y="622313"/>
                        <a:pt x="508726" y="612407"/>
                      </a:cubicBezTo>
                      <a:cubicBezTo>
                        <a:pt x="459196" y="573926"/>
                        <a:pt x="396045" y="561257"/>
                        <a:pt x="337180" y="543922"/>
                      </a:cubicBezTo>
                      <a:cubicBezTo>
                        <a:pt x="271744" y="524586"/>
                        <a:pt x="207069" y="500392"/>
                        <a:pt x="151252" y="460388"/>
                      </a:cubicBezTo>
                      <a:cubicBezTo>
                        <a:pt x="103056" y="425907"/>
                        <a:pt x="61908" y="377520"/>
                        <a:pt x="41905" y="321227"/>
                      </a:cubicBezTo>
                      <a:cubicBezTo>
                        <a:pt x="20950" y="262363"/>
                        <a:pt x="25332" y="197688"/>
                        <a:pt x="51526" y="141205"/>
                      </a:cubicBezTo>
                      <a:cubicBezTo>
                        <a:pt x="64861" y="112535"/>
                        <a:pt x="82863" y="86055"/>
                        <a:pt x="105437" y="63767"/>
                      </a:cubicBezTo>
                      <a:cubicBezTo>
                        <a:pt x="128297" y="41193"/>
                        <a:pt x="156777" y="22999"/>
                        <a:pt x="190114" y="29191"/>
                      </a:cubicBezTo>
                      <a:cubicBezTo>
                        <a:pt x="235834" y="37668"/>
                        <a:pt x="280411" y="63576"/>
                        <a:pt x="320893" y="85293"/>
                      </a:cubicBezTo>
                      <a:cubicBezTo>
                        <a:pt x="421381" y="139014"/>
                        <a:pt x="517298" y="200641"/>
                        <a:pt x="614739" y="259505"/>
                      </a:cubicBezTo>
                      <a:cubicBezTo>
                        <a:pt x="630646" y="269030"/>
                        <a:pt x="645028" y="244266"/>
                        <a:pt x="629312" y="234835"/>
                      </a:cubicBezTo>
                      <a:lnTo>
                        <a:pt x="629312" y="234835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30" name="Google Shape;630;p47"/>
              <p:cNvGrpSpPr/>
              <p:nvPr/>
            </p:nvGrpSpPr>
            <p:grpSpPr>
              <a:xfrm>
                <a:off x="371336" y="5834147"/>
                <a:ext cx="803625" cy="626565"/>
                <a:chOff x="371336" y="5834147"/>
                <a:chExt cx="803625" cy="626565"/>
              </a:xfrm>
            </p:grpSpPr>
            <p:grpSp>
              <p:nvGrpSpPr>
                <p:cNvPr id="631" name="Google Shape;631;p47"/>
                <p:cNvGrpSpPr/>
                <p:nvPr/>
              </p:nvGrpSpPr>
              <p:grpSpPr>
                <a:xfrm>
                  <a:off x="371336" y="5893225"/>
                  <a:ext cx="803625" cy="216235"/>
                  <a:chOff x="371336" y="5893225"/>
                  <a:chExt cx="803625" cy="216235"/>
                </a:xfrm>
              </p:grpSpPr>
              <p:sp>
                <p:nvSpPr>
                  <p:cNvPr id="632" name="Google Shape;632;p47"/>
                  <p:cNvSpPr/>
                  <p:nvPr/>
                </p:nvSpPr>
                <p:spPr>
                  <a:xfrm>
                    <a:off x="442912" y="5964637"/>
                    <a:ext cx="660654" cy="730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0654" h="73069" extrusionOk="0">
                        <a:moveTo>
                          <a:pt x="0" y="73069"/>
                        </a:moveTo>
                        <a:cubicBezTo>
                          <a:pt x="160115" y="52781"/>
                          <a:pt x="320135" y="32493"/>
                          <a:pt x="480250" y="12205"/>
                        </a:cubicBezTo>
                        <a:cubicBezTo>
                          <a:pt x="540068" y="4585"/>
                          <a:pt x="600456" y="-2940"/>
                          <a:pt x="660654" y="1156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633" name="Google Shape;633;p47"/>
                  <p:cNvSpPr/>
                  <p:nvPr/>
                </p:nvSpPr>
                <p:spPr>
                  <a:xfrm>
                    <a:off x="371336" y="5893225"/>
                    <a:ext cx="803625" cy="2162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3625" h="216235" extrusionOk="0">
                        <a:moveTo>
                          <a:pt x="71576" y="215918"/>
                        </a:moveTo>
                        <a:cubicBezTo>
                          <a:pt x="243979" y="194106"/>
                          <a:pt x="416191" y="170865"/>
                          <a:pt x="588689" y="150481"/>
                        </a:cubicBezTo>
                        <a:cubicBezTo>
                          <a:pt x="636314" y="144861"/>
                          <a:pt x="684224" y="140956"/>
                          <a:pt x="732135" y="144004"/>
                        </a:cubicBezTo>
                        <a:cubicBezTo>
                          <a:pt x="769473" y="146386"/>
                          <a:pt x="805192" y="109429"/>
                          <a:pt x="803573" y="72567"/>
                        </a:cubicBezTo>
                        <a:cubicBezTo>
                          <a:pt x="801763" y="31800"/>
                          <a:pt x="772140" y="3701"/>
                          <a:pt x="732135" y="1129"/>
                        </a:cubicBezTo>
                        <a:cubicBezTo>
                          <a:pt x="646696" y="-4300"/>
                          <a:pt x="560971" y="11035"/>
                          <a:pt x="476389" y="21799"/>
                        </a:cubicBezTo>
                        <a:cubicBezTo>
                          <a:pt x="390092" y="32753"/>
                          <a:pt x="303796" y="43706"/>
                          <a:pt x="217404" y="54660"/>
                        </a:cubicBezTo>
                        <a:cubicBezTo>
                          <a:pt x="168731" y="60851"/>
                          <a:pt x="120059" y="66947"/>
                          <a:pt x="71481" y="73138"/>
                        </a:cubicBezTo>
                        <a:cubicBezTo>
                          <a:pt x="51764" y="75615"/>
                          <a:pt x="35572" y="79425"/>
                          <a:pt x="20999" y="94094"/>
                        </a:cubicBezTo>
                        <a:cubicBezTo>
                          <a:pt x="8616" y="106476"/>
                          <a:pt x="-718" y="126764"/>
                          <a:pt x="44" y="144576"/>
                        </a:cubicBezTo>
                        <a:cubicBezTo>
                          <a:pt x="901" y="163054"/>
                          <a:pt x="6902" y="182200"/>
                          <a:pt x="20999" y="195058"/>
                        </a:cubicBezTo>
                        <a:cubicBezTo>
                          <a:pt x="34048" y="206869"/>
                          <a:pt x="53288" y="218299"/>
                          <a:pt x="71576" y="215918"/>
                        </a:cubicBezTo>
                        <a:lnTo>
                          <a:pt x="71576" y="21591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634" name="Google Shape;634;p47"/>
                <p:cNvGrpSpPr/>
                <p:nvPr/>
              </p:nvGrpSpPr>
              <p:grpSpPr>
                <a:xfrm>
                  <a:off x="473892" y="5834147"/>
                  <a:ext cx="696421" cy="465080"/>
                  <a:chOff x="473892" y="5834147"/>
                  <a:chExt cx="696421" cy="465080"/>
                </a:xfrm>
              </p:grpSpPr>
              <p:sp>
                <p:nvSpPr>
                  <p:cNvPr id="635" name="Google Shape;635;p47"/>
                  <p:cNvSpPr/>
                  <p:nvPr/>
                </p:nvSpPr>
                <p:spPr>
                  <a:xfrm>
                    <a:off x="545496" y="5905118"/>
                    <a:ext cx="553402" cy="3227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3402" h="322707" extrusionOk="0">
                        <a:moveTo>
                          <a:pt x="553403" y="0"/>
                        </a:moveTo>
                        <a:cubicBezTo>
                          <a:pt x="366427" y="103155"/>
                          <a:pt x="181832" y="210788"/>
                          <a:pt x="0" y="322707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636" name="Google Shape;636;p47"/>
                  <p:cNvSpPr/>
                  <p:nvPr/>
                </p:nvSpPr>
                <p:spPr>
                  <a:xfrm>
                    <a:off x="473892" y="5834147"/>
                    <a:ext cx="696421" cy="4650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6421" h="465080" extrusionOk="0">
                        <a:moveTo>
                          <a:pt x="588907" y="9344"/>
                        </a:moveTo>
                        <a:cubicBezTo>
                          <a:pt x="443270" y="89735"/>
                          <a:pt x="299062" y="172793"/>
                          <a:pt x="156472" y="258423"/>
                        </a:cubicBezTo>
                        <a:cubicBezTo>
                          <a:pt x="115991" y="282711"/>
                          <a:pt x="75700" y="307286"/>
                          <a:pt x="35505" y="331955"/>
                        </a:cubicBezTo>
                        <a:cubicBezTo>
                          <a:pt x="3691" y="351482"/>
                          <a:pt x="-11358" y="396725"/>
                          <a:pt x="9883" y="429682"/>
                        </a:cubicBezTo>
                        <a:cubicBezTo>
                          <a:pt x="30457" y="461591"/>
                          <a:pt x="73605" y="476259"/>
                          <a:pt x="107609" y="455304"/>
                        </a:cubicBezTo>
                        <a:cubicBezTo>
                          <a:pt x="249341" y="368150"/>
                          <a:pt x="392597" y="283569"/>
                          <a:pt x="537377" y="201654"/>
                        </a:cubicBezTo>
                        <a:cubicBezTo>
                          <a:pt x="578430" y="178413"/>
                          <a:pt x="619673" y="155458"/>
                          <a:pt x="661012" y="132597"/>
                        </a:cubicBezTo>
                        <a:cubicBezTo>
                          <a:pt x="693778" y="114500"/>
                          <a:pt x="707208" y="66780"/>
                          <a:pt x="686634" y="34871"/>
                        </a:cubicBezTo>
                        <a:cubicBezTo>
                          <a:pt x="665298" y="1724"/>
                          <a:pt x="623959" y="-9992"/>
                          <a:pt x="588907" y="9344"/>
                        </a:cubicBezTo>
                        <a:lnTo>
                          <a:pt x="588907" y="9344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637" name="Google Shape;637;p47"/>
                <p:cNvGrpSpPr/>
                <p:nvPr/>
              </p:nvGrpSpPr>
              <p:grpSpPr>
                <a:xfrm>
                  <a:off x="619410" y="5887394"/>
                  <a:ext cx="535893" cy="573318"/>
                  <a:chOff x="619410" y="5887394"/>
                  <a:chExt cx="535893" cy="573318"/>
                </a:xfrm>
              </p:grpSpPr>
              <p:sp>
                <p:nvSpPr>
                  <p:cNvPr id="638" name="Google Shape;638;p47"/>
                  <p:cNvSpPr/>
                  <p:nvPr/>
                </p:nvSpPr>
                <p:spPr>
                  <a:xfrm>
                    <a:off x="690657" y="5958077"/>
                    <a:ext cx="394144" cy="43176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4144" h="431767" extrusionOk="0">
                        <a:moveTo>
                          <a:pt x="394145" y="0"/>
                        </a:moveTo>
                        <a:cubicBezTo>
                          <a:pt x="365379" y="55816"/>
                          <a:pt x="76962" y="322802"/>
                          <a:pt x="0" y="431768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639" name="Google Shape;639;p47"/>
                  <p:cNvSpPr/>
                  <p:nvPr/>
                </p:nvSpPr>
                <p:spPr>
                  <a:xfrm>
                    <a:off x="619410" y="5887394"/>
                    <a:ext cx="535893" cy="57331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5893" h="573318" extrusionOk="0">
                        <a:moveTo>
                          <a:pt x="403765" y="34583"/>
                        </a:moveTo>
                        <a:cubicBezTo>
                          <a:pt x="402050" y="37918"/>
                          <a:pt x="399955" y="41060"/>
                          <a:pt x="397859" y="44108"/>
                        </a:cubicBezTo>
                        <a:cubicBezTo>
                          <a:pt x="396526" y="46109"/>
                          <a:pt x="395002" y="48014"/>
                          <a:pt x="393573" y="49919"/>
                        </a:cubicBezTo>
                        <a:cubicBezTo>
                          <a:pt x="388429" y="56968"/>
                          <a:pt x="407098" y="32774"/>
                          <a:pt x="401479" y="39727"/>
                        </a:cubicBezTo>
                        <a:cubicBezTo>
                          <a:pt x="400241" y="41251"/>
                          <a:pt x="399098" y="42775"/>
                          <a:pt x="397859" y="44204"/>
                        </a:cubicBezTo>
                        <a:cubicBezTo>
                          <a:pt x="388810" y="55348"/>
                          <a:pt x="379381" y="66016"/>
                          <a:pt x="369760" y="76589"/>
                        </a:cubicBezTo>
                        <a:cubicBezTo>
                          <a:pt x="343281" y="105831"/>
                          <a:pt x="315754" y="134120"/>
                          <a:pt x="288322" y="162409"/>
                        </a:cubicBezTo>
                        <a:cubicBezTo>
                          <a:pt x="224028" y="228608"/>
                          <a:pt x="158686" y="293950"/>
                          <a:pt x="96298" y="362053"/>
                        </a:cubicBezTo>
                        <a:cubicBezTo>
                          <a:pt x="65818" y="395391"/>
                          <a:pt x="35814" y="429490"/>
                          <a:pt x="9620" y="466352"/>
                        </a:cubicBezTo>
                        <a:cubicBezTo>
                          <a:pt x="-572" y="480735"/>
                          <a:pt x="-2096" y="505119"/>
                          <a:pt x="2381" y="521407"/>
                        </a:cubicBezTo>
                        <a:cubicBezTo>
                          <a:pt x="6953" y="537980"/>
                          <a:pt x="19717" y="555887"/>
                          <a:pt x="35242" y="564078"/>
                        </a:cubicBezTo>
                        <a:cubicBezTo>
                          <a:pt x="72009" y="583509"/>
                          <a:pt x="109823" y="571032"/>
                          <a:pt x="132969" y="538456"/>
                        </a:cubicBezTo>
                        <a:cubicBezTo>
                          <a:pt x="134874" y="535694"/>
                          <a:pt x="136874" y="532932"/>
                          <a:pt x="138875" y="530265"/>
                        </a:cubicBezTo>
                        <a:cubicBezTo>
                          <a:pt x="139922" y="528836"/>
                          <a:pt x="141065" y="527407"/>
                          <a:pt x="142113" y="525978"/>
                        </a:cubicBezTo>
                        <a:cubicBezTo>
                          <a:pt x="148018" y="518073"/>
                          <a:pt x="129254" y="542361"/>
                          <a:pt x="135541" y="534551"/>
                        </a:cubicBezTo>
                        <a:cubicBezTo>
                          <a:pt x="141065" y="527598"/>
                          <a:pt x="146685" y="520644"/>
                          <a:pt x="152400" y="513882"/>
                        </a:cubicBezTo>
                        <a:cubicBezTo>
                          <a:pt x="164687" y="499213"/>
                          <a:pt x="177356" y="484926"/>
                          <a:pt x="190214" y="470829"/>
                        </a:cubicBezTo>
                        <a:cubicBezTo>
                          <a:pt x="220504" y="437491"/>
                          <a:pt x="251651" y="404916"/>
                          <a:pt x="282988" y="372531"/>
                        </a:cubicBezTo>
                        <a:cubicBezTo>
                          <a:pt x="343757" y="309761"/>
                          <a:pt x="405956" y="248229"/>
                          <a:pt x="465010" y="183841"/>
                        </a:cubicBezTo>
                        <a:cubicBezTo>
                          <a:pt x="476250" y="171648"/>
                          <a:pt x="487299" y="159266"/>
                          <a:pt x="497872" y="146407"/>
                        </a:cubicBezTo>
                        <a:cubicBezTo>
                          <a:pt x="508064" y="133929"/>
                          <a:pt x="519494" y="121166"/>
                          <a:pt x="527018" y="106688"/>
                        </a:cubicBezTo>
                        <a:cubicBezTo>
                          <a:pt x="544354" y="73636"/>
                          <a:pt x="536543" y="27535"/>
                          <a:pt x="501396" y="8961"/>
                        </a:cubicBezTo>
                        <a:cubicBezTo>
                          <a:pt x="468535" y="-8469"/>
                          <a:pt x="422339" y="-754"/>
                          <a:pt x="403765" y="34583"/>
                        </a:cubicBezTo>
                        <a:lnTo>
                          <a:pt x="403765" y="3458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</p:grpSp>
        <p:grpSp>
          <p:nvGrpSpPr>
            <p:cNvPr id="640" name="Google Shape;640;p47"/>
            <p:cNvGrpSpPr/>
            <p:nvPr/>
          </p:nvGrpSpPr>
          <p:grpSpPr>
            <a:xfrm flipH="1">
              <a:off x="4375177" y="5779514"/>
              <a:ext cx="1619794" cy="1001092"/>
              <a:chOff x="788091" y="5154071"/>
              <a:chExt cx="2038502" cy="1259869"/>
            </a:xfrm>
          </p:grpSpPr>
          <p:sp>
            <p:nvSpPr>
              <p:cNvPr id="641" name="Google Shape;641;p47"/>
              <p:cNvSpPr/>
              <p:nvPr/>
            </p:nvSpPr>
            <p:spPr>
              <a:xfrm>
                <a:off x="802881" y="5168833"/>
                <a:ext cx="2009322" cy="1230504"/>
              </a:xfrm>
              <a:custGeom>
                <a:avLst/>
                <a:gdLst/>
                <a:ahLst/>
                <a:cxnLst/>
                <a:rect l="l" t="t" r="r" b="b"/>
                <a:pathLst>
                  <a:path w="1936696" h="1230504" extrusionOk="0">
                    <a:moveTo>
                      <a:pt x="1931326" y="318516"/>
                    </a:moveTo>
                    <a:cubicBezTo>
                      <a:pt x="1907990" y="204502"/>
                      <a:pt x="1813406" y="120967"/>
                      <a:pt x="1724157" y="46291"/>
                    </a:cubicBezTo>
                    <a:cubicBezTo>
                      <a:pt x="1705679" y="30861"/>
                      <a:pt x="1687295" y="15526"/>
                      <a:pt x="1668912" y="0"/>
                    </a:cubicBezTo>
                    <a:cubicBezTo>
                      <a:pt x="1435454" y="7906"/>
                      <a:pt x="1201901" y="10382"/>
                      <a:pt x="968348" y="7525"/>
                    </a:cubicBezTo>
                    <a:cubicBezTo>
                      <a:pt x="734795" y="10382"/>
                      <a:pt x="501242" y="7811"/>
                      <a:pt x="267784" y="0"/>
                    </a:cubicBezTo>
                    <a:cubicBezTo>
                      <a:pt x="249401" y="15526"/>
                      <a:pt x="231018" y="30861"/>
                      <a:pt x="212540" y="46291"/>
                    </a:cubicBezTo>
                    <a:cubicBezTo>
                      <a:pt x="123290" y="120967"/>
                      <a:pt x="28612" y="204502"/>
                      <a:pt x="5371" y="318516"/>
                    </a:cubicBezTo>
                    <a:cubicBezTo>
                      <a:pt x="-18061" y="432911"/>
                      <a:pt x="38232" y="550164"/>
                      <a:pt x="114908" y="638175"/>
                    </a:cubicBezTo>
                    <a:cubicBezTo>
                      <a:pt x="191584" y="726091"/>
                      <a:pt x="288549" y="793909"/>
                      <a:pt x="370464" y="877157"/>
                    </a:cubicBezTo>
                    <a:cubicBezTo>
                      <a:pt x="382561" y="889444"/>
                      <a:pt x="395038" y="904018"/>
                      <a:pt x="394181" y="921163"/>
                    </a:cubicBezTo>
                    <a:cubicBezTo>
                      <a:pt x="393134" y="944023"/>
                      <a:pt x="369797" y="958024"/>
                      <a:pt x="352652" y="973265"/>
                    </a:cubicBezTo>
                    <a:cubicBezTo>
                      <a:pt x="312838" y="1008412"/>
                      <a:pt x="299122" y="1069943"/>
                      <a:pt x="319982" y="1118806"/>
                    </a:cubicBezTo>
                    <a:cubicBezTo>
                      <a:pt x="365892" y="1068419"/>
                      <a:pt x="411802" y="1017937"/>
                      <a:pt x="457713" y="967645"/>
                    </a:cubicBezTo>
                    <a:cubicBezTo>
                      <a:pt x="474001" y="949738"/>
                      <a:pt x="501528" y="930878"/>
                      <a:pt x="519340" y="947166"/>
                    </a:cubicBezTo>
                    <a:cubicBezTo>
                      <a:pt x="525912" y="953167"/>
                      <a:pt x="528484" y="962215"/>
                      <a:pt x="530198" y="970978"/>
                    </a:cubicBezTo>
                    <a:cubicBezTo>
                      <a:pt x="545534" y="1051941"/>
                      <a:pt x="509338" y="1144810"/>
                      <a:pt x="555249" y="1213390"/>
                    </a:cubicBezTo>
                    <a:cubicBezTo>
                      <a:pt x="560202" y="1220629"/>
                      <a:pt x="566488" y="1227868"/>
                      <a:pt x="575061" y="1229868"/>
                    </a:cubicBezTo>
                    <a:cubicBezTo>
                      <a:pt x="599921" y="1235774"/>
                      <a:pt x="610875" y="1199293"/>
                      <a:pt x="609065" y="1173766"/>
                    </a:cubicBezTo>
                    <a:cubicBezTo>
                      <a:pt x="604970" y="1114806"/>
                      <a:pt x="597159" y="1056132"/>
                      <a:pt x="585729" y="998125"/>
                    </a:cubicBezTo>
                    <a:cubicBezTo>
                      <a:pt x="580871" y="973646"/>
                      <a:pt x="581538" y="939165"/>
                      <a:pt x="606017" y="934307"/>
                    </a:cubicBezTo>
                    <a:cubicBezTo>
                      <a:pt x="614113" y="932688"/>
                      <a:pt x="622305" y="935450"/>
                      <a:pt x="629925" y="938689"/>
                    </a:cubicBezTo>
                    <a:cubicBezTo>
                      <a:pt x="715459" y="975551"/>
                      <a:pt x="768895" y="1083469"/>
                      <a:pt x="861954" y="1084898"/>
                    </a:cubicBezTo>
                    <a:cubicBezTo>
                      <a:pt x="861954" y="1059085"/>
                      <a:pt x="839475" y="1039749"/>
                      <a:pt x="819187" y="1023747"/>
                    </a:cubicBezTo>
                    <a:cubicBezTo>
                      <a:pt x="730033" y="953357"/>
                      <a:pt x="645165" y="874871"/>
                      <a:pt x="585538" y="778097"/>
                    </a:cubicBezTo>
                    <a:cubicBezTo>
                      <a:pt x="525912" y="681419"/>
                      <a:pt x="493241" y="564261"/>
                      <a:pt x="514672" y="452723"/>
                    </a:cubicBezTo>
                    <a:cubicBezTo>
                      <a:pt x="536199" y="341185"/>
                      <a:pt x="618400" y="238601"/>
                      <a:pt x="728604" y="210979"/>
                    </a:cubicBezTo>
                    <a:cubicBezTo>
                      <a:pt x="777563" y="198692"/>
                      <a:pt x="828712" y="201168"/>
                      <a:pt x="879290" y="200596"/>
                    </a:cubicBezTo>
                    <a:cubicBezTo>
                      <a:pt x="909007" y="200215"/>
                      <a:pt x="938630" y="198692"/>
                      <a:pt x="968348" y="197453"/>
                    </a:cubicBezTo>
                    <a:cubicBezTo>
                      <a:pt x="998066" y="198692"/>
                      <a:pt x="1027689" y="200215"/>
                      <a:pt x="1057407" y="200596"/>
                    </a:cubicBezTo>
                    <a:cubicBezTo>
                      <a:pt x="1107890" y="201168"/>
                      <a:pt x="1159134" y="198692"/>
                      <a:pt x="1208093" y="210979"/>
                    </a:cubicBezTo>
                    <a:cubicBezTo>
                      <a:pt x="1318392" y="238601"/>
                      <a:pt x="1400498" y="341185"/>
                      <a:pt x="1422024" y="452723"/>
                    </a:cubicBezTo>
                    <a:cubicBezTo>
                      <a:pt x="1443455" y="564261"/>
                      <a:pt x="1410785" y="681419"/>
                      <a:pt x="1351158" y="778097"/>
                    </a:cubicBezTo>
                    <a:cubicBezTo>
                      <a:pt x="1291627" y="874776"/>
                      <a:pt x="1206664" y="953357"/>
                      <a:pt x="1117510" y="1023747"/>
                    </a:cubicBezTo>
                    <a:cubicBezTo>
                      <a:pt x="1097221" y="1039749"/>
                      <a:pt x="1074743" y="1058990"/>
                      <a:pt x="1074743" y="1084898"/>
                    </a:cubicBezTo>
                    <a:cubicBezTo>
                      <a:pt x="1167802" y="1083469"/>
                      <a:pt x="1221237" y="975551"/>
                      <a:pt x="1306771" y="938689"/>
                    </a:cubicBezTo>
                    <a:cubicBezTo>
                      <a:pt x="1314296" y="935450"/>
                      <a:pt x="1322583" y="932688"/>
                      <a:pt x="1330679" y="934307"/>
                    </a:cubicBezTo>
                    <a:cubicBezTo>
                      <a:pt x="1355158" y="939165"/>
                      <a:pt x="1355730" y="973646"/>
                      <a:pt x="1350968" y="998125"/>
                    </a:cubicBezTo>
                    <a:cubicBezTo>
                      <a:pt x="1339537" y="1056132"/>
                      <a:pt x="1331822" y="1114806"/>
                      <a:pt x="1327631" y="1173766"/>
                    </a:cubicBezTo>
                    <a:cubicBezTo>
                      <a:pt x="1325821" y="1199293"/>
                      <a:pt x="1336775" y="1235774"/>
                      <a:pt x="1361636" y="1229868"/>
                    </a:cubicBezTo>
                    <a:cubicBezTo>
                      <a:pt x="1370303" y="1227773"/>
                      <a:pt x="1376590" y="1220629"/>
                      <a:pt x="1381448" y="1213390"/>
                    </a:cubicBezTo>
                    <a:cubicBezTo>
                      <a:pt x="1427358" y="1144905"/>
                      <a:pt x="1391163" y="1052036"/>
                      <a:pt x="1406498" y="970978"/>
                    </a:cubicBezTo>
                    <a:cubicBezTo>
                      <a:pt x="1408213" y="962215"/>
                      <a:pt x="1410689" y="953167"/>
                      <a:pt x="1417357" y="947166"/>
                    </a:cubicBezTo>
                    <a:cubicBezTo>
                      <a:pt x="1435169" y="930878"/>
                      <a:pt x="1462696" y="949738"/>
                      <a:pt x="1478983" y="967645"/>
                    </a:cubicBezTo>
                    <a:cubicBezTo>
                      <a:pt x="1524894" y="1017937"/>
                      <a:pt x="1570804" y="1068419"/>
                      <a:pt x="1616715" y="1118806"/>
                    </a:cubicBezTo>
                    <a:cubicBezTo>
                      <a:pt x="1637670" y="1069943"/>
                      <a:pt x="1623859" y="1008412"/>
                      <a:pt x="1584044" y="973265"/>
                    </a:cubicBezTo>
                    <a:cubicBezTo>
                      <a:pt x="1566804" y="958024"/>
                      <a:pt x="1543563" y="944118"/>
                      <a:pt x="1542515" y="921163"/>
                    </a:cubicBezTo>
                    <a:cubicBezTo>
                      <a:pt x="1541658" y="903922"/>
                      <a:pt x="1554136" y="889444"/>
                      <a:pt x="1566233" y="877157"/>
                    </a:cubicBezTo>
                    <a:cubicBezTo>
                      <a:pt x="1648148" y="793909"/>
                      <a:pt x="1745112" y="726091"/>
                      <a:pt x="1821788" y="638175"/>
                    </a:cubicBezTo>
                    <a:cubicBezTo>
                      <a:pt x="1898465" y="550164"/>
                      <a:pt x="1954757" y="432911"/>
                      <a:pt x="1931326" y="31851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2" name="Google Shape;642;p47"/>
              <p:cNvSpPr/>
              <p:nvPr/>
            </p:nvSpPr>
            <p:spPr>
              <a:xfrm>
                <a:off x="788091" y="5154071"/>
                <a:ext cx="2038502" cy="1259869"/>
              </a:xfrm>
              <a:custGeom>
                <a:avLst/>
                <a:gdLst/>
                <a:ahLst/>
                <a:cxnLst/>
                <a:rect l="l" t="t" r="r" b="b"/>
                <a:pathLst>
                  <a:path w="1964821" h="1259869" extrusionOk="0">
                    <a:moveTo>
                      <a:pt x="1959403" y="329563"/>
                    </a:moveTo>
                    <a:cubicBezTo>
                      <a:pt x="1939496" y="235456"/>
                      <a:pt x="1873583" y="161351"/>
                      <a:pt x="1804146" y="98867"/>
                    </a:cubicBezTo>
                    <a:cubicBezTo>
                      <a:pt x="1785953" y="82484"/>
                      <a:pt x="1767379" y="66768"/>
                      <a:pt x="1748615" y="51052"/>
                    </a:cubicBezTo>
                    <a:cubicBezTo>
                      <a:pt x="1738233" y="42384"/>
                      <a:pt x="1727850" y="33716"/>
                      <a:pt x="1717468" y="25049"/>
                    </a:cubicBezTo>
                    <a:cubicBezTo>
                      <a:pt x="1707848" y="16953"/>
                      <a:pt x="1696037" y="2189"/>
                      <a:pt x="1683274" y="570"/>
                    </a:cubicBezTo>
                    <a:cubicBezTo>
                      <a:pt x="1669843" y="-1145"/>
                      <a:pt x="1654317" y="1522"/>
                      <a:pt x="1640697" y="1903"/>
                    </a:cubicBezTo>
                    <a:cubicBezTo>
                      <a:pt x="1624885" y="2379"/>
                      <a:pt x="1609169" y="2856"/>
                      <a:pt x="1593357" y="3332"/>
                    </a:cubicBezTo>
                    <a:cubicBezTo>
                      <a:pt x="1563354" y="4189"/>
                      <a:pt x="1533445" y="4951"/>
                      <a:pt x="1503441" y="5618"/>
                    </a:cubicBezTo>
                    <a:cubicBezTo>
                      <a:pt x="1383522" y="8285"/>
                      <a:pt x="1263602" y="9523"/>
                      <a:pt x="1143682" y="9332"/>
                    </a:cubicBezTo>
                    <a:cubicBezTo>
                      <a:pt x="1023000" y="9142"/>
                      <a:pt x="902223" y="9428"/>
                      <a:pt x="781542" y="9332"/>
                    </a:cubicBezTo>
                    <a:cubicBezTo>
                      <a:pt x="660860" y="9237"/>
                      <a:pt x="540083" y="7618"/>
                      <a:pt x="419401" y="4665"/>
                    </a:cubicBezTo>
                    <a:cubicBezTo>
                      <a:pt x="389397" y="3903"/>
                      <a:pt x="359489" y="3046"/>
                      <a:pt x="329485" y="2189"/>
                    </a:cubicBezTo>
                    <a:cubicBezTo>
                      <a:pt x="315293" y="1713"/>
                      <a:pt x="301101" y="950"/>
                      <a:pt x="286908" y="855"/>
                    </a:cubicBezTo>
                    <a:cubicBezTo>
                      <a:pt x="272049" y="760"/>
                      <a:pt x="262239" y="13142"/>
                      <a:pt x="251380" y="22287"/>
                    </a:cubicBezTo>
                    <a:cubicBezTo>
                      <a:pt x="212994" y="54481"/>
                      <a:pt x="173942" y="86199"/>
                      <a:pt x="137652" y="120870"/>
                    </a:cubicBezTo>
                    <a:cubicBezTo>
                      <a:pt x="69834" y="185735"/>
                      <a:pt x="10779" y="264317"/>
                      <a:pt x="1349" y="360614"/>
                    </a:cubicBezTo>
                    <a:cubicBezTo>
                      <a:pt x="-8557" y="461294"/>
                      <a:pt x="37353" y="559592"/>
                      <a:pt x="97837" y="637316"/>
                    </a:cubicBezTo>
                    <a:cubicBezTo>
                      <a:pt x="163655" y="721898"/>
                      <a:pt x="250523" y="786573"/>
                      <a:pt x="329104" y="858486"/>
                    </a:cubicBezTo>
                    <a:cubicBezTo>
                      <a:pt x="348059" y="875822"/>
                      <a:pt x="369014" y="893253"/>
                      <a:pt x="384921" y="913446"/>
                    </a:cubicBezTo>
                    <a:cubicBezTo>
                      <a:pt x="391207" y="921446"/>
                      <a:pt x="396827" y="931448"/>
                      <a:pt x="393017" y="941735"/>
                    </a:cubicBezTo>
                    <a:cubicBezTo>
                      <a:pt x="389493" y="951450"/>
                      <a:pt x="380063" y="958785"/>
                      <a:pt x="372443" y="965262"/>
                    </a:cubicBezTo>
                    <a:cubicBezTo>
                      <a:pt x="355679" y="979358"/>
                      <a:pt x="340344" y="993170"/>
                      <a:pt x="329390" y="1012601"/>
                    </a:cubicBezTo>
                    <a:cubicBezTo>
                      <a:pt x="318722" y="1031555"/>
                      <a:pt x="312531" y="1052796"/>
                      <a:pt x="310816" y="1074418"/>
                    </a:cubicBezTo>
                    <a:cubicBezTo>
                      <a:pt x="309006" y="1095849"/>
                      <a:pt x="312435" y="1117852"/>
                      <a:pt x="320627" y="1137759"/>
                    </a:cubicBezTo>
                    <a:cubicBezTo>
                      <a:pt x="324437" y="1146999"/>
                      <a:pt x="336534" y="1152809"/>
                      <a:pt x="344535" y="1144046"/>
                    </a:cubicBezTo>
                    <a:cubicBezTo>
                      <a:pt x="379206" y="1105946"/>
                      <a:pt x="413877" y="1067846"/>
                      <a:pt x="448643" y="1029745"/>
                    </a:cubicBezTo>
                    <a:cubicBezTo>
                      <a:pt x="464073" y="1012791"/>
                      <a:pt x="478837" y="992218"/>
                      <a:pt x="497697" y="978882"/>
                    </a:cubicBezTo>
                    <a:cubicBezTo>
                      <a:pt x="503221" y="974977"/>
                      <a:pt x="511317" y="969548"/>
                      <a:pt x="518461" y="970405"/>
                    </a:cubicBezTo>
                    <a:cubicBezTo>
                      <a:pt x="527605" y="971548"/>
                      <a:pt x="529320" y="982407"/>
                      <a:pt x="530844" y="989931"/>
                    </a:cubicBezTo>
                    <a:cubicBezTo>
                      <a:pt x="546274" y="1068894"/>
                      <a:pt x="510079" y="1155666"/>
                      <a:pt x="553418" y="1229390"/>
                    </a:cubicBezTo>
                    <a:cubicBezTo>
                      <a:pt x="562371" y="1244630"/>
                      <a:pt x="575516" y="1259870"/>
                      <a:pt x="594661" y="1259870"/>
                    </a:cubicBezTo>
                    <a:cubicBezTo>
                      <a:pt x="610663" y="1259870"/>
                      <a:pt x="622950" y="1248344"/>
                      <a:pt x="629427" y="1234628"/>
                    </a:cubicBezTo>
                    <a:cubicBezTo>
                      <a:pt x="636476" y="1219674"/>
                      <a:pt x="638762" y="1202911"/>
                      <a:pt x="637619" y="1186527"/>
                    </a:cubicBezTo>
                    <a:cubicBezTo>
                      <a:pt x="635904" y="1160905"/>
                      <a:pt x="633237" y="1135378"/>
                      <a:pt x="630094" y="1109946"/>
                    </a:cubicBezTo>
                    <a:cubicBezTo>
                      <a:pt x="627046" y="1085562"/>
                      <a:pt x="623427" y="1061178"/>
                      <a:pt x="619140" y="1036985"/>
                    </a:cubicBezTo>
                    <a:cubicBezTo>
                      <a:pt x="615902" y="1018506"/>
                      <a:pt x="609901" y="998980"/>
                      <a:pt x="612759" y="980121"/>
                    </a:cubicBezTo>
                    <a:cubicBezTo>
                      <a:pt x="613521" y="975167"/>
                      <a:pt x="614949" y="968214"/>
                      <a:pt x="619331" y="965071"/>
                    </a:cubicBezTo>
                    <a:cubicBezTo>
                      <a:pt x="626379" y="960023"/>
                      <a:pt x="637524" y="966309"/>
                      <a:pt x="644191" y="969453"/>
                    </a:cubicBezTo>
                    <a:cubicBezTo>
                      <a:pt x="659622" y="976882"/>
                      <a:pt x="673909" y="986502"/>
                      <a:pt x="687339" y="997170"/>
                    </a:cubicBezTo>
                    <a:cubicBezTo>
                      <a:pt x="745156" y="1043081"/>
                      <a:pt x="796115" y="1112137"/>
                      <a:pt x="876411" y="1114423"/>
                    </a:cubicBezTo>
                    <a:cubicBezTo>
                      <a:pt x="883935" y="1114614"/>
                      <a:pt x="890984" y="1107661"/>
                      <a:pt x="890698" y="1100135"/>
                    </a:cubicBezTo>
                    <a:cubicBezTo>
                      <a:pt x="888984" y="1057083"/>
                      <a:pt x="848026" y="1032794"/>
                      <a:pt x="818118" y="1008314"/>
                    </a:cubicBezTo>
                    <a:cubicBezTo>
                      <a:pt x="784113" y="980501"/>
                      <a:pt x="751157" y="951450"/>
                      <a:pt x="720201" y="920399"/>
                    </a:cubicBezTo>
                    <a:cubicBezTo>
                      <a:pt x="656955" y="856772"/>
                      <a:pt x="601424" y="783524"/>
                      <a:pt x="568753" y="699324"/>
                    </a:cubicBezTo>
                    <a:cubicBezTo>
                      <a:pt x="537416" y="618551"/>
                      <a:pt x="525414" y="527683"/>
                      <a:pt x="549798" y="443292"/>
                    </a:cubicBezTo>
                    <a:cubicBezTo>
                      <a:pt x="570563" y="371664"/>
                      <a:pt x="616950" y="305941"/>
                      <a:pt x="681339" y="267365"/>
                    </a:cubicBezTo>
                    <a:cubicBezTo>
                      <a:pt x="761063" y="219454"/>
                      <a:pt x="856408" y="232217"/>
                      <a:pt x="945372" y="228598"/>
                    </a:cubicBezTo>
                    <a:cubicBezTo>
                      <a:pt x="995759" y="226503"/>
                      <a:pt x="1045956" y="230122"/>
                      <a:pt x="1096438" y="230218"/>
                    </a:cubicBezTo>
                    <a:cubicBezTo>
                      <a:pt x="1143015" y="230312"/>
                      <a:pt x="1190450" y="230122"/>
                      <a:pt x="1235217" y="244790"/>
                    </a:cubicBezTo>
                    <a:cubicBezTo>
                      <a:pt x="1306845" y="268222"/>
                      <a:pt x="1363138" y="325372"/>
                      <a:pt x="1395999" y="391952"/>
                    </a:cubicBezTo>
                    <a:cubicBezTo>
                      <a:pt x="1433337" y="467676"/>
                      <a:pt x="1436481" y="555401"/>
                      <a:pt x="1416764" y="636458"/>
                    </a:cubicBezTo>
                    <a:cubicBezTo>
                      <a:pt x="1395333" y="724469"/>
                      <a:pt x="1348755" y="803908"/>
                      <a:pt x="1290081" y="872298"/>
                    </a:cubicBezTo>
                    <a:cubicBezTo>
                      <a:pt x="1261506" y="905540"/>
                      <a:pt x="1230360" y="936401"/>
                      <a:pt x="1197689" y="965642"/>
                    </a:cubicBezTo>
                    <a:cubicBezTo>
                      <a:pt x="1180830" y="980692"/>
                      <a:pt x="1163494" y="995360"/>
                      <a:pt x="1145968" y="1009648"/>
                    </a:cubicBezTo>
                    <a:cubicBezTo>
                      <a:pt x="1129776" y="1022888"/>
                      <a:pt x="1111964" y="1035080"/>
                      <a:pt x="1097676" y="1050415"/>
                    </a:cubicBezTo>
                    <a:cubicBezTo>
                      <a:pt x="1084627" y="1064417"/>
                      <a:pt x="1075769" y="1080705"/>
                      <a:pt x="1075007" y="1100135"/>
                    </a:cubicBezTo>
                    <a:cubicBezTo>
                      <a:pt x="1074721" y="1107661"/>
                      <a:pt x="1081770" y="1114614"/>
                      <a:pt x="1089294" y="1114423"/>
                    </a:cubicBezTo>
                    <a:cubicBezTo>
                      <a:pt x="1160256" y="1112423"/>
                      <a:pt x="1209214" y="1057368"/>
                      <a:pt x="1258744" y="1013649"/>
                    </a:cubicBezTo>
                    <a:cubicBezTo>
                      <a:pt x="1271412" y="1002504"/>
                      <a:pt x="1284366" y="991836"/>
                      <a:pt x="1298463" y="982597"/>
                    </a:cubicBezTo>
                    <a:cubicBezTo>
                      <a:pt x="1308465" y="976120"/>
                      <a:pt x="1333611" y="957356"/>
                      <a:pt x="1345803" y="964786"/>
                    </a:cubicBezTo>
                    <a:cubicBezTo>
                      <a:pt x="1356566" y="971358"/>
                      <a:pt x="1353994" y="993837"/>
                      <a:pt x="1352661" y="1003933"/>
                    </a:cubicBezTo>
                    <a:cubicBezTo>
                      <a:pt x="1349422" y="1027364"/>
                      <a:pt x="1344088" y="1050511"/>
                      <a:pt x="1340564" y="1073846"/>
                    </a:cubicBezTo>
                    <a:cubicBezTo>
                      <a:pt x="1336944" y="1098136"/>
                      <a:pt x="1333896" y="1122614"/>
                      <a:pt x="1331420" y="1147094"/>
                    </a:cubicBezTo>
                    <a:cubicBezTo>
                      <a:pt x="1329324" y="1168335"/>
                      <a:pt x="1325800" y="1190337"/>
                      <a:pt x="1329229" y="1211673"/>
                    </a:cubicBezTo>
                    <a:cubicBezTo>
                      <a:pt x="1331610" y="1226628"/>
                      <a:pt x="1337421" y="1242534"/>
                      <a:pt x="1349613" y="1252250"/>
                    </a:cubicBezTo>
                    <a:cubicBezTo>
                      <a:pt x="1363329" y="1263203"/>
                      <a:pt x="1381712" y="1261775"/>
                      <a:pt x="1395047" y="1251012"/>
                    </a:cubicBezTo>
                    <a:cubicBezTo>
                      <a:pt x="1424860" y="1227104"/>
                      <a:pt x="1432861" y="1179860"/>
                      <a:pt x="1434290" y="1144141"/>
                    </a:cubicBezTo>
                    <a:cubicBezTo>
                      <a:pt x="1436004" y="1102707"/>
                      <a:pt x="1429718" y="1061369"/>
                      <a:pt x="1431623" y="1020030"/>
                    </a:cubicBezTo>
                    <a:cubicBezTo>
                      <a:pt x="1432194" y="1007743"/>
                      <a:pt x="1431242" y="968786"/>
                      <a:pt x="1450387" y="970786"/>
                    </a:cubicBezTo>
                    <a:cubicBezTo>
                      <a:pt x="1471628" y="972977"/>
                      <a:pt x="1489725" y="1000028"/>
                      <a:pt x="1502679" y="1014220"/>
                    </a:cubicBezTo>
                    <a:cubicBezTo>
                      <a:pt x="1542208" y="1057559"/>
                      <a:pt x="1581642" y="1100898"/>
                      <a:pt x="1621170" y="1144332"/>
                    </a:cubicBezTo>
                    <a:cubicBezTo>
                      <a:pt x="1629171" y="1153094"/>
                      <a:pt x="1641268" y="1147284"/>
                      <a:pt x="1645078" y="1138045"/>
                    </a:cubicBezTo>
                    <a:cubicBezTo>
                      <a:pt x="1666795" y="1085372"/>
                      <a:pt x="1652889" y="1020030"/>
                      <a:pt x="1611264" y="980883"/>
                    </a:cubicBezTo>
                    <a:cubicBezTo>
                      <a:pt x="1592691" y="963452"/>
                      <a:pt x="1558020" y="946021"/>
                      <a:pt x="1578403" y="916874"/>
                    </a:cubicBezTo>
                    <a:cubicBezTo>
                      <a:pt x="1587547" y="903825"/>
                      <a:pt x="1600501" y="892871"/>
                      <a:pt x="1611836" y="881918"/>
                    </a:cubicBezTo>
                    <a:cubicBezTo>
                      <a:pt x="1624980" y="869249"/>
                      <a:pt x="1638506" y="856867"/>
                      <a:pt x="1652127" y="844675"/>
                    </a:cubicBezTo>
                    <a:cubicBezTo>
                      <a:pt x="1753949" y="753616"/>
                      <a:pt x="1867678" y="668368"/>
                      <a:pt x="1927685" y="541780"/>
                    </a:cubicBezTo>
                    <a:cubicBezTo>
                      <a:pt x="1958832" y="475010"/>
                      <a:pt x="1973595" y="402048"/>
                      <a:pt x="1959403" y="329563"/>
                    </a:cubicBezTo>
                    <a:cubicBezTo>
                      <a:pt x="1955879" y="311561"/>
                      <a:pt x="1928352" y="319181"/>
                      <a:pt x="1931876" y="337183"/>
                    </a:cubicBezTo>
                    <a:cubicBezTo>
                      <a:pt x="1958165" y="470628"/>
                      <a:pt x="1875869" y="596073"/>
                      <a:pt x="1785572" y="685893"/>
                    </a:cubicBezTo>
                    <a:cubicBezTo>
                      <a:pt x="1736709" y="734566"/>
                      <a:pt x="1683083" y="778000"/>
                      <a:pt x="1631743" y="824006"/>
                    </a:cubicBezTo>
                    <a:cubicBezTo>
                      <a:pt x="1607359" y="845818"/>
                      <a:pt x="1581165" y="867820"/>
                      <a:pt x="1560306" y="893062"/>
                    </a:cubicBezTo>
                    <a:cubicBezTo>
                      <a:pt x="1540017" y="917637"/>
                      <a:pt x="1536493" y="946688"/>
                      <a:pt x="1558115" y="971548"/>
                    </a:cubicBezTo>
                    <a:cubicBezTo>
                      <a:pt x="1567735" y="982597"/>
                      <a:pt x="1580213" y="990598"/>
                      <a:pt x="1590786" y="1000599"/>
                    </a:cubicBezTo>
                    <a:cubicBezTo>
                      <a:pt x="1602120" y="1011268"/>
                      <a:pt x="1611169" y="1024317"/>
                      <a:pt x="1617170" y="1038699"/>
                    </a:cubicBezTo>
                    <a:cubicBezTo>
                      <a:pt x="1629457" y="1068036"/>
                      <a:pt x="1629267" y="1100707"/>
                      <a:pt x="1617265" y="1129949"/>
                    </a:cubicBezTo>
                    <a:cubicBezTo>
                      <a:pt x="1625266" y="1127853"/>
                      <a:pt x="1633172" y="1125758"/>
                      <a:pt x="1641173" y="1123662"/>
                    </a:cubicBezTo>
                    <a:cubicBezTo>
                      <a:pt x="1605930" y="1084991"/>
                      <a:pt x="1570783" y="1046319"/>
                      <a:pt x="1535541" y="1007648"/>
                    </a:cubicBezTo>
                    <a:cubicBezTo>
                      <a:pt x="1512681" y="982597"/>
                      <a:pt x="1476867" y="929924"/>
                      <a:pt x="1435719" y="943640"/>
                    </a:cubicBezTo>
                    <a:cubicBezTo>
                      <a:pt x="1415621" y="950307"/>
                      <a:pt x="1408858" y="970596"/>
                      <a:pt x="1405905" y="989646"/>
                    </a:cubicBezTo>
                    <a:cubicBezTo>
                      <a:pt x="1402762" y="1009743"/>
                      <a:pt x="1402191" y="1030032"/>
                      <a:pt x="1402762" y="1050415"/>
                    </a:cubicBezTo>
                    <a:cubicBezTo>
                      <a:pt x="1403905" y="1091468"/>
                      <a:pt x="1410382" y="1133949"/>
                      <a:pt x="1402191" y="1174621"/>
                    </a:cubicBezTo>
                    <a:cubicBezTo>
                      <a:pt x="1398762" y="1191861"/>
                      <a:pt x="1391999" y="1217198"/>
                      <a:pt x="1377235" y="1228628"/>
                    </a:cubicBezTo>
                    <a:cubicBezTo>
                      <a:pt x="1364376" y="1238534"/>
                      <a:pt x="1358661" y="1215864"/>
                      <a:pt x="1357137" y="1207006"/>
                    </a:cubicBezTo>
                    <a:cubicBezTo>
                      <a:pt x="1353518" y="1186242"/>
                      <a:pt x="1358185" y="1163191"/>
                      <a:pt x="1360281" y="1142426"/>
                    </a:cubicBezTo>
                    <a:cubicBezTo>
                      <a:pt x="1362948" y="1116614"/>
                      <a:pt x="1366281" y="1090896"/>
                      <a:pt x="1370472" y="1065274"/>
                    </a:cubicBezTo>
                    <a:cubicBezTo>
                      <a:pt x="1373997" y="1043271"/>
                      <a:pt x="1379807" y="1021173"/>
                      <a:pt x="1381617" y="998885"/>
                    </a:cubicBezTo>
                    <a:cubicBezTo>
                      <a:pt x="1382855" y="983359"/>
                      <a:pt x="1381521" y="965642"/>
                      <a:pt x="1372663" y="952308"/>
                    </a:cubicBezTo>
                    <a:cubicBezTo>
                      <a:pt x="1349136" y="916874"/>
                      <a:pt x="1303131" y="944402"/>
                      <a:pt x="1277413" y="962309"/>
                    </a:cubicBezTo>
                    <a:cubicBezTo>
                      <a:pt x="1244838" y="985074"/>
                      <a:pt x="1217310" y="1013839"/>
                      <a:pt x="1187116" y="1039557"/>
                    </a:cubicBezTo>
                    <a:cubicBezTo>
                      <a:pt x="1159017" y="1063464"/>
                      <a:pt x="1127109" y="1084800"/>
                      <a:pt x="1089104" y="1085848"/>
                    </a:cubicBezTo>
                    <a:cubicBezTo>
                      <a:pt x="1093866" y="1090610"/>
                      <a:pt x="1098629" y="1095373"/>
                      <a:pt x="1103391" y="1100135"/>
                    </a:cubicBezTo>
                    <a:cubicBezTo>
                      <a:pt x="1104153" y="1079942"/>
                      <a:pt x="1121870" y="1065370"/>
                      <a:pt x="1136443" y="1053558"/>
                    </a:cubicBezTo>
                    <a:cubicBezTo>
                      <a:pt x="1154255" y="1039080"/>
                      <a:pt x="1172257" y="1024888"/>
                      <a:pt x="1189783" y="1010124"/>
                    </a:cubicBezTo>
                    <a:cubicBezTo>
                      <a:pt x="1225311" y="980025"/>
                      <a:pt x="1259506" y="948212"/>
                      <a:pt x="1291129" y="913922"/>
                    </a:cubicBezTo>
                    <a:cubicBezTo>
                      <a:pt x="1353042" y="846580"/>
                      <a:pt x="1404667" y="769046"/>
                      <a:pt x="1433433" y="681702"/>
                    </a:cubicBezTo>
                    <a:cubicBezTo>
                      <a:pt x="1461246" y="597120"/>
                      <a:pt x="1467437" y="502537"/>
                      <a:pt x="1437528" y="417669"/>
                    </a:cubicBezTo>
                    <a:cubicBezTo>
                      <a:pt x="1412001" y="345279"/>
                      <a:pt x="1362567" y="279938"/>
                      <a:pt x="1295701" y="240980"/>
                    </a:cubicBezTo>
                    <a:cubicBezTo>
                      <a:pt x="1211500" y="192022"/>
                      <a:pt x="1113583" y="203833"/>
                      <a:pt x="1020238" y="200023"/>
                    </a:cubicBezTo>
                    <a:cubicBezTo>
                      <a:pt x="968327" y="197928"/>
                      <a:pt x="916606" y="201547"/>
                      <a:pt x="864695" y="201643"/>
                    </a:cubicBezTo>
                    <a:cubicBezTo>
                      <a:pt x="817165" y="201737"/>
                      <a:pt x="768397" y="202309"/>
                      <a:pt x="722772" y="217168"/>
                    </a:cubicBezTo>
                    <a:cubicBezTo>
                      <a:pt x="648192" y="241552"/>
                      <a:pt x="587422" y="298226"/>
                      <a:pt x="550465" y="366710"/>
                    </a:cubicBezTo>
                    <a:cubicBezTo>
                      <a:pt x="509603" y="442434"/>
                      <a:pt x="500364" y="529778"/>
                      <a:pt x="515032" y="613980"/>
                    </a:cubicBezTo>
                    <a:cubicBezTo>
                      <a:pt x="531034" y="706086"/>
                      <a:pt x="574849" y="790764"/>
                      <a:pt x="631999" y="864011"/>
                    </a:cubicBezTo>
                    <a:cubicBezTo>
                      <a:pt x="688673" y="936687"/>
                      <a:pt x="758015" y="995646"/>
                      <a:pt x="829071" y="1053653"/>
                    </a:cubicBezTo>
                    <a:cubicBezTo>
                      <a:pt x="843549" y="1065464"/>
                      <a:pt x="861266" y="1080038"/>
                      <a:pt x="862123" y="1100231"/>
                    </a:cubicBezTo>
                    <a:cubicBezTo>
                      <a:pt x="866886" y="1095468"/>
                      <a:pt x="871648" y="1090706"/>
                      <a:pt x="876411" y="1085943"/>
                    </a:cubicBezTo>
                    <a:cubicBezTo>
                      <a:pt x="807069" y="1083943"/>
                      <a:pt x="759539" y="1019078"/>
                      <a:pt x="710009" y="979073"/>
                    </a:cubicBezTo>
                    <a:cubicBezTo>
                      <a:pt x="696007" y="967738"/>
                      <a:pt x="681434" y="956975"/>
                      <a:pt x="665527" y="948498"/>
                    </a:cubicBezTo>
                    <a:cubicBezTo>
                      <a:pt x="649430" y="939830"/>
                      <a:pt x="629999" y="930495"/>
                      <a:pt x="611616" y="937449"/>
                    </a:cubicBezTo>
                    <a:cubicBezTo>
                      <a:pt x="576183" y="950688"/>
                      <a:pt x="582755" y="997456"/>
                      <a:pt x="588184" y="1026412"/>
                    </a:cubicBezTo>
                    <a:cubicBezTo>
                      <a:pt x="597995" y="1077847"/>
                      <a:pt x="604758" y="1129853"/>
                      <a:pt x="608663" y="1182146"/>
                    </a:cubicBezTo>
                    <a:cubicBezTo>
                      <a:pt x="609711" y="1196338"/>
                      <a:pt x="610663" y="1215960"/>
                      <a:pt x="600662" y="1227675"/>
                    </a:cubicBezTo>
                    <a:cubicBezTo>
                      <a:pt x="589041" y="1241296"/>
                      <a:pt x="575802" y="1212245"/>
                      <a:pt x="572087" y="1203863"/>
                    </a:cubicBezTo>
                    <a:cubicBezTo>
                      <a:pt x="555323" y="1166525"/>
                      <a:pt x="559133" y="1123091"/>
                      <a:pt x="561228" y="1083467"/>
                    </a:cubicBezTo>
                    <a:cubicBezTo>
                      <a:pt x="562371" y="1062321"/>
                      <a:pt x="563514" y="1041176"/>
                      <a:pt x="562562" y="1020030"/>
                    </a:cubicBezTo>
                    <a:cubicBezTo>
                      <a:pt x="561705" y="1001266"/>
                      <a:pt x="560847" y="978406"/>
                      <a:pt x="551132" y="961737"/>
                    </a:cubicBezTo>
                    <a:cubicBezTo>
                      <a:pt x="539988" y="942687"/>
                      <a:pt x="518175" y="938210"/>
                      <a:pt x="498554" y="946116"/>
                    </a:cubicBezTo>
                    <a:cubicBezTo>
                      <a:pt x="475884" y="955261"/>
                      <a:pt x="460359" y="974596"/>
                      <a:pt x="444357" y="992122"/>
                    </a:cubicBezTo>
                    <a:cubicBezTo>
                      <a:pt x="404352" y="1036032"/>
                      <a:pt x="364251" y="1080038"/>
                      <a:pt x="324246" y="1123948"/>
                    </a:cubicBezTo>
                    <a:cubicBezTo>
                      <a:pt x="332247" y="1126044"/>
                      <a:pt x="340153" y="1128139"/>
                      <a:pt x="348154" y="1130235"/>
                    </a:cubicBezTo>
                    <a:cubicBezTo>
                      <a:pt x="333009" y="1093468"/>
                      <a:pt x="337105" y="1051558"/>
                      <a:pt x="359394" y="1018506"/>
                    </a:cubicBezTo>
                    <a:cubicBezTo>
                      <a:pt x="380539" y="987169"/>
                      <a:pt x="431593" y="969357"/>
                      <a:pt x="421592" y="923637"/>
                    </a:cubicBezTo>
                    <a:cubicBezTo>
                      <a:pt x="416829" y="901730"/>
                      <a:pt x="398351" y="885347"/>
                      <a:pt x="383016" y="870297"/>
                    </a:cubicBezTo>
                    <a:cubicBezTo>
                      <a:pt x="365490" y="853057"/>
                      <a:pt x="347297" y="836388"/>
                      <a:pt x="328914" y="820005"/>
                    </a:cubicBezTo>
                    <a:cubicBezTo>
                      <a:pt x="292147" y="787239"/>
                      <a:pt x="254238" y="755712"/>
                      <a:pt x="217947" y="722469"/>
                    </a:cubicBezTo>
                    <a:cubicBezTo>
                      <a:pt x="147558" y="658080"/>
                      <a:pt x="81740" y="585214"/>
                      <a:pt x="48688" y="494060"/>
                    </a:cubicBezTo>
                    <a:cubicBezTo>
                      <a:pt x="33258" y="451388"/>
                      <a:pt x="25542" y="406144"/>
                      <a:pt x="29924" y="360710"/>
                    </a:cubicBezTo>
                    <a:cubicBezTo>
                      <a:pt x="34115" y="317657"/>
                      <a:pt x="50688" y="276699"/>
                      <a:pt x="73644" y="240314"/>
                    </a:cubicBezTo>
                    <a:cubicBezTo>
                      <a:pt x="128317" y="153445"/>
                      <a:pt x="214899" y="90485"/>
                      <a:pt x="292242" y="25239"/>
                    </a:cubicBezTo>
                    <a:cubicBezTo>
                      <a:pt x="288909" y="26668"/>
                      <a:pt x="285480" y="28001"/>
                      <a:pt x="282146" y="29430"/>
                    </a:cubicBezTo>
                    <a:cubicBezTo>
                      <a:pt x="464359" y="35526"/>
                      <a:pt x="646572" y="38479"/>
                      <a:pt x="828881" y="38098"/>
                    </a:cubicBezTo>
                    <a:cubicBezTo>
                      <a:pt x="1011094" y="37717"/>
                      <a:pt x="1193403" y="39241"/>
                      <a:pt x="1375616" y="36669"/>
                    </a:cubicBezTo>
                    <a:cubicBezTo>
                      <a:pt x="1478200" y="35240"/>
                      <a:pt x="1580689" y="32859"/>
                      <a:pt x="1683274" y="29430"/>
                    </a:cubicBezTo>
                    <a:cubicBezTo>
                      <a:pt x="1679940" y="28001"/>
                      <a:pt x="1676511" y="26668"/>
                      <a:pt x="1673177" y="25239"/>
                    </a:cubicBezTo>
                    <a:cubicBezTo>
                      <a:pt x="1774332" y="110679"/>
                      <a:pt x="1902729" y="199547"/>
                      <a:pt x="1931876" y="337469"/>
                    </a:cubicBezTo>
                    <a:cubicBezTo>
                      <a:pt x="1935591" y="355090"/>
                      <a:pt x="1963213" y="347470"/>
                      <a:pt x="1959403" y="32956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43" name="Google Shape;643;p47"/>
            <p:cNvGrpSpPr/>
            <p:nvPr/>
          </p:nvGrpSpPr>
          <p:grpSpPr>
            <a:xfrm flipH="1">
              <a:off x="5334247" y="4753467"/>
              <a:ext cx="678807" cy="531562"/>
              <a:chOff x="590740" y="3685603"/>
              <a:chExt cx="923924" cy="845629"/>
            </a:xfrm>
          </p:grpSpPr>
          <p:sp>
            <p:nvSpPr>
              <p:cNvPr id="644" name="Google Shape;644;p47"/>
              <p:cNvSpPr/>
              <p:nvPr/>
            </p:nvSpPr>
            <p:spPr>
              <a:xfrm>
                <a:off x="595503" y="3690365"/>
                <a:ext cx="914400" cy="836104"/>
              </a:xfrm>
              <a:custGeom>
                <a:avLst/>
                <a:gdLst/>
                <a:ahLst/>
                <a:cxnLst/>
                <a:rect l="l" t="t" r="r" b="b"/>
                <a:pathLst>
                  <a:path w="914400" h="836104" extrusionOk="0">
                    <a:moveTo>
                      <a:pt x="914400" y="418052"/>
                    </a:moveTo>
                    <a:cubicBezTo>
                      <a:pt x="914400" y="648936"/>
                      <a:pt x="709705" y="836105"/>
                      <a:pt x="457200" y="836105"/>
                    </a:cubicBezTo>
                    <a:cubicBezTo>
                      <a:pt x="204695" y="836105"/>
                      <a:pt x="0" y="648936"/>
                      <a:pt x="0" y="418052"/>
                    </a:cubicBezTo>
                    <a:cubicBezTo>
                      <a:pt x="0" y="187168"/>
                      <a:pt x="204695" y="0"/>
                      <a:pt x="457200" y="0"/>
                    </a:cubicBezTo>
                    <a:cubicBezTo>
                      <a:pt x="709705" y="0"/>
                      <a:pt x="914400" y="187168"/>
                      <a:pt x="914400" y="41805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5" name="Google Shape;645;p47"/>
              <p:cNvSpPr/>
              <p:nvPr/>
            </p:nvSpPr>
            <p:spPr>
              <a:xfrm>
                <a:off x="590740" y="3685603"/>
                <a:ext cx="923924" cy="845629"/>
              </a:xfrm>
              <a:custGeom>
                <a:avLst/>
                <a:gdLst/>
                <a:ahLst/>
                <a:cxnLst/>
                <a:rect l="l" t="t" r="r" b="b"/>
                <a:pathLst>
                  <a:path w="923924" h="845629" extrusionOk="0">
                    <a:moveTo>
                      <a:pt x="461962" y="845630"/>
                    </a:moveTo>
                    <a:cubicBezTo>
                      <a:pt x="207264" y="845630"/>
                      <a:pt x="0" y="655987"/>
                      <a:pt x="0" y="422815"/>
                    </a:cubicBezTo>
                    <a:cubicBezTo>
                      <a:pt x="0" y="189643"/>
                      <a:pt x="207264" y="0"/>
                      <a:pt x="461962" y="0"/>
                    </a:cubicBezTo>
                    <a:cubicBezTo>
                      <a:pt x="716661" y="0"/>
                      <a:pt x="923925" y="189643"/>
                      <a:pt x="923925" y="422815"/>
                    </a:cubicBezTo>
                    <a:cubicBezTo>
                      <a:pt x="923925" y="655987"/>
                      <a:pt x="716661" y="845630"/>
                      <a:pt x="461962" y="845630"/>
                    </a:cubicBezTo>
                    <a:close/>
                    <a:moveTo>
                      <a:pt x="461962" y="9430"/>
                    </a:moveTo>
                    <a:cubicBezTo>
                      <a:pt x="212503" y="9430"/>
                      <a:pt x="9525" y="194881"/>
                      <a:pt x="9525" y="422720"/>
                    </a:cubicBezTo>
                    <a:cubicBezTo>
                      <a:pt x="9525" y="650653"/>
                      <a:pt x="212503" y="836009"/>
                      <a:pt x="461962" y="836009"/>
                    </a:cubicBezTo>
                    <a:cubicBezTo>
                      <a:pt x="711422" y="836009"/>
                      <a:pt x="914400" y="650557"/>
                      <a:pt x="914400" y="422720"/>
                    </a:cubicBezTo>
                    <a:cubicBezTo>
                      <a:pt x="914400" y="194881"/>
                      <a:pt x="711422" y="9430"/>
                      <a:pt x="461962" y="943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46" name="Google Shape;646;p47"/>
            <p:cNvGrpSpPr/>
            <p:nvPr/>
          </p:nvGrpSpPr>
          <p:grpSpPr>
            <a:xfrm flipH="1">
              <a:off x="4312816" y="4720297"/>
              <a:ext cx="678808" cy="531562"/>
              <a:chOff x="1981009" y="3632834"/>
              <a:chExt cx="923925" cy="845629"/>
            </a:xfrm>
          </p:grpSpPr>
          <p:sp>
            <p:nvSpPr>
              <p:cNvPr id="647" name="Google Shape;647;p47"/>
              <p:cNvSpPr/>
              <p:nvPr/>
            </p:nvSpPr>
            <p:spPr>
              <a:xfrm>
                <a:off x="1985772" y="3637597"/>
                <a:ext cx="914400" cy="836104"/>
              </a:xfrm>
              <a:custGeom>
                <a:avLst/>
                <a:gdLst/>
                <a:ahLst/>
                <a:cxnLst/>
                <a:rect l="l" t="t" r="r" b="b"/>
                <a:pathLst>
                  <a:path w="914400" h="836104" extrusionOk="0">
                    <a:moveTo>
                      <a:pt x="914400" y="418052"/>
                    </a:moveTo>
                    <a:cubicBezTo>
                      <a:pt x="914400" y="648936"/>
                      <a:pt x="709705" y="836105"/>
                      <a:pt x="457200" y="836105"/>
                    </a:cubicBezTo>
                    <a:cubicBezTo>
                      <a:pt x="204695" y="836105"/>
                      <a:pt x="0" y="648937"/>
                      <a:pt x="0" y="418052"/>
                    </a:cubicBezTo>
                    <a:cubicBezTo>
                      <a:pt x="0" y="187168"/>
                      <a:pt x="204695" y="0"/>
                      <a:pt x="457200" y="0"/>
                    </a:cubicBezTo>
                    <a:cubicBezTo>
                      <a:pt x="709705" y="0"/>
                      <a:pt x="914400" y="187168"/>
                      <a:pt x="914400" y="41805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8" name="Google Shape;648;p47"/>
              <p:cNvSpPr/>
              <p:nvPr/>
            </p:nvSpPr>
            <p:spPr>
              <a:xfrm>
                <a:off x="1981009" y="3632834"/>
                <a:ext cx="923925" cy="845629"/>
              </a:xfrm>
              <a:custGeom>
                <a:avLst/>
                <a:gdLst/>
                <a:ahLst/>
                <a:cxnLst/>
                <a:rect l="l" t="t" r="r" b="b"/>
                <a:pathLst>
                  <a:path w="923925" h="845629" extrusionOk="0">
                    <a:moveTo>
                      <a:pt x="461963" y="845630"/>
                    </a:moveTo>
                    <a:cubicBezTo>
                      <a:pt x="207264" y="845630"/>
                      <a:pt x="0" y="655987"/>
                      <a:pt x="0" y="422815"/>
                    </a:cubicBezTo>
                    <a:cubicBezTo>
                      <a:pt x="0" y="189643"/>
                      <a:pt x="207264" y="0"/>
                      <a:pt x="461963" y="0"/>
                    </a:cubicBezTo>
                    <a:cubicBezTo>
                      <a:pt x="716661" y="0"/>
                      <a:pt x="923925" y="189643"/>
                      <a:pt x="923925" y="422815"/>
                    </a:cubicBezTo>
                    <a:cubicBezTo>
                      <a:pt x="923925" y="655987"/>
                      <a:pt x="716756" y="845630"/>
                      <a:pt x="461963" y="845630"/>
                    </a:cubicBezTo>
                    <a:close/>
                    <a:moveTo>
                      <a:pt x="461963" y="9430"/>
                    </a:moveTo>
                    <a:cubicBezTo>
                      <a:pt x="212503" y="9430"/>
                      <a:pt x="9525" y="194881"/>
                      <a:pt x="9525" y="422720"/>
                    </a:cubicBezTo>
                    <a:cubicBezTo>
                      <a:pt x="9525" y="650558"/>
                      <a:pt x="212503" y="836009"/>
                      <a:pt x="461963" y="836009"/>
                    </a:cubicBezTo>
                    <a:cubicBezTo>
                      <a:pt x="711422" y="836009"/>
                      <a:pt x="914400" y="650558"/>
                      <a:pt x="914400" y="422720"/>
                    </a:cubicBezTo>
                    <a:cubicBezTo>
                      <a:pt x="914400" y="194881"/>
                      <a:pt x="711518" y="9430"/>
                      <a:pt x="461963" y="943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49" name="Google Shape;649;p47"/>
            <p:cNvGrpSpPr/>
            <p:nvPr/>
          </p:nvGrpSpPr>
          <p:grpSpPr>
            <a:xfrm flipH="1">
              <a:off x="4180606" y="5025097"/>
              <a:ext cx="1932216" cy="937955"/>
              <a:chOff x="639776" y="4204641"/>
              <a:chExt cx="2431684" cy="1180411"/>
            </a:xfrm>
          </p:grpSpPr>
          <p:sp>
            <p:nvSpPr>
              <p:cNvPr id="650" name="Google Shape;650;p47"/>
              <p:cNvSpPr/>
              <p:nvPr/>
            </p:nvSpPr>
            <p:spPr>
              <a:xfrm>
                <a:off x="644494" y="4209600"/>
                <a:ext cx="2422265" cy="1170255"/>
              </a:xfrm>
              <a:custGeom>
                <a:avLst/>
                <a:gdLst/>
                <a:ahLst/>
                <a:cxnLst/>
                <a:rect l="l" t="t" r="r" b="b"/>
                <a:pathLst>
                  <a:path w="2422265" h="1170255" extrusionOk="0">
                    <a:moveTo>
                      <a:pt x="1266982" y="259"/>
                    </a:moveTo>
                    <a:cubicBezTo>
                      <a:pt x="931417" y="-4789"/>
                      <a:pt x="677766" y="64838"/>
                      <a:pt x="502030" y="135609"/>
                    </a:cubicBezTo>
                    <a:cubicBezTo>
                      <a:pt x="326579" y="206284"/>
                      <a:pt x="157225" y="277246"/>
                      <a:pt x="64927" y="448505"/>
                    </a:cubicBezTo>
                    <a:cubicBezTo>
                      <a:pt x="45592" y="484415"/>
                      <a:pt x="-45467" y="664056"/>
                      <a:pt x="28542" y="829124"/>
                    </a:cubicBezTo>
                    <a:cubicBezTo>
                      <a:pt x="125506" y="1045437"/>
                      <a:pt x="442308" y="1094586"/>
                      <a:pt x="747965" y="1142020"/>
                    </a:cubicBezTo>
                    <a:cubicBezTo>
                      <a:pt x="910652" y="1167262"/>
                      <a:pt x="1453958" y="1235842"/>
                      <a:pt x="2022791" y="989811"/>
                    </a:cubicBezTo>
                    <a:cubicBezTo>
                      <a:pt x="2349594" y="848460"/>
                      <a:pt x="2400077" y="726445"/>
                      <a:pt x="2414364" y="668438"/>
                    </a:cubicBezTo>
                    <a:cubicBezTo>
                      <a:pt x="2450464" y="521753"/>
                      <a:pt x="2352832" y="387640"/>
                      <a:pt x="2323305" y="347064"/>
                    </a:cubicBezTo>
                    <a:cubicBezTo>
                      <a:pt x="2079846" y="12451"/>
                      <a:pt x="1525872" y="4164"/>
                      <a:pt x="1266982" y="259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1" name="Google Shape;651;p47"/>
              <p:cNvSpPr/>
              <p:nvPr/>
            </p:nvSpPr>
            <p:spPr>
              <a:xfrm>
                <a:off x="639776" y="4204641"/>
                <a:ext cx="2431684" cy="1180411"/>
              </a:xfrm>
              <a:custGeom>
                <a:avLst/>
                <a:gdLst/>
                <a:ahLst/>
                <a:cxnLst/>
                <a:rect l="l" t="t" r="r" b="b"/>
                <a:pathLst>
                  <a:path w="2431684" h="1180411" extrusionOk="0">
                    <a:moveTo>
                      <a:pt x="1125492" y="1180412"/>
                    </a:moveTo>
                    <a:cubicBezTo>
                      <a:pt x="974616" y="1180412"/>
                      <a:pt x="846124" y="1166696"/>
                      <a:pt x="752017" y="1152123"/>
                    </a:cubicBezTo>
                    <a:cubicBezTo>
                      <a:pt x="444740" y="1104402"/>
                      <a:pt x="127082" y="1055063"/>
                      <a:pt x="28974" y="836369"/>
                    </a:cubicBezTo>
                    <a:cubicBezTo>
                      <a:pt x="-43130" y="675587"/>
                      <a:pt x="38785" y="500803"/>
                      <a:pt x="65550" y="451082"/>
                    </a:cubicBezTo>
                    <a:cubicBezTo>
                      <a:pt x="160610" y="274679"/>
                      <a:pt x="335679" y="204099"/>
                      <a:pt x="505034" y="135900"/>
                    </a:cubicBezTo>
                    <a:cubicBezTo>
                      <a:pt x="738777" y="41793"/>
                      <a:pt x="996714" y="-3927"/>
                      <a:pt x="1271701" y="264"/>
                    </a:cubicBezTo>
                    <a:lnTo>
                      <a:pt x="1271701" y="264"/>
                    </a:lnTo>
                    <a:cubicBezTo>
                      <a:pt x="1536306" y="4265"/>
                      <a:pt x="2086850" y="12456"/>
                      <a:pt x="2331738" y="348974"/>
                    </a:cubicBezTo>
                    <a:cubicBezTo>
                      <a:pt x="2417082" y="466227"/>
                      <a:pt x="2447943" y="575860"/>
                      <a:pt x="2423654" y="674729"/>
                    </a:cubicBezTo>
                    <a:cubicBezTo>
                      <a:pt x="2395079" y="790839"/>
                      <a:pt x="2266111" y="897138"/>
                      <a:pt x="2029319" y="999532"/>
                    </a:cubicBezTo>
                    <a:cubicBezTo>
                      <a:pt x="1702421" y="1140883"/>
                      <a:pt x="1381715" y="1180412"/>
                      <a:pt x="1125492" y="1180412"/>
                    </a:cubicBezTo>
                    <a:close/>
                    <a:moveTo>
                      <a:pt x="1237697" y="9980"/>
                    </a:moveTo>
                    <a:cubicBezTo>
                      <a:pt x="976616" y="9980"/>
                      <a:pt x="731443" y="55414"/>
                      <a:pt x="508558" y="145235"/>
                    </a:cubicBezTo>
                    <a:cubicBezTo>
                      <a:pt x="340727" y="212862"/>
                      <a:pt x="167277" y="282680"/>
                      <a:pt x="73932" y="455940"/>
                    </a:cubicBezTo>
                    <a:cubicBezTo>
                      <a:pt x="47738" y="504613"/>
                      <a:pt x="-32462" y="675491"/>
                      <a:pt x="37642" y="831892"/>
                    </a:cubicBezTo>
                    <a:cubicBezTo>
                      <a:pt x="133463" y="1045728"/>
                      <a:pt x="448646" y="1094687"/>
                      <a:pt x="753446" y="1142026"/>
                    </a:cubicBezTo>
                    <a:cubicBezTo>
                      <a:pt x="1006620" y="1181364"/>
                      <a:pt x="1508492" y="1213844"/>
                      <a:pt x="2025795" y="990102"/>
                    </a:cubicBezTo>
                    <a:cubicBezTo>
                      <a:pt x="2259634" y="888947"/>
                      <a:pt x="2386793" y="784934"/>
                      <a:pt x="2414511" y="672062"/>
                    </a:cubicBezTo>
                    <a:cubicBezTo>
                      <a:pt x="2438037" y="576336"/>
                      <a:pt x="2407748" y="469656"/>
                      <a:pt x="2324309" y="355070"/>
                    </a:cubicBezTo>
                    <a:cubicBezTo>
                      <a:pt x="2082183" y="22362"/>
                      <a:pt x="1534781" y="14171"/>
                      <a:pt x="1271701" y="10265"/>
                    </a:cubicBezTo>
                    <a:cubicBezTo>
                      <a:pt x="1260271" y="10075"/>
                      <a:pt x="1248936" y="9980"/>
                      <a:pt x="1237697" y="998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52" name="Google Shape;652;p47"/>
            <p:cNvSpPr/>
            <p:nvPr/>
          </p:nvSpPr>
          <p:spPr>
            <a:xfrm flipH="1">
              <a:off x="5388719" y="4761844"/>
              <a:ext cx="672084" cy="526746"/>
            </a:xfrm>
            <a:custGeom>
              <a:avLst/>
              <a:gdLst/>
              <a:ahLst/>
              <a:cxnLst/>
              <a:rect l="l" t="t" r="r" b="b"/>
              <a:pathLst>
                <a:path w="914400" h="836104" extrusionOk="0">
                  <a:moveTo>
                    <a:pt x="914400" y="418052"/>
                  </a:moveTo>
                  <a:cubicBezTo>
                    <a:pt x="914400" y="648936"/>
                    <a:pt x="709705" y="836105"/>
                    <a:pt x="457200" y="836105"/>
                  </a:cubicBezTo>
                  <a:cubicBezTo>
                    <a:pt x="204695" y="836105"/>
                    <a:pt x="0" y="648936"/>
                    <a:pt x="0" y="418052"/>
                  </a:cubicBezTo>
                  <a:cubicBezTo>
                    <a:pt x="0" y="187168"/>
                    <a:pt x="204695" y="0"/>
                    <a:pt x="457200" y="0"/>
                  </a:cubicBezTo>
                  <a:cubicBezTo>
                    <a:pt x="709705" y="0"/>
                    <a:pt x="914400" y="187168"/>
                    <a:pt x="914400" y="41805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3" name="Google Shape;653;p47"/>
            <p:cNvSpPr/>
            <p:nvPr/>
          </p:nvSpPr>
          <p:spPr>
            <a:xfrm flipH="1">
              <a:off x="4367350" y="4728672"/>
              <a:ext cx="672083" cy="526746"/>
            </a:xfrm>
            <a:custGeom>
              <a:avLst/>
              <a:gdLst/>
              <a:ahLst/>
              <a:cxnLst/>
              <a:rect l="l" t="t" r="r" b="b"/>
              <a:pathLst>
                <a:path w="914399" h="836104" extrusionOk="0">
                  <a:moveTo>
                    <a:pt x="914400" y="418052"/>
                  </a:moveTo>
                  <a:cubicBezTo>
                    <a:pt x="914400" y="648936"/>
                    <a:pt x="709705" y="836105"/>
                    <a:pt x="457200" y="836105"/>
                  </a:cubicBezTo>
                  <a:cubicBezTo>
                    <a:pt x="204695" y="836105"/>
                    <a:pt x="0" y="648937"/>
                    <a:pt x="0" y="418052"/>
                  </a:cubicBezTo>
                  <a:cubicBezTo>
                    <a:pt x="0" y="187169"/>
                    <a:pt x="204695" y="0"/>
                    <a:pt x="457200" y="0"/>
                  </a:cubicBezTo>
                  <a:cubicBezTo>
                    <a:pt x="709705" y="0"/>
                    <a:pt x="914400" y="187168"/>
                    <a:pt x="914400" y="41805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4" name="Google Shape;654;p47"/>
            <p:cNvSpPr/>
            <p:nvPr/>
          </p:nvSpPr>
          <p:spPr>
            <a:xfrm flipH="1">
              <a:off x="5493432" y="4843696"/>
              <a:ext cx="462757" cy="362685"/>
            </a:xfrm>
            <a:custGeom>
              <a:avLst/>
              <a:gdLst/>
              <a:ahLst/>
              <a:cxnLst/>
              <a:rect l="l" t="t" r="r" b="b"/>
              <a:pathLst>
                <a:path w="629602" h="575690" extrusionOk="0">
                  <a:moveTo>
                    <a:pt x="629603" y="287845"/>
                  </a:moveTo>
                  <a:cubicBezTo>
                    <a:pt x="629603" y="446818"/>
                    <a:pt x="488661" y="575691"/>
                    <a:pt x="314801" y="575691"/>
                  </a:cubicBezTo>
                  <a:cubicBezTo>
                    <a:pt x="140941" y="575691"/>
                    <a:pt x="0" y="446818"/>
                    <a:pt x="0" y="287845"/>
                  </a:cubicBezTo>
                  <a:cubicBezTo>
                    <a:pt x="0" y="128873"/>
                    <a:pt x="140941" y="0"/>
                    <a:pt x="314801" y="0"/>
                  </a:cubicBezTo>
                  <a:cubicBezTo>
                    <a:pt x="488661" y="0"/>
                    <a:pt x="629603" y="128873"/>
                    <a:pt x="629603" y="2878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5" name="Google Shape;655;p47"/>
            <p:cNvSpPr/>
            <p:nvPr/>
          </p:nvSpPr>
          <p:spPr>
            <a:xfrm flipH="1">
              <a:off x="4472062" y="4810524"/>
              <a:ext cx="462757" cy="362685"/>
            </a:xfrm>
            <a:custGeom>
              <a:avLst/>
              <a:gdLst/>
              <a:ahLst/>
              <a:cxnLst/>
              <a:rect l="l" t="t" r="r" b="b"/>
              <a:pathLst>
                <a:path w="629602" h="575690" extrusionOk="0">
                  <a:moveTo>
                    <a:pt x="629603" y="287846"/>
                  </a:moveTo>
                  <a:cubicBezTo>
                    <a:pt x="629603" y="446818"/>
                    <a:pt x="488661" y="575691"/>
                    <a:pt x="314801" y="575691"/>
                  </a:cubicBezTo>
                  <a:cubicBezTo>
                    <a:pt x="140941" y="575691"/>
                    <a:pt x="0" y="446818"/>
                    <a:pt x="0" y="287846"/>
                  </a:cubicBezTo>
                  <a:cubicBezTo>
                    <a:pt x="0" y="128873"/>
                    <a:pt x="140941" y="0"/>
                    <a:pt x="314801" y="0"/>
                  </a:cubicBezTo>
                  <a:cubicBezTo>
                    <a:pt x="488661" y="0"/>
                    <a:pt x="629603" y="128873"/>
                    <a:pt x="629603" y="2878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6" name="Google Shape;656;p47"/>
            <p:cNvSpPr/>
            <p:nvPr/>
          </p:nvSpPr>
          <p:spPr>
            <a:xfrm flipH="1">
              <a:off x="5545801" y="4833361"/>
              <a:ext cx="375107" cy="283535"/>
            </a:xfrm>
            <a:custGeom>
              <a:avLst/>
              <a:gdLst/>
              <a:ahLst/>
              <a:cxnLst/>
              <a:rect l="l" t="t" r="r" b="b"/>
              <a:pathLst>
                <a:path w="510349" h="466725" extrusionOk="0">
                  <a:moveTo>
                    <a:pt x="510350" y="233362"/>
                  </a:moveTo>
                  <a:cubicBezTo>
                    <a:pt x="510350" y="362245"/>
                    <a:pt x="396104" y="466725"/>
                    <a:pt x="255175" y="466725"/>
                  </a:cubicBezTo>
                  <a:cubicBezTo>
                    <a:pt x="114246" y="466725"/>
                    <a:pt x="0" y="362245"/>
                    <a:pt x="0" y="233362"/>
                  </a:cubicBezTo>
                  <a:cubicBezTo>
                    <a:pt x="0" y="104480"/>
                    <a:pt x="114246" y="0"/>
                    <a:pt x="255175" y="0"/>
                  </a:cubicBezTo>
                  <a:cubicBezTo>
                    <a:pt x="396104" y="0"/>
                    <a:pt x="510350" y="104480"/>
                    <a:pt x="510350" y="233362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7" name="Google Shape;657;p47"/>
            <p:cNvSpPr/>
            <p:nvPr/>
          </p:nvSpPr>
          <p:spPr>
            <a:xfrm flipH="1">
              <a:off x="4524429" y="4787213"/>
              <a:ext cx="375107" cy="283535"/>
            </a:xfrm>
            <a:custGeom>
              <a:avLst/>
              <a:gdLst/>
              <a:ahLst/>
              <a:cxnLst/>
              <a:rect l="l" t="t" r="r" b="b"/>
              <a:pathLst>
                <a:path w="510349" h="466725" extrusionOk="0">
                  <a:moveTo>
                    <a:pt x="510350" y="233362"/>
                  </a:moveTo>
                  <a:cubicBezTo>
                    <a:pt x="510350" y="362245"/>
                    <a:pt x="396104" y="466725"/>
                    <a:pt x="255175" y="466725"/>
                  </a:cubicBezTo>
                  <a:cubicBezTo>
                    <a:pt x="114246" y="466725"/>
                    <a:pt x="0" y="362245"/>
                    <a:pt x="0" y="233362"/>
                  </a:cubicBezTo>
                  <a:cubicBezTo>
                    <a:pt x="0" y="104480"/>
                    <a:pt x="114246" y="0"/>
                    <a:pt x="255175" y="0"/>
                  </a:cubicBezTo>
                  <a:cubicBezTo>
                    <a:pt x="396104" y="0"/>
                    <a:pt x="510350" y="104480"/>
                    <a:pt x="510350" y="233362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8" name="Google Shape;658;p47"/>
            <p:cNvSpPr/>
            <p:nvPr/>
          </p:nvSpPr>
          <p:spPr>
            <a:xfrm flipH="1">
              <a:off x="5704288" y="4859550"/>
              <a:ext cx="133156" cy="100683"/>
            </a:xfrm>
            <a:custGeom>
              <a:avLst/>
              <a:gdLst/>
              <a:ahLst/>
              <a:cxnLst/>
              <a:rect l="l" t="t" r="r" b="b"/>
              <a:pathLst>
                <a:path w="181165" h="165734" extrusionOk="0">
                  <a:moveTo>
                    <a:pt x="181166" y="82868"/>
                  </a:moveTo>
                  <a:cubicBezTo>
                    <a:pt x="181166" y="128634"/>
                    <a:pt x="140610" y="165735"/>
                    <a:pt x="90583" y="165735"/>
                  </a:cubicBezTo>
                  <a:cubicBezTo>
                    <a:pt x="40555" y="165735"/>
                    <a:pt x="0" y="128634"/>
                    <a:pt x="0" y="82868"/>
                  </a:cubicBezTo>
                  <a:cubicBezTo>
                    <a:pt x="0" y="37101"/>
                    <a:pt x="40555" y="0"/>
                    <a:pt x="90583" y="0"/>
                  </a:cubicBezTo>
                  <a:cubicBezTo>
                    <a:pt x="140610" y="0"/>
                    <a:pt x="181166" y="37101"/>
                    <a:pt x="181166" y="8286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9" name="Google Shape;659;p47"/>
            <p:cNvSpPr/>
            <p:nvPr/>
          </p:nvSpPr>
          <p:spPr>
            <a:xfrm flipH="1">
              <a:off x="4703489" y="4820267"/>
              <a:ext cx="133156" cy="100683"/>
            </a:xfrm>
            <a:custGeom>
              <a:avLst/>
              <a:gdLst/>
              <a:ahLst/>
              <a:cxnLst/>
              <a:rect l="l" t="t" r="r" b="b"/>
              <a:pathLst>
                <a:path w="181165" h="165734" extrusionOk="0">
                  <a:moveTo>
                    <a:pt x="181166" y="82867"/>
                  </a:moveTo>
                  <a:cubicBezTo>
                    <a:pt x="181166" y="128634"/>
                    <a:pt x="140610" y="165735"/>
                    <a:pt x="90583" y="165735"/>
                  </a:cubicBezTo>
                  <a:cubicBezTo>
                    <a:pt x="40555" y="165735"/>
                    <a:pt x="0" y="128634"/>
                    <a:pt x="0" y="82867"/>
                  </a:cubicBezTo>
                  <a:cubicBezTo>
                    <a:pt x="0" y="37101"/>
                    <a:pt x="40555" y="0"/>
                    <a:pt x="90583" y="0"/>
                  </a:cubicBezTo>
                  <a:cubicBezTo>
                    <a:pt x="140610" y="0"/>
                    <a:pt x="181166" y="37101"/>
                    <a:pt x="181166" y="8286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0" name="Google Shape;660;p47"/>
            <p:cNvSpPr/>
            <p:nvPr/>
          </p:nvSpPr>
          <p:spPr>
            <a:xfrm flipH="1">
              <a:off x="4268975" y="4998562"/>
              <a:ext cx="1925701" cy="945586"/>
            </a:xfrm>
            <a:custGeom>
              <a:avLst/>
              <a:gdLst/>
              <a:ahLst/>
              <a:cxnLst/>
              <a:rect l="l" t="t" r="r" b="b"/>
              <a:pathLst>
                <a:path w="2422265" h="1189416" extrusionOk="0">
                  <a:moveTo>
                    <a:pt x="1266982" y="264"/>
                  </a:moveTo>
                  <a:cubicBezTo>
                    <a:pt x="931417" y="-4879"/>
                    <a:pt x="677766" y="65892"/>
                    <a:pt x="502030" y="137805"/>
                  </a:cubicBezTo>
                  <a:cubicBezTo>
                    <a:pt x="326579" y="209624"/>
                    <a:pt x="157225" y="281728"/>
                    <a:pt x="64927" y="455845"/>
                  </a:cubicBezTo>
                  <a:cubicBezTo>
                    <a:pt x="45592" y="492326"/>
                    <a:pt x="-45467" y="674920"/>
                    <a:pt x="28542" y="842655"/>
                  </a:cubicBezTo>
                  <a:cubicBezTo>
                    <a:pt x="125506" y="1062397"/>
                    <a:pt x="442308" y="1112403"/>
                    <a:pt x="747965" y="1160695"/>
                  </a:cubicBezTo>
                  <a:cubicBezTo>
                    <a:pt x="910652" y="1186413"/>
                    <a:pt x="1453958" y="1256040"/>
                    <a:pt x="2022791" y="1006009"/>
                  </a:cubicBezTo>
                  <a:cubicBezTo>
                    <a:pt x="2349594" y="862372"/>
                    <a:pt x="2400076" y="738357"/>
                    <a:pt x="2414364" y="679397"/>
                  </a:cubicBezTo>
                  <a:cubicBezTo>
                    <a:pt x="2450464" y="530331"/>
                    <a:pt x="2352832" y="394028"/>
                    <a:pt x="2323305" y="352785"/>
                  </a:cubicBezTo>
                  <a:cubicBezTo>
                    <a:pt x="2079751" y="12647"/>
                    <a:pt x="1525872" y="4170"/>
                    <a:pt x="1266982" y="26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1" name="Google Shape;661;p47"/>
            <p:cNvSpPr/>
            <p:nvPr/>
          </p:nvSpPr>
          <p:spPr>
            <a:xfrm flipH="1">
              <a:off x="4624818" y="5252736"/>
              <a:ext cx="1214297" cy="416195"/>
            </a:xfrm>
            <a:custGeom>
              <a:avLst/>
              <a:gdLst/>
              <a:ahLst/>
              <a:cxnLst/>
              <a:rect l="l" t="t" r="r" b="b"/>
              <a:pathLst>
                <a:path w="1527418" h="523516" extrusionOk="0">
                  <a:moveTo>
                    <a:pt x="1503058" y="3906"/>
                  </a:moveTo>
                  <a:cubicBezTo>
                    <a:pt x="1484389" y="20479"/>
                    <a:pt x="1466482" y="37910"/>
                    <a:pt x="1448765" y="55531"/>
                  </a:cubicBezTo>
                  <a:cubicBezTo>
                    <a:pt x="1305319" y="182118"/>
                    <a:pt x="1125772" y="266034"/>
                    <a:pt x="939463" y="306991"/>
                  </a:cubicBezTo>
                  <a:cubicBezTo>
                    <a:pt x="834307" y="330137"/>
                    <a:pt x="726484" y="337662"/>
                    <a:pt x="619042" y="337376"/>
                  </a:cubicBezTo>
                  <a:cubicBezTo>
                    <a:pt x="516172" y="337090"/>
                    <a:pt x="412636" y="327851"/>
                    <a:pt x="313195" y="300419"/>
                  </a:cubicBezTo>
                  <a:cubicBezTo>
                    <a:pt x="204895" y="270606"/>
                    <a:pt x="103930" y="217932"/>
                    <a:pt x="24873" y="137351"/>
                  </a:cubicBezTo>
                  <a:cubicBezTo>
                    <a:pt x="18967" y="131350"/>
                    <a:pt x="11538" y="132398"/>
                    <a:pt x="6394" y="136494"/>
                  </a:cubicBezTo>
                  <a:cubicBezTo>
                    <a:pt x="679" y="140208"/>
                    <a:pt x="-2464" y="147352"/>
                    <a:pt x="2394" y="154686"/>
                  </a:cubicBezTo>
                  <a:cubicBezTo>
                    <a:pt x="2394" y="154686"/>
                    <a:pt x="2394" y="154686"/>
                    <a:pt x="2489" y="154782"/>
                  </a:cubicBezTo>
                  <a:cubicBezTo>
                    <a:pt x="2680" y="155163"/>
                    <a:pt x="2965" y="155448"/>
                    <a:pt x="3251" y="155829"/>
                  </a:cubicBezTo>
                  <a:cubicBezTo>
                    <a:pt x="25349" y="188500"/>
                    <a:pt x="56686" y="214980"/>
                    <a:pt x="87357" y="239268"/>
                  </a:cubicBezTo>
                  <a:cubicBezTo>
                    <a:pt x="132886" y="275368"/>
                    <a:pt x="181369" y="307658"/>
                    <a:pt x="231280" y="337376"/>
                  </a:cubicBezTo>
                  <a:cubicBezTo>
                    <a:pt x="345675" y="405765"/>
                    <a:pt x="469595" y="464249"/>
                    <a:pt x="598849" y="498825"/>
                  </a:cubicBezTo>
                  <a:cubicBezTo>
                    <a:pt x="655809" y="514065"/>
                    <a:pt x="715531" y="525209"/>
                    <a:pt x="774681" y="523304"/>
                  </a:cubicBezTo>
                  <a:cubicBezTo>
                    <a:pt x="835260" y="521399"/>
                    <a:pt x="893934" y="504254"/>
                    <a:pt x="949369" y="480632"/>
                  </a:cubicBezTo>
                  <a:cubicBezTo>
                    <a:pt x="1070623" y="428911"/>
                    <a:pt x="1177588" y="345758"/>
                    <a:pt x="1275886" y="259366"/>
                  </a:cubicBezTo>
                  <a:cubicBezTo>
                    <a:pt x="1341895" y="201359"/>
                    <a:pt x="1403426" y="138875"/>
                    <a:pt x="1466386" y="77820"/>
                  </a:cubicBezTo>
                  <a:cubicBezTo>
                    <a:pt x="1486008" y="60579"/>
                    <a:pt x="1505058" y="42768"/>
                    <a:pt x="1523155" y="24099"/>
                  </a:cubicBezTo>
                  <a:cubicBezTo>
                    <a:pt x="1536109" y="10764"/>
                    <a:pt x="1516678" y="-8286"/>
                    <a:pt x="1503058" y="390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62" name="Google Shape;662;p47"/>
          <p:cNvSpPr/>
          <p:nvPr/>
        </p:nvSpPr>
        <p:spPr>
          <a:xfrm>
            <a:off x="5173023" y="6202085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5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3"/>
                </a:cubicBezTo>
                <a:cubicBezTo>
                  <a:pt x="145912" y="140282"/>
                  <a:pt x="197540" y="265200"/>
                  <a:pt x="252889" y="388495"/>
                </a:cubicBezTo>
                <a:cubicBezTo>
                  <a:pt x="215385" y="261001"/>
                  <a:pt x="226932" y="119669"/>
                  <a:pt x="284668" y="0"/>
                </a:cubicBezTo>
                <a:cubicBezTo>
                  <a:pt x="292111" y="137228"/>
                  <a:pt x="299746" y="275793"/>
                  <a:pt x="336772" y="408058"/>
                </a:cubicBezTo>
                <a:cubicBezTo>
                  <a:pt x="335723" y="305567"/>
                  <a:pt x="373131" y="203075"/>
                  <a:pt x="440028" y="125490"/>
                </a:cubicBezTo>
                <a:cubicBezTo>
                  <a:pt x="400615" y="239529"/>
                  <a:pt x="384392" y="361584"/>
                  <a:pt x="392790" y="482017"/>
                </a:cubicBezTo>
                <a:cubicBezTo>
                  <a:pt x="406532" y="441459"/>
                  <a:pt x="420942" y="400424"/>
                  <a:pt x="445467" y="365210"/>
                </a:cubicBezTo>
                <a:cubicBezTo>
                  <a:pt x="469993" y="330092"/>
                  <a:pt x="506161" y="300986"/>
                  <a:pt x="548531" y="294306"/>
                </a:cubicBezTo>
                <a:cubicBezTo>
                  <a:pt x="467130" y="378761"/>
                  <a:pt x="407772" y="484212"/>
                  <a:pt x="377712" y="597582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3" name="Google Shape;663;p47"/>
          <p:cNvSpPr/>
          <p:nvPr/>
        </p:nvSpPr>
        <p:spPr>
          <a:xfrm>
            <a:off x="5331246" y="6228424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4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3"/>
                </a:cubicBezTo>
                <a:cubicBezTo>
                  <a:pt x="145912" y="140282"/>
                  <a:pt x="197540" y="265200"/>
                  <a:pt x="252889" y="388495"/>
                </a:cubicBezTo>
                <a:cubicBezTo>
                  <a:pt x="215385" y="261001"/>
                  <a:pt x="226932" y="119669"/>
                  <a:pt x="284668" y="0"/>
                </a:cubicBezTo>
                <a:cubicBezTo>
                  <a:pt x="292111" y="137228"/>
                  <a:pt x="299746" y="275793"/>
                  <a:pt x="336772" y="408059"/>
                </a:cubicBezTo>
                <a:cubicBezTo>
                  <a:pt x="335723" y="305567"/>
                  <a:pt x="373131" y="203075"/>
                  <a:pt x="440028" y="125490"/>
                </a:cubicBezTo>
                <a:cubicBezTo>
                  <a:pt x="400615" y="239529"/>
                  <a:pt x="384392" y="361584"/>
                  <a:pt x="392790" y="482017"/>
                </a:cubicBezTo>
                <a:cubicBezTo>
                  <a:pt x="406532" y="441459"/>
                  <a:pt x="420942" y="400424"/>
                  <a:pt x="445467" y="365210"/>
                </a:cubicBezTo>
                <a:cubicBezTo>
                  <a:pt x="469993" y="330092"/>
                  <a:pt x="506161" y="300986"/>
                  <a:pt x="548531" y="294306"/>
                </a:cubicBezTo>
                <a:cubicBezTo>
                  <a:pt x="467130" y="378762"/>
                  <a:pt x="407772" y="484212"/>
                  <a:pt x="377712" y="597582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64" name="Google Shape;664;p47"/>
          <p:cNvGrpSpPr/>
          <p:nvPr/>
        </p:nvGrpSpPr>
        <p:grpSpPr>
          <a:xfrm flipH="1">
            <a:off x="5271362" y="6636536"/>
            <a:ext cx="627883" cy="247788"/>
            <a:chOff x="499080" y="948150"/>
            <a:chExt cx="627883" cy="247788"/>
          </a:xfrm>
        </p:grpSpPr>
        <p:grpSp>
          <p:nvGrpSpPr>
            <p:cNvPr id="665" name="Google Shape;665;p47"/>
            <p:cNvGrpSpPr/>
            <p:nvPr/>
          </p:nvGrpSpPr>
          <p:grpSpPr>
            <a:xfrm>
              <a:off x="499080" y="948150"/>
              <a:ext cx="627883" cy="247788"/>
              <a:chOff x="499080" y="948150"/>
              <a:chExt cx="627883" cy="247788"/>
            </a:xfrm>
          </p:grpSpPr>
          <p:sp>
            <p:nvSpPr>
              <p:cNvPr id="666" name="Google Shape;666;p47"/>
              <p:cNvSpPr/>
              <p:nvPr/>
            </p:nvSpPr>
            <p:spPr>
              <a:xfrm>
                <a:off x="513176" y="961835"/>
                <a:ext cx="599608" cy="219581"/>
              </a:xfrm>
              <a:custGeom>
                <a:avLst/>
                <a:gdLst/>
                <a:ahLst/>
                <a:cxnLst/>
                <a:rect l="l" t="t" r="r" b="b"/>
                <a:pathLst>
                  <a:path w="599608" h="219581" extrusionOk="0">
                    <a:moveTo>
                      <a:pt x="13305" y="105644"/>
                    </a:moveTo>
                    <a:cubicBezTo>
                      <a:pt x="20558" y="94574"/>
                      <a:pt x="30101" y="84363"/>
                      <a:pt x="39835" y="75966"/>
                    </a:cubicBezTo>
                    <a:cubicBezTo>
                      <a:pt x="88695" y="33690"/>
                      <a:pt x="151011" y="7256"/>
                      <a:pt x="215426" y="1339"/>
                    </a:cubicBezTo>
                    <a:cubicBezTo>
                      <a:pt x="250640" y="-1905"/>
                      <a:pt x="286330" y="958"/>
                      <a:pt x="321067" y="7638"/>
                    </a:cubicBezTo>
                    <a:cubicBezTo>
                      <a:pt x="420600" y="26915"/>
                      <a:pt x="543419" y="61651"/>
                      <a:pt x="593806" y="147156"/>
                    </a:cubicBezTo>
                    <a:cubicBezTo>
                      <a:pt x="608597" y="172159"/>
                      <a:pt x="593710" y="204033"/>
                      <a:pt x="564986" y="208422"/>
                    </a:cubicBezTo>
                    <a:cubicBezTo>
                      <a:pt x="461444" y="224359"/>
                      <a:pt x="210082" y="223596"/>
                      <a:pt x="60829" y="203746"/>
                    </a:cubicBezTo>
                    <a:cubicBezTo>
                      <a:pt x="44511" y="201551"/>
                      <a:pt x="28765" y="194871"/>
                      <a:pt x="17122" y="183229"/>
                    </a:cubicBezTo>
                    <a:cubicBezTo>
                      <a:pt x="-7689" y="158226"/>
                      <a:pt x="-2441" y="129693"/>
                      <a:pt x="13305" y="105644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7" name="Google Shape;667;p47"/>
              <p:cNvSpPr/>
              <p:nvPr/>
            </p:nvSpPr>
            <p:spPr>
              <a:xfrm>
                <a:off x="499080" y="948150"/>
                <a:ext cx="627883" cy="247788"/>
              </a:xfrm>
              <a:custGeom>
                <a:avLst/>
                <a:gdLst/>
                <a:ahLst/>
                <a:cxnLst/>
                <a:rect l="l" t="t" r="r" b="b"/>
                <a:pathLst>
                  <a:path w="627883" h="247788" extrusionOk="0">
                    <a:moveTo>
                      <a:pt x="39807" y="126581"/>
                    </a:moveTo>
                    <a:cubicBezTo>
                      <a:pt x="66623" y="87073"/>
                      <a:pt x="115961" y="59971"/>
                      <a:pt x="160049" y="44702"/>
                    </a:cubicBezTo>
                    <a:cubicBezTo>
                      <a:pt x="210055" y="27334"/>
                      <a:pt x="263304" y="24185"/>
                      <a:pt x="315409" y="32392"/>
                    </a:cubicBezTo>
                    <a:cubicBezTo>
                      <a:pt x="357303" y="38977"/>
                      <a:pt x="399197" y="49092"/>
                      <a:pt x="439468" y="62357"/>
                    </a:cubicBezTo>
                    <a:cubicBezTo>
                      <a:pt x="478404" y="75145"/>
                      <a:pt x="517244" y="92036"/>
                      <a:pt x="549785" y="117325"/>
                    </a:cubicBezTo>
                    <a:cubicBezTo>
                      <a:pt x="569157" y="132403"/>
                      <a:pt x="621167" y="176968"/>
                      <a:pt x="589580" y="202448"/>
                    </a:cubicBezTo>
                    <a:cubicBezTo>
                      <a:pt x="579178" y="210846"/>
                      <a:pt x="561237" y="210369"/>
                      <a:pt x="548449" y="211609"/>
                    </a:cubicBezTo>
                    <a:cubicBezTo>
                      <a:pt x="532512" y="213232"/>
                      <a:pt x="516576" y="214377"/>
                      <a:pt x="500639" y="215331"/>
                    </a:cubicBezTo>
                    <a:cubicBezTo>
                      <a:pt x="417519" y="220294"/>
                      <a:pt x="333923" y="219912"/>
                      <a:pt x="250803" y="216763"/>
                    </a:cubicBezTo>
                    <a:cubicBezTo>
                      <a:pt x="204424" y="214949"/>
                      <a:pt x="158141" y="212182"/>
                      <a:pt x="111953" y="207410"/>
                    </a:cubicBezTo>
                    <a:cubicBezTo>
                      <a:pt x="90385" y="205216"/>
                      <a:pt x="65287" y="205216"/>
                      <a:pt x="47156" y="191760"/>
                    </a:cubicBezTo>
                    <a:cubicBezTo>
                      <a:pt x="23680" y="174392"/>
                      <a:pt x="25493" y="149103"/>
                      <a:pt x="39807" y="126581"/>
                    </a:cubicBezTo>
                    <a:cubicBezTo>
                      <a:pt x="49637" y="110931"/>
                      <a:pt x="24920" y="96616"/>
                      <a:pt x="15091" y="112171"/>
                    </a:cubicBezTo>
                    <a:cubicBezTo>
                      <a:pt x="2017" y="132880"/>
                      <a:pt x="-5045" y="157787"/>
                      <a:pt x="4212" y="181454"/>
                    </a:cubicBezTo>
                    <a:cubicBezTo>
                      <a:pt x="14041" y="206552"/>
                      <a:pt x="37899" y="224206"/>
                      <a:pt x="63760" y="229932"/>
                    </a:cubicBezTo>
                    <a:cubicBezTo>
                      <a:pt x="83992" y="234417"/>
                      <a:pt x="105559" y="235562"/>
                      <a:pt x="126076" y="237471"/>
                    </a:cubicBezTo>
                    <a:cubicBezTo>
                      <a:pt x="149361" y="239666"/>
                      <a:pt x="172741" y="241384"/>
                      <a:pt x="196122" y="242720"/>
                    </a:cubicBezTo>
                    <a:cubicBezTo>
                      <a:pt x="291552" y="248350"/>
                      <a:pt x="387554" y="249591"/>
                      <a:pt x="482984" y="244914"/>
                    </a:cubicBezTo>
                    <a:cubicBezTo>
                      <a:pt x="501593" y="243960"/>
                      <a:pt x="520106" y="242815"/>
                      <a:pt x="538620" y="241193"/>
                    </a:cubicBezTo>
                    <a:cubicBezTo>
                      <a:pt x="555034" y="239666"/>
                      <a:pt x="573261" y="239284"/>
                      <a:pt x="589007" y="234513"/>
                    </a:cubicBezTo>
                    <a:cubicBezTo>
                      <a:pt x="610288" y="228023"/>
                      <a:pt x="625557" y="208842"/>
                      <a:pt x="627656" y="186893"/>
                    </a:cubicBezTo>
                    <a:cubicBezTo>
                      <a:pt x="629756" y="164849"/>
                      <a:pt x="616968" y="146622"/>
                      <a:pt x="603799" y="130208"/>
                    </a:cubicBezTo>
                    <a:cubicBezTo>
                      <a:pt x="545586" y="57967"/>
                      <a:pt x="445003" y="29624"/>
                      <a:pt x="358066" y="11397"/>
                    </a:cubicBezTo>
                    <a:cubicBezTo>
                      <a:pt x="294606" y="-1867"/>
                      <a:pt x="230477" y="-5971"/>
                      <a:pt x="167493" y="12352"/>
                    </a:cubicBezTo>
                    <a:cubicBezTo>
                      <a:pt x="110426" y="28861"/>
                      <a:pt x="49064" y="62071"/>
                      <a:pt x="14996" y="112171"/>
                    </a:cubicBezTo>
                    <a:cubicBezTo>
                      <a:pt x="4689" y="127345"/>
                      <a:pt x="29501" y="141755"/>
                      <a:pt x="39807" y="126581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68" name="Google Shape;668;p47"/>
            <p:cNvSpPr/>
            <p:nvPr/>
          </p:nvSpPr>
          <p:spPr>
            <a:xfrm>
              <a:off x="539341" y="989160"/>
              <a:ext cx="362845" cy="164784"/>
            </a:xfrm>
            <a:custGeom>
              <a:avLst/>
              <a:gdLst/>
              <a:ahLst/>
              <a:cxnLst/>
              <a:rect l="l" t="t" r="r" b="b"/>
              <a:pathLst>
                <a:path w="362845" h="164784" extrusionOk="0">
                  <a:moveTo>
                    <a:pt x="7849" y="77555"/>
                  </a:moveTo>
                  <a:cubicBezTo>
                    <a:pt x="12144" y="69348"/>
                    <a:pt x="17869" y="61809"/>
                    <a:pt x="23691" y="55511"/>
                  </a:cubicBezTo>
                  <a:cubicBezTo>
                    <a:pt x="52988" y="24210"/>
                    <a:pt x="90587" y="4838"/>
                    <a:pt x="129427" y="829"/>
                  </a:cubicBezTo>
                  <a:cubicBezTo>
                    <a:pt x="150708" y="-1365"/>
                    <a:pt x="172275" y="925"/>
                    <a:pt x="193365" y="6174"/>
                  </a:cubicBezTo>
                  <a:cubicBezTo>
                    <a:pt x="253677" y="21156"/>
                    <a:pt x="328208" y="47972"/>
                    <a:pt x="359222" y="112101"/>
                  </a:cubicBezTo>
                  <a:cubicBezTo>
                    <a:pt x="368288" y="130901"/>
                    <a:pt x="359509" y="154567"/>
                    <a:pt x="342140" y="157716"/>
                  </a:cubicBezTo>
                  <a:cubicBezTo>
                    <a:pt x="279634" y="168977"/>
                    <a:pt x="127518" y="166782"/>
                    <a:pt x="37146" y="151132"/>
                  </a:cubicBezTo>
                  <a:cubicBezTo>
                    <a:pt x="27222" y="149414"/>
                    <a:pt x="17679" y="144356"/>
                    <a:pt x="10617" y="135481"/>
                  </a:cubicBezTo>
                  <a:cubicBezTo>
                    <a:pt x="-4557" y="116681"/>
                    <a:pt x="-1598" y="95401"/>
                    <a:pt x="7849" y="77555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9" name="Google Shape;669;p47"/>
            <p:cNvSpPr/>
            <p:nvPr/>
          </p:nvSpPr>
          <p:spPr>
            <a:xfrm>
              <a:off x="585827" y="1010858"/>
              <a:ext cx="134851" cy="61342"/>
            </a:xfrm>
            <a:custGeom>
              <a:avLst/>
              <a:gdLst/>
              <a:ahLst/>
              <a:cxnLst/>
              <a:rect l="l" t="t" r="r" b="b"/>
              <a:pathLst>
                <a:path w="134851" h="61342" extrusionOk="0">
                  <a:moveTo>
                    <a:pt x="2875" y="28851"/>
                  </a:moveTo>
                  <a:cubicBezTo>
                    <a:pt x="4497" y="25797"/>
                    <a:pt x="6597" y="22935"/>
                    <a:pt x="8792" y="20644"/>
                  </a:cubicBezTo>
                  <a:cubicBezTo>
                    <a:pt x="19671" y="9002"/>
                    <a:pt x="33699" y="1749"/>
                    <a:pt x="48109" y="318"/>
                  </a:cubicBezTo>
                  <a:cubicBezTo>
                    <a:pt x="56029" y="-541"/>
                    <a:pt x="64046" y="413"/>
                    <a:pt x="71871" y="2322"/>
                  </a:cubicBezTo>
                  <a:cubicBezTo>
                    <a:pt x="94297" y="7952"/>
                    <a:pt x="121972" y="17877"/>
                    <a:pt x="133519" y="41734"/>
                  </a:cubicBezTo>
                  <a:cubicBezTo>
                    <a:pt x="136859" y="48701"/>
                    <a:pt x="133614" y="57576"/>
                    <a:pt x="127220" y="58721"/>
                  </a:cubicBezTo>
                  <a:cubicBezTo>
                    <a:pt x="103935" y="62920"/>
                    <a:pt x="47441" y="62061"/>
                    <a:pt x="13754" y="56240"/>
                  </a:cubicBezTo>
                  <a:cubicBezTo>
                    <a:pt x="10032" y="55572"/>
                    <a:pt x="6501" y="53663"/>
                    <a:pt x="3925" y="50418"/>
                  </a:cubicBezTo>
                  <a:cubicBezTo>
                    <a:pt x="-1706" y="43357"/>
                    <a:pt x="-561" y="35531"/>
                    <a:pt x="2875" y="28851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70" name="Google Shape;670;p47"/>
          <p:cNvGrpSpPr/>
          <p:nvPr/>
        </p:nvGrpSpPr>
        <p:grpSpPr>
          <a:xfrm flipH="1">
            <a:off x="5120523" y="6726729"/>
            <a:ext cx="421422" cy="172502"/>
            <a:chOff x="856379" y="1114543"/>
            <a:chExt cx="421422" cy="172502"/>
          </a:xfrm>
        </p:grpSpPr>
        <p:grpSp>
          <p:nvGrpSpPr>
            <p:cNvPr id="671" name="Google Shape;671;p47"/>
            <p:cNvGrpSpPr/>
            <p:nvPr/>
          </p:nvGrpSpPr>
          <p:grpSpPr>
            <a:xfrm>
              <a:off x="856379" y="1114543"/>
              <a:ext cx="421422" cy="172502"/>
              <a:chOff x="856379" y="1114543"/>
              <a:chExt cx="421422" cy="172502"/>
            </a:xfrm>
          </p:grpSpPr>
          <p:sp>
            <p:nvSpPr>
              <p:cNvPr id="672" name="Google Shape;672;p47"/>
              <p:cNvSpPr/>
              <p:nvPr/>
            </p:nvSpPr>
            <p:spPr>
              <a:xfrm>
                <a:off x="869609" y="1128159"/>
                <a:ext cx="393970" cy="144189"/>
              </a:xfrm>
              <a:custGeom>
                <a:avLst/>
                <a:gdLst/>
                <a:ahLst/>
                <a:cxnLst/>
                <a:rect l="l" t="t" r="r" b="b"/>
                <a:pathLst>
                  <a:path w="393970" h="144189" extrusionOk="0">
                    <a:moveTo>
                      <a:pt x="8723" y="69487"/>
                    </a:moveTo>
                    <a:cubicBezTo>
                      <a:pt x="13494" y="62234"/>
                      <a:pt x="19697" y="55554"/>
                      <a:pt x="26186" y="49924"/>
                    </a:cubicBezTo>
                    <a:cubicBezTo>
                      <a:pt x="58346" y="22154"/>
                      <a:pt x="99286" y="4785"/>
                      <a:pt x="141561" y="873"/>
                    </a:cubicBezTo>
                    <a:cubicBezTo>
                      <a:pt x="164750" y="-1227"/>
                      <a:pt x="188131" y="586"/>
                      <a:pt x="210939" y="4976"/>
                    </a:cubicBezTo>
                    <a:cubicBezTo>
                      <a:pt x="276308" y="17573"/>
                      <a:pt x="357042" y="40476"/>
                      <a:pt x="390156" y="96589"/>
                    </a:cubicBezTo>
                    <a:cubicBezTo>
                      <a:pt x="399890" y="113003"/>
                      <a:pt x="390061" y="133997"/>
                      <a:pt x="371261" y="136860"/>
                    </a:cubicBezTo>
                    <a:cubicBezTo>
                      <a:pt x="303219" y="147358"/>
                      <a:pt x="138126" y="146785"/>
                      <a:pt x="40119" y="133807"/>
                    </a:cubicBezTo>
                    <a:cubicBezTo>
                      <a:pt x="29335" y="132375"/>
                      <a:pt x="19124" y="127985"/>
                      <a:pt x="11395" y="120351"/>
                    </a:cubicBezTo>
                    <a:cubicBezTo>
                      <a:pt x="-5115" y="104032"/>
                      <a:pt x="-1584" y="85328"/>
                      <a:pt x="8723" y="69487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3" name="Google Shape;673;p47"/>
              <p:cNvSpPr/>
              <p:nvPr/>
            </p:nvSpPr>
            <p:spPr>
              <a:xfrm>
                <a:off x="856379" y="1114543"/>
                <a:ext cx="421422" cy="172502"/>
              </a:xfrm>
              <a:custGeom>
                <a:avLst/>
                <a:gdLst/>
                <a:ahLst/>
                <a:cxnLst/>
                <a:rect l="l" t="t" r="r" b="b"/>
                <a:pathLst>
                  <a:path w="421422" h="172502" extrusionOk="0">
                    <a:moveTo>
                      <a:pt x="34359" y="90355"/>
                    </a:moveTo>
                    <a:cubicBezTo>
                      <a:pt x="51727" y="65257"/>
                      <a:pt x="83601" y="47889"/>
                      <a:pt x="111944" y="38250"/>
                    </a:cubicBezTo>
                    <a:cubicBezTo>
                      <a:pt x="143913" y="27467"/>
                      <a:pt x="177886" y="25653"/>
                      <a:pt x="211191" y="30902"/>
                    </a:cubicBezTo>
                    <a:cubicBezTo>
                      <a:pt x="262437" y="39014"/>
                      <a:pt x="319886" y="52946"/>
                      <a:pt x="361684" y="85202"/>
                    </a:cubicBezTo>
                    <a:cubicBezTo>
                      <a:pt x="371609" y="92836"/>
                      <a:pt x="408254" y="124042"/>
                      <a:pt x="385828" y="135398"/>
                    </a:cubicBezTo>
                    <a:cubicBezTo>
                      <a:pt x="379338" y="138643"/>
                      <a:pt x="369605" y="138261"/>
                      <a:pt x="362543" y="139024"/>
                    </a:cubicBezTo>
                    <a:cubicBezTo>
                      <a:pt x="351378" y="140169"/>
                      <a:pt x="340212" y="140933"/>
                      <a:pt x="328951" y="141505"/>
                    </a:cubicBezTo>
                    <a:cubicBezTo>
                      <a:pt x="276465" y="144464"/>
                      <a:pt x="223692" y="144273"/>
                      <a:pt x="171110" y="142269"/>
                    </a:cubicBezTo>
                    <a:cubicBezTo>
                      <a:pt x="141718" y="141219"/>
                      <a:pt x="112230" y="139501"/>
                      <a:pt x="82933" y="136639"/>
                    </a:cubicBezTo>
                    <a:cubicBezTo>
                      <a:pt x="70241" y="135398"/>
                      <a:pt x="55067" y="135589"/>
                      <a:pt x="43330" y="130054"/>
                    </a:cubicBezTo>
                    <a:cubicBezTo>
                      <a:pt x="25484" y="121561"/>
                      <a:pt x="25007" y="105337"/>
                      <a:pt x="34359" y="90355"/>
                    </a:cubicBezTo>
                    <a:cubicBezTo>
                      <a:pt x="44093" y="74609"/>
                      <a:pt x="19281" y="60295"/>
                      <a:pt x="9643" y="75945"/>
                    </a:cubicBezTo>
                    <a:cubicBezTo>
                      <a:pt x="-9634" y="107055"/>
                      <a:pt x="481" y="143987"/>
                      <a:pt x="35600" y="157729"/>
                    </a:cubicBezTo>
                    <a:cubicBezTo>
                      <a:pt x="49342" y="163073"/>
                      <a:pt x="65278" y="163550"/>
                      <a:pt x="79879" y="164981"/>
                    </a:cubicBezTo>
                    <a:cubicBezTo>
                      <a:pt x="95148" y="166508"/>
                      <a:pt x="110417" y="167749"/>
                      <a:pt x="125686" y="168703"/>
                    </a:cubicBezTo>
                    <a:cubicBezTo>
                      <a:pt x="190292" y="172806"/>
                      <a:pt x="255375" y="173761"/>
                      <a:pt x="320076" y="170707"/>
                    </a:cubicBezTo>
                    <a:cubicBezTo>
                      <a:pt x="333055" y="170134"/>
                      <a:pt x="345938" y="169276"/>
                      <a:pt x="358821" y="168130"/>
                    </a:cubicBezTo>
                    <a:cubicBezTo>
                      <a:pt x="369891" y="167081"/>
                      <a:pt x="382201" y="166794"/>
                      <a:pt x="392794" y="163454"/>
                    </a:cubicBezTo>
                    <a:cubicBezTo>
                      <a:pt x="406822" y="158969"/>
                      <a:pt x="417510" y="147136"/>
                      <a:pt x="420564" y="132821"/>
                    </a:cubicBezTo>
                    <a:cubicBezTo>
                      <a:pt x="423904" y="117075"/>
                      <a:pt x="417033" y="103811"/>
                      <a:pt x="407872" y="91596"/>
                    </a:cubicBezTo>
                    <a:cubicBezTo>
                      <a:pt x="369605" y="40827"/>
                      <a:pt x="302040" y="20596"/>
                      <a:pt x="242587" y="7999"/>
                    </a:cubicBezTo>
                    <a:cubicBezTo>
                      <a:pt x="199167" y="-1162"/>
                      <a:pt x="155173" y="-4216"/>
                      <a:pt x="112135" y="8381"/>
                    </a:cubicBezTo>
                    <a:cubicBezTo>
                      <a:pt x="73390" y="19737"/>
                      <a:pt x="33119" y="42258"/>
                      <a:pt x="9834" y="76040"/>
                    </a:cubicBezTo>
                    <a:cubicBezTo>
                      <a:pt x="-855" y="91118"/>
                      <a:pt x="23957" y="105433"/>
                      <a:pt x="34359" y="90355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74" name="Google Shape;674;p47"/>
            <p:cNvSpPr/>
            <p:nvPr/>
          </p:nvSpPr>
          <p:spPr>
            <a:xfrm>
              <a:off x="886777" y="1146246"/>
              <a:ext cx="238357" cy="108274"/>
            </a:xfrm>
            <a:custGeom>
              <a:avLst/>
              <a:gdLst/>
              <a:ahLst/>
              <a:cxnLst/>
              <a:rect l="l" t="t" r="r" b="b"/>
              <a:pathLst>
                <a:path w="238357" h="108274" extrusionOk="0">
                  <a:moveTo>
                    <a:pt x="5106" y="50922"/>
                  </a:moveTo>
                  <a:cubicBezTo>
                    <a:pt x="7969" y="45483"/>
                    <a:pt x="11690" y="40521"/>
                    <a:pt x="15508" y="36417"/>
                  </a:cubicBezTo>
                  <a:cubicBezTo>
                    <a:pt x="34784" y="15900"/>
                    <a:pt x="59405" y="3112"/>
                    <a:pt x="84981" y="535"/>
                  </a:cubicBezTo>
                  <a:cubicBezTo>
                    <a:pt x="99009" y="-896"/>
                    <a:pt x="113132" y="631"/>
                    <a:pt x="126970" y="4066"/>
                  </a:cubicBezTo>
                  <a:cubicBezTo>
                    <a:pt x="166573" y="13896"/>
                    <a:pt x="215529" y="31455"/>
                    <a:pt x="235951" y="73635"/>
                  </a:cubicBezTo>
                  <a:cubicBezTo>
                    <a:pt x="241963" y="85945"/>
                    <a:pt x="236142" y="101596"/>
                    <a:pt x="224785" y="103600"/>
                  </a:cubicBezTo>
                  <a:cubicBezTo>
                    <a:pt x="183655" y="111043"/>
                    <a:pt x="83835" y="109612"/>
                    <a:pt x="24383" y="99210"/>
                  </a:cubicBezTo>
                  <a:cubicBezTo>
                    <a:pt x="17893" y="98065"/>
                    <a:pt x="11595" y="94725"/>
                    <a:pt x="6919" y="88999"/>
                  </a:cubicBezTo>
                  <a:cubicBezTo>
                    <a:pt x="-3006" y="76593"/>
                    <a:pt x="-1002" y="62660"/>
                    <a:pt x="5106" y="50922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5" name="Google Shape;675;p47"/>
            <p:cNvSpPr/>
            <p:nvPr/>
          </p:nvSpPr>
          <p:spPr>
            <a:xfrm>
              <a:off x="917303" y="1160493"/>
              <a:ext cx="88735" cy="40310"/>
            </a:xfrm>
            <a:custGeom>
              <a:avLst/>
              <a:gdLst/>
              <a:ahLst/>
              <a:cxnLst/>
              <a:rect l="l" t="t" r="r" b="b"/>
              <a:pathLst>
                <a:path w="88735" h="40310" extrusionOk="0">
                  <a:moveTo>
                    <a:pt x="1873" y="18925"/>
                  </a:moveTo>
                  <a:cubicBezTo>
                    <a:pt x="2923" y="16921"/>
                    <a:pt x="4354" y="15108"/>
                    <a:pt x="5786" y="13581"/>
                  </a:cubicBezTo>
                  <a:cubicBezTo>
                    <a:pt x="12943" y="5947"/>
                    <a:pt x="22104" y="1175"/>
                    <a:pt x="31647" y="221"/>
                  </a:cubicBezTo>
                  <a:cubicBezTo>
                    <a:pt x="36896" y="-351"/>
                    <a:pt x="42144" y="221"/>
                    <a:pt x="47298" y="1557"/>
                  </a:cubicBezTo>
                  <a:cubicBezTo>
                    <a:pt x="62089" y="5183"/>
                    <a:pt x="80221" y="11768"/>
                    <a:pt x="87855" y="27419"/>
                  </a:cubicBezTo>
                  <a:cubicBezTo>
                    <a:pt x="90050" y="31999"/>
                    <a:pt x="87951" y="37821"/>
                    <a:pt x="83656" y="38584"/>
                  </a:cubicBezTo>
                  <a:cubicBezTo>
                    <a:pt x="68388" y="41351"/>
                    <a:pt x="31265" y="40779"/>
                    <a:pt x="9126" y="36962"/>
                  </a:cubicBezTo>
                  <a:cubicBezTo>
                    <a:pt x="6740" y="36580"/>
                    <a:pt x="4354" y="35339"/>
                    <a:pt x="2636" y="33144"/>
                  </a:cubicBezTo>
                  <a:cubicBezTo>
                    <a:pt x="-1085" y="28468"/>
                    <a:pt x="-417" y="23315"/>
                    <a:pt x="1873" y="18925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76" name="Google Shape;676;p47"/>
          <p:cNvSpPr/>
          <p:nvPr/>
        </p:nvSpPr>
        <p:spPr>
          <a:xfrm flipH="1">
            <a:off x="8049059" y="6509686"/>
            <a:ext cx="585939" cy="230177"/>
          </a:xfrm>
          <a:custGeom>
            <a:avLst/>
            <a:gdLst/>
            <a:ahLst/>
            <a:cxnLst/>
            <a:rect l="l" t="t" r="r" b="b"/>
            <a:pathLst>
              <a:path w="585939" h="230177" extrusionOk="0">
                <a:moveTo>
                  <a:pt x="585940" y="115089"/>
                </a:moveTo>
                <a:cubicBezTo>
                  <a:pt x="585940" y="178651"/>
                  <a:pt x="454773" y="230177"/>
                  <a:pt x="292970" y="230177"/>
                </a:cubicBezTo>
                <a:cubicBezTo>
                  <a:pt x="131167" y="230177"/>
                  <a:pt x="0" y="178650"/>
                  <a:pt x="0" y="115089"/>
                </a:cubicBezTo>
                <a:cubicBezTo>
                  <a:pt x="0" y="51527"/>
                  <a:pt x="131167" y="0"/>
                  <a:pt x="292970" y="0"/>
                </a:cubicBezTo>
                <a:cubicBezTo>
                  <a:pt x="454773" y="0"/>
                  <a:pt x="585940" y="51527"/>
                  <a:pt x="585940" y="115089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7" name="Google Shape;677;p47"/>
          <p:cNvSpPr/>
          <p:nvPr/>
        </p:nvSpPr>
        <p:spPr>
          <a:xfrm flipH="1">
            <a:off x="9470943" y="5828940"/>
            <a:ext cx="585939" cy="230177"/>
          </a:xfrm>
          <a:custGeom>
            <a:avLst/>
            <a:gdLst/>
            <a:ahLst/>
            <a:cxnLst/>
            <a:rect l="l" t="t" r="r" b="b"/>
            <a:pathLst>
              <a:path w="585939" h="230177" extrusionOk="0">
                <a:moveTo>
                  <a:pt x="585940" y="115088"/>
                </a:moveTo>
                <a:cubicBezTo>
                  <a:pt x="585940" y="178650"/>
                  <a:pt x="454773" y="230177"/>
                  <a:pt x="292970" y="230177"/>
                </a:cubicBezTo>
                <a:cubicBezTo>
                  <a:pt x="131167" y="230177"/>
                  <a:pt x="0" y="178650"/>
                  <a:pt x="0" y="115088"/>
                </a:cubicBezTo>
                <a:cubicBezTo>
                  <a:pt x="0" y="51526"/>
                  <a:pt x="131167" y="0"/>
                  <a:pt x="292970" y="0"/>
                </a:cubicBezTo>
                <a:cubicBezTo>
                  <a:pt x="454773" y="0"/>
                  <a:pt x="585940" y="51527"/>
                  <a:pt x="585940" y="115088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8" name="Google Shape;678;p47"/>
          <p:cNvSpPr/>
          <p:nvPr/>
        </p:nvSpPr>
        <p:spPr>
          <a:xfrm flipH="1">
            <a:off x="9185992" y="6318817"/>
            <a:ext cx="353854" cy="138946"/>
          </a:xfrm>
          <a:custGeom>
            <a:avLst/>
            <a:gdLst/>
            <a:ahLst/>
            <a:cxnLst/>
            <a:rect l="l" t="t" r="r" b="b"/>
            <a:pathLst>
              <a:path w="353854" h="138946" extrusionOk="0">
                <a:moveTo>
                  <a:pt x="353855" y="69473"/>
                </a:moveTo>
                <a:cubicBezTo>
                  <a:pt x="353855" y="107842"/>
                  <a:pt x="274641" y="138946"/>
                  <a:pt x="176928" y="138946"/>
                </a:cubicBezTo>
                <a:cubicBezTo>
                  <a:pt x="79213" y="138946"/>
                  <a:pt x="1" y="107842"/>
                  <a:pt x="1" y="69473"/>
                </a:cubicBezTo>
                <a:cubicBezTo>
                  <a:pt x="1" y="31104"/>
                  <a:pt x="79214" y="0"/>
                  <a:pt x="176928" y="0"/>
                </a:cubicBezTo>
                <a:cubicBezTo>
                  <a:pt x="274642" y="0"/>
                  <a:pt x="353855" y="31103"/>
                  <a:pt x="353855" y="6947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9" name="Google Shape;679;p47"/>
          <p:cNvSpPr/>
          <p:nvPr/>
        </p:nvSpPr>
        <p:spPr>
          <a:xfrm flipH="1">
            <a:off x="8936824" y="6534299"/>
            <a:ext cx="353854" cy="138946"/>
          </a:xfrm>
          <a:custGeom>
            <a:avLst/>
            <a:gdLst/>
            <a:ahLst/>
            <a:cxnLst/>
            <a:rect l="l" t="t" r="r" b="b"/>
            <a:pathLst>
              <a:path w="353854" h="138946" extrusionOk="0">
                <a:moveTo>
                  <a:pt x="353854" y="69473"/>
                </a:moveTo>
                <a:cubicBezTo>
                  <a:pt x="353854" y="107842"/>
                  <a:pt x="274641" y="138946"/>
                  <a:pt x="176927" y="138946"/>
                </a:cubicBezTo>
                <a:cubicBezTo>
                  <a:pt x="79213" y="138946"/>
                  <a:pt x="0" y="107843"/>
                  <a:pt x="0" y="69473"/>
                </a:cubicBezTo>
                <a:cubicBezTo>
                  <a:pt x="0" y="31104"/>
                  <a:pt x="79214" y="0"/>
                  <a:pt x="176927" y="0"/>
                </a:cubicBezTo>
                <a:cubicBezTo>
                  <a:pt x="274642" y="0"/>
                  <a:pt x="353854" y="31104"/>
                  <a:pt x="353854" y="6947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0" name="Google Shape;680;p47"/>
          <p:cNvSpPr/>
          <p:nvPr/>
        </p:nvSpPr>
        <p:spPr>
          <a:xfrm flipH="1">
            <a:off x="11556252" y="6293192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4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2"/>
                </a:cubicBezTo>
                <a:cubicBezTo>
                  <a:pt x="145912" y="140282"/>
                  <a:pt x="197540" y="265200"/>
                  <a:pt x="252889" y="388495"/>
                </a:cubicBezTo>
                <a:cubicBezTo>
                  <a:pt x="215385" y="261001"/>
                  <a:pt x="226932" y="119669"/>
                  <a:pt x="284667" y="0"/>
                </a:cubicBezTo>
                <a:cubicBezTo>
                  <a:pt x="292111" y="137228"/>
                  <a:pt x="299745" y="275792"/>
                  <a:pt x="336772" y="408059"/>
                </a:cubicBezTo>
                <a:cubicBezTo>
                  <a:pt x="335723" y="305567"/>
                  <a:pt x="373131" y="203075"/>
                  <a:pt x="440027" y="125490"/>
                </a:cubicBezTo>
                <a:cubicBezTo>
                  <a:pt x="400615" y="239529"/>
                  <a:pt x="384392" y="361584"/>
                  <a:pt x="392789" y="482017"/>
                </a:cubicBezTo>
                <a:cubicBezTo>
                  <a:pt x="406531" y="441459"/>
                  <a:pt x="420941" y="400424"/>
                  <a:pt x="445467" y="365211"/>
                </a:cubicBezTo>
                <a:cubicBezTo>
                  <a:pt x="469993" y="330092"/>
                  <a:pt x="506160" y="300986"/>
                  <a:pt x="548531" y="294306"/>
                </a:cubicBezTo>
                <a:cubicBezTo>
                  <a:pt x="467130" y="378762"/>
                  <a:pt x="407772" y="484212"/>
                  <a:pt x="377711" y="597582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1" name="Google Shape;681;p47"/>
          <p:cNvSpPr/>
          <p:nvPr/>
        </p:nvSpPr>
        <p:spPr>
          <a:xfrm flipH="1">
            <a:off x="11714475" y="6266854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4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8"/>
                  <a:pt x="98102" y="13933"/>
                </a:cubicBezTo>
                <a:cubicBezTo>
                  <a:pt x="145912" y="140282"/>
                  <a:pt x="197540" y="265200"/>
                  <a:pt x="252889" y="388496"/>
                </a:cubicBezTo>
                <a:cubicBezTo>
                  <a:pt x="215385" y="261001"/>
                  <a:pt x="226933" y="119669"/>
                  <a:pt x="284668" y="0"/>
                </a:cubicBezTo>
                <a:cubicBezTo>
                  <a:pt x="292111" y="137228"/>
                  <a:pt x="299745" y="275793"/>
                  <a:pt x="336772" y="408059"/>
                </a:cubicBezTo>
                <a:cubicBezTo>
                  <a:pt x="335723" y="305567"/>
                  <a:pt x="373131" y="203075"/>
                  <a:pt x="440027" y="125491"/>
                </a:cubicBezTo>
                <a:cubicBezTo>
                  <a:pt x="400615" y="239529"/>
                  <a:pt x="384392" y="361584"/>
                  <a:pt x="392789" y="482017"/>
                </a:cubicBezTo>
                <a:cubicBezTo>
                  <a:pt x="406531" y="441459"/>
                  <a:pt x="420941" y="400424"/>
                  <a:pt x="445467" y="365211"/>
                </a:cubicBezTo>
                <a:cubicBezTo>
                  <a:pt x="469993" y="330093"/>
                  <a:pt x="506160" y="300986"/>
                  <a:pt x="548531" y="294306"/>
                </a:cubicBezTo>
                <a:cubicBezTo>
                  <a:pt x="467130" y="378762"/>
                  <a:pt x="407772" y="484212"/>
                  <a:pt x="377712" y="597582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82" name="Google Shape;682;p47"/>
          <p:cNvGrpSpPr/>
          <p:nvPr/>
        </p:nvGrpSpPr>
        <p:grpSpPr>
          <a:xfrm flipH="1">
            <a:off x="11595723" y="6647960"/>
            <a:ext cx="627883" cy="247788"/>
            <a:chOff x="8409556" y="6386036"/>
            <a:chExt cx="627883" cy="247788"/>
          </a:xfrm>
        </p:grpSpPr>
        <p:grpSp>
          <p:nvGrpSpPr>
            <p:cNvPr id="683" name="Google Shape;683;p47"/>
            <p:cNvGrpSpPr/>
            <p:nvPr/>
          </p:nvGrpSpPr>
          <p:grpSpPr>
            <a:xfrm>
              <a:off x="8409556" y="6386036"/>
              <a:ext cx="627883" cy="247788"/>
              <a:chOff x="8409556" y="6386036"/>
              <a:chExt cx="627883" cy="247788"/>
            </a:xfrm>
          </p:grpSpPr>
          <p:sp>
            <p:nvSpPr>
              <p:cNvPr id="684" name="Google Shape;684;p47"/>
              <p:cNvSpPr/>
              <p:nvPr/>
            </p:nvSpPr>
            <p:spPr>
              <a:xfrm>
                <a:off x="8423747" y="6399720"/>
                <a:ext cx="599608" cy="219581"/>
              </a:xfrm>
              <a:custGeom>
                <a:avLst/>
                <a:gdLst/>
                <a:ahLst/>
                <a:cxnLst/>
                <a:rect l="l" t="t" r="r" b="b"/>
                <a:pathLst>
                  <a:path w="599608" h="219581" extrusionOk="0">
                    <a:moveTo>
                      <a:pt x="13305" y="105644"/>
                    </a:moveTo>
                    <a:cubicBezTo>
                      <a:pt x="20558" y="94575"/>
                      <a:pt x="30101" y="84364"/>
                      <a:pt x="39835" y="75966"/>
                    </a:cubicBezTo>
                    <a:cubicBezTo>
                      <a:pt x="88695" y="33690"/>
                      <a:pt x="151011" y="7256"/>
                      <a:pt x="215426" y="1339"/>
                    </a:cubicBezTo>
                    <a:cubicBezTo>
                      <a:pt x="250640" y="-1905"/>
                      <a:pt x="286330" y="957"/>
                      <a:pt x="321067" y="7638"/>
                    </a:cubicBezTo>
                    <a:cubicBezTo>
                      <a:pt x="420600" y="26915"/>
                      <a:pt x="543419" y="61651"/>
                      <a:pt x="593806" y="147156"/>
                    </a:cubicBezTo>
                    <a:cubicBezTo>
                      <a:pt x="608598" y="172159"/>
                      <a:pt x="593711" y="204033"/>
                      <a:pt x="564986" y="208423"/>
                    </a:cubicBezTo>
                    <a:cubicBezTo>
                      <a:pt x="461444" y="224359"/>
                      <a:pt x="210082" y="223596"/>
                      <a:pt x="60829" y="203746"/>
                    </a:cubicBezTo>
                    <a:cubicBezTo>
                      <a:pt x="44511" y="201551"/>
                      <a:pt x="28765" y="194871"/>
                      <a:pt x="17122" y="183229"/>
                    </a:cubicBezTo>
                    <a:cubicBezTo>
                      <a:pt x="-7689" y="158226"/>
                      <a:pt x="-2441" y="129693"/>
                      <a:pt x="13305" y="105644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85" name="Google Shape;685;p47"/>
              <p:cNvSpPr/>
              <p:nvPr/>
            </p:nvSpPr>
            <p:spPr>
              <a:xfrm>
                <a:off x="8409556" y="6386036"/>
                <a:ext cx="627883" cy="247788"/>
              </a:xfrm>
              <a:custGeom>
                <a:avLst/>
                <a:gdLst/>
                <a:ahLst/>
                <a:cxnLst/>
                <a:rect l="l" t="t" r="r" b="b"/>
                <a:pathLst>
                  <a:path w="627883" h="247788" extrusionOk="0">
                    <a:moveTo>
                      <a:pt x="39807" y="126581"/>
                    </a:moveTo>
                    <a:cubicBezTo>
                      <a:pt x="66623" y="87073"/>
                      <a:pt x="115961" y="59971"/>
                      <a:pt x="160049" y="44702"/>
                    </a:cubicBezTo>
                    <a:cubicBezTo>
                      <a:pt x="210055" y="27334"/>
                      <a:pt x="263304" y="24185"/>
                      <a:pt x="315409" y="32392"/>
                    </a:cubicBezTo>
                    <a:cubicBezTo>
                      <a:pt x="357303" y="38977"/>
                      <a:pt x="399197" y="49092"/>
                      <a:pt x="439468" y="62357"/>
                    </a:cubicBezTo>
                    <a:cubicBezTo>
                      <a:pt x="478404" y="75145"/>
                      <a:pt x="517244" y="92036"/>
                      <a:pt x="549785" y="117324"/>
                    </a:cubicBezTo>
                    <a:cubicBezTo>
                      <a:pt x="569158" y="132403"/>
                      <a:pt x="621167" y="176968"/>
                      <a:pt x="589579" y="202448"/>
                    </a:cubicBezTo>
                    <a:cubicBezTo>
                      <a:pt x="579178" y="210846"/>
                      <a:pt x="561237" y="210369"/>
                      <a:pt x="548449" y="211609"/>
                    </a:cubicBezTo>
                    <a:cubicBezTo>
                      <a:pt x="532512" y="213232"/>
                      <a:pt x="516576" y="214377"/>
                      <a:pt x="500639" y="215331"/>
                    </a:cubicBezTo>
                    <a:cubicBezTo>
                      <a:pt x="417519" y="220294"/>
                      <a:pt x="333923" y="219912"/>
                      <a:pt x="250803" y="216763"/>
                    </a:cubicBezTo>
                    <a:cubicBezTo>
                      <a:pt x="204424" y="214950"/>
                      <a:pt x="158141" y="212182"/>
                      <a:pt x="111952" y="207410"/>
                    </a:cubicBezTo>
                    <a:cubicBezTo>
                      <a:pt x="90385" y="205216"/>
                      <a:pt x="65287" y="205216"/>
                      <a:pt x="47156" y="191760"/>
                    </a:cubicBezTo>
                    <a:cubicBezTo>
                      <a:pt x="23775" y="174392"/>
                      <a:pt x="25588" y="149103"/>
                      <a:pt x="39807" y="126581"/>
                    </a:cubicBezTo>
                    <a:cubicBezTo>
                      <a:pt x="49637" y="110931"/>
                      <a:pt x="24920" y="96616"/>
                      <a:pt x="15091" y="112171"/>
                    </a:cubicBezTo>
                    <a:cubicBezTo>
                      <a:pt x="2017" y="132880"/>
                      <a:pt x="-5045" y="157787"/>
                      <a:pt x="4212" y="181454"/>
                    </a:cubicBezTo>
                    <a:cubicBezTo>
                      <a:pt x="14041" y="206552"/>
                      <a:pt x="37899" y="224206"/>
                      <a:pt x="63760" y="229932"/>
                    </a:cubicBezTo>
                    <a:cubicBezTo>
                      <a:pt x="83992" y="234417"/>
                      <a:pt x="105559" y="235562"/>
                      <a:pt x="126076" y="237471"/>
                    </a:cubicBezTo>
                    <a:cubicBezTo>
                      <a:pt x="149361" y="239666"/>
                      <a:pt x="172741" y="241383"/>
                      <a:pt x="196122" y="242720"/>
                    </a:cubicBezTo>
                    <a:cubicBezTo>
                      <a:pt x="291552" y="248350"/>
                      <a:pt x="387554" y="249591"/>
                      <a:pt x="482984" y="244914"/>
                    </a:cubicBezTo>
                    <a:cubicBezTo>
                      <a:pt x="501593" y="243960"/>
                      <a:pt x="520107" y="242815"/>
                      <a:pt x="538620" y="241193"/>
                    </a:cubicBezTo>
                    <a:cubicBezTo>
                      <a:pt x="555034" y="239666"/>
                      <a:pt x="573261" y="239284"/>
                      <a:pt x="589007" y="234513"/>
                    </a:cubicBezTo>
                    <a:cubicBezTo>
                      <a:pt x="610288" y="228024"/>
                      <a:pt x="625557" y="208842"/>
                      <a:pt x="627656" y="186893"/>
                    </a:cubicBezTo>
                    <a:cubicBezTo>
                      <a:pt x="629756" y="164849"/>
                      <a:pt x="616968" y="146622"/>
                      <a:pt x="603799" y="130208"/>
                    </a:cubicBezTo>
                    <a:cubicBezTo>
                      <a:pt x="545586" y="57967"/>
                      <a:pt x="445003" y="29624"/>
                      <a:pt x="358067" y="11397"/>
                    </a:cubicBezTo>
                    <a:cubicBezTo>
                      <a:pt x="294606" y="-1867"/>
                      <a:pt x="230477" y="-5971"/>
                      <a:pt x="167493" y="12352"/>
                    </a:cubicBezTo>
                    <a:cubicBezTo>
                      <a:pt x="110426" y="28861"/>
                      <a:pt x="49064" y="62071"/>
                      <a:pt x="14996" y="112171"/>
                    </a:cubicBezTo>
                    <a:cubicBezTo>
                      <a:pt x="4785" y="127345"/>
                      <a:pt x="29501" y="141755"/>
                      <a:pt x="39807" y="126581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86" name="Google Shape;686;p47"/>
            <p:cNvSpPr/>
            <p:nvPr/>
          </p:nvSpPr>
          <p:spPr>
            <a:xfrm>
              <a:off x="8449852" y="6427046"/>
              <a:ext cx="362810" cy="164784"/>
            </a:xfrm>
            <a:custGeom>
              <a:avLst/>
              <a:gdLst/>
              <a:ahLst/>
              <a:cxnLst/>
              <a:rect l="l" t="t" r="r" b="b"/>
              <a:pathLst>
                <a:path w="362810" h="164784" extrusionOk="0">
                  <a:moveTo>
                    <a:pt x="7813" y="77555"/>
                  </a:moveTo>
                  <a:cubicBezTo>
                    <a:pt x="12108" y="69348"/>
                    <a:pt x="17834" y="61809"/>
                    <a:pt x="23655" y="55511"/>
                  </a:cubicBezTo>
                  <a:cubicBezTo>
                    <a:pt x="52952" y="24210"/>
                    <a:pt x="90552" y="4837"/>
                    <a:pt x="129391" y="829"/>
                  </a:cubicBezTo>
                  <a:cubicBezTo>
                    <a:pt x="150672" y="-1365"/>
                    <a:pt x="172240" y="925"/>
                    <a:pt x="193329" y="6173"/>
                  </a:cubicBezTo>
                  <a:cubicBezTo>
                    <a:pt x="253641" y="21156"/>
                    <a:pt x="328172" y="47972"/>
                    <a:pt x="359187" y="112100"/>
                  </a:cubicBezTo>
                  <a:cubicBezTo>
                    <a:pt x="368253" y="130900"/>
                    <a:pt x="359473" y="154567"/>
                    <a:pt x="342105" y="157716"/>
                  </a:cubicBezTo>
                  <a:cubicBezTo>
                    <a:pt x="279598" y="168977"/>
                    <a:pt x="127483" y="166782"/>
                    <a:pt x="37111" y="151132"/>
                  </a:cubicBezTo>
                  <a:cubicBezTo>
                    <a:pt x="27186" y="149414"/>
                    <a:pt x="17643" y="144356"/>
                    <a:pt x="10581" y="135481"/>
                  </a:cubicBezTo>
                  <a:cubicBezTo>
                    <a:pt x="-4592" y="116681"/>
                    <a:pt x="-1538" y="95400"/>
                    <a:pt x="7813" y="77555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7" name="Google Shape;687;p47"/>
            <p:cNvSpPr/>
            <p:nvPr/>
          </p:nvSpPr>
          <p:spPr>
            <a:xfrm>
              <a:off x="8496362" y="6448743"/>
              <a:ext cx="134887" cy="61341"/>
            </a:xfrm>
            <a:custGeom>
              <a:avLst/>
              <a:gdLst/>
              <a:ahLst/>
              <a:cxnLst/>
              <a:rect l="l" t="t" r="r" b="b"/>
              <a:pathLst>
                <a:path w="134887" h="61341" extrusionOk="0">
                  <a:moveTo>
                    <a:pt x="2911" y="28852"/>
                  </a:moveTo>
                  <a:cubicBezTo>
                    <a:pt x="4533" y="25798"/>
                    <a:pt x="6632" y="22934"/>
                    <a:pt x="8828" y="20644"/>
                  </a:cubicBezTo>
                  <a:cubicBezTo>
                    <a:pt x="19706" y="9002"/>
                    <a:pt x="33735" y="1749"/>
                    <a:pt x="48145" y="317"/>
                  </a:cubicBezTo>
                  <a:cubicBezTo>
                    <a:pt x="56065" y="-541"/>
                    <a:pt x="64081" y="413"/>
                    <a:pt x="71907" y="2322"/>
                  </a:cubicBezTo>
                  <a:cubicBezTo>
                    <a:pt x="94332" y="7952"/>
                    <a:pt x="122007" y="17877"/>
                    <a:pt x="133554" y="41734"/>
                  </a:cubicBezTo>
                  <a:cubicBezTo>
                    <a:pt x="136894" y="48701"/>
                    <a:pt x="133650" y="57575"/>
                    <a:pt x="127256" y="58721"/>
                  </a:cubicBezTo>
                  <a:cubicBezTo>
                    <a:pt x="103971" y="62919"/>
                    <a:pt x="47477" y="62061"/>
                    <a:pt x="13790" y="56240"/>
                  </a:cubicBezTo>
                  <a:cubicBezTo>
                    <a:pt x="10068" y="55572"/>
                    <a:pt x="6537" y="53663"/>
                    <a:pt x="3961" y="50418"/>
                  </a:cubicBezTo>
                  <a:cubicBezTo>
                    <a:pt x="-1670" y="43356"/>
                    <a:pt x="-620" y="35531"/>
                    <a:pt x="2911" y="28852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88" name="Google Shape;688;p47"/>
          <p:cNvGrpSpPr/>
          <p:nvPr/>
        </p:nvGrpSpPr>
        <p:grpSpPr>
          <a:xfrm flipH="1">
            <a:off x="11444887" y="6738153"/>
            <a:ext cx="421422" cy="172502"/>
            <a:chOff x="8766854" y="6552429"/>
            <a:chExt cx="421422" cy="172502"/>
          </a:xfrm>
        </p:grpSpPr>
        <p:grpSp>
          <p:nvGrpSpPr>
            <p:cNvPr id="689" name="Google Shape;689;p47"/>
            <p:cNvGrpSpPr/>
            <p:nvPr/>
          </p:nvGrpSpPr>
          <p:grpSpPr>
            <a:xfrm>
              <a:off x="8766854" y="6552429"/>
              <a:ext cx="421422" cy="172502"/>
              <a:chOff x="8766854" y="6552429"/>
              <a:chExt cx="421422" cy="172502"/>
            </a:xfrm>
          </p:grpSpPr>
          <p:sp>
            <p:nvSpPr>
              <p:cNvPr id="690" name="Google Shape;690;p47"/>
              <p:cNvSpPr/>
              <p:nvPr/>
            </p:nvSpPr>
            <p:spPr>
              <a:xfrm>
                <a:off x="8780145" y="6566044"/>
                <a:ext cx="394005" cy="144189"/>
              </a:xfrm>
              <a:custGeom>
                <a:avLst/>
                <a:gdLst/>
                <a:ahLst/>
                <a:cxnLst/>
                <a:rect l="l" t="t" r="r" b="b"/>
                <a:pathLst>
                  <a:path w="394005" h="144189" extrusionOk="0">
                    <a:moveTo>
                      <a:pt x="8758" y="69487"/>
                    </a:moveTo>
                    <a:cubicBezTo>
                      <a:pt x="13529" y="62234"/>
                      <a:pt x="19733" y="55554"/>
                      <a:pt x="26222" y="49924"/>
                    </a:cubicBezTo>
                    <a:cubicBezTo>
                      <a:pt x="58382" y="22154"/>
                      <a:pt x="99321" y="4785"/>
                      <a:pt x="141596" y="873"/>
                    </a:cubicBezTo>
                    <a:cubicBezTo>
                      <a:pt x="164786" y="-1227"/>
                      <a:pt x="188166" y="586"/>
                      <a:pt x="210974" y="4976"/>
                    </a:cubicBezTo>
                    <a:cubicBezTo>
                      <a:pt x="276343" y="17573"/>
                      <a:pt x="357077" y="40476"/>
                      <a:pt x="390191" y="96589"/>
                    </a:cubicBezTo>
                    <a:cubicBezTo>
                      <a:pt x="399925" y="113003"/>
                      <a:pt x="390096" y="133998"/>
                      <a:pt x="371296" y="136861"/>
                    </a:cubicBezTo>
                    <a:cubicBezTo>
                      <a:pt x="303255" y="147358"/>
                      <a:pt x="138161" y="146785"/>
                      <a:pt x="40154" y="133807"/>
                    </a:cubicBezTo>
                    <a:cubicBezTo>
                      <a:pt x="29371" y="132375"/>
                      <a:pt x="19159" y="127986"/>
                      <a:pt x="11430" y="120351"/>
                    </a:cubicBezTo>
                    <a:cubicBezTo>
                      <a:pt x="-5080" y="104033"/>
                      <a:pt x="-1644" y="85328"/>
                      <a:pt x="8758" y="69487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91" name="Google Shape;691;p47"/>
              <p:cNvSpPr/>
              <p:nvPr/>
            </p:nvSpPr>
            <p:spPr>
              <a:xfrm>
                <a:off x="8766854" y="6552429"/>
                <a:ext cx="421422" cy="172502"/>
              </a:xfrm>
              <a:custGeom>
                <a:avLst/>
                <a:gdLst/>
                <a:ahLst/>
                <a:cxnLst/>
                <a:rect l="l" t="t" r="r" b="b"/>
                <a:pathLst>
                  <a:path w="421422" h="172502" extrusionOk="0">
                    <a:moveTo>
                      <a:pt x="34359" y="90355"/>
                    </a:moveTo>
                    <a:cubicBezTo>
                      <a:pt x="51727" y="65257"/>
                      <a:pt x="83601" y="47889"/>
                      <a:pt x="111944" y="38250"/>
                    </a:cubicBezTo>
                    <a:cubicBezTo>
                      <a:pt x="143913" y="27467"/>
                      <a:pt x="177886" y="25653"/>
                      <a:pt x="211191" y="30902"/>
                    </a:cubicBezTo>
                    <a:cubicBezTo>
                      <a:pt x="262437" y="39014"/>
                      <a:pt x="319886" y="52946"/>
                      <a:pt x="361684" y="85202"/>
                    </a:cubicBezTo>
                    <a:cubicBezTo>
                      <a:pt x="371609" y="92836"/>
                      <a:pt x="408253" y="124042"/>
                      <a:pt x="385828" y="135398"/>
                    </a:cubicBezTo>
                    <a:cubicBezTo>
                      <a:pt x="379338" y="138643"/>
                      <a:pt x="369604" y="138261"/>
                      <a:pt x="362543" y="139024"/>
                    </a:cubicBezTo>
                    <a:cubicBezTo>
                      <a:pt x="351378" y="140169"/>
                      <a:pt x="340212" y="140933"/>
                      <a:pt x="328951" y="141506"/>
                    </a:cubicBezTo>
                    <a:cubicBezTo>
                      <a:pt x="276465" y="144464"/>
                      <a:pt x="223692" y="144273"/>
                      <a:pt x="171110" y="142269"/>
                    </a:cubicBezTo>
                    <a:cubicBezTo>
                      <a:pt x="141718" y="141219"/>
                      <a:pt x="112230" y="139501"/>
                      <a:pt x="82933" y="136639"/>
                    </a:cubicBezTo>
                    <a:cubicBezTo>
                      <a:pt x="70241" y="135398"/>
                      <a:pt x="55068" y="135589"/>
                      <a:pt x="43329" y="130054"/>
                    </a:cubicBezTo>
                    <a:cubicBezTo>
                      <a:pt x="25484" y="121560"/>
                      <a:pt x="25102" y="105337"/>
                      <a:pt x="34359" y="90355"/>
                    </a:cubicBezTo>
                    <a:cubicBezTo>
                      <a:pt x="44093" y="74609"/>
                      <a:pt x="19281" y="60295"/>
                      <a:pt x="9643" y="75945"/>
                    </a:cubicBezTo>
                    <a:cubicBezTo>
                      <a:pt x="-9634" y="107055"/>
                      <a:pt x="481" y="143987"/>
                      <a:pt x="35600" y="157729"/>
                    </a:cubicBezTo>
                    <a:cubicBezTo>
                      <a:pt x="49341" y="163073"/>
                      <a:pt x="65278" y="163550"/>
                      <a:pt x="79879" y="164981"/>
                    </a:cubicBezTo>
                    <a:cubicBezTo>
                      <a:pt x="95148" y="166508"/>
                      <a:pt x="110417" y="167749"/>
                      <a:pt x="125685" y="168703"/>
                    </a:cubicBezTo>
                    <a:cubicBezTo>
                      <a:pt x="190292" y="172806"/>
                      <a:pt x="255375" y="173761"/>
                      <a:pt x="320076" y="170707"/>
                    </a:cubicBezTo>
                    <a:cubicBezTo>
                      <a:pt x="333055" y="170135"/>
                      <a:pt x="345938" y="169275"/>
                      <a:pt x="358821" y="168130"/>
                    </a:cubicBezTo>
                    <a:cubicBezTo>
                      <a:pt x="369891" y="167081"/>
                      <a:pt x="382201" y="166794"/>
                      <a:pt x="392794" y="163454"/>
                    </a:cubicBezTo>
                    <a:cubicBezTo>
                      <a:pt x="406822" y="158969"/>
                      <a:pt x="417510" y="147136"/>
                      <a:pt x="420564" y="132821"/>
                    </a:cubicBezTo>
                    <a:cubicBezTo>
                      <a:pt x="423904" y="117075"/>
                      <a:pt x="417033" y="103811"/>
                      <a:pt x="407872" y="91595"/>
                    </a:cubicBezTo>
                    <a:cubicBezTo>
                      <a:pt x="369604" y="40827"/>
                      <a:pt x="302040" y="20596"/>
                      <a:pt x="242587" y="7999"/>
                    </a:cubicBezTo>
                    <a:cubicBezTo>
                      <a:pt x="199167" y="-1162"/>
                      <a:pt x="155174" y="-4216"/>
                      <a:pt x="112135" y="8381"/>
                    </a:cubicBezTo>
                    <a:cubicBezTo>
                      <a:pt x="73390" y="19737"/>
                      <a:pt x="33118" y="42258"/>
                      <a:pt x="9833" y="76041"/>
                    </a:cubicBezTo>
                    <a:cubicBezTo>
                      <a:pt x="-855" y="91118"/>
                      <a:pt x="23957" y="105433"/>
                      <a:pt x="34359" y="90355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92" name="Google Shape;692;p47"/>
            <p:cNvSpPr/>
            <p:nvPr/>
          </p:nvSpPr>
          <p:spPr>
            <a:xfrm>
              <a:off x="8797313" y="6584131"/>
              <a:ext cx="238392" cy="108275"/>
            </a:xfrm>
            <a:custGeom>
              <a:avLst/>
              <a:gdLst/>
              <a:ahLst/>
              <a:cxnLst/>
              <a:rect l="l" t="t" r="r" b="b"/>
              <a:pathLst>
                <a:path w="238392" h="108275" extrusionOk="0">
                  <a:moveTo>
                    <a:pt x="5141" y="50923"/>
                  </a:moveTo>
                  <a:cubicBezTo>
                    <a:pt x="8004" y="45483"/>
                    <a:pt x="11726" y="40521"/>
                    <a:pt x="15543" y="36417"/>
                  </a:cubicBezTo>
                  <a:cubicBezTo>
                    <a:pt x="34820" y="15900"/>
                    <a:pt x="59441" y="3112"/>
                    <a:pt x="85016" y="535"/>
                  </a:cubicBezTo>
                  <a:cubicBezTo>
                    <a:pt x="99044" y="-896"/>
                    <a:pt x="113168" y="631"/>
                    <a:pt x="127005" y="4066"/>
                  </a:cubicBezTo>
                  <a:cubicBezTo>
                    <a:pt x="166608" y="13896"/>
                    <a:pt x="215564" y="31455"/>
                    <a:pt x="235986" y="73635"/>
                  </a:cubicBezTo>
                  <a:cubicBezTo>
                    <a:pt x="241998" y="85945"/>
                    <a:pt x="236177" y="101596"/>
                    <a:pt x="224821" y="103600"/>
                  </a:cubicBezTo>
                  <a:cubicBezTo>
                    <a:pt x="183786" y="111044"/>
                    <a:pt x="83871" y="109612"/>
                    <a:pt x="24418" y="99210"/>
                  </a:cubicBezTo>
                  <a:cubicBezTo>
                    <a:pt x="17929" y="98065"/>
                    <a:pt x="11630" y="94725"/>
                    <a:pt x="6954" y="88999"/>
                  </a:cubicBezTo>
                  <a:cubicBezTo>
                    <a:pt x="-2970" y="76593"/>
                    <a:pt x="-1061" y="62660"/>
                    <a:pt x="5141" y="50923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3" name="Google Shape;693;p47"/>
            <p:cNvSpPr/>
            <p:nvPr/>
          </p:nvSpPr>
          <p:spPr>
            <a:xfrm>
              <a:off x="8827838" y="6598379"/>
              <a:ext cx="88771" cy="40310"/>
            </a:xfrm>
            <a:custGeom>
              <a:avLst/>
              <a:gdLst/>
              <a:ahLst/>
              <a:cxnLst/>
              <a:rect l="l" t="t" r="r" b="b"/>
              <a:pathLst>
                <a:path w="88771" h="40310" extrusionOk="0">
                  <a:moveTo>
                    <a:pt x="1908" y="18925"/>
                  </a:moveTo>
                  <a:cubicBezTo>
                    <a:pt x="2959" y="16921"/>
                    <a:pt x="4390" y="15108"/>
                    <a:pt x="5821" y="13581"/>
                  </a:cubicBezTo>
                  <a:cubicBezTo>
                    <a:pt x="12979" y="5947"/>
                    <a:pt x="22140" y="1175"/>
                    <a:pt x="31683" y="221"/>
                  </a:cubicBezTo>
                  <a:cubicBezTo>
                    <a:pt x="36932" y="-351"/>
                    <a:pt x="42180" y="221"/>
                    <a:pt x="47333" y="1557"/>
                  </a:cubicBezTo>
                  <a:cubicBezTo>
                    <a:pt x="62125" y="5183"/>
                    <a:pt x="80257" y="11768"/>
                    <a:pt x="87891" y="27418"/>
                  </a:cubicBezTo>
                  <a:cubicBezTo>
                    <a:pt x="90086" y="31999"/>
                    <a:pt x="87986" y="37821"/>
                    <a:pt x="83692" y="38584"/>
                  </a:cubicBezTo>
                  <a:cubicBezTo>
                    <a:pt x="68423" y="41351"/>
                    <a:pt x="31301" y="40779"/>
                    <a:pt x="9161" y="36961"/>
                  </a:cubicBezTo>
                  <a:cubicBezTo>
                    <a:pt x="6775" y="36580"/>
                    <a:pt x="4390" y="35339"/>
                    <a:pt x="2672" y="33144"/>
                  </a:cubicBezTo>
                  <a:cubicBezTo>
                    <a:pt x="-1145" y="28468"/>
                    <a:pt x="-382" y="23315"/>
                    <a:pt x="1908" y="18925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94" name="Google Shape;694;p47"/>
          <p:cNvSpPr/>
          <p:nvPr/>
        </p:nvSpPr>
        <p:spPr>
          <a:xfrm>
            <a:off x="842837" y="5855669"/>
            <a:ext cx="1240089" cy="1009611"/>
          </a:xfrm>
          <a:custGeom>
            <a:avLst/>
            <a:gdLst/>
            <a:ahLst/>
            <a:cxnLst/>
            <a:rect l="l" t="t" r="r" b="b"/>
            <a:pathLst>
              <a:path w="1240089" h="1009611" extrusionOk="0">
                <a:moveTo>
                  <a:pt x="1217781" y="909983"/>
                </a:moveTo>
                <a:cubicBezTo>
                  <a:pt x="1204420" y="928401"/>
                  <a:pt x="1186670" y="942811"/>
                  <a:pt x="1166630" y="953594"/>
                </a:cubicBezTo>
                <a:cubicBezTo>
                  <a:pt x="1179799" y="955789"/>
                  <a:pt x="1192396" y="960942"/>
                  <a:pt x="1202989" y="969245"/>
                </a:cubicBezTo>
                <a:cubicBezTo>
                  <a:pt x="1196595" y="983368"/>
                  <a:pt x="1189056" y="996824"/>
                  <a:pt x="1180276" y="1009611"/>
                </a:cubicBezTo>
                <a:lnTo>
                  <a:pt x="236283" y="1009611"/>
                </a:lnTo>
                <a:cubicBezTo>
                  <a:pt x="151541" y="960179"/>
                  <a:pt x="79206" y="889274"/>
                  <a:pt x="29773" y="804437"/>
                </a:cubicBezTo>
                <a:cubicBezTo>
                  <a:pt x="2957" y="758344"/>
                  <a:pt x="-15747" y="695838"/>
                  <a:pt x="18798" y="655280"/>
                </a:cubicBezTo>
                <a:cubicBezTo>
                  <a:pt x="68136" y="597449"/>
                  <a:pt x="161084" y="644305"/>
                  <a:pt x="219488" y="692879"/>
                </a:cubicBezTo>
                <a:cubicBezTo>
                  <a:pt x="192863" y="609665"/>
                  <a:pt x="167478" y="526068"/>
                  <a:pt x="143334" y="442185"/>
                </a:cubicBezTo>
                <a:cubicBezTo>
                  <a:pt x="139899" y="429970"/>
                  <a:pt x="136559" y="416228"/>
                  <a:pt x="142953" y="405349"/>
                </a:cubicBezTo>
                <a:cubicBezTo>
                  <a:pt x="156313" y="382446"/>
                  <a:pt x="191717" y="396474"/>
                  <a:pt x="211758" y="413842"/>
                </a:cubicBezTo>
                <a:cubicBezTo>
                  <a:pt x="243727" y="441517"/>
                  <a:pt x="272833" y="472531"/>
                  <a:pt x="298599" y="506123"/>
                </a:cubicBezTo>
                <a:cubicBezTo>
                  <a:pt x="270733" y="465184"/>
                  <a:pt x="255942" y="416610"/>
                  <a:pt x="253747" y="367368"/>
                </a:cubicBezTo>
                <a:cubicBezTo>
                  <a:pt x="250789" y="302285"/>
                  <a:pt x="269970" y="236056"/>
                  <a:pt x="310623" y="185001"/>
                </a:cubicBezTo>
                <a:cubicBezTo>
                  <a:pt x="327037" y="197980"/>
                  <a:pt x="342592" y="212008"/>
                  <a:pt x="357193" y="226895"/>
                </a:cubicBezTo>
                <a:cubicBezTo>
                  <a:pt x="364446" y="234148"/>
                  <a:pt x="371412" y="241687"/>
                  <a:pt x="378092" y="249417"/>
                </a:cubicBezTo>
                <a:cubicBezTo>
                  <a:pt x="402045" y="276710"/>
                  <a:pt x="423040" y="306579"/>
                  <a:pt x="440599" y="338357"/>
                </a:cubicBezTo>
                <a:cubicBezTo>
                  <a:pt x="454341" y="362978"/>
                  <a:pt x="465983" y="388744"/>
                  <a:pt x="475335" y="415273"/>
                </a:cubicBezTo>
                <a:cubicBezTo>
                  <a:pt x="447088" y="287589"/>
                  <a:pt x="468083" y="149692"/>
                  <a:pt x="533071" y="36226"/>
                </a:cubicBezTo>
                <a:cubicBezTo>
                  <a:pt x="540896" y="22579"/>
                  <a:pt x="550343" y="8360"/>
                  <a:pt x="565039" y="2634"/>
                </a:cubicBezTo>
                <a:cubicBezTo>
                  <a:pt x="600539" y="-11012"/>
                  <a:pt x="630982" y="31073"/>
                  <a:pt x="644628" y="66477"/>
                </a:cubicBezTo>
                <a:cubicBezTo>
                  <a:pt x="678219" y="153509"/>
                  <a:pt x="703031" y="243882"/>
                  <a:pt x="718491" y="335781"/>
                </a:cubicBezTo>
                <a:cubicBezTo>
                  <a:pt x="770977" y="296273"/>
                  <a:pt x="766492" y="185764"/>
                  <a:pt x="832148" y="188055"/>
                </a:cubicBezTo>
                <a:cubicBezTo>
                  <a:pt x="874710" y="189582"/>
                  <a:pt x="892555" y="244931"/>
                  <a:pt x="886543" y="287016"/>
                </a:cubicBezTo>
                <a:cubicBezTo>
                  <a:pt x="880531" y="329196"/>
                  <a:pt x="862781" y="373380"/>
                  <a:pt x="879386" y="412697"/>
                </a:cubicBezTo>
                <a:cubicBezTo>
                  <a:pt x="878050" y="373189"/>
                  <a:pt x="931395" y="348663"/>
                  <a:pt x="965941" y="367558"/>
                </a:cubicBezTo>
                <a:cubicBezTo>
                  <a:pt x="1000582" y="386549"/>
                  <a:pt x="1012701" y="432833"/>
                  <a:pt x="1003158" y="471100"/>
                </a:cubicBezTo>
                <a:cubicBezTo>
                  <a:pt x="993615" y="509368"/>
                  <a:pt x="967277" y="541051"/>
                  <a:pt x="939888" y="569489"/>
                </a:cubicBezTo>
                <a:cubicBezTo>
                  <a:pt x="980446" y="544963"/>
                  <a:pt x="1029020" y="519960"/>
                  <a:pt x="1073395" y="526545"/>
                </a:cubicBezTo>
                <a:cubicBezTo>
                  <a:pt x="1083320" y="527977"/>
                  <a:pt x="1092958" y="530935"/>
                  <a:pt x="1102310" y="535897"/>
                </a:cubicBezTo>
                <a:cubicBezTo>
                  <a:pt x="1143918" y="557846"/>
                  <a:pt x="1160045" y="611859"/>
                  <a:pt x="1152125" y="658238"/>
                </a:cubicBezTo>
                <a:cubicBezTo>
                  <a:pt x="1144872" y="701086"/>
                  <a:pt x="1121587" y="738972"/>
                  <a:pt x="1097634" y="775331"/>
                </a:cubicBezTo>
                <a:cubicBezTo>
                  <a:pt x="1124736" y="741262"/>
                  <a:pt x="1185716" y="741548"/>
                  <a:pt x="1216158" y="774759"/>
                </a:cubicBezTo>
                <a:cubicBezTo>
                  <a:pt x="1249177" y="810640"/>
                  <a:pt x="1246410" y="870379"/>
                  <a:pt x="1217781" y="90998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5" name="Google Shape;695;p47"/>
          <p:cNvSpPr/>
          <p:nvPr/>
        </p:nvSpPr>
        <p:spPr>
          <a:xfrm>
            <a:off x="0" y="5022786"/>
            <a:ext cx="1433332" cy="1842494"/>
          </a:xfrm>
          <a:custGeom>
            <a:avLst/>
            <a:gdLst/>
            <a:ahLst/>
            <a:cxnLst/>
            <a:rect l="l" t="t" r="r" b="b"/>
            <a:pathLst>
              <a:path w="1433332" h="1842494" extrusionOk="0">
                <a:moveTo>
                  <a:pt x="1423242" y="1842494"/>
                </a:moveTo>
                <a:lnTo>
                  <a:pt x="0" y="1842494"/>
                </a:lnTo>
                <a:lnTo>
                  <a:pt x="0" y="960626"/>
                </a:lnTo>
                <a:cubicBezTo>
                  <a:pt x="27961" y="996412"/>
                  <a:pt x="52296" y="1035538"/>
                  <a:pt x="72527" y="1077241"/>
                </a:cubicBezTo>
                <a:cubicBezTo>
                  <a:pt x="42943" y="987346"/>
                  <a:pt x="13074" y="889244"/>
                  <a:pt x="39508" y="798300"/>
                </a:cubicBezTo>
                <a:cubicBezTo>
                  <a:pt x="65942" y="707355"/>
                  <a:pt x="177023" y="644180"/>
                  <a:pt x="242106" y="707355"/>
                </a:cubicBezTo>
                <a:cubicBezTo>
                  <a:pt x="292207" y="756024"/>
                  <a:pt x="292111" y="853267"/>
                  <a:pt x="350228" y="889435"/>
                </a:cubicBezTo>
                <a:cubicBezTo>
                  <a:pt x="329806" y="633683"/>
                  <a:pt x="353568" y="373922"/>
                  <a:pt x="419796" y="128095"/>
                </a:cubicBezTo>
                <a:cubicBezTo>
                  <a:pt x="433538" y="76849"/>
                  <a:pt x="455201" y="19400"/>
                  <a:pt x="501484" y="3941"/>
                </a:cubicBezTo>
                <a:cubicBezTo>
                  <a:pt x="580310" y="-22493"/>
                  <a:pt x="636041" y="89446"/>
                  <a:pt x="651596" y="178864"/>
                </a:cubicBezTo>
                <a:cubicBezTo>
                  <a:pt x="682229" y="355504"/>
                  <a:pt x="689959" y="537012"/>
                  <a:pt x="674499" y="715848"/>
                </a:cubicBezTo>
                <a:cubicBezTo>
                  <a:pt x="687764" y="671664"/>
                  <a:pt x="702078" y="625476"/>
                  <a:pt x="732998" y="593888"/>
                </a:cubicBezTo>
                <a:cubicBezTo>
                  <a:pt x="763917" y="562301"/>
                  <a:pt x="816880" y="551804"/>
                  <a:pt x="847418" y="584059"/>
                </a:cubicBezTo>
                <a:cubicBezTo>
                  <a:pt x="868604" y="606390"/>
                  <a:pt x="873089" y="641508"/>
                  <a:pt x="874425" y="673764"/>
                </a:cubicBezTo>
                <a:cubicBezTo>
                  <a:pt x="877956" y="759078"/>
                  <a:pt x="867649" y="845060"/>
                  <a:pt x="844173" y="926367"/>
                </a:cubicBezTo>
                <a:cubicBezTo>
                  <a:pt x="900286" y="896211"/>
                  <a:pt x="971668" y="909857"/>
                  <a:pt x="1019097" y="953946"/>
                </a:cubicBezTo>
                <a:cubicBezTo>
                  <a:pt x="1032266" y="966065"/>
                  <a:pt x="1043527" y="980571"/>
                  <a:pt x="1052211" y="997175"/>
                </a:cubicBezTo>
                <a:cubicBezTo>
                  <a:pt x="1088665" y="1067030"/>
                  <a:pt x="1073015" y="1163510"/>
                  <a:pt x="1019574" y="1217141"/>
                </a:cubicBezTo>
                <a:cubicBezTo>
                  <a:pt x="1042191" y="1201396"/>
                  <a:pt x="1069484" y="1196433"/>
                  <a:pt x="1096586" y="1200251"/>
                </a:cubicBezTo>
                <a:cubicBezTo>
                  <a:pt x="1143728" y="1206740"/>
                  <a:pt x="1190584" y="1239568"/>
                  <a:pt x="1212629" y="1287283"/>
                </a:cubicBezTo>
                <a:cubicBezTo>
                  <a:pt x="1213106" y="1288237"/>
                  <a:pt x="1213487" y="1289191"/>
                  <a:pt x="1213869" y="1290146"/>
                </a:cubicBezTo>
                <a:cubicBezTo>
                  <a:pt x="1215110" y="1292818"/>
                  <a:pt x="1216255" y="1295585"/>
                  <a:pt x="1217400" y="1298352"/>
                </a:cubicBezTo>
                <a:cubicBezTo>
                  <a:pt x="1248510" y="1378609"/>
                  <a:pt x="1225893" y="1475852"/>
                  <a:pt x="1180087" y="1547711"/>
                </a:cubicBezTo>
                <a:cubicBezTo>
                  <a:pt x="1215491" y="1525858"/>
                  <a:pt x="1257767" y="1520514"/>
                  <a:pt x="1297466" y="1529484"/>
                </a:cubicBezTo>
                <a:lnTo>
                  <a:pt x="1297561" y="1529580"/>
                </a:lnTo>
                <a:cubicBezTo>
                  <a:pt x="1336783" y="1538359"/>
                  <a:pt x="1373428" y="1561357"/>
                  <a:pt x="1398240" y="1596190"/>
                </a:cubicBezTo>
                <a:cubicBezTo>
                  <a:pt x="1448245" y="1666330"/>
                  <a:pt x="1444333" y="1776457"/>
                  <a:pt x="1389556" y="1841731"/>
                </a:cubicBezTo>
                <a:cubicBezTo>
                  <a:pt x="1401389" y="1836291"/>
                  <a:pt x="1412936" y="1837246"/>
                  <a:pt x="1423242" y="18424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96" name="Google Shape;696;p47"/>
          <p:cNvGrpSpPr/>
          <p:nvPr/>
        </p:nvGrpSpPr>
        <p:grpSpPr>
          <a:xfrm>
            <a:off x="1639199" y="6297018"/>
            <a:ext cx="1082962" cy="583488"/>
            <a:chOff x="1637000" y="6302694"/>
            <a:chExt cx="1082962" cy="583488"/>
          </a:xfrm>
        </p:grpSpPr>
        <p:sp>
          <p:nvSpPr>
            <p:cNvPr id="697" name="Google Shape;697;p47"/>
            <p:cNvSpPr/>
            <p:nvPr/>
          </p:nvSpPr>
          <p:spPr>
            <a:xfrm>
              <a:off x="1651265" y="6316892"/>
              <a:ext cx="1054601" cy="554064"/>
            </a:xfrm>
            <a:custGeom>
              <a:avLst/>
              <a:gdLst/>
              <a:ahLst/>
              <a:cxnLst/>
              <a:rect l="l" t="t" r="r" b="b"/>
              <a:pathLst>
                <a:path w="1054601" h="554064" extrusionOk="0">
                  <a:moveTo>
                    <a:pt x="1042621" y="554065"/>
                  </a:moveTo>
                  <a:lnTo>
                    <a:pt x="90994" y="554065"/>
                  </a:lnTo>
                  <a:cubicBezTo>
                    <a:pt x="96242" y="546526"/>
                    <a:pt x="104163" y="541277"/>
                    <a:pt x="112943" y="538224"/>
                  </a:cubicBezTo>
                  <a:cubicBezTo>
                    <a:pt x="65991" y="511885"/>
                    <a:pt x="27533" y="469991"/>
                    <a:pt x="6347" y="420367"/>
                  </a:cubicBezTo>
                  <a:cubicBezTo>
                    <a:pt x="-333" y="404622"/>
                    <a:pt x="-4436" y="384009"/>
                    <a:pt x="8161" y="372461"/>
                  </a:cubicBezTo>
                  <a:cubicBezTo>
                    <a:pt x="24765" y="357097"/>
                    <a:pt x="50818" y="372652"/>
                    <a:pt x="67423" y="387922"/>
                  </a:cubicBezTo>
                  <a:cubicBezTo>
                    <a:pt x="96242" y="414165"/>
                    <a:pt x="125062" y="440503"/>
                    <a:pt x="153882" y="466842"/>
                  </a:cubicBezTo>
                  <a:cubicBezTo>
                    <a:pt x="96624" y="399945"/>
                    <a:pt x="60265" y="315490"/>
                    <a:pt x="51009" y="227981"/>
                  </a:cubicBezTo>
                  <a:cubicBezTo>
                    <a:pt x="49864" y="216625"/>
                    <a:pt x="49291" y="204409"/>
                    <a:pt x="55208" y="194676"/>
                  </a:cubicBezTo>
                  <a:cubicBezTo>
                    <a:pt x="70858" y="169196"/>
                    <a:pt x="110366" y="183510"/>
                    <a:pt x="133937" y="202024"/>
                  </a:cubicBezTo>
                  <a:cubicBezTo>
                    <a:pt x="174209" y="233897"/>
                    <a:pt x="210281" y="271020"/>
                    <a:pt x="241010" y="312055"/>
                  </a:cubicBezTo>
                  <a:cubicBezTo>
                    <a:pt x="222115" y="272546"/>
                    <a:pt x="209136" y="230271"/>
                    <a:pt x="202551" y="186946"/>
                  </a:cubicBezTo>
                  <a:cubicBezTo>
                    <a:pt x="196921" y="149633"/>
                    <a:pt x="198925" y="105163"/>
                    <a:pt x="229272" y="82641"/>
                  </a:cubicBezTo>
                  <a:cubicBezTo>
                    <a:pt x="239101" y="75293"/>
                    <a:pt x="250744" y="71667"/>
                    <a:pt x="262768" y="70998"/>
                  </a:cubicBezTo>
                  <a:cubicBezTo>
                    <a:pt x="285385" y="69567"/>
                    <a:pt x="309624" y="78728"/>
                    <a:pt x="327183" y="93902"/>
                  </a:cubicBezTo>
                  <a:cubicBezTo>
                    <a:pt x="354094" y="116996"/>
                    <a:pt x="369077" y="150682"/>
                    <a:pt x="383296" y="183224"/>
                  </a:cubicBezTo>
                  <a:cubicBezTo>
                    <a:pt x="385968" y="134937"/>
                    <a:pt x="389690" y="83786"/>
                    <a:pt x="417364" y="44183"/>
                  </a:cubicBezTo>
                  <a:cubicBezTo>
                    <a:pt x="445134" y="4483"/>
                    <a:pt x="506019" y="-16034"/>
                    <a:pt x="543046" y="15172"/>
                  </a:cubicBezTo>
                  <a:cubicBezTo>
                    <a:pt x="575015" y="42178"/>
                    <a:pt x="573965" y="90848"/>
                    <a:pt x="570338" y="132551"/>
                  </a:cubicBezTo>
                  <a:cubicBezTo>
                    <a:pt x="579118" y="76915"/>
                    <a:pt x="631604" y="26910"/>
                    <a:pt x="687240" y="35403"/>
                  </a:cubicBezTo>
                  <a:cubicBezTo>
                    <a:pt x="742780" y="43801"/>
                    <a:pt x="775513" y="124917"/>
                    <a:pt x="733142" y="161943"/>
                  </a:cubicBezTo>
                  <a:cubicBezTo>
                    <a:pt x="759099" y="137990"/>
                    <a:pt x="789636" y="112415"/>
                    <a:pt x="824850" y="115564"/>
                  </a:cubicBezTo>
                  <a:cubicBezTo>
                    <a:pt x="865980" y="119286"/>
                    <a:pt x="893846" y="163184"/>
                    <a:pt x="894705" y="204409"/>
                  </a:cubicBezTo>
                  <a:cubicBezTo>
                    <a:pt x="895468" y="243058"/>
                    <a:pt x="878959" y="279417"/>
                    <a:pt x="861686" y="314058"/>
                  </a:cubicBezTo>
                  <a:cubicBezTo>
                    <a:pt x="886212" y="274837"/>
                    <a:pt x="960170" y="289533"/>
                    <a:pt x="979447" y="334671"/>
                  </a:cubicBezTo>
                  <a:cubicBezTo>
                    <a:pt x="995383" y="371889"/>
                    <a:pt x="984505" y="413974"/>
                    <a:pt x="963605" y="449951"/>
                  </a:cubicBezTo>
                  <a:cubicBezTo>
                    <a:pt x="988417" y="435827"/>
                    <a:pt x="1029643" y="442316"/>
                    <a:pt x="1045198" y="469705"/>
                  </a:cubicBezTo>
                  <a:cubicBezTo>
                    <a:pt x="1059894" y="495662"/>
                    <a:pt x="1056077" y="526772"/>
                    <a:pt x="1042621" y="5540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8" name="Google Shape;698;p47"/>
            <p:cNvSpPr/>
            <p:nvPr/>
          </p:nvSpPr>
          <p:spPr>
            <a:xfrm>
              <a:off x="1637000" y="6302694"/>
              <a:ext cx="1082962" cy="583488"/>
            </a:xfrm>
            <a:custGeom>
              <a:avLst/>
              <a:gdLst/>
              <a:ahLst/>
              <a:cxnLst/>
              <a:rect l="l" t="t" r="r" b="b"/>
              <a:pathLst>
                <a:path w="1082962" h="583488" extrusionOk="0">
                  <a:moveTo>
                    <a:pt x="1056887" y="553948"/>
                  </a:moveTo>
                  <a:cubicBezTo>
                    <a:pt x="1025300" y="553948"/>
                    <a:pt x="993713" y="553948"/>
                    <a:pt x="962125" y="553948"/>
                  </a:cubicBezTo>
                  <a:cubicBezTo>
                    <a:pt x="886258" y="553948"/>
                    <a:pt x="810487" y="553948"/>
                    <a:pt x="734620" y="553948"/>
                  </a:cubicBezTo>
                  <a:cubicBezTo>
                    <a:pt x="642912" y="553948"/>
                    <a:pt x="551204" y="553948"/>
                    <a:pt x="459496" y="553948"/>
                  </a:cubicBezTo>
                  <a:cubicBezTo>
                    <a:pt x="380575" y="553948"/>
                    <a:pt x="301559" y="553948"/>
                    <a:pt x="222638" y="553948"/>
                  </a:cubicBezTo>
                  <a:cubicBezTo>
                    <a:pt x="196491" y="553948"/>
                    <a:pt x="170343" y="553948"/>
                    <a:pt x="144099" y="553948"/>
                  </a:cubicBezTo>
                  <a:cubicBezTo>
                    <a:pt x="132075" y="553948"/>
                    <a:pt x="118715" y="552326"/>
                    <a:pt x="106786" y="553948"/>
                  </a:cubicBezTo>
                  <a:cubicBezTo>
                    <a:pt x="106214" y="554043"/>
                    <a:pt x="105641" y="553948"/>
                    <a:pt x="105164" y="553948"/>
                  </a:cubicBezTo>
                  <a:cubicBezTo>
                    <a:pt x="109268" y="561105"/>
                    <a:pt x="113371" y="568262"/>
                    <a:pt x="117570" y="575515"/>
                  </a:cubicBezTo>
                  <a:cubicBezTo>
                    <a:pt x="120910" y="571221"/>
                    <a:pt x="125968" y="568167"/>
                    <a:pt x="130930" y="566258"/>
                  </a:cubicBezTo>
                  <a:cubicBezTo>
                    <a:pt x="141905" y="562059"/>
                    <a:pt x="145817" y="546695"/>
                    <a:pt x="134366" y="540110"/>
                  </a:cubicBezTo>
                  <a:cubicBezTo>
                    <a:pt x="109172" y="525700"/>
                    <a:pt x="86842" y="507283"/>
                    <a:pt x="68137" y="485048"/>
                  </a:cubicBezTo>
                  <a:cubicBezTo>
                    <a:pt x="51914" y="465866"/>
                    <a:pt x="32828" y="439145"/>
                    <a:pt x="29011" y="413666"/>
                  </a:cubicBezTo>
                  <a:cubicBezTo>
                    <a:pt x="27389" y="402882"/>
                    <a:pt x="30729" y="392671"/>
                    <a:pt x="43421" y="395343"/>
                  </a:cubicBezTo>
                  <a:cubicBezTo>
                    <a:pt x="57258" y="398206"/>
                    <a:pt x="68424" y="409467"/>
                    <a:pt x="78444" y="418628"/>
                  </a:cubicBezTo>
                  <a:cubicBezTo>
                    <a:pt x="104973" y="442772"/>
                    <a:pt x="131503" y="467011"/>
                    <a:pt x="158032" y="491250"/>
                  </a:cubicBezTo>
                  <a:cubicBezTo>
                    <a:pt x="171774" y="503847"/>
                    <a:pt x="190097" y="484952"/>
                    <a:pt x="178263" y="471019"/>
                  </a:cubicBezTo>
                  <a:cubicBezTo>
                    <a:pt x="134938" y="419869"/>
                    <a:pt x="104114" y="358794"/>
                    <a:pt x="88559" y="293615"/>
                  </a:cubicBezTo>
                  <a:cubicBezTo>
                    <a:pt x="84647" y="277392"/>
                    <a:pt x="81593" y="260882"/>
                    <a:pt x="79780" y="244278"/>
                  </a:cubicBezTo>
                  <a:cubicBezTo>
                    <a:pt x="78539" y="232349"/>
                    <a:pt x="75963" y="213167"/>
                    <a:pt x="91422" y="209923"/>
                  </a:cubicBezTo>
                  <a:cubicBezTo>
                    <a:pt x="117379" y="204388"/>
                    <a:pt x="144768" y="231299"/>
                    <a:pt x="162040" y="246473"/>
                  </a:cubicBezTo>
                  <a:cubicBezTo>
                    <a:pt x="191814" y="272716"/>
                    <a:pt x="219012" y="301918"/>
                    <a:pt x="242870" y="333600"/>
                  </a:cubicBezTo>
                  <a:cubicBezTo>
                    <a:pt x="253844" y="348201"/>
                    <a:pt x="275602" y="336081"/>
                    <a:pt x="267586" y="319190"/>
                  </a:cubicBezTo>
                  <a:cubicBezTo>
                    <a:pt x="250695" y="283309"/>
                    <a:pt x="238671" y="245232"/>
                    <a:pt x="231991" y="206106"/>
                  </a:cubicBezTo>
                  <a:cubicBezTo>
                    <a:pt x="227219" y="178336"/>
                    <a:pt x="224261" y="143695"/>
                    <a:pt x="241438" y="119265"/>
                  </a:cubicBezTo>
                  <a:cubicBezTo>
                    <a:pt x="262719" y="88918"/>
                    <a:pt x="306426" y="97506"/>
                    <a:pt x="331333" y="118310"/>
                  </a:cubicBezTo>
                  <a:cubicBezTo>
                    <a:pt x="357767" y="140354"/>
                    <a:pt x="371795" y="173946"/>
                    <a:pt x="385251" y="204769"/>
                  </a:cubicBezTo>
                  <a:cubicBezTo>
                    <a:pt x="391359" y="218798"/>
                    <a:pt x="411208" y="210305"/>
                    <a:pt x="411971" y="197517"/>
                  </a:cubicBezTo>
                  <a:cubicBezTo>
                    <a:pt x="415407" y="136537"/>
                    <a:pt x="421992" y="52941"/>
                    <a:pt x="491846" y="32041"/>
                  </a:cubicBezTo>
                  <a:cubicBezTo>
                    <a:pt x="518949" y="23930"/>
                    <a:pt x="547196" y="30992"/>
                    <a:pt x="561415" y="56948"/>
                  </a:cubicBezTo>
                  <a:cubicBezTo>
                    <a:pt x="576016" y="83574"/>
                    <a:pt x="572771" y="117737"/>
                    <a:pt x="570385" y="146844"/>
                  </a:cubicBezTo>
                  <a:cubicBezTo>
                    <a:pt x="569049" y="162781"/>
                    <a:pt x="595770" y="166597"/>
                    <a:pt x="598537" y="150661"/>
                  </a:cubicBezTo>
                  <a:cubicBezTo>
                    <a:pt x="606839" y="102946"/>
                    <a:pt x="657036" y="45402"/>
                    <a:pt x="710763" y="66874"/>
                  </a:cubicBezTo>
                  <a:cubicBezTo>
                    <a:pt x="746740" y="81283"/>
                    <a:pt x="768975" y="137205"/>
                    <a:pt x="737388" y="166120"/>
                  </a:cubicBezTo>
                  <a:cubicBezTo>
                    <a:pt x="744163" y="172896"/>
                    <a:pt x="750843" y="179576"/>
                    <a:pt x="757619" y="186351"/>
                  </a:cubicBezTo>
                  <a:cubicBezTo>
                    <a:pt x="776228" y="169270"/>
                    <a:pt x="797127" y="149993"/>
                    <a:pt x="822798" y="144935"/>
                  </a:cubicBezTo>
                  <a:cubicBezTo>
                    <a:pt x="845414" y="140450"/>
                    <a:pt x="865932" y="151806"/>
                    <a:pt x="878719" y="170129"/>
                  </a:cubicBezTo>
                  <a:cubicBezTo>
                    <a:pt x="911738" y="217462"/>
                    <a:pt x="886354" y="275388"/>
                    <a:pt x="863642" y="321194"/>
                  </a:cubicBezTo>
                  <a:cubicBezTo>
                    <a:pt x="855434" y="337704"/>
                    <a:pt x="878147" y="351064"/>
                    <a:pt x="888358" y="335604"/>
                  </a:cubicBezTo>
                  <a:cubicBezTo>
                    <a:pt x="905058" y="310506"/>
                    <a:pt x="945425" y="318904"/>
                    <a:pt x="965274" y="335032"/>
                  </a:cubicBezTo>
                  <a:cubicBezTo>
                    <a:pt x="1002588" y="365092"/>
                    <a:pt x="985315" y="422255"/>
                    <a:pt x="965561" y="457086"/>
                  </a:cubicBezTo>
                  <a:cubicBezTo>
                    <a:pt x="958308" y="469779"/>
                    <a:pt x="972622" y="483329"/>
                    <a:pt x="985124" y="476650"/>
                  </a:cubicBezTo>
                  <a:cubicBezTo>
                    <a:pt x="1002015" y="467679"/>
                    <a:pt x="1025968" y="469970"/>
                    <a:pt x="1040378" y="482852"/>
                  </a:cubicBezTo>
                  <a:cubicBezTo>
                    <a:pt x="1062041" y="502321"/>
                    <a:pt x="1055551" y="538107"/>
                    <a:pt x="1044577" y="561201"/>
                  </a:cubicBezTo>
                  <a:cubicBezTo>
                    <a:pt x="1036751" y="577805"/>
                    <a:pt x="1061372" y="592311"/>
                    <a:pt x="1069293" y="575611"/>
                  </a:cubicBezTo>
                  <a:cubicBezTo>
                    <a:pt x="1085802" y="540683"/>
                    <a:pt x="1092101" y="491823"/>
                    <a:pt x="1060609" y="462621"/>
                  </a:cubicBezTo>
                  <a:cubicBezTo>
                    <a:pt x="1036751" y="440482"/>
                    <a:pt x="999057" y="436855"/>
                    <a:pt x="970714" y="451933"/>
                  </a:cubicBezTo>
                  <a:cubicBezTo>
                    <a:pt x="977203" y="458422"/>
                    <a:pt x="983788" y="465007"/>
                    <a:pt x="990277" y="471496"/>
                  </a:cubicBezTo>
                  <a:cubicBezTo>
                    <a:pt x="1017856" y="422923"/>
                    <a:pt x="1032362" y="350014"/>
                    <a:pt x="980925" y="311174"/>
                  </a:cubicBezTo>
                  <a:cubicBezTo>
                    <a:pt x="946379" y="285122"/>
                    <a:pt x="889694" y="281781"/>
                    <a:pt x="863546" y="321194"/>
                  </a:cubicBezTo>
                  <a:cubicBezTo>
                    <a:pt x="871753" y="325966"/>
                    <a:pt x="880055" y="330833"/>
                    <a:pt x="888262" y="335604"/>
                  </a:cubicBezTo>
                  <a:cubicBezTo>
                    <a:pt x="917369" y="277010"/>
                    <a:pt x="943707" y="204960"/>
                    <a:pt x="897233" y="147511"/>
                  </a:cubicBezTo>
                  <a:cubicBezTo>
                    <a:pt x="878433" y="124322"/>
                    <a:pt x="850186" y="111821"/>
                    <a:pt x="820412" y="116402"/>
                  </a:cubicBezTo>
                  <a:cubicBezTo>
                    <a:pt x="787488" y="121364"/>
                    <a:pt x="760863" y="144363"/>
                    <a:pt x="737197" y="166120"/>
                  </a:cubicBezTo>
                  <a:cubicBezTo>
                    <a:pt x="723550" y="178622"/>
                    <a:pt x="743877" y="198758"/>
                    <a:pt x="757428" y="186351"/>
                  </a:cubicBezTo>
                  <a:cubicBezTo>
                    <a:pt x="803234" y="144363"/>
                    <a:pt x="776228" y="64869"/>
                    <a:pt x="724027" y="41680"/>
                  </a:cubicBezTo>
                  <a:cubicBezTo>
                    <a:pt x="654650" y="10951"/>
                    <a:pt x="582123" y="76894"/>
                    <a:pt x="570672" y="143027"/>
                  </a:cubicBezTo>
                  <a:cubicBezTo>
                    <a:pt x="580024" y="144267"/>
                    <a:pt x="589376" y="145603"/>
                    <a:pt x="598823" y="146844"/>
                  </a:cubicBezTo>
                  <a:cubicBezTo>
                    <a:pt x="603404" y="93021"/>
                    <a:pt x="599778" y="18968"/>
                    <a:pt x="535553" y="2649"/>
                  </a:cubicBezTo>
                  <a:cubicBezTo>
                    <a:pt x="509119" y="-4031"/>
                    <a:pt x="480490" y="2458"/>
                    <a:pt x="457301" y="16105"/>
                  </a:cubicBezTo>
                  <a:cubicBezTo>
                    <a:pt x="430962" y="31564"/>
                    <a:pt x="413498" y="55708"/>
                    <a:pt x="402238" y="83574"/>
                  </a:cubicBezTo>
                  <a:cubicBezTo>
                    <a:pt x="387828" y="119551"/>
                    <a:pt x="385347" y="159154"/>
                    <a:pt x="383247" y="197422"/>
                  </a:cubicBezTo>
                  <a:cubicBezTo>
                    <a:pt x="392122" y="195036"/>
                    <a:pt x="400997" y="192650"/>
                    <a:pt x="409967" y="190169"/>
                  </a:cubicBezTo>
                  <a:cubicBezTo>
                    <a:pt x="385156" y="133388"/>
                    <a:pt x="346220" y="63724"/>
                    <a:pt x="273121" y="71167"/>
                  </a:cubicBezTo>
                  <a:cubicBezTo>
                    <a:pt x="241247" y="74412"/>
                    <a:pt x="217390" y="95598"/>
                    <a:pt x="206797" y="125277"/>
                  </a:cubicBezTo>
                  <a:cubicBezTo>
                    <a:pt x="196777" y="153429"/>
                    <a:pt x="199544" y="184729"/>
                    <a:pt x="204507" y="213549"/>
                  </a:cubicBezTo>
                  <a:cubicBezTo>
                    <a:pt x="211664" y="255157"/>
                    <a:pt x="225024" y="295333"/>
                    <a:pt x="242965" y="333409"/>
                  </a:cubicBezTo>
                  <a:cubicBezTo>
                    <a:pt x="251172" y="328638"/>
                    <a:pt x="259474" y="323771"/>
                    <a:pt x="267681" y="318999"/>
                  </a:cubicBezTo>
                  <a:cubicBezTo>
                    <a:pt x="242679" y="285885"/>
                    <a:pt x="214909" y="255061"/>
                    <a:pt x="183894" y="227482"/>
                  </a:cubicBezTo>
                  <a:cubicBezTo>
                    <a:pt x="159177" y="205533"/>
                    <a:pt x="128735" y="178622"/>
                    <a:pt x="93045" y="180912"/>
                  </a:cubicBezTo>
                  <a:cubicBezTo>
                    <a:pt x="77680" y="181867"/>
                    <a:pt x="63747" y="189501"/>
                    <a:pt x="56304" y="203338"/>
                  </a:cubicBezTo>
                  <a:cubicBezTo>
                    <a:pt x="46952" y="220611"/>
                    <a:pt x="50674" y="241319"/>
                    <a:pt x="53250" y="259928"/>
                  </a:cubicBezTo>
                  <a:cubicBezTo>
                    <a:pt x="58881" y="300199"/>
                    <a:pt x="70332" y="339326"/>
                    <a:pt x="86460" y="376639"/>
                  </a:cubicBezTo>
                  <a:cubicBezTo>
                    <a:pt x="104496" y="418342"/>
                    <a:pt x="128831" y="456609"/>
                    <a:pt x="158128" y="491250"/>
                  </a:cubicBezTo>
                  <a:cubicBezTo>
                    <a:pt x="164903" y="484475"/>
                    <a:pt x="171583" y="477795"/>
                    <a:pt x="178359" y="471019"/>
                  </a:cubicBezTo>
                  <a:cubicBezTo>
                    <a:pt x="161086" y="455178"/>
                    <a:pt x="143813" y="439432"/>
                    <a:pt x="126445" y="423591"/>
                  </a:cubicBezTo>
                  <a:cubicBezTo>
                    <a:pt x="111558" y="409944"/>
                    <a:pt x="97053" y="395152"/>
                    <a:pt x="80925" y="383033"/>
                  </a:cubicBezTo>
                  <a:cubicBezTo>
                    <a:pt x="67278" y="372822"/>
                    <a:pt x="50196" y="363947"/>
                    <a:pt x="32637" y="366714"/>
                  </a:cubicBezTo>
                  <a:cubicBezTo>
                    <a:pt x="16605" y="369291"/>
                    <a:pt x="4390" y="381697"/>
                    <a:pt x="1145" y="397538"/>
                  </a:cubicBezTo>
                  <a:cubicBezTo>
                    <a:pt x="-5630" y="430176"/>
                    <a:pt x="19086" y="467488"/>
                    <a:pt x="37600" y="492205"/>
                  </a:cubicBezTo>
                  <a:cubicBezTo>
                    <a:pt x="59930" y="521884"/>
                    <a:pt x="87796" y="546504"/>
                    <a:pt x="120051" y="564923"/>
                  </a:cubicBezTo>
                  <a:cubicBezTo>
                    <a:pt x="121196" y="556238"/>
                    <a:pt x="122341" y="547459"/>
                    <a:pt x="123487" y="538774"/>
                  </a:cubicBezTo>
                  <a:cubicBezTo>
                    <a:pt x="110699" y="543641"/>
                    <a:pt x="101347" y="550322"/>
                    <a:pt x="92949" y="561201"/>
                  </a:cubicBezTo>
                  <a:cubicBezTo>
                    <a:pt x="86078" y="570171"/>
                    <a:pt x="95526" y="582768"/>
                    <a:pt x="105355" y="582768"/>
                  </a:cubicBezTo>
                  <a:cubicBezTo>
                    <a:pt x="136942" y="582768"/>
                    <a:pt x="168530" y="582768"/>
                    <a:pt x="200117" y="582768"/>
                  </a:cubicBezTo>
                  <a:cubicBezTo>
                    <a:pt x="275984" y="582768"/>
                    <a:pt x="351755" y="582768"/>
                    <a:pt x="427622" y="582768"/>
                  </a:cubicBezTo>
                  <a:cubicBezTo>
                    <a:pt x="519330" y="582768"/>
                    <a:pt x="611038" y="582768"/>
                    <a:pt x="702747" y="582768"/>
                  </a:cubicBezTo>
                  <a:cubicBezTo>
                    <a:pt x="781667" y="582768"/>
                    <a:pt x="860683" y="582768"/>
                    <a:pt x="939604" y="582768"/>
                  </a:cubicBezTo>
                  <a:cubicBezTo>
                    <a:pt x="978062" y="582768"/>
                    <a:pt x="1016998" y="584390"/>
                    <a:pt x="1055456" y="582768"/>
                  </a:cubicBezTo>
                  <a:cubicBezTo>
                    <a:pt x="1056028" y="582768"/>
                    <a:pt x="1056601" y="582768"/>
                    <a:pt x="1057078" y="582768"/>
                  </a:cubicBezTo>
                  <a:cubicBezTo>
                    <a:pt x="1075305" y="582577"/>
                    <a:pt x="1075305" y="553948"/>
                    <a:pt x="1056887" y="55394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99" name="Google Shape;699;p47"/>
          <p:cNvSpPr/>
          <p:nvPr/>
        </p:nvSpPr>
        <p:spPr>
          <a:xfrm>
            <a:off x="370052" y="5705627"/>
            <a:ext cx="990300" cy="1159653"/>
          </a:xfrm>
          <a:custGeom>
            <a:avLst/>
            <a:gdLst/>
            <a:ahLst/>
            <a:cxnLst/>
            <a:rect l="l" t="t" r="r" b="b"/>
            <a:pathLst>
              <a:path w="990300" h="1159653" extrusionOk="0">
                <a:moveTo>
                  <a:pt x="990300" y="1159654"/>
                </a:moveTo>
                <a:lnTo>
                  <a:pt x="185730" y="1159654"/>
                </a:lnTo>
                <a:cubicBezTo>
                  <a:pt x="173611" y="1144194"/>
                  <a:pt x="162445" y="1127590"/>
                  <a:pt x="151853" y="1111175"/>
                </a:cubicBezTo>
                <a:cubicBezTo>
                  <a:pt x="110150" y="1136560"/>
                  <a:pt x="53178" y="1120050"/>
                  <a:pt x="32947" y="1076630"/>
                </a:cubicBezTo>
                <a:cubicBezTo>
                  <a:pt x="18155" y="1044851"/>
                  <a:pt x="25026" y="1003054"/>
                  <a:pt x="46402" y="973374"/>
                </a:cubicBezTo>
                <a:cubicBezTo>
                  <a:pt x="-16486" y="855328"/>
                  <a:pt x="-16200" y="696055"/>
                  <a:pt x="51842" y="570660"/>
                </a:cubicBezTo>
                <a:cubicBezTo>
                  <a:pt x="60049" y="555582"/>
                  <a:pt x="71119" y="539550"/>
                  <a:pt x="86865" y="536973"/>
                </a:cubicBezTo>
                <a:cubicBezTo>
                  <a:pt x="108814" y="533347"/>
                  <a:pt x="123319" y="557586"/>
                  <a:pt x="132194" y="578581"/>
                </a:cubicBezTo>
                <a:cubicBezTo>
                  <a:pt x="148512" y="616657"/>
                  <a:pt x="164736" y="654639"/>
                  <a:pt x="180959" y="692715"/>
                </a:cubicBezTo>
                <a:cubicBezTo>
                  <a:pt x="169412" y="555010"/>
                  <a:pt x="204625" y="409765"/>
                  <a:pt x="278774" y="289810"/>
                </a:cubicBezTo>
                <a:cubicBezTo>
                  <a:pt x="325440" y="350598"/>
                  <a:pt x="352828" y="428565"/>
                  <a:pt x="356073" y="509585"/>
                </a:cubicBezTo>
                <a:cubicBezTo>
                  <a:pt x="361608" y="450609"/>
                  <a:pt x="368956" y="386767"/>
                  <a:pt x="406841" y="341151"/>
                </a:cubicBezTo>
                <a:cubicBezTo>
                  <a:pt x="444727" y="295440"/>
                  <a:pt x="524316" y="286947"/>
                  <a:pt x="545883" y="339529"/>
                </a:cubicBezTo>
                <a:cubicBezTo>
                  <a:pt x="562583" y="379991"/>
                  <a:pt x="538153" y="435818"/>
                  <a:pt x="562583" y="471127"/>
                </a:cubicBezTo>
                <a:cubicBezTo>
                  <a:pt x="586154" y="402417"/>
                  <a:pt x="615070" y="335425"/>
                  <a:pt x="649043" y="271106"/>
                </a:cubicBezTo>
                <a:cubicBezTo>
                  <a:pt x="690078" y="193235"/>
                  <a:pt x="738270" y="119372"/>
                  <a:pt x="792760" y="51140"/>
                </a:cubicBezTo>
                <a:cubicBezTo>
                  <a:pt x="813469" y="25087"/>
                  <a:pt x="840284" y="-2492"/>
                  <a:pt x="870726" y="180"/>
                </a:cubicBezTo>
                <a:cubicBezTo>
                  <a:pt x="922545" y="4665"/>
                  <a:pt x="926648" y="82918"/>
                  <a:pt x="913193" y="138172"/>
                </a:cubicBezTo>
                <a:cubicBezTo>
                  <a:pt x="893248" y="220050"/>
                  <a:pt x="865382" y="300307"/>
                  <a:pt x="829978" y="376937"/>
                </a:cubicBezTo>
                <a:cubicBezTo>
                  <a:pt x="818240" y="402512"/>
                  <a:pt x="805643" y="427706"/>
                  <a:pt x="792188" y="452423"/>
                </a:cubicBezTo>
                <a:cubicBezTo>
                  <a:pt x="809556" y="432000"/>
                  <a:pt x="827783" y="410624"/>
                  <a:pt x="850877" y="399459"/>
                </a:cubicBezTo>
                <a:cubicBezTo>
                  <a:pt x="852690" y="398504"/>
                  <a:pt x="854503" y="397741"/>
                  <a:pt x="856316" y="396978"/>
                </a:cubicBezTo>
                <a:cubicBezTo>
                  <a:pt x="881987" y="386576"/>
                  <a:pt x="915006" y="393733"/>
                  <a:pt x="924454" y="419881"/>
                </a:cubicBezTo>
                <a:cubicBezTo>
                  <a:pt x="931038" y="438013"/>
                  <a:pt x="924931" y="459293"/>
                  <a:pt x="917583" y="478189"/>
                </a:cubicBezTo>
                <a:cubicBezTo>
                  <a:pt x="916247" y="481624"/>
                  <a:pt x="914911" y="485060"/>
                  <a:pt x="913384" y="488399"/>
                </a:cubicBezTo>
                <a:cubicBezTo>
                  <a:pt x="895920" y="531152"/>
                  <a:pt x="872349" y="571424"/>
                  <a:pt x="843815" y="607305"/>
                </a:cubicBezTo>
                <a:cubicBezTo>
                  <a:pt x="841716" y="610168"/>
                  <a:pt x="839425" y="612936"/>
                  <a:pt x="837135" y="615703"/>
                </a:cubicBezTo>
                <a:cubicBezTo>
                  <a:pt x="840571" y="615417"/>
                  <a:pt x="844006" y="615322"/>
                  <a:pt x="847346" y="615512"/>
                </a:cubicBezTo>
                <a:cubicBezTo>
                  <a:pt x="894107" y="617325"/>
                  <a:pt x="935428" y="658265"/>
                  <a:pt x="938959" y="708461"/>
                </a:cubicBezTo>
                <a:cubicBezTo>
                  <a:pt x="942490" y="757799"/>
                  <a:pt x="909089" y="809521"/>
                  <a:pt x="864810" y="826699"/>
                </a:cubicBezTo>
                <a:cubicBezTo>
                  <a:pt x="887522" y="822023"/>
                  <a:pt x="910139" y="830612"/>
                  <a:pt x="927412" y="846644"/>
                </a:cubicBezTo>
                <a:lnTo>
                  <a:pt x="927507" y="846739"/>
                </a:lnTo>
                <a:cubicBezTo>
                  <a:pt x="945639" y="863534"/>
                  <a:pt x="958045" y="888538"/>
                  <a:pt x="958617" y="915162"/>
                </a:cubicBezTo>
                <a:cubicBezTo>
                  <a:pt x="959763" y="971848"/>
                  <a:pt x="921113" y="1025384"/>
                  <a:pt x="874830" y="1056590"/>
                </a:cubicBezTo>
                <a:cubicBezTo>
                  <a:pt x="926076" y="1049241"/>
                  <a:pt x="976845" y="1086173"/>
                  <a:pt x="988010" y="1139041"/>
                </a:cubicBezTo>
                <a:cubicBezTo>
                  <a:pt x="989441" y="1145816"/>
                  <a:pt x="990205" y="1152688"/>
                  <a:pt x="990300" y="115965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0" name="Google Shape;700;p47"/>
          <p:cNvSpPr/>
          <p:nvPr/>
        </p:nvSpPr>
        <p:spPr>
          <a:xfrm rot="49" flipH="1">
            <a:off x="3508347" y="51"/>
            <a:ext cx="8482439" cy="5660891"/>
          </a:xfrm>
          <a:custGeom>
            <a:avLst/>
            <a:gdLst/>
            <a:ahLst/>
            <a:cxnLst/>
            <a:rect l="l" t="t" r="r" b="b"/>
            <a:pathLst>
              <a:path w="48469" h="41838" extrusionOk="0">
                <a:moveTo>
                  <a:pt x="20413" y="1"/>
                </a:moveTo>
                <a:cubicBezTo>
                  <a:pt x="18987" y="1"/>
                  <a:pt x="17569" y="147"/>
                  <a:pt x="16179" y="464"/>
                </a:cubicBezTo>
                <a:cubicBezTo>
                  <a:pt x="9107" y="2065"/>
                  <a:pt x="3736" y="8070"/>
                  <a:pt x="1968" y="14975"/>
                </a:cubicBezTo>
                <a:cubicBezTo>
                  <a:pt x="0" y="22547"/>
                  <a:pt x="2002" y="31253"/>
                  <a:pt x="6272" y="37758"/>
                </a:cubicBezTo>
                <a:cubicBezTo>
                  <a:pt x="7072" y="38925"/>
                  <a:pt x="7939" y="40093"/>
                  <a:pt x="9107" y="40893"/>
                </a:cubicBezTo>
                <a:cubicBezTo>
                  <a:pt x="9947" y="41469"/>
                  <a:pt x="10994" y="41838"/>
                  <a:pt x="12013" y="41838"/>
                </a:cubicBezTo>
                <a:cubicBezTo>
                  <a:pt x="12410" y="41838"/>
                  <a:pt x="12802" y="41782"/>
                  <a:pt x="13176" y="41660"/>
                </a:cubicBezTo>
                <a:cubicBezTo>
                  <a:pt x="15511" y="40860"/>
                  <a:pt x="16345" y="38058"/>
                  <a:pt x="18013" y="36223"/>
                </a:cubicBezTo>
                <a:cubicBezTo>
                  <a:pt x="19838" y="34232"/>
                  <a:pt x="22557" y="33572"/>
                  <a:pt x="25341" y="33572"/>
                </a:cubicBezTo>
                <a:cubicBezTo>
                  <a:pt x="26475" y="33572"/>
                  <a:pt x="27620" y="33681"/>
                  <a:pt x="28721" y="33855"/>
                </a:cubicBezTo>
                <a:cubicBezTo>
                  <a:pt x="31320" y="34220"/>
                  <a:pt x="33950" y="34849"/>
                  <a:pt x="36526" y="34849"/>
                </a:cubicBezTo>
                <a:cubicBezTo>
                  <a:pt x="37719" y="34849"/>
                  <a:pt x="38901" y="34714"/>
                  <a:pt x="40062" y="34355"/>
                </a:cubicBezTo>
                <a:cubicBezTo>
                  <a:pt x="45399" y="32721"/>
                  <a:pt x="48468" y="26550"/>
                  <a:pt x="47801" y="21012"/>
                </a:cubicBezTo>
                <a:cubicBezTo>
                  <a:pt x="47167" y="15475"/>
                  <a:pt x="43465" y="10638"/>
                  <a:pt x="39062" y="7202"/>
                </a:cubicBezTo>
                <a:cubicBezTo>
                  <a:pt x="33949" y="3216"/>
                  <a:pt x="27091" y="1"/>
                  <a:pt x="2041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1" name="Google Shape;701;p47"/>
          <p:cNvSpPr/>
          <p:nvPr/>
        </p:nvSpPr>
        <p:spPr>
          <a:xfrm>
            <a:off x="2257500" y="4809488"/>
            <a:ext cx="627900" cy="4002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2" name="Google Shape;702;p47"/>
          <p:cNvSpPr/>
          <p:nvPr/>
        </p:nvSpPr>
        <p:spPr>
          <a:xfrm>
            <a:off x="1958025" y="3950219"/>
            <a:ext cx="990300" cy="6312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3" name="Google Shape;703;p47"/>
          <p:cNvSpPr/>
          <p:nvPr/>
        </p:nvSpPr>
        <p:spPr>
          <a:xfrm>
            <a:off x="2425350" y="3032150"/>
            <a:ext cx="1083000" cy="690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4" name="Google Shape;704;p47"/>
          <p:cNvSpPr/>
          <p:nvPr/>
        </p:nvSpPr>
        <p:spPr>
          <a:xfrm>
            <a:off x="906753" y="631363"/>
            <a:ext cx="585939" cy="230177"/>
          </a:xfrm>
          <a:custGeom>
            <a:avLst/>
            <a:gdLst/>
            <a:ahLst/>
            <a:cxnLst/>
            <a:rect l="l" t="t" r="r" b="b"/>
            <a:pathLst>
              <a:path w="585939" h="230177" extrusionOk="0">
                <a:moveTo>
                  <a:pt x="585940" y="115088"/>
                </a:moveTo>
                <a:cubicBezTo>
                  <a:pt x="585940" y="178650"/>
                  <a:pt x="454773" y="230177"/>
                  <a:pt x="292970" y="230177"/>
                </a:cubicBezTo>
                <a:cubicBezTo>
                  <a:pt x="131167" y="230177"/>
                  <a:pt x="0" y="178650"/>
                  <a:pt x="0" y="115088"/>
                </a:cubicBezTo>
                <a:cubicBezTo>
                  <a:pt x="0" y="51527"/>
                  <a:pt x="131167" y="0"/>
                  <a:pt x="292970" y="0"/>
                </a:cubicBezTo>
                <a:cubicBezTo>
                  <a:pt x="454773" y="0"/>
                  <a:pt x="585940" y="51527"/>
                  <a:pt x="585940" y="115088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5" name="Google Shape;705;p47"/>
          <p:cNvSpPr/>
          <p:nvPr/>
        </p:nvSpPr>
        <p:spPr>
          <a:xfrm>
            <a:off x="307836" y="776608"/>
            <a:ext cx="585939" cy="230177"/>
          </a:xfrm>
          <a:custGeom>
            <a:avLst/>
            <a:gdLst/>
            <a:ahLst/>
            <a:cxnLst/>
            <a:rect l="l" t="t" r="r" b="b"/>
            <a:pathLst>
              <a:path w="585939" h="230177" extrusionOk="0">
                <a:moveTo>
                  <a:pt x="585940" y="115088"/>
                </a:moveTo>
                <a:cubicBezTo>
                  <a:pt x="585940" y="178650"/>
                  <a:pt x="454773" y="230177"/>
                  <a:pt x="292970" y="230177"/>
                </a:cubicBezTo>
                <a:cubicBezTo>
                  <a:pt x="131167" y="230177"/>
                  <a:pt x="0" y="178650"/>
                  <a:pt x="0" y="115088"/>
                </a:cubicBezTo>
                <a:cubicBezTo>
                  <a:pt x="0" y="51527"/>
                  <a:pt x="131167" y="0"/>
                  <a:pt x="292970" y="0"/>
                </a:cubicBezTo>
                <a:cubicBezTo>
                  <a:pt x="454773" y="0"/>
                  <a:pt x="585940" y="51527"/>
                  <a:pt x="585940" y="115088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6" name="Google Shape;706;p47"/>
          <p:cNvSpPr/>
          <p:nvPr/>
        </p:nvSpPr>
        <p:spPr>
          <a:xfrm>
            <a:off x="1366344" y="907729"/>
            <a:ext cx="353854" cy="138946"/>
          </a:xfrm>
          <a:custGeom>
            <a:avLst/>
            <a:gdLst/>
            <a:ahLst/>
            <a:cxnLst/>
            <a:rect l="l" t="t" r="r" b="b"/>
            <a:pathLst>
              <a:path w="353854" h="138946" extrusionOk="0">
                <a:moveTo>
                  <a:pt x="353854" y="69473"/>
                </a:moveTo>
                <a:cubicBezTo>
                  <a:pt x="353854" y="107842"/>
                  <a:pt x="274641" y="138946"/>
                  <a:pt x="176927" y="138946"/>
                </a:cubicBezTo>
                <a:cubicBezTo>
                  <a:pt x="79213" y="138946"/>
                  <a:pt x="0" y="107842"/>
                  <a:pt x="0" y="69473"/>
                </a:cubicBezTo>
                <a:cubicBezTo>
                  <a:pt x="0" y="31104"/>
                  <a:pt x="79213" y="0"/>
                  <a:pt x="176927" y="0"/>
                </a:cubicBezTo>
                <a:cubicBezTo>
                  <a:pt x="274642" y="0"/>
                  <a:pt x="353854" y="31104"/>
                  <a:pt x="353854" y="6947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7" name="Google Shape;707;p47"/>
          <p:cNvSpPr txBox="1">
            <a:spLocks noGrp="1"/>
          </p:cNvSpPr>
          <p:nvPr>
            <p:ph type="title"/>
          </p:nvPr>
        </p:nvSpPr>
        <p:spPr>
          <a:xfrm>
            <a:off x="4402100" y="517175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ldrich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708" name="Google Shape;708;p47"/>
          <p:cNvSpPr txBox="1">
            <a:spLocks noGrp="1"/>
          </p:cNvSpPr>
          <p:nvPr>
            <p:ph type="body" idx="1"/>
          </p:nvPr>
        </p:nvSpPr>
        <p:spPr>
          <a:xfrm>
            <a:off x="4402175" y="1420200"/>
            <a:ext cx="7310100" cy="29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marL="914400" lvl="1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709" name="Google Shape;709;p47"/>
          <p:cNvSpPr txBox="1"/>
          <p:nvPr/>
        </p:nvSpPr>
        <p:spPr>
          <a:xfrm rot="5400000">
            <a:off x="-641675" y="575262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400" b="0" i="0" u="none" strike="noStrike" cap="none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  <p:sp>
        <p:nvSpPr>
          <p:cNvPr id="710" name="Google Shape;710;p47"/>
          <p:cNvSpPr txBox="1"/>
          <p:nvPr/>
        </p:nvSpPr>
        <p:spPr>
          <a:xfrm>
            <a:off x="334975" y="-22550"/>
            <a:ext cx="227506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000000"/>
                </a:solidFill>
                <a:latin typeface="Patrick Hand"/>
                <a:ea typeface="Patrick Hand"/>
                <a:cs typeface="Patrick Hand"/>
                <a:sym typeface="Patrick Hand"/>
              </a:rPr>
              <a:t>Bấm vào chú ếch để quay lại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17 Title and text right">
  <p:cSld name="CUSTOM_16">
    <p:spTree>
      <p:nvGrpSpPr>
        <p:cNvPr id="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Google Shape;712;p48"/>
          <p:cNvSpPr/>
          <p:nvPr/>
        </p:nvSpPr>
        <p:spPr>
          <a:xfrm flipH="1">
            <a:off x="6541451" y="6202085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5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3"/>
                </a:cubicBezTo>
                <a:cubicBezTo>
                  <a:pt x="145912" y="140282"/>
                  <a:pt x="197540" y="265200"/>
                  <a:pt x="252889" y="388495"/>
                </a:cubicBezTo>
                <a:cubicBezTo>
                  <a:pt x="215385" y="261001"/>
                  <a:pt x="226932" y="119669"/>
                  <a:pt x="284668" y="0"/>
                </a:cubicBezTo>
                <a:cubicBezTo>
                  <a:pt x="292111" y="137228"/>
                  <a:pt x="299746" y="275793"/>
                  <a:pt x="336772" y="408058"/>
                </a:cubicBezTo>
                <a:cubicBezTo>
                  <a:pt x="335723" y="305567"/>
                  <a:pt x="373131" y="203075"/>
                  <a:pt x="440028" y="125490"/>
                </a:cubicBezTo>
                <a:cubicBezTo>
                  <a:pt x="400615" y="239529"/>
                  <a:pt x="384392" y="361584"/>
                  <a:pt x="392790" y="482017"/>
                </a:cubicBezTo>
                <a:cubicBezTo>
                  <a:pt x="406532" y="441459"/>
                  <a:pt x="420942" y="400424"/>
                  <a:pt x="445467" y="365210"/>
                </a:cubicBezTo>
                <a:cubicBezTo>
                  <a:pt x="469993" y="330092"/>
                  <a:pt x="506161" y="300986"/>
                  <a:pt x="548531" y="294306"/>
                </a:cubicBezTo>
                <a:cubicBezTo>
                  <a:pt x="467130" y="378761"/>
                  <a:pt x="407772" y="484212"/>
                  <a:pt x="377712" y="597582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3" name="Google Shape;713;p48"/>
          <p:cNvSpPr/>
          <p:nvPr/>
        </p:nvSpPr>
        <p:spPr>
          <a:xfrm flipH="1">
            <a:off x="6383229" y="6228424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4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3"/>
                </a:cubicBezTo>
                <a:cubicBezTo>
                  <a:pt x="145912" y="140282"/>
                  <a:pt x="197540" y="265200"/>
                  <a:pt x="252889" y="388495"/>
                </a:cubicBezTo>
                <a:cubicBezTo>
                  <a:pt x="215385" y="261001"/>
                  <a:pt x="226932" y="119669"/>
                  <a:pt x="284668" y="0"/>
                </a:cubicBezTo>
                <a:cubicBezTo>
                  <a:pt x="292111" y="137228"/>
                  <a:pt x="299746" y="275793"/>
                  <a:pt x="336772" y="408059"/>
                </a:cubicBezTo>
                <a:cubicBezTo>
                  <a:pt x="335723" y="305567"/>
                  <a:pt x="373131" y="203075"/>
                  <a:pt x="440028" y="125490"/>
                </a:cubicBezTo>
                <a:cubicBezTo>
                  <a:pt x="400615" y="239529"/>
                  <a:pt x="384392" y="361584"/>
                  <a:pt x="392790" y="482017"/>
                </a:cubicBezTo>
                <a:cubicBezTo>
                  <a:pt x="406532" y="441459"/>
                  <a:pt x="420942" y="400424"/>
                  <a:pt x="445467" y="365210"/>
                </a:cubicBezTo>
                <a:cubicBezTo>
                  <a:pt x="469993" y="330092"/>
                  <a:pt x="506161" y="300986"/>
                  <a:pt x="548531" y="294306"/>
                </a:cubicBezTo>
                <a:cubicBezTo>
                  <a:pt x="467130" y="378762"/>
                  <a:pt x="407772" y="484212"/>
                  <a:pt x="377712" y="597582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14" name="Google Shape;714;p48"/>
          <p:cNvGrpSpPr/>
          <p:nvPr/>
        </p:nvGrpSpPr>
        <p:grpSpPr>
          <a:xfrm>
            <a:off x="6363761" y="6636536"/>
            <a:ext cx="627883" cy="247788"/>
            <a:chOff x="499080" y="948150"/>
            <a:chExt cx="627883" cy="247788"/>
          </a:xfrm>
        </p:grpSpPr>
        <p:grpSp>
          <p:nvGrpSpPr>
            <p:cNvPr id="715" name="Google Shape;715;p48"/>
            <p:cNvGrpSpPr/>
            <p:nvPr/>
          </p:nvGrpSpPr>
          <p:grpSpPr>
            <a:xfrm>
              <a:off x="499080" y="948150"/>
              <a:ext cx="627883" cy="247788"/>
              <a:chOff x="499080" y="948150"/>
              <a:chExt cx="627883" cy="247788"/>
            </a:xfrm>
          </p:grpSpPr>
          <p:sp>
            <p:nvSpPr>
              <p:cNvPr id="716" name="Google Shape;716;p48"/>
              <p:cNvSpPr/>
              <p:nvPr/>
            </p:nvSpPr>
            <p:spPr>
              <a:xfrm>
                <a:off x="513176" y="961835"/>
                <a:ext cx="599608" cy="219581"/>
              </a:xfrm>
              <a:custGeom>
                <a:avLst/>
                <a:gdLst/>
                <a:ahLst/>
                <a:cxnLst/>
                <a:rect l="l" t="t" r="r" b="b"/>
                <a:pathLst>
                  <a:path w="599608" h="219581" extrusionOk="0">
                    <a:moveTo>
                      <a:pt x="13305" y="105644"/>
                    </a:moveTo>
                    <a:cubicBezTo>
                      <a:pt x="20558" y="94574"/>
                      <a:pt x="30101" y="84363"/>
                      <a:pt x="39835" y="75966"/>
                    </a:cubicBezTo>
                    <a:cubicBezTo>
                      <a:pt x="88695" y="33690"/>
                      <a:pt x="151011" y="7256"/>
                      <a:pt x="215426" y="1339"/>
                    </a:cubicBezTo>
                    <a:cubicBezTo>
                      <a:pt x="250640" y="-1905"/>
                      <a:pt x="286330" y="958"/>
                      <a:pt x="321067" y="7638"/>
                    </a:cubicBezTo>
                    <a:cubicBezTo>
                      <a:pt x="420600" y="26915"/>
                      <a:pt x="543419" y="61651"/>
                      <a:pt x="593806" y="147156"/>
                    </a:cubicBezTo>
                    <a:cubicBezTo>
                      <a:pt x="608597" y="172159"/>
                      <a:pt x="593710" y="204033"/>
                      <a:pt x="564986" y="208422"/>
                    </a:cubicBezTo>
                    <a:cubicBezTo>
                      <a:pt x="461444" y="224359"/>
                      <a:pt x="210082" y="223596"/>
                      <a:pt x="60829" y="203746"/>
                    </a:cubicBezTo>
                    <a:cubicBezTo>
                      <a:pt x="44511" y="201551"/>
                      <a:pt x="28765" y="194871"/>
                      <a:pt x="17122" y="183229"/>
                    </a:cubicBezTo>
                    <a:cubicBezTo>
                      <a:pt x="-7689" y="158226"/>
                      <a:pt x="-2441" y="129693"/>
                      <a:pt x="13305" y="105644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7" name="Google Shape;717;p48"/>
              <p:cNvSpPr/>
              <p:nvPr/>
            </p:nvSpPr>
            <p:spPr>
              <a:xfrm>
                <a:off x="499080" y="948150"/>
                <a:ext cx="627883" cy="247788"/>
              </a:xfrm>
              <a:custGeom>
                <a:avLst/>
                <a:gdLst/>
                <a:ahLst/>
                <a:cxnLst/>
                <a:rect l="l" t="t" r="r" b="b"/>
                <a:pathLst>
                  <a:path w="627883" h="247788" extrusionOk="0">
                    <a:moveTo>
                      <a:pt x="39807" y="126581"/>
                    </a:moveTo>
                    <a:cubicBezTo>
                      <a:pt x="66623" y="87073"/>
                      <a:pt x="115961" y="59971"/>
                      <a:pt x="160049" y="44702"/>
                    </a:cubicBezTo>
                    <a:cubicBezTo>
                      <a:pt x="210055" y="27334"/>
                      <a:pt x="263304" y="24185"/>
                      <a:pt x="315409" y="32392"/>
                    </a:cubicBezTo>
                    <a:cubicBezTo>
                      <a:pt x="357303" y="38977"/>
                      <a:pt x="399197" y="49092"/>
                      <a:pt x="439468" y="62357"/>
                    </a:cubicBezTo>
                    <a:cubicBezTo>
                      <a:pt x="478404" y="75145"/>
                      <a:pt x="517244" y="92036"/>
                      <a:pt x="549785" y="117325"/>
                    </a:cubicBezTo>
                    <a:cubicBezTo>
                      <a:pt x="569157" y="132403"/>
                      <a:pt x="621167" y="176968"/>
                      <a:pt x="589580" y="202448"/>
                    </a:cubicBezTo>
                    <a:cubicBezTo>
                      <a:pt x="579178" y="210846"/>
                      <a:pt x="561237" y="210369"/>
                      <a:pt x="548449" y="211609"/>
                    </a:cubicBezTo>
                    <a:cubicBezTo>
                      <a:pt x="532512" y="213232"/>
                      <a:pt x="516576" y="214377"/>
                      <a:pt x="500639" y="215331"/>
                    </a:cubicBezTo>
                    <a:cubicBezTo>
                      <a:pt x="417519" y="220294"/>
                      <a:pt x="333923" y="219912"/>
                      <a:pt x="250803" y="216763"/>
                    </a:cubicBezTo>
                    <a:cubicBezTo>
                      <a:pt x="204424" y="214949"/>
                      <a:pt x="158141" y="212182"/>
                      <a:pt x="111953" y="207410"/>
                    </a:cubicBezTo>
                    <a:cubicBezTo>
                      <a:pt x="90385" y="205216"/>
                      <a:pt x="65287" y="205216"/>
                      <a:pt x="47156" y="191760"/>
                    </a:cubicBezTo>
                    <a:cubicBezTo>
                      <a:pt x="23680" y="174392"/>
                      <a:pt x="25493" y="149103"/>
                      <a:pt x="39807" y="126581"/>
                    </a:cubicBezTo>
                    <a:cubicBezTo>
                      <a:pt x="49637" y="110931"/>
                      <a:pt x="24920" y="96616"/>
                      <a:pt x="15091" y="112171"/>
                    </a:cubicBezTo>
                    <a:cubicBezTo>
                      <a:pt x="2017" y="132880"/>
                      <a:pt x="-5045" y="157787"/>
                      <a:pt x="4212" y="181454"/>
                    </a:cubicBezTo>
                    <a:cubicBezTo>
                      <a:pt x="14041" y="206552"/>
                      <a:pt x="37899" y="224206"/>
                      <a:pt x="63760" y="229932"/>
                    </a:cubicBezTo>
                    <a:cubicBezTo>
                      <a:pt x="83992" y="234417"/>
                      <a:pt x="105559" y="235562"/>
                      <a:pt x="126076" y="237471"/>
                    </a:cubicBezTo>
                    <a:cubicBezTo>
                      <a:pt x="149361" y="239666"/>
                      <a:pt x="172741" y="241384"/>
                      <a:pt x="196122" y="242720"/>
                    </a:cubicBezTo>
                    <a:cubicBezTo>
                      <a:pt x="291552" y="248350"/>
                      <a:pt x="387554" y="249591"/>
                      <a:pt x="482984" y="244914"/>
                    </a:cubicBezTo>
                    <a:cubicBezTo>
                      <a:pt x="501593" y="243960"/>
                      <a:pt x="520106" y="242815"/>
                      <a:pt x="538620" y="241193"/>
                    </a:cubicBezTo>
                    <a:cubicBezTo>
                      <a:pt x="555034" y="239666"/>
                      <a:pt x="573261" y="239284"/>
                      <a:pt x="589007" y="234513"/>
                    </a:cubicBezTo>
                    <a:cubicBezTo>
                      <a:pt x="610288" y="228023"/>
                      <a:pt x="625557" y="208842"/>
                      <a:pt x="627656" y="186893"/>
                    </a:cubicBezTo>
                    <a:cubicBezTo>
                      <a:pt x="629756" y="164849"/>
                      <a:pt x="616968" y="146622"/>
                      <a:pt x="603799" y="130208"/>
                    </a:cubicBezTo>
                    <a:cubicBezTo>
                      <a:pt x="545586" y="57967"/>
                      <a:pt x="445003" y="29624"/>
                      <a:pt x="358066" y="11397"/>
                    </a:cubicBezTo>
                    <a:cubicBezTo>
                      <a:pt x="294606" y="-1867"/>
                      <a:pt x="230477" y="-5971"/>
                      <a:pt x="167493" y="12352"/>
                    </a:cubicBezTo>
                    <a:cubicBezTo>
                      <a:pt x="110426" y="28861"/>
                      <a:pt x="49064" y="62071"/>
                      <a:pt x="14996" y="112171"/>
                    </a:cubicBezTo>
                    <a:cubicBezTo>
                      <a:pt x="4689" y="127345"/>
                      <a:pt x="29501" y="141755"/>
                      <a:pt x="39807" y="126581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18" name="Google Shape;718;p48"/>
            <p:cNvSpPr/>
            <p:nvPr/>
          </p:nvSpPr>
          <p:spPr>
            <a:xfrm>
              <a:off x="539341" y="989160"/>
              <a:ext cx="362845" cy="164784"/>
            </a:xfrm>
            <a:custGeom>
              <a:avLst/>
              <a:gdLst/>
              <a:ahLst/>
              <a:cxnLst/>
              <a:rect l="l" t="t" r="r" b="b"/>
              <a:pathLst>
                <a:path w="362845" h="164784" extrusionOk="0">
                  <a:moveTo>
                    <a:pt x="7849" y="77555"/>
                  </a:moveTo>
                  <a:cubicBezTo>
                    <a:pt x="12144" y="69348"/>
                    <a:pt x="17869" y="61809"/>
                    <a:pt x="23691" y="55511"/>
                  </a:cubicBezTo>
                  <a:cubicBezTo>
                    <a:pt x="52988" y="24210"/>
                    <a:pt x="90587" y="4838"/>
                    <a:pt x="129427" y="829"/>
                  </a:cubicBezTo>
                  <a:cubicBezTo>
                    <a:pt x="150708" y="-1365"/>
                    <a:pt x="172275" y="925"/>
                    <a:pt x="193365" y="6174"/>
                  </a:cubicBezTo>
                  <a:cubicBezTo>
                    <a:pt x="253677" y="21156"/>
                    <a:pt x="328208" y="47972"/>
                    <a:pt x="359222" y="112101"/>
                  </a:cubicBezTo>
                  <a:cubicBezTo>
                    <a:pt x="368288" y="130901"/>
                    <a:pt x="359509" y="154567"/>
                    <a:pt x="342140" y="157716"/>
                  </a:cubicBezTo>
                  <a:cubicBezTo>
                    <a:pt x="279634" y="168977"/>
                    <a:pt x="127518" y="166782"/>
                    <a:pt x="37146" y="151132"/>
                  </a:cubicBezTo>
                  <a:cubicBezTo>
                    <a:pt x="27222" y="149414"/>
                    <a:pt x="17679" y="144356"/>
                    <a:pt x="10617" y="135481"/>
                  </a:cubicBezTo>
                  <a:cubicBezTo>
                    <a:pt x="-4557" y="116681"/>
                    <a:pt x="-1598" y="95401"/>
                    <a:pt x="7849" y="77555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9" name="Google Shape;719;p48"/>
            <p:cNvSpPr/>
            <p:nvPr/>
          </p:nvSpPr>
          <p:spPr>
            <a:xfrm>
              <a:off x="585827" y="1010858"/>
              <a:ext cx="134851" cy="61342"/>
            </a:xfrm>
            <a:custGeom>
              <a:avLst/>
              <a:gdLst/>
              <a:ahLst/>
              <a:cxnLst/>
              <a:rect l="l" t="t" r="r" b="b"/>
              <a:pathLst>
                <a:path w="134851" h="61342" extrusionOk="0">
                  <a:moveTo>
                    <a:pt x="2875" y="28851"/>
                  </a:moveTo>
                  <a:cubicBezTo>
                    <a:pt x="4497" y="25797"/>
                    <a:pt x="6597" y="22935"/>
                    <a:pt x="8792" y="20644"/>
                  </a:cubicBezTo>
                  <a:cubicBezTo>
                    <a:pt x="19671" y="9002"/>
                    <a:pt x="33699" y="1749"/>
                    <a:pt x="48109" y="318"/>
                  </a:cubicBezTo>
                  <a:cubicBezTo>
                    <a:pt x="56029" y="-541"/>
                    <a:pt x="64046" y="413"/>
                    <a:pt x="71871" y="2322"/>
                  </a:cubicBezTo>
                  <a:cubicBezTo>
                    <a:pt x="94297" y="7952"/>
                    <a:pt x="121972" y="17877"/>
                    <a:pt x="133519" y="41734"/>
                  </a:cubicBezTo>
                  <a:cubicBezTo>
                    <a:pt x="136859" y="48701"/>
                    <a:pt x="133614" y="57576"/>
                    <a:pt x="127220" y="58721"/>
                  </a:cubicBezTo>
                  <a:cubicBezTo>
                    <a:pt x="103935" y="62920"/>
                    <a:pt x="47441" y="62061"/>
                    <a:pt x="13754" y="56240"/>
                  </a:cubicBezTo>
                  <a:cubicBezTo>
                    <a:pt x="10032" y="55572"/>
                    <a:pt x="6501" y="53663"/>
                    <a:pt x="3925" y="50418"/>
                  </a:cubicBezTo>
                  <a:cubicBezTo>
                    <a:pt x="-1706" y="43357"/>
                    <a:pt x="-561" y="35531"/>
                    <a:pt x="2875" y="28851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20" name="Google Shape;720;p48"/>
          <p:cNvGrpSpPr/>
          <p:nvPr/>
        </p:nvGrpSpPr>
        <p:grpSpPr>
          <a:xfrm>
            <a:off x="6721060" y="6726729"/>
            <a:ext cx="421422" cy="172502"/>
            <a:chOff x="856379" y="1114543"/>
            <a:chExt cx="421422" cy="172502"/>
          </a:xfrm>
        </p:grpSpPr>
        <p:grpSp>
          <p:nvGrpSpPr>
            <p:cNvPr id="721" name="Google Shape;721;p48"/>
            <p:cNvGrpSpPr/>
            <p:nvPr/>
          </p:nvGrpSpPr>
          <p:grpSpPr>
            <a:xfrm>
              <a:off x="856379" y="1114543"/>
              <a:ext cx="421422" cy="172502"/>
              <a:chOff x="856379" y="1114543"/>
              <a:chExt cx="421422" cy="172502"/>
            </a:xfrm>
          </p:grpSpPr>
          <p:sp>
            <p:nvSpPr>
              <p:cNvPr id="722" name="Google Shape;722;p48"/>
              <p:cNvSpPr/>
              <p:nvPr/>
            </p:nvSpPr>
            <p:spPr>
              <a:xfrm>
                <a:off x="869609" y="1128159"/>
                <a:ext cx="393970" cy="144189"/>
              </a:xfrm>
              <a:custGeom>
                <a:avLst/>
                <a:gdLst/>
                <a:ahLst/>
                <a:cxnLst/>
                <a:rect l="l" t="t" r="r" b="b"/>
                <a:pathLst>
                  <a:path w="393970" h="144189" extrusionOk="0">
                    <a:moveTo>
                      <a:pt x="8723" y="69487"/>
                    </a:moveTo>
                    <a:cubicBezTo>
                      <a:pt x="13494" y="62234"/>
                      <a:pt x="19697" y="55554"/>
                      <a:pt x="26186" y="49924"/>
                    </a:cubicBezTo>
                    <a:cubicBezTo>
                      <a:pt x="58346" y="22154"/>
                      <a:pt x="99286" y="4785"/>
                      <a:pt x="141561" y="873"/>
                    </a:cubicBezTo>
                    <a:cubicBezTo>
                      <a:pt x="164750" y="-1227"/>
                      <a:pt x="188131" y="586"/>
                      <a:pt x="210939" y="4976"/>
                    </a:cubicBezTo>
                    <a:cubicBezTo>
                      <a:pt x="276308" y="17573"/>
                      <a:pt x="357042" y="40476"/>
                      <a:pt x="390156" y="96589"/>
                    </a:cubicBezTo>
                    <a:cubicBezTo>
                      <a:pt x="399890" y="113003"/>
                      <a:pt x="390061" y="133997"/>
                      <a:pt x="371261" y="136860"/>
                    </a:cubicBezTo>
                    <a:cubicBezTo>
                      <a:pt x="303219" y="147358"/>
                      <a:pt x="138126" y="146785"/>
                      <a:pt x="40119" y="133807"/>
                    </a:cubicBezTo>
                    <a:cubicBezTo>
                      <a:pt x="29335" y="132375"/>
                      <a:pt x="19124" y="127985"/>
                      <a:pt x="11395" y="120351"/>
                    </a:cubicBezTo>
                    <a:cubicBezTo>
                      <a:pt x="-5115" y="104032"/>
                      <a:pt x="-1584" y="85328"/>
                      <a:pt x="8723" y="69487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3" name="Google Shape;723;p48"/>
              <p:cNvSpPr/>
              <p:nvPr/>
            </p:nvSpPr>
            <p:spPr>
              <a:xfrm>
                <a:off x="856379" y="1114543"/>
                <a:ext cx="421422" cy="172502"/>
              </a:xfrm>
              <a:custGeom>
                <a:avLst/>
                <a:gdLst/>
                <a:ahLst/>
                <a:cxnLst/>
                <a:rect l="l" t="t" r="r" b="b"/>
                <a:pathLst>
                  <a:path w="421422" h="172502" extrusionOk="0">
                    <a:moveTo>
                      <a:pt x="34359" y="90355"/>
                    </a:moveTo>
                    <a:cubicBezTo>
                      <a:pt x="51727" y="65257"/>
                      <a:pt x="83601" y="47889"/>
                      <a:pt x="111944" y="38250"/>
                    </a:cubicBezTo>
                    <a:cubicBezTo>
                      <a:pt x="143913" y="27467"/>
                      <a:pt x="177886" y="25653"/>
                      <a:pt x="211191" y="30902"/>
                    </a:cubicBezTo>
                    <a:cubicBezTo>
                      <a:pt x="262437" y="39014"/>
                      <a:pt x="319886" y="52946"/>
                      <a:pt x="361684" y="85202"/>
                    </a:cubicBezTo>
                    <a:cubicBezTo>
                      <a:pt x="371609" y="92836"/>
                      <a:pt x="408254" y="124042"/>
                      <a:pt x="385828" y="135398"/>
                    </a:cubicBezTo>
                    <a:cubicBezTo>
                      <a:pt x="379338" y="138643"/>
                      <a:pt x="369605" y="138261"/>
                      <a:pt x="362543" y="139024"/>
                    </a:cubicBezTo>
                    <a:cubicBezTo>
                      <a:pt x="351378" y="140169"/>
                      <a:pt x="340212" y="140933"/>
                      <a:pt x="328951" y="141505"/>
                    </a:cubicBezTo>
                    <a:cubicBezTo>
                      <a:pt x="276465" y="144464"/>
                      <a:pt x="223692" y="144273"/>
                      <a:pt x="171110" y="142269"/>
                    </a:cubicBezTo>
                    <a:cubicBezTo>
                      <a:pt x="141718" y="141219"/>
                      <a:pt x="112230" y="139501"/>
                      <a:pt x="82933" y="136639"/>
                    </a:cubicBezTo>
                    <a:cubicBezTo>
                      <a:pt x="70241" y="135398"/>
                      <a:pt x="55067" y="135589"/>
                      <a:pt x="43330" y="130054"/>
                    </a:cubicBezTo>
                    <a:cubicBezTo>
                      <a:pt x="25484" y="121561"/>
                      <a:pt x="25007" y="105337"/>
                      <a:pt x="34359" y="90355"/>
                    </a:cubicBezTo>
                    <a:cubicBezTo>
                      <a:pt x="44093" y="74609"/>
                      <a:pt x="19281" y="60295"/>
                      <a:pt x="9643" y="75945"/>
                    </a:cubicBezTo>
                    <a:cubicBezTo>
                      <a:pt x="-9634" y="107055"/>
                      <a:pt x="481" y="143987"/>
                      <a:pt x="35600" y="157729"/>
                    </a:cubicBezTo>
                    <a:cubicBezTo>
                      <a:pt x="49342" y="163073"/>
                      <a:pt x="65278" y="163550"/>
                      <a:pt x="79879" y="164981"/>
                    </a:cubicBezTo>
                    <a:cubicBezTo>
                      <a:pt x="95148" y="166508"/>
                      <a:pt x="110417" y="167749"/>
                      <a:pt x="125686" y="168703"/>
                    </a:cubicBezTo>
                    <a:cubicBezTo>
                      <a:pt x="190292" y="172806"/>
                      <a:pt x="255375" y="173761"/>
                      <a:pt x="320076" y="170707"/>
                    </a:cubicBezTo>
                    <a:cubicBezTo>
                      <a:pt x="333055" y="170134"/>
                      <a:pt x="345938" y="169276"/>
                      <a:pt x="358821" y="168130"/>
                    </a:cubicBezTo>
                    <a:cubicBezTo>
                      <a:pt x="369891" y="167081"/>
                      <a:pt x="382201" y="166794"/>
                      <a:pt x="392794" y="163454"/>
                    </a:cubicBezTo>
                    <a:cubicBezTo>
                      <a:pt x="406822" y="158969"/>
                      <a:pt x="417510" y="147136"/>
                      <a:pt x="420564" y="132821"/>
                    </a:cubicBezTo>
                    <a:cubicBezTo>
                      <a:pt x="423904" y="117075"/>
                      <a:pt x="417033" y="103811"/>
                      <a:pt x="407872" y="91596"/>
                    </a:cubicBezTo>
                    <a:cubicBezTo>
                      <a:pt x="369605" y="40827"/>
                      <a:pt x="302040" y="20596"/>
                      <a:pt x="242587" y="7999"/>
                    </a:cubicBezTo>
                    <a:cubicBezTo>
                      <a:pt x="199167" y="-1162"/>
                      <a:pt x="155173" y="-4216"/>
                      <a:pt x="112135" y="8381"/>
                    </a:cubicBezTo>
                    <a:cubicBezTo>
                      <a:pt x="73390" y="19737"/>
                      <a:pt x="33119" y="42258"/>
                      <a:pt x="9834" y="76040"/>
                    </a:cubicBezTo>
                    <a:cubicBezTo>
                      <a:pt x="-855" y="91118"/>
                      <a:pt x="23957" y="105433"/>
                      <a:pt x="34359" y="90355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24" name="Google Shape;724;p48"/>
            <p:cNvSpPr/>
            <p:nvPr/>
          </p:nvSpPr>
          <p:spPr>
            <a:xfrm>
              <a:off x="886777" y="1146246"/>
              <a:ext cx="238357" cy="108274"/>
            </a:xfrm>
            <a:custGeom>
              <a:avLst/>
              <a:gdLst/>
              <a:ahLst/>
              <a:cxnLst/>
              <a:rect l="l" t="t" r="r" b="b"/>
              <a:pathLst>
                <a:path w="238357" h="108274" extrusionOk="0">
                  <a:moveTo>
                    <a:pt x="5106" y="50922"/>
                  </a:moveTo>
                  <a:cubicBezTo>
                    <a:pt x="7969" y="45483"/>
                    <a:pt x="11690" y="40521"/>
                    <a:pt x="15508" y="36417"/>
                  </a:cubicBezTo>
                  <a:cubicBezTo>
                    <a:pt x="34784" y="15900"/>
                    <a:pt x="59405" y="3112"/>
                    <a:pt x="84981" y="535"/>
                  </a:cubicBezTo>
                  <a:cubicBezTo>
                    <a:pt x="99009" y="-896"/>
                    <a:pt x="113132" y="631"/>
                    <a:pt x="126970" y="4066"/>
                  </a:cubicBezTo>
                  <a:cubicBezTo>
                    <a:pt x="166573" y="13896"/>
                    <a:pt x="215529" y="31455"/>
                    <a:pt x="235951" y="73635"/>
                  </a:cubicBezTo>
                  <a:cubicBezTo>
                    <a:pt x="241963" y="85945"/>
                    <a:pt x="236142" y="101596"/>
                    <a:pt x="224785" y="103600"/>
                  </a:cubicBezTo>
                  <a:cubicBezTo>
                    <a:pt x="183655" y="111043"/>
                    <a:pt x="83835" y="109612"/>
                    <a:pt x="24383" y="99210"/>
                  </a:cubicBezTo>
                  <a:cubicBezTo>
                    <a:pt x="17893" y="98065"/>
                    <a:pt x="11595" y="94725"/>
                    <a:pt x="6919" y="88999"/>
                  </a:cubicBezTo>
                  <a:cubicBezTo>
                    <a:pt x="-3006" y="76593"/>
                    <a:pt x="-1002" y="62660"/>
                    <a:pt x="5106" y="50922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5" name="Google Shape;725;p48"/>
            <p:cNvSpPr/>
            <p:nvPr/>
          </p:nvSpPr>
          <p:spPr>
            <a:xfrm>
              <a:off x="917303" y="1160493"/>
              <a:ext cx="88735" cy="40310"/>
            </a:xfrm>
            <a:custGeom>
              <a:avLst/>
              <a:gdLst/>
              <a:ahLst/>
              <a:cxnLst/>
              <a:rect l="l" t="t" r="r" b="b"/>
              <a:pathLst>
                <a:path w="88735" h="40310" extrusionOk="0">
                  <a:moveTo>
                    <a:pt x="1873" y="18925"/>
                  </a:moveTo>
                  <a:cubicBezTo>
                    <a:pt x="2923" y="16921"/>
                    <a:pt x="4354" y="15108"/>
                    <a:pt x="5786" y="13581"/>
                  </a:cubicBezTo>
                  <a:cubicBezTo>
                    <a:pt x="12943" y="5947"/>
                    <a:pt x="22104" y="1175"/>
                    <a:pt x="31647" y="221"/>
                  </a:cubicBezTo>
                  <a:cubicBezTo>
                    <a:pt x="36896" y="-351"/>
                    <a:pt x="42144" y="221"/>
                    <a:pt x="47298" y="1557"/>
                  </a:cubicBezTo>
                  <a:cubicBezTo>
                    <a:pt x="62089" y="5183"/>
                    <a:pt x="80221" y="11768"/>
                    <a:pt x="87855" y="27419"/>
                  </a:cubicBezTo>
                  <a:cubicBezTo>
                    <a:pt x="90050" y="31999"/>
                    <a:pt x="87951" y="37821"/>
                    <a:pt x="83656" y="38584"/>
                  </a:cubicBezTo>
                  <a:cubicBezTo>
                    <a:pt x="68388" y="41351"/>
                    <a:pt x="31265" y="40779"/>
                    <a:pt x="9126" y="36962"/>
                  </a:cubicBezTo>
                  <a:cubicBezTo>
                    <a:pt x="6740" y="36580"/>
                    <a:pt x="4354" y="35339"/>
                    <a:pt x="2636" y="33144"/>
                  </a:cubicBezTo>
                  <a:cubicBezTo>
                    <a:pt x="-1085" y="28468"/>
                    <a:pt x="-417" y="23315"/>
                    <a:pt x="1873" y="18925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26" name="Google Shape;726;p48"/>
          <p:cNvSpPr/>
          <p:nvPr/>
        </p:nvSpPr>
        <p:spPr>
          <a:xfrm>
            <a:off x="3628008" y="6509686"/>
            <a:ext cx="585939" cy="230177"/>
          </a:xfrm>
          <a:custGeom>
            <a:avLst/>
            <a:gdLst/>
            <a:ahLst/>
            <a:cxnLst/>
            <a:rect l="l" t="t" r="r" b="b"/>
            <a:pathLst>
              <a:path w="585939" h="230177" extrusionOk="0">
                <a:moveTo>
                  <a:pt x="585940" y="115089"/>
                </a:moveTo>
                <a:cubicBezTo>
                  <a:pt x="585940" y="178651"/>
                  <a:pt x="454773" y="230177"/>
                  <a:pt x="292970" y="230177"/>
                </a:cubicBezTo>
                <a:cubicBezTo>
                  <a:pt x="131167" y="230177"/>
                  <a:pt x="0" y="178650"/>
                  <a:pt x="0" y="115089"/>
                </a:cubicBezTo>
                <a:cubicBezTo>
                  <a:pt x="0" y="51527"/>
                  <a:pt x="131167" y="0"/>
                  <a:pt x="292970" y="0"/>
                </a:cubicBezTo>
                <a:cubicBezTo>
                  <a:pt x="454773" y="0"/>
                  <a:pt x="585940" y="51527"/>
                  <a:pt x="585940" y="115089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7" name="Google Shape;727;p48"/>
          <p:cNvSpPr/>
          <p:nvPr/>
        </p:nvSpPr>
        <p:spPr>
          <a:xfrm>
            <a:off x="2206124" y="5828940"/>
            <a:ext cx="585939" cy="230177"/>
          </a:xfrm>
          <a:custGeom>
            <a:avLst/>
            <a:gdLst/>
            <a:ahLst/>
            <a:cxnLst/>
            <a:rect l="l" t="t" r="r" b="b"/>
            <a:pathLst>
              <a:path w="585939" h="230177" extrusionOk="0">
                <a:moveTo>
                  <a:pt x="585940" y="115088"/>
                </a:moveTo>
                <a:cubicBezTo>
                  <a:pt x="585940" y="178650"/>
                  <a:pt x="454773" y="230177"/>
                  <a:pt x="292970" y="230177"/>
                </a:cubicBezTo>
                <a:cubicBezTo>
                  <a:pt x="131167" y="230177"/>
                  <a:pt x="0" y="178650"/>
                  <a:pt x="0" y="115088"/>
                </a:cubicBezTo>
                <a:cubicBezTo>
                  <a:pt x="0" y="51526"/>
                  <a:pt x="131167" y="0"/>
                  <a:pt x="292970" y="0"/>
                </a:cubicBezTo>
                <a:cubicBezTo>
                  <a:pt x="454773" y="0"/>
                  <a:pt x="585940" y="51527"/>
                  <a:pt x="585940" y="115088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8" name="Google Shape;728;p48"/>
          <p:cNvSpPr/>
          <p:nvPr/>
        </p:nvSpPr>
        <p:spPr>
          <a:xfrm>
            <a:off x="2723160" y="6318817"/>
            <a:ext cx="353854" cy="138946"/>
          </a:xfrm>
          <a:custGeom>
            <a:avLst/>
            <a:gdLst/>
            <a:ahLst/>
            <a:cxnLst/>
            <a:rect l="l" t="t" r="r" b="b"/>
            <a:pathLst>
              <a:path w="353854" h="138946" extrusionOk="0">
                <a:moveTo>
                  <a:pt x="353855" y="69473"/>
                </a:moveTo>
                <a:cubicBezTo>
                  <a:pt x="353855" y="107842"/>
                  <a:pt x="274641" y="138946"/>
                  <a:pt x="176928" y="138946"/>
                </a:cubicBezTo>
                <a:cubicBezTo>
                  <a:pt x="79213" y="138946"/>
                  <a:pt x="1" y="107842"/>
                  <a:pt x="1" y="69473"/>
                </a:cubicBezTo>
                <a:cubicBezTo>
                  <a:pt x="1" y="31104"/>
                  <a:pt x="79214" y="0"/>
                  <a:pt x="176928" y="0"/>
                </a:cubicBezTo>
                <a:cubicBezTo>
                  <a:pt x="274642" y="0"/>
                  <a:pt x="353855" y="31103"/>
                  <a:pt x="353855" y="6947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9" name="Google Shape;729;p48"/>
          <p:cNvSpPr/>
          <p:nvPr/>
        </p:nvSpPr>
        <p:spPr>
          <a:xfrm>
            <a:off x="2972328" y="6534299"/>
            <a:ext cx="353854" cy="138946"/>
          </a:xfrm>
          <a:custGeom>
            <a:avLst/>
            <a:gdLst/>
            <a:ahLst/>
            <a:cxnLst/>
            <a:rect l="l" t="t" r="r" b="b"/>
            <a:pathLst>
              <a:path w="353854" h="138946" extrusionOk="0">
                <a:moveTo>
                  <a:pt x="353854" y="69473"/>
                </a:moveTo>
                <a:cubicBezTo>
                  <a:pt x="353854" y="107842"/>
                  <a:pt x="274641" y="138946"/>
                  <a:pt x="176927" y="138946"/>
                </a:cubicBezTo>
                <a:cubicBezTo>
                  <a:pt x="79213" y="138946"/>
                  <a:pt x="0" y="107843"/>
                  <a:pt x="0" y="69473"/>
                </a:cubicBezTo>
                <a:cubicBezTo>
                  <a:pt x="0" y="31104"/>
                  <a:pt x="79214" y="0"/>
                  <a:pt x="176927" y="0"/>
                </a:cubicBezTo>
                <a:cubicBezTo>
                  <a:pt x="274642" y="0"/>
                  <a:pt x="353854" y="31104"/>
                  <a:pt x="353854" y="6947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0" name="Google Shape;730;p48"/>
          <p:cNvSpPr/>
          <p:nvPr/>
        </p:nvSpPr>
        <p:spPr>
          <a:xfrm>
            <a:off x="158223" y="6293192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4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7"/>
                  <a:pt x="98102" y="13932"/>
                </a:cubicBezTo>
                <a:cubicBezTo>
                  <a:pt x="145912" y="140282"/>
                  <a:pt x="197540" y="265200"/>
                  <a:pt x="252889" y="388495"/>
                </a:cubicBezTo>
                <a:cubicBezTo>
                  <a:pt x="215385" y="261001"/>
                  <a:pt x="226932" y="119669"/>
                  <a:pt x="284667" y="0"/>
                </a:cubicBezTo>
                <a:cubicBezTo>
                  <a:pt x="292111" y="137228"/>
                  <a:pt x="299745" y="275792"/>
                  <a:pt x="336772" y="408059"/>
                </a:cubicBezTo>
                <a:cubicBezTo>
                  <a:pt x="335723" y="305567"/>
                  <a:pt x="373131" y="203075"/>
                  <a:pt x="440027" y="125490"/>
                </a:cubicBezTo>
                <a:cubicBezTo>
                  <a:pt x="400615" y="239529"/>
                  <a:pt x="384392" y="361584"/>
                  <a:pt x="392789" y="482017"/>
                </a:cubicBezTo>
                <a:cubicBezTo>
                  <a:pt x="406531" y="441459"/>
                  <a:pt x="420941" y="400424"/>
                  <a:pt x="445467" y="365211"/>
                </a:cubicBezTo>
                <a:cubicBezTo>
                  <a:pt x="469993" y="330092"/>
                  <a:pt x="506160" y="300986"/>
                  <a:pt x="548531" y="294306"/>
                </a:cubicBezTo>
                <a:cubicBezTo>
                  <a:pt x="467130" y="378762"/>
                  <a:pt x="407772" y="484212"/>
                  <a:pt x="377711" y="597582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1" name="Google Shape;731;p48"/>
          <p:cNvSpPr/>
          <p:nvPr/>
        </p:nvSpPr>
        <p:spPr>
          <a:xfrm>
            <a:off x="0" y="6266854"/>
            <a:ext cx="548531" cy="597582"/>
          </a:xfrm>
          <a:custGeom>
            <a:avLst/>
            <a:gdLst/>
            <a:ahLst/>
            <a:cxnLst/>
            <a:rect l="l" t="t" r="r" b="b"/>
            <a:pathLst>
              <a:path w="548531" h="597582" extrusionOk="0">
                <a:moveTo>
                  <a:pt x="270639" y="582504"/>
                </a:moveTo>
                <a:cubicBezTo>
                  <a:pt x="199067" y="457873"/>
                  <a:pt x="107359" y="344884"/>
                  <a:pt x="0" y="249263"/>
                </a:cubicBezTo>
                <a:cubicBezTo>
                  <a:pt x="92090" y="317782"/>
                  <a:pt x="175591" y="397943"/>
                  <a:pt x="247927" y="486979"/>
                </a:cubicBezTo>
                <a:cubicBezTo>
                  <a:pt x="168625" y="340685"/>
                  <a:pt x="117474" y="179218"/>
                  <a:pt x="98102" y="13933"/>
                </a:cubicBezTo>
                <a:cubicBezTo>
                  <a:pt x="145912" y="140282"/>
                  <a:pt x="197540" y="265200"/>
                  <a:pt x="252889" y="388496"/>
                </a:cubicBezTo>
                <a:cubicBezTo>
                  <a:pt x="215385" y="261001"/>
                  <a:pt x="226933" y="119669"/>
                  <a:pt x="284668" y="0"/>
                </a:cubicBezTo>
                <a:cubicBezTo>
                  <a:pt x="292111" y="137228"/>
                  <a:pt x="299745" y="275793"/>
                  <a:pt x="336772" y="408059"/>
                </a:cubicBezTo>
                <a:cubicBezTo>
                  <a:pt x="335723" y="305567"/>
                  <a:pt x="373131" y="203075"/>
                  <a:pt x="440027" y="125491"/>
                </a:cubicBezTo>
                <a:cubicBezTo>
                  <a:pt x="400615" y="239529"/>
                  <a:pt x="384392" y="361584"/>
                  <a:pt x="392789" y="482017"/>
                </a:cubicBezTo>
                <a:cubicBezTo>
                  <a:pt x="406531" y="441459"/>
                  <a:pt x="420941" y="400424"/>
                  <a:pt x="445467" y="365211"/>
                </a:cubicBezTo>
                <a:cubicBezTo>
                  <a:pt x="469993" y="330093"/>
                  <a:pt x="506160" y="300986"/>
                  <a:pt x="548531" y="294306"/>
                </a:cubicBezTo>
                <a:cubicBezTo>
                  <a:pt x="467130" y="378762"/>
                  <a:pt x="407772" y="484212"/>
                  <a:pt x="377712" y="597582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32" name="Google Shape;732;p48"/>
          <p:cNvGrpSpPr/>
          <p:nvPr/>
        </p:nvGrpSpPr>
        <p:grpSpPr>
          <a:xfrm>
            <a:off x="39400" y="6647960"/>
            <a:ext cx="627883" cy="247788"/>
            <a:chOff x="8409556" y="6386036"/>
            <a:chExt cx="627883" cy="247788"/>
          </a:xfrm>
        </p:grpSpPr>
        <p:grpSp>
          <p:nvGrpSpPr>
            <p:cNvPr id="733" name="Google Shape;733;p48"/>
            <p:cNvGrpSpPr/>
            <p:nvPr/>
          </p:nvGrpSpPr>
          <p:grpSpPr>
            <a:xfrm>
              <a:off x="8409556" y="6386036"/>
              <a:ext cx="627883" cy="247788"/>
              <a:chOff x="8409556" y="6386036"/>
              <a:chExt cx="627883" cy="247788"/>
            </a:xfrm>
          </p:grpSpPr>
          <p:sp>
            <p:nvSpPr>
              <p:cNvPr id="734" name="Google Shape;734;p48"/>
              <p:cNvSpPr/>
              <p:nvPr/>
            </p:nvSpPr>
            <p:spPr>
              <a:xfrm>
                <a:off x="8423747" y="6399720"/>
                <a:ext cx="599608" cy="219581"/>
              </a:xfrm>
              <a:custGeom>
                <a:avLst/>
                <a:gdLst/>
                <a:ahLst/>
                <a:cxnLst/>
                <a:rect l="l" t="t" r="r" b="b"/>
                <a:pathLst>
                  <a:path w="599608" h="219581" extrusionOk="0">
                    <a:moveTo>
                      <a:pt x="13305" y="105644"/>
                    </a:moveTo>
                    <a:cubicBezTo>
                      <a:pt x="20558" y="94575"/>
                      <a:pt x="30101" y="84364"/>
                      <a:pt x="39835" y="75966"/>
                    </a:cubicBezTo>
                    <a:cubicBezTo>
                      <a:pt x="88695" y="33690"/>
                      <a:pt x="151011" y="7256"/>
                      <a:pt x="215426" y="1339"/>
                    </a:cubicBezTo>
                    <a:cubicBezTo>
                      <a:pt x="250640" y="-1905"/>
                      <a:pt x="286330" y="957"/>
                      <a:pt x="321067" y="7638"/>
                    </a:cubicBezTo>
                    <a:cubicBezTo>
                      <a:pt x="420600" y="26915"/>
                      <a:pt x="543419" y="61651"/>
                      <a:pt x="593806" y="147156"/>
                    </a:cubicBezTo>
                    <a:cubicBezTo>
                      <a:pt x="608598" y="172159"/>
                      <a:pt x="593711" y="204033"/>
                      <a:pt x="564986" y="208423"/>
                    </a:cubicBezTo>
                    <a:cubicBezTo>
                      <a:pt x="461444" y="224359"/>
                      <a:pt x="210082" y="223596"/>
                      <a:pt x="60829" y="203746"/>
                    </a:cubicBezTo>
                    <a:cubicBezTo>
                      <a:pt x="44511" y="201551"/>
                      <a:pt x="28765" y="194871"/>
                      <a:pt x="17122" y="183229"/>
                    </a:cubicBezTo>
                    <a:cubicBezTo>
                      <a:pt x="-7689" y="158226"/>
                      <a:pt x="-2441" y="129693"/>
                      <a:pt x="13305" y="105644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5" name="Google Shape;735;p48"/>
              <p:cNvSpPr/>
              <p:nvPr/>
            </p:nvSpPr>
            <p:spPr>
              <a:xfrm>
                <a:off x="8409556" y="6386036"/>
                <a:ext cx="627883" cy="247788"/>
              </a:xfrm>
              <a:custGeom>
                <a:avLst/>
                <a:gdLst/>
                <a:ahLst/>
                <a:cxnLst/>
                <a:rect l="l" t="t" r="r" b="b"/>
                <a:pathLst>
                  <a:path w="627883" h="247788" extrusionOk="0">
                    <a:moveTo>
                      <a:pt x="39807" y="126581"/>
                    </a:moveTo>
                    <a:cubicBezTo>
                      <a:pt x="66623" y="87073"/>
                      <a:pt x="115961" y="59971"/>
                      <a:pt x="160049" y="44702"/>
                    </a:cubicBezTo>
                    <a:cubicBezTo>
                      <a:pt x="210055" y="27334"/>
                      <a:pt x="263304" y="24185"/>
                      <a:pt x="315409" y="32392"/>
                    </a:cubicBezTo>
                    <a:cubicBezTo>
                      <a:pt x="357303" y="38977"/>
                      <a:pt x="399197" y="49092"/>
                      <a:pt x="439468" y="62357"/>
                    </a:cubicBezTo>
                    <a:cubicBezTo>
                      <a:pt x="478404" y="75145"/>
                      <a:pt x="517244" y="92036"/>
                      <a:pt x="549785" y="117324"/>
                    </a:cubicBezTo>
                    <a:cubicBezTo>
                      <a:pt x="569158" y="132403"/>
                      <a:pt x="621167" y="176968"/>
                      <a:pt x="589579" y="202448"/>
                    </a:cubicBezTo>
                    <a:cubicBezTo>
                      <a:pt x="579178" y="210846"/>
                      <a:pt x="561237" y="210369"/>
                      <a:pt x="548449" y="211609"/>
                    </a:cubicBezTo>
                    <a:cubicBezTo>
                      <a:pt x="532512" y="213232"/>
                      <a:pt x="516576" y="214377"/>
                      <a:pt x="500639" y="215331"/>
                    </a:cubicBezTo>
                    <a:cubicBezTo>
                      <a:pt x="417519" y="220294"/>
                      <a:pt x="333923" y="219912"/>
                      <a:pt x="250803" y="216763"/>
                    </a:cubicBezTo>
                    <a:cubicBezTo>
                      <a:pt x="204424" y="214950"/>
                      <a:pt x="158141" y="212182"/>
                      <a:pt x="111952" y="207410"/>
                    </a:cubicBezTo>
                    <a:cubicBezTo>
                      <a:pt x="90385" y="205216"/>
                      <a:pt x="65287" y="205216"/>
                      <a:pt x="47156" y="191760"/>
                    </a:cubicBezTo>
                    <a:cubicBezTo>
                      <a:pt x="23775" y="174392"/>
                      <a:pt x="25588" y="149103"/>
                      <a:pt x="39807" y="126581"/>
                    </a:cubicBezTo>
                    <a:cubicBezTo>
                      <a:pt x="49637" y="110931"/>
                      <a:pt x="24920" y="96616"/>
                      <a:pt x="15091" y="112171"/>
                    </a:cubicBezTo>
                    <a:cubicBezTo>
                      <a:pt x="2017" y="132880"/>
                      <a:pt x="-5045" y="157787"/>
                      <a:pt x="4212" y="181454"/>
                    </a:cubicBezTo>
                    <a:cubicBezTo>
                      <a:pt x="14041" y="206552"/>
                      <a:pt x="37899" y="224206"/>
                      <a:pt x="63760" y="229932"/>
                    </a:cubicBezTo>
                    <a:cubicBezTo>
                      <a:pt x="83992" y="234417"/>
                      <a:pt x="105559" y="235562"/>
                      <a:pt x="126076" y="237471"/>
                    </a:cubicBezTo>
                    <a:cubicBezTo>
                      <a:pt x="149361" y="239666"/>
                      <a:pt x="172741" y="241383"/>
                      <a:pt x="196122" y="242720"/>
                    </a:cubicBezTo>
                    <a:cubicBezTo>
                      <a:pt x="291552" y="248350"/>
                      <a:pt x="387554" y="249591"/>
                      <a:pt x="482984" y="244914"/>
                    </a:cubicBezTo>
                    <a:cubicBezTo>
                      <a:pt x="501593" y="243960"/>
                      <a:pt x="520107" y="242815"/>
                      <a:pt x="538620" y="241193"/>
                    </a:cubicBezTo>
                    <a:cubicBezTo>
                      <a:pt x="555034" y="239666"/>
                      <a:pt x="573261" y="239284"/>
                      <a:pt x="589007" y="234513"/>
                    </a:cubicBezTo>
                    <a:cubicBezTo>
                      <a:pt x="610288" y="228024"/>
                      <a:pt x="625557" y="208842"/>
                      <a:pt x="627656" y="186893"/>
                    </a:cubicBezTo>
                    <a:cubicBezTo>
                      <a:pt x="629756" y="164849"/>
                      <a:pt x="616968" y="146622"/>
                      <a:pt x="603799" y="130208"/>
                    </a:cubicBezTo>
                    <a:cubicBezTo>
                      <a:pt x="545586" y="57967"/>
                      <a:pt x="445003" y="29624"/>
                      <a:pt x="358067" y="11397"/>
                    </a:cubicBezTo>
                    <a:cubicBezTo>
                      <a:pt x="294606" y="-1867"/>
                      <a:pt x="230477" y="-5971"/>
                      <a:pt x="167493" y="12352"/>
                    </a:cubicBezTo>
                    <a:cubicBezTo>
                      <a:pt x="110426" y="28861"/>
                      <a:pt x="49064" y="62071"/>
                      <a:pt x="14996" y="112171"/>
                    </a:cubicBezTo>
                    <a:cubicBezTo>
                      <a:pt x="4785" y="127345"/>
                      <a:pt x="29501" y="141755"/>
                      <a:pt x="39807" y="126581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36" name="Google Shape;736;p48"/>
            <p:cNvSpPr/>
            <p:nvPr/>
          </p:nvSpPr>
          <p:spPr>
            <a:xfrm>
              <a:off x="8449852" y="6427046"/>
              <a:ext cx="362810" cy="164784"/>
            </a:xfrm>
            <a:custGeom>
              <a:avLst/>
              <a:gdLst/>
              <a:ahLst/>
              <a:cxnLst/>
              <a:rect l="l" t="t" r="r" b="b"/>
              <a:pathLst>
                <a:path w="362810" h="164784" extrusionOk="0">
                  <a:moveTo>
                    <a:pt x="7813" y="77555"/>
                  </a:moveTo>
                  <a:cubicBezTo>
                    <a:pt x="12108" y="69348"/>
                    <a:pt x="17834" y="61809"/>
                    <a:pt x="23655" y="55511"/>
                  </a:cubicBezTo>
                  <a:cubicBezTo>
                    <a:pt x="52952" y="24210"/>
                    <a:pt x="90552" y="4837"/>
                    <a:pt x="129391" y="829"/>
                  </a:cubicBezTo>
                  <a:cubicBezTo>
                    <a:pt x="150672" y="-1365"/>
                    <a:pt x="172240" y="925"/>
                    <a:pt x="193329" y="6173"/>
                  </a:cubicBezTo>
                  <a:cubicBezTo>
                    <a:pt x="253641" y="21156"/>
                    <a:pt x="328172" y="47972"/>
                    <a:pt x="359187" y="112100"/>
                  </a:cubicBezTo>
                  <a:cubicBezTo>
                    <a:pt x="368253" y="130900"/>
                    <a:pt x="359473" y="154567"/>
                    <a:pt x="342105" y="157716"/>
                  </a:cubicBezTo>
                  <a:cubicBezTo>
                    <a:pt x="279598" y="168977"/>
                    <a:pt x="127483" y="166782"/>
                    <a:pt x="37111" y="151132"/>
                  </a:cubicBezTo>
                  <a:cubicBezTo>
                    <a:pt x="27186" y="149414"/>
                    <a:pt x="17643" y="144356"/>
                    <a:pt x="10581" y="135481"/>
                  </a:cubicBezTo>
                  <a:cubicBezTo>
                    <a:pt x="-4592" y="116681"/>
                    <a:pt x="-1538" y="95400"/>
                    <a:pt x="7813" y="77555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7" name="Google Shape;737;p48"/>
            <p:cNvSpPr/>
            <p:nvPr/>
          </p:nvSpPr>
          <p:spPr>
            <a:xfrm>
              <a:off x="8496362" y="6448743"/>
              <a:ext cx="134887" cy="61341"/>
            </a:xfrm>
            <a:custGeom>
              <a:avLst/>
              <a:gdLst/>
              <a:ahLst/>
              <a:cxnLst/>
              <a:rect l="l" t="t" r="r" b="b"/>
              <a:pathLst>
                <a:path w="134887" h="61341" extrusionOk="0">
                  <a:moveTo>
                    <a:pt x="2911" y="28852"/>
                  </a:moveTo>
                  <a:cubicBezTo>
                    <a:pt x="4533" y="25798"/>
                    <a:pt x="6632" y="22934"/>
                    <a:pt x="8828" y="20644"/>
                  </a:cubicBezTo>
                  <a:cubicBezTo>
                    <a:pt x="19706" y="9002"/>
                    <a:pt x="33735" y="1749"/>
                    <a:pt x="48145" y="317"/>
                  </a:cubicBezTo>
                  <a:cubicBezTo>
                    <a:pt x="56065" y="-541"/>
                    <a:pt x="64081" y="413"/>
                    <a:pt x="71907" y="2322"/>
                  </a:cubicBezTo>
                  <a:cubicBezTo>
                    <a:pt x="94332" y="7952"/>
                    <a:pt x="122007" y="17877"/>
                    <a:pt x="133554" y="41734"/>
                  </a:cubicBezTo>
                  <a:cubicBezTo>
                    <a:pt x="136894" y="48701"/>
                    <a:pt x="133650" y="57575"/>
                    <a:pt x="127256" y="58721"/>
                  </a:cubicBezTo>
                  <a:cubicBezTo>
                    <a:pt x="103971" y="62919"/>
                    <a:pt x="47477" y="62061"/>
                    <a:pt x="13790" y="56240"/>
                  </a:cubicBezTo>
                  <a:cubicBezTo>
                    <a:pt x="10068" y="55572"/>
                    <a:pt x="6537" y="53663"/>
                    <a:pt x="3961" y="50418"/>
                  </a:cubicBezTo>
                  <a:cubicBezTo>
                    <a:pt x="-1670" y="43356"/>
                    <a:pt x="-620" y="35531"/>
                    <a:pt x="2911" y="28852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38" name="Google Shape;738;p48"/>
          <p:cNvGrpSpPr/>
          <p:nvPr/>
        </p:nvGrpSpPr>
        <p:grpSpPr>
          <a:xfrm>
            <a:off x="396698" y="6738153"/>
            <a:ext cx="421422" cy="172502"/>
            <a:chOff x="8766854" y="6552429"/>
            <a:chExt cx="421422" cy="172502"/>
          </a:xfrm>
        </p:grpSpPr>
        <p:grpSp>
          <p:nvGrpSpPr>
            <p:cNvPr id="739" name="Google Shape;739;p48"/>
            <p:cNvGrpSpPr/>
            <p:nvPr/>
          </p:nvGrpSpPr>
          <p:grpSpPr>
            <a:xfrm>
              <a:off x="8766854" y="6552429"/>
              <a:ext cx="421422" cy="172502"/>
              <a:chOff x="8766854" y="6552429"/>
              <a:chExt cx="421422" cy="172502"/>
            </a:xfrm>
          </p:grpSpPr>
          <p:sp>
            <p:nvSpPr>
              <p:cNvPr id="740" name="Google Shape;740;p48"/>
              <p:cNvSpPr/>
              <p:nvPr/>
            </p:nvSpPr>
            <p:spPr>
              <a:xfrm>
                <a:off x="8780145" y="6566044"/>
                <a:ext cx="394005" cy="144189"/>
              </a:xfrm>
              <a:custGeom>
                <a:avLst/>
                <a:gdLst/>
                <a:ahLst/>
                <a:cxnLst/>
                <a:rect l="l" t="t" r="r" b="b"/>
                <a:pathLst>
                  <a:path w="394005" h="144189" extrusionOk="0">
                    <a:moveTo>
                      <a:pt x="8758" y="69487"/>
                    </a:moveTo>
                    <a:cubicBezTo>
                      <a:pt x="13529" y="62234"/>
                      <a:pt x="19733" y="55554"/>
                      <a:pt x="26222" y="49924"/>
                    </a:cubicBezTo>
                    <a:cubicBezTo>
                      <a:pt x="58382" y="22154"/>
                      <a:pt x="99321" y="4785"/>
                      <a:pt x="141596" y="873"/>
                    </a:cubicBezTo>
                    <a:cubicBezTo>
                      <a:pt x="164786" y="-1227"/>
                      <a:pt x="188166" y="586"/>
                      <a:pt x="210974" y="4976"/>
                    </a:cubicBezTo>
                    <a:cubicBezTo>
                      <a:pt x="276343" y="17573"/>
                      <a:pt x="357077" y="40476"/>
                      <a:pt x="390191" y="96589"/>
                    </a:cubicBezTo>
                    <a:cubicBezTo>
                      <a:pt x="399925" y="113003"/>
                      <a:pt x="390096" y="133998"/>
                      <a:pt x="371296" y="136861"/>
                    </a:cubicBezTo>
                    <a:cubicBezTo>
                      <a:pt x="303255" y="147358"/>
                      <a:pt x="138161" y="146785"/>
                      <a:pt x="40154" y="133807"/>
                    </a:cubicBezTo>
                    <a:cubicBezTo>
                      <a:pt x="29371" y="132375"/>
                      <a:pt x="19159" y="127986"/>
                      <a:pt x="11430" y="120351"/>
                    </a:cubicBezTo>
                    <a:cubicBezTo>
                      <a:pt x="-5080" y="104033"/>
                      <a:pt x="-1644" y="85328"/>
                      <a:pt x="8758" y="69487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1" name="Google Shape;741;p48"/>
              <p:cNvSpPr/>
              <p:nvPr/>
            </p:nvSpPr>
            <p:spPr>
              <a:xfrm>
                <a:off x="8766854" y="6552429"/>
                <a:ext cx="421422" cy="172502"/>
              </a:xfrm>
              <a:custGeom>
                <a:avLst/>
                <a:gdLst/>
                <a:ahLst/>
                <a:cxnLst/>
                <a:rect l="l" t="t" r="r" b="b"/>
                <a:pathLst>
                  <a:path w="421422" h="172502" extrusionOk="0">
                    <a:moveTo>
                      <a:pt x="34359" y="90355"/>
                    </a:moveTo>
                    <a:cubicBezTo>
                      <a:pt x="51727" y="65257"/>
                      <a:pt x="83601" y="47889"/>
                      <a:pt x="111944" y="38250"/>
                    </a:cubicBezTo>
                    <a:cubicBezTo>
                      <a:pt x="143913" y="27467"/>
                      <a:pt x="177886" y="25653"/>
                      <a:pt x="211191" y="30902"/>
                    </a:cubicBezTo>
                    <a:cubicBezTo>
                      <a:pt x="262437" y="39014"/>
                      <a:pt x="319886" y="52946"/>
                      <a:pt x="361684" y="85202"/>
                    </a:cubicBezTo>
                    <a:cubicBezTo>
                      <a:pt x="371609" y="92836"/>
                      <a:pt x="408253" y="124042"/>
                      <a:pt x="385828" y="135398"/>
                    </a:cubicBezTo>
                    <a:cubicBezTo>
                      <a:pt x="379338" y="138643"/>
                      <a:pt x="369604" y="138261"/>
                      <a:pt x="362543" y="139024"/>
                    </a:cubicBezTo>
                    <a:cubicBezTo>
                      <a:pt x="351378" y="140169"/>
                      <a:pt x="340212" y="140933"/>
                      <a:pt x="328951" y="141506"/>
                    </a:cubicBezTo>
                    <a:cubicBezTo>
                      <a:pt x="276465" y="144464"/>
                      <a:pt x="223692" y="144273"/>
                      <a:pt x="171110" y="142269"/>
                    </a:cubicBezTo>
                    <a:cubicBezTo>
                      <a:pt x="141718" y="141219"/>
                      <a:pt x="112230" y="139501"/>
                      <a:pt x="82933" y="136639"/>
                    </a:cubicBezTo>
                    <a:cubicBezTo>
                      <a:pt x="70241" y="135398"/>
                      <a:pt x="55068" y="135589"/>
                      <a:pt x="43329" y="130054"/>
                    </a:cubicBezTo>
                    <a:cubicBezTo>
                      <a:pt x="25484" y="121560"/>
                      <a:pt x="25102" y="105337"/>
                      <a:pt x="34359" y="90355"/>
                    </a:cubicBezTo>
                    <a:cubicBezTo>
                      <a:pt x="44093" y="74609"/>
                      <a:pt x="19281" y="60295"/>
                      <a:pt x="9643" y="75945"/>
                    </a:cubicBezTo>
                    <a:cubicBezTo>
                      <a:pt x="-9634" y="107055"/>
                      <a:pt x="481" y="143987"/>
                      <a:pt x="35600" y="157729"/>
                    </a:cubicBezTo>
                    <a:cubicBezTo>
                      <a:pt x="49341" y="163073"/>
                      <a:pt x="65278" y="163550"/>
                      <a:pt x="79879" y="164981"/>
                    </a:cubicBezTo>
                    <a:cubicBezTo>
                      <a:pt x="95148" y="166508"/>
                      <a:pt x="110417" y="167749"/>
                      <a:pt x="125685" y="168703"/>
                    </a:cubicBezTo>
                    <a:cubicBezTo>
                      <a:pt x="190292" y="172806"/>
                      <a:pt x="255375" y="173761"/>
                      <a:pt x="320076" y="170707"/>
                    </a:cubicBezTo>
                    <a:cubicBezTo>
                      <a:pt x="333055" y="170135"/>
                      <a:pt x="345938" y="169275"/>
                      <a:pt x="358821" y="168130"/>
                    </a:cubicBezTo>
                    <a:cubicBezTo>
                      <a:pt x="369891" y="167081"/>
                      <a:pt x="382201" y="166794"/>
                      <a:pt x="392794" y="163454"/>
                    </a:cubicBezTo>
                    <a:cubicBezTo>
                      <a:pt x="406822" y="158969"/>
                      <a:pt x="417510" y="147136"/>
                      <a:pt x="420564" y="132821"/>
                    </a:cubicBezTo>
                    <a:cubicBezTo>
                      <a:pt x="423904" y="117075"/>
                      <a:pt x="417033" y="103811"/>
                      <a:pt x="407872" y="91595"/>
                    </a:cubicBezTo>
                    <a:cubicBezTo>
                      <a:pt x="369604" y="40827"/>
                      <a:pt x="302040" y="20596"/>
                      <a:pt x="242587" y="7999"/>
                    </a:cubicBezTo>
                    <a:cubicBezTo>
                      <a:pt x="199167" y="-1162"/>
                      <a:pt x="155174" y="-4216"/>
                      <a:pt x="112135" y="8381"/>
                    </a:cubicBezTo>
                    <a:cubicBezTo>
                      <a:pt x="73390" y="19737"/>
                      <a:pt x="33118" y="42258"/>
                      <a:pt x="9833" y="76041"/>
                    </a:cubicBezTo>
                    <a:cubicBezTo>
                      <a:pt x="-855" y="91118"/>
                      <a:pt x="23957" y="105433"/>
                      <a:pt x="34359" y="90355"/>
                    </a:cubicBezTo>
                    <a:close/>
                  </a:path>
                </a:pathLst>
              </a:custGeom>
              <a:solidFill>
                <a:srgbClr val="63371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42" name="Google Shape;742;p48"/>
            <p:cNvSpPr/>
            <p:nvPr/>
          </p:nvSpPr>
          <p:spPr>
            <a:xfrm>
              <a:off x="8797313" y="6584131"/>
              <a:ext cx="238392" cy="108275"/>
            </a:xfrm>
            <a:custGeom>
              <a:avLst/>
              <a:gdLst/>
              <a:ahLst/>
              <a:cxnLst/>
              <a:rect l="l" t="t" r="r" b="b"/>
              <a:pathLst>
                <a:path w="238392" h="108275" extrusionOk="0">
                  <a:moveTo>
                    <a:pt x="5141" y="50923"/>
                  </a:moveTo>
                  <a:cubicBezTo>
                    <a:pt x="8004" y="45483"/>
                    <a:pt x="11726" y="40521"/>
                    <a:pt x="15543" y="36417"/>
                  </a:cubicBezTo>
                  <a:cubicBezTo>
                    <a:pt x="34820" y="15900"/>
                    <a:pt x="59441" y="3112"/>
                    <a:pt x="85016" y="535"/>
                  </a:cubicBezTo>
                  <a:cubicBezTo>
                    <a:pt x="99044" y="-896"/>
                    <a:pt x="113168" y="631"/>
                    <a:pt x="127005" y="4066"/>
                  </a:cubicBezTo>
                  <a:cubicBezTo>
                    <a:pt x="166608" y="13896"/>
                    <a:pt x="215564" y="31455"/>
                    <a:pt x="235986" y="73635"/>
                  </a:cubicBezTo>
                  <a:cubicBezTo>
                    <a:pt x="241998" y="85945"/>
                    <a:pt x="236177" y="101596"/>
                    <a:pt x="224821" y="103600"/>
                  </a:cubicBezTo>
                  <a:cubicBezTo>
                    <a:pt x="183786" y="111044"/>
                    <a:pt x="83871" y="109612"/>
                    <a:pt x="24418" y="99210"/>
                  </a:cubicBezTo>
                  <a:cubicBezTo>
                    <a:pt x="17929" y="98065"/>
                    <a:pt x="11630" y="94725"/>
                    <a:pt x="6954" y="88999"/>
                  </a:cubicBezTo>
                  <a:cubicBezTo>
                    <a:pt x="-2970" y="76593"/>
                    <a:pt x="-1061" y="62660"/>
                    <a:pt x="5141" y="50923"/>
                  </a:cubicBezTo>
                  <a:close/>
                </a:path>
              </a:pathLst>
            </a:custGeom>
            <a:solidFill>
              <a:srgbClr val="8046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3" name="Google Shape;743;p48"/>
            <p:cNvSpPr/>
            <p:nvPr/>
          </p:nvSpPr>
          <p:spPr>
            <a:xfrm>
              <a:off x="8827838" y="6598379"/>
              <a:ext cx="88771" cy="40310"/>
            </a:xfrm>
            <a:custGeom>
              <a:avLst/>
              <a:gdLst/>
              <a:ahLst/>
              <a:cxnLst/>
              <a:rect l="l" t="t" r="r" b="b"/>
              <a:pathLst>
                <a:path w="88771" h="40310" extrusionOk="0">
                  <a:moveTo>
                    <a:pt x="1908" y="18925"/>
                  </a:moveTo>
                  <a:cubicBezTo>
                    <a:pt x="2959" y="16921"/>
                    <a:pt x="4390" y="15108"/>
                    <a:pt x="5821" y="13581"/>
                  </a:cubicBezTo>
                  <a:cubicBezTo>
                    <a:pt x="12979" y="5947"/>
                    <a:pt x="22140" y="1175"/>
                    <a:pt x="31683" y="221"/>
                  </a:cubicBezTo>
                  <a:cubicBezTo>
                    <a:pt x="36932" y="-351"/>
                    <a:pt x="42180" y="221"/>
                    <a:pt x="47333" y="1557"/>
                  </a:cubicBezTo>
                  <a:cubicBezTo>
                    <a:pt x="62125" y="5183"/>
                    <a:pt x="80257" y="11768"/>
                    <a:pt x="87891" y="27418"/>
                  </a:cubicBezTo>
                  <a:cubicBezTo>
                    <a:pt x="90086" y="31999"/>
                    <a:pt x="87986" y="37821"/>
                    <a:pt x="83692" y="38584"/>
                  </a:cubicBezTo>
                  <a:cubicBezTo>
                    <a:pt x="68423" y="41351"/>
                    <a:pt x="31301" y="40779"/>
                    <a:pt x="9161" y="36961"/>
                  </a:cubicBezTo>
                  <a:cubicBezTo>
                    <a:pt x="6775" y="36580"/>
                    <a:pt x="4390" y="35339"/>
                    <a:pt x="2672" y="33144"/>
                  </a:cubicBezTo>
                  <a:cubicBezTo>
                    <a:pt x="-1145" y="28468"/>
                    <a:pt x="-382" y="23315"/>
                    <a:pt x="1908" y="18925"/>
                  </a:cubicBezTo>
                  <a:close/>
                </a:path>
              </a:pathLst>
            </a:custGeom>
            <a:solidFill>
              <a:srgbClr val="A563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44" name="Google Shape;744;p48"/>
          <p:cNvSpPr/>
          <p:nvPr/>
        </p:nvSpPr>
        <p:spPr>
          <a:xfrm flipH="1">
            <a:off x="10180080" y="5855669"/>
            <a:ext cx="1240089" cy="1009611"/>
          </a:xfrm>
          <a:custGeom>
            <a:avLst/>
            <a:gdLst/>
            <a:ahLst/>
            <a:cxnLst/>
            <a:rect l="l" t="t" r="r" b="b"/>
            <a:pathLst>
              <a:path w="1240089" h="1009611" extrusionOk="0">
                <a:moveTo>
                  <a:pt x="1217781" y="909983"/>
                </a:moveTo>
                <a:cubicBezTo>
                  <a:pt x="1204420" y="928401"/>
                  <a:pt x="1186670" y="942811"/>
                  <a:pt x="1166630" y="953594"/>
                </a:cubicBezTo>
                <a:cubicBezTo>
                  <a:pt x="1179799" y="955789"/>
                  <a:pt x="1192396" y="960942"/>
                  <a:pt x="1202989" y="969245"/>
                </a:cubicBezTo>
                <a:cubicBezTo>
                  <a:pt x="1196595" y="983368"/>
                  <a:pt x="1189056" y="996824"/>
                  <a:pt x="1180276" y="1009611"/>
                </a:cubicBezTo>
                <a:lnTo>
                  <a:pt x="236283" y="1009611"/>
                </a:lnTo>
                <a:cubicBezTo>
                  <a:pt x="151541" y="960179"/>
                  <a:pt x="79206" y="889274"/>
                  <a:pt x="29773" y="804437"/>
                </a:cubicBezTo>
                <a:cubicBezTo>
                  <a:pt x="2957" y="758344"/>
                  <a:pt x="-15747" y="695838"/>
                  <a:pt x="18798" y="655280"/>
                </a:cubicBezTo>
                <a:cubicBezTo>
                  <a:pt x="68136" y="597449"/>
                  <a:pt x="161084" y="644305"/>
                  <a:pt x="219488" y="692879"/>
                </a:cubicBezTo>
                <a:cubicBezTo>
                  <a:pt x="192863" y="609665"/>
                  <a:pt x="167478" y="526068"/>
                  <a:pt x="143334" y="442185"/>
                </a:cubicBezTo>
                <a:cubicBezTo>
                  <a:pt x="139899" y="429970"/>
                  <a:pt x="136559" y="416228"/>
                  <a:pt x="142953" y="405349"/>
                </a:cubicBezTo>
                <a:cubicBezTo>
                  <a:pt x="156313" y="382446"/>
                  <a:pt x="191717" y="396474"/>
                  <a:pt x="211758" y="413842"/>
                </a:cubicBezTo>
                <a:cubicBezTo>
                  <a:pt x="243727" y="441517"/>
                  <a:pt x="272833" y="472531"/>
                  <a:pt x="298599" y="506123"/>
                </a:cubicBezTo>
                <a:cubicBezTo>
                  <a:pt x="270733" y="465184"/>
                  <a:pt x="255942" y="416610"/>
                  <a:pt x="253747" y="367368"/>
                </a:cubicBezTo>
                <a:cubicBezTo>
                  <a:pt x="250789" y="302285"/>
                  <a:pt x="269970" y="236056"/>
                  <a:pt x="310623" y="185001"/>
                </a:cubicBezTo>
                <a:cubicBezTo>
                  <a:pt x="327037" y="197980"/>
                  <a:pt x="342592" y="212008"/>
                  <a:pt x="357193" y="226895"/>
                </a:cubicBezTo>
                <a:cubicBezTo>
                  <a:pt x="364446" y="234148"/>
                  <a:pt x="371412" y="241687"/>
                  <a:pt x="378092" y="249417"/>
                </a:cubicBezTo>
                <a:cubicBezTo>
                  <a:pt x="402045" y="276710"/>
                  <a:pt x="423040" y="306579"/>
                  <a:pt x="440599" y="338357"/>
                </a:cubicBezTo>
                <a:cubicBezTo>
                  <a:pt x="454341" y="362978"/>
                  <a:pt x="465983" y="388744"/>
                  <a:pt x="475335" y="415273"/>
                </a:cubicBezTo>
                <a:cubicBezTo>
                  <a:pt x="447088" y="287589"/>
                  <a:pt x="468083" y="149692"/>
                  <a:pt x="533071" y="36226"/>
                </a:cubicBezTo>
                <a:cubicBezTo>
                  <a:pt x="540896" y="22579"/>
                  <a:pt x="550343" y="8360"/>
                  <a:pt x="565039" y="2634"/>
                </a:cubicBezTo>
                <a:cubicBezTo>
                  <a:pt x="600539" y="-11012"/>
                  <a:pt x="630982" y="31073"/>
                  <a:pt x="644628" y="66477"/>
                </a:cubicBezTo>
                <a:cubicBezTo>
                  <a:pt x="678219" y="153509"/>
                  <a:pt x="703031" y="243882"/>
                  <a:pt x="718491" y="335781"/>
                </a:cubicBezTo>
                <a:cubicBezTo>
                  <a:pt x="770977" y="296273"/>
                  <a:pt x="766492" y="185764"/>
                  <a:pt x="832148" y="188055"/>
                </a:cubicBezTo>
                <a:cubicBezTo>
                  <a:pt x="874710" y="189582"/>
                  <a:pt x="892555" y="244931"/>
                  <a:pt x="886543" y="287016"/>
                </a:cubicBezTo>
                <a:cubicBezTo>
                  <a:pt x="880531" y="329196"/>
                  <a:pt x="862781" y="373380"/>
                  <a:pt x="879386" y="412697"/>
                </a:cubicBezTo>
                <a:cubicBezTo>
                  <a:pt x="878050" y="373189"/>
                  <a:pt x="931395" y="348663"/>
                  <a:pt x="965941" y="367558"/>
                </a:cubicBezTo>
                <a:cubicBezTo>
                  <a:pt x="1000582" y="386549"/>
                  <a:pt x="1012701" y="432833"/>
                  <a:pt x="1003158" y="471100"/>
                </a:cubicBezTo>
                <a:cubicBezTo>
                  <a:pt x="993615" y="509368"/>
                  <a:pt x="967277" y="541051"/>
                  <a:pt x="939888" y="569489"/>
                </a:cubicBezTo>
                <a:cubicBezTo>
                  <a:pt x="980446" y="544963"/>
                  <a:pt x="1029020" y="519960"/>
                  <a:pt x="1073395" y="526545"/>
                </a:cubicBezTo>
                <a:cubicBezTo>
                  <a:pt x="1083320" y="527977"/>
                  <a:pt x="1092958" y="530935"/>
                  <a:pt x="1102310" y="535897"/>
                </a:cubicBezTo>
                <a:cubicBezTo>
                  <a:pt x="1143918" y="557846"/>
                  <a:pt x="1160045" y="611859"/>
                  <a:pt x="1152125" y="658238"/>
                </a:cubicBezTo>
                <a:cubicBezTo>
                  <a:pt x="1144872" y="701086"/>
                  <a:pt x="1121587" y="738972"/>
                  <a:pt x="1097634" y="775331"/>
                </a:cubicBezTo>
                <a:cubicBezTo>
                  <a:pt x="1124736" y="741262"/>
                  <a:pt x="1185716" y="741548"/>
                  <a:pt x="1216158" y="774759"/>
                </a:cubicBezTo>
                <a:cubicBezTo>
                  <a:pt x="1249177" y="810640"/>
                  <a:pt x="1246410" y="870379"/>
                  <a:pt x="1217781" y="90998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5" name="Google Shape;745;p48"/>
          <p:cNvSpPr/>
          <p:nvPr/>
        </p:nvSpPr>
        <p:spPr>
          <a:xfrm flipH="1">
            <a:off x="10829674" y="5022786"/>
            <a:ext cx="1433332" cy="1842494"/>
          </a:xfrm>
          <a:custGeom>
            <a:avLst/>
            <a:gdLst/>
            <a:ahLst/>
            <a:cxnLst/>
            <a:rect l="l" t="t" r="r" b="b"/>
            <a:pathLst>
              <a:path w="1433332" h="1842494" extrusionOk="0">
                <a:moveTo>
                  <a:pt x="1423242" y="1842494"/>
                </a:moveTo>
                <a:lnTo>
                  <a:pt x="0" y="1842494"/>
                </a:lnTo>
                <a:lnTo>
                  <a:pt x="0" y="960626"/>
                </a:lnTo>
                <a:cubicBezTo>
                  <a:pt x="27961" y="996412"/>
                  <a:pt x="52296" y="1035538"/>
                  <a:pt x="72527" y="1077241"/>
                </a:cubicBezTo>
                <a:cubicBezTo>
                  <a:pt x="42943" y="987346"/>
                  <a:pt x="13074" y="889244"/>
                  <a:pt x="39508" y="798300"/>
                </a:cubicBezTo>
                <a:cubicBezTo>
                  <a:pt x="65942" y="707355"/>
                  <a:pt x="177023" y="644180"/>
                  <a:pt x="242106" y="707355"/>
                </a:cubicBezTo>
                <a:cubicBezTo>
                  <a:pt x="292207" y="756024"/>
                  <a:pt x="292111" y="853267"/>
                  <a:pt x="350228" y="889435"/>
                </a:cubicBezTo>
                <a:cubicBezTo>
                  <a:pt x="329806" y="633683"/>
                  <a:pt x="353568" y="373922"/>
                  <a:pt x="419796" y="128095"/>
                </a:cubicBezTo>
                <a:cubicBezTo>
                  <a:pt x="433538" y="76849"/>
                  <a:pt x="455201" y="19400"/>
                  <a:pt x="501484" y="3941"/>
                </a:cubicBezTo>
                <a:cubicBezTo>
                  <a:pt x="580310" y="-22493"/>
                  <a:pt x="636041" y="89446"/>
                  <a:pt x="651596" y="178864"/>
                </a:cubicBezTo>
                <a:cubicBezTo>
                  <a:pt x="682229" y="355504"/>
                  <a:pt x="689959" y="537012"/>
                  <a:pt x="674499" y="715848"/>
                </a:cubicBezTo>
                <a:cubicBezTo>
                  <a:pt x="687764" y="671664"/>
                  <a:pt x="702078" y="625476"/>
                  <a:pt x="732998" y="593888"/>
                </a:cubicBezTo>
                <a:cubicBezTo>
                  <a:pt x="763917" y="562301"/>
                  <a:pt x="816880" y="551804"/>
                  <a:pt x="847418" y="584059"/>
                </a:cubicBezTo>
                <a:cubicBezTo>
                  <a:pt x="868604" y="606390"/>
                  <a:pt x="873089" y="641508"/>
                  <a:pt x="874425" y="673764"/>
                </a:cubicBezTo>
                <a:cubicBezTo>
                  <a:pt x="877956" y="759078"/>
                  <a:pt x="867649" y="845060"/>
                  <a:pt x="844173" y="926367"/>
                </a:cubicBezTo>
                <a:cubicBezTo>
                  <a:pt x="900286" y="896211"/>
                  <a:pt x="971668" y="909857"/>
                  <a:pt x="1019097" y="953946"/>
                </a:cubicBezTo>
                <a:cubicBezTo>
                  <a:pt x="1032266" y="966065"/>
                  <a:pt x="1043527" y="980571"/>
                  <a:pt x="1052211" y="997175"/>
                </a:cubicBezTo>
                <a:cubicBezTo>
                  <a:pt x="1088665" y="1067030"/>
                  <a:pt x="1073015" y="1163510"/>
                  <a:pt x="1019574" y="1217141"/>
                </a:cubicBezTo>
                <a:cubicBezTo>
                  <a:pt x="1042191" y="1201396"/>
                  <a:pt x="1069484" y="1196433"/>
                  <a:pt x="1096586" y="1200251"/>
                </a:cubicBezTo>
                <a:cubicBezTo>
                  <a:pt x="1143728" y="1206740"/>
                  <a:pt x="1190584" y="1239568"/>
                  <a:pt x="1212629" y="1287283"/>
                </a:cubicBezTo>
                <a:cubicBezTo>
                  <a:pt x="1213106" y="1288237"/>
                  <a:pt x="1213487" y="1289191"/>
                  <a:pt x="1213869" y="1290146"/>
                </a:cubicBezTo>
                <a:cubicBezTo>
                  <a:pt x="1215110" y="1292818"/>
                  <a:pt x="1216255" y="1295585"/>
                  <a:pt x="1217400" y="1298352"/>
                </a:cubicBezTo>
                <a:cubicBezTo>
                  <a:pt x="1248510" y="1378609"/>
                  <a:pt x="1225893" y="1475852"/>
                  <a:pt x="1180087" y="1547711"/>
                </a:cubicBezTo>
                <a:cubicBezTo>
                  <a:pt x="1215491" y="1525858"/>
                  <a:pt x="1257767" y="1520514"/>
                  <a:pt x="1297466" y="1529484"/>
                </a:cubicBezTo>
                <a:lnTo>
                  <a:pt x="1297561" y="1529580"/>
                </a:lnTo>
                <a:cubicBezTo>
                  <a:pt x="1336783" y="1538359"/>
                  <a:pt x="1373428" y="1561357"/>
                  <a:pt x="1398240" y="1596190"/>
                </a:cubicBezTo>
                <a:cubicBezTo>
                  <a:pt x="1448245" y="1666330"/>
                  <a:pt x="1444333" y="1776457"/>
                  <a:pt x="1389556" y="1841731"/>
                </a:cubicBezTo>
                <a:cubicBezTo>
                  <a:pt x="1401389" y="1836291"/>
                  <a:pt x="1412936" y="1837246"/>
                  <a:pt x="1423242" y="18424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46" name="Google Shape;746;p48"/>
          <p:cNvGrpSpPr/>
          <p:nvPr/>
        </p:nvGrpSpPr>
        <p:grpSpPr>
          <a:xfrm flipH="1">
            <a:off x="9540845" y="6297018"/>
            <a:ext cx="1082962" cy="583488"/>
            <a:chOff x="1637000" y="6302694"/>
            <a:chExt cx="1082962" cy="583488"/>
          </a:xfrm>
        </p:grpSpPr>
        <p:sp>
          <p:nvSpPr>
            <p:cNvPr id="747" name="Google Shape;747;p48"/>
            <p:cNvSpPr/>
            <p:nvPr/>
          </p:nvSpPr>
          <p:spPr>
            <a:xfrm>
              <a:off x="1651265" y="6316892"/>
              <a:ext cx="1054601" cy="554064"/>
            </a:xfrm>
            <a:custGeom>
              <a:avLst/>
              <a:gdLst/>
              <a:ahLst/>
              <a:cxnLst/>
              <a:rect l="l" t="t" r="r" b="b"/>
              <a:pathLst>
                <a:path w="1054601" h="554064" extrusionOk="0">
                  <a:moveTo>
                    <a:pt x="1042621" y="554065"/>
                  </a:moveTo>
                  <a:lnTo>
                    <a:pt x="90994" y="554065"/>
                  </a:lnTo>
                  <a:cubicBezTo>
                    <a:pt x="96242" y="546526"/>
                    <a:pt x="104163" y="541277"/>
                    <a:pt x="112943" y="538224"/>
                  </a:cubicBezTo>
                  <a:cubicBezTo>
                    <a:pt x="65991" y="511885"/>
                    <a:pt x="27533" y="469991"/>
                    <a:pt x="6347" y="420367"/>
                  </a:cubicBezTo>
                  <a:cubicBezTo>
                    <a:pt x="-333" y="404622"/>
                    <a:pt x="-4436" y="384009"/>
                    <a:pt x="8161" y="372461"/>
                  </a:cubicBezTo>
                  <a:cubicBezTo>
                    <a:pt x="24765" y="357097"/>
                    <a:pt x="50818" y="372652"/>
                    <a:pt x="67423" y="387922"/>
                  </a:cubicBezTo>
                  <a:cubicBezTo>
                    <a:pt x="96242" y="414165"/>
                    <a:pt x="125062" y="440503"/>
                    <a:pt x="153882" y="466842"/>
                  </a:cubicBezTo>
                  <a:cubicBezTo>
                    <a:pt x="96624" y="399945"/>
                    <a:pt x="60265" y="315490"/>
                    <a:pt x="51009" y="227981"/>
                  </a:cubicBezTo>
                  <a:cubicBezTo>
                    <a:pt x="49864" y="216625"/>
                    <a:pt x="49291" y="204409"/>
                    <a:pt x="55208" y="194676"/>
                  </a:cubicBezTo>
                  <a:cubicBezTo>
                    <a:pt x="70858" y="169196"/>
                    <a:pt x="110366" y="183510"/>
                    <a:pt x="133937" y="202024"/>
                  </a:cubicBezTo>
                  <a:cubicBezTo>
                    <a:pt x="174209" y="233897"/>
                    <a:pt x="210281" y="271020"/>
                    <a:pt x="241010" y="312055"/>
                  </a:cubicBezTo>
                  <a:cubicBezTo>
                    <a:pt x="222115" y="272546"/>
                    <a:pt x="209136" y="230271"/>
                    <a:pt x="202551" y="186946"/>
                  </a:cubicBezTo>
                  <a:cubicBezTo>
                    <a:pt x="196921" y="149633"/>
                    <a:pt x="198925" y="105163"/>
                    <a:pt x="229272" y="82641"/>
                  </a:cubicBezTo>
                  <a:cubicBezTo>
                    <a:pt x="239101" y="75293"/>
                    <a:pt x="250744" y="71667"/>
                    <a:pt x="262768" y="70998"/>
                  </a:cubicBezTo>
                  <a:cubicBezTo>
                    <a:pt x="285385" y="69567"/>
                    <a:pt x="309624" y="78728"/>
                    <a:pt x="327183" y="93902"/>
                  </a:cubicBezTo>
                  <a:cubicBezTo>
                    <a:pt x="354094" y="116996"/>
                    <a:pt x="369077" y="150682"/>
                    <a:pt x="383296" y="183224"/>
                  </a:cubicBezTo>
                  <a:cubicBezTo>
                    <a:pt x="385968" y="134937"/>
                    <a:pt x="389690" y="83786"/>
                    <a:pt x="417364" y="44183"/>
                  </a:cubicBezTo>
                  <a:cubicBezTo>
                    <a:pt x="445134" y="4483"/>
                    <a:pt x="506019" y="-16034"/>
                    <a:pt x="543046" y="15172"/>
                  </a:cubicBezTo>
                  <a:cubicBezTo>
                    <a:pt x="575015" y="42178"/>
                    <a:pt x="573965" y="90848"/>
                    <a:pt x="570338" y="132551"/>
                  </a:cubicBezTo>
                  <a:cubicBezTo>
                    <a:pt x="579118" y="76915"/>
                    <a:pt x="631604" y="26910"/>
                    <a:pt x="687240" y="35403"/>
                  </a:cubicBezTo>
                  <a:cubicBezTo>
                    <a:pt x="742780" y="43801"/>
                    <a:pt x="775513" y="124917"/>
                    <a:pt x="733142" y="161943"/>
                  </a:cubicBezTo>
                  <a:cubicBezTo>
                    <a:pt x="759099" y="137990"/>
                    <a:pt x="789636" y="112415"/>
                    <a:pt x="824850" y="115564"/>
                  </a:cubicBezTo>
                  <a:cubicBezTo>
                    <a:pt x="865980" y="119286"/>
                    <a:pt x="893846" y="163184"/>
                    <a:pt x="894705" y="204409"/>
                  </a:cubicBezTo>
                  <a:cubicBezTo>
                    <a:pt x="895468" y="243058"/>
                    <a:pt x="878959" y="279417"/>
                    <a:pt x="861686" y="314058"/>
                  </a:cubicBezTo>
                  <a:cubicBezTo>
                    <a:pt x="886212" y="274837"/>
                    <a:pt x="960170" y="289533"/>
                    <a:pt x="979447" y="334671"/>
                  </a:cubicBezTo>
                  <a:cubicBezTo>
                    <a:pt x="995383" y="371889"/>
                    <a:pt x="984505" y="413974"/>
                    <a:pt x="963605" y="449951"/>
                  </a:cubicBezTo>
                  <a:cubicBezTo>
                    <a:pt x="988417" y="435827"/>
                    <a:pt x="1029643" y="442316"/>
                    <a:pt x="1045198" y="469705"/>
                  </a:cubicBezTo>
                  <a:cubicBezTo>
                    <a:pt x="1059894" y="495662"/>
                    <a:pt x="1056077" y="526772"/>
                    <a:pt x="1042621" y="5540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8" name="Google Shape;748;p48"/>
            <p:cNvSpPr/>
            <p:nvPr/>
          </p:nvSpPr>
          <p:spPr>
            <a:xfrm>
              <a:off x="1637000" y="6302694"/>
              <a:ext cx="1082962" cy="583488"/>
            </a:xfrm>
            <a:custGeom>
              <a:avLst/>
              <a:gdLst/>
              <a:ahLst/>
              <a:cxnLst/>
              <a:rect l="l" t="t" r="r" b="b"/>
              <a:pathLst>
                <a:path w="1082962" h="583488" extrusionOk="0">
                  <a:moveTo>
                    <a:pt x="1056887" y="553948"/>
                  </a:moveTo>
                  <a:cubicBezTo>
                    <a:pt x="1025300" y="553948"/>
                    <a:pt x="993713" y="553948"/>
                    <a:pt x="962125" y="553948"/>
                  </a:cubicBezTo>
                  <a:cubicBezTo>
                    <a:pt x="886258" y="553948"/>
                    <a:pt x="810487" y="553948"/>
                    <a:pt x="734620" y="553948"/>
                  </a:cubicBezTo>
                  <a:cubicBezTo>
                    <a:pt x="642912" y="553948"/>
                    <a:pt x="551204" y="553948"/>
                    <a:pt x="459496" y="553948"/>
                  </a:cubicBezTo>
                  <a:cubicBezTo>
                    <a:pt x="380575" y="553948"/>
                    <a:pt x="301559" y="553948"/>
                    <a:pt x="222638" y="553948"/>
                  </a:cubicBezTo>
                  <a:cubicBezTo>
                    <a:pt x="196491" y="553948"/>
                    <a:pt x="170343" y="553948"/>
                    <a:pt x="144099" y="553948"/>
                  </a:cubicBezTo>
                  <a:cubicBezTo>
                    <a:pt x="132075" y="553948"/>
                    <a:pt x="118715" y="552326"/>
                    <a:pt x="106786" y="553948"/>
                  </a:cubicBezTo>
                  <a:cubicBezTo>
                    <a:pt x="106214" y="554043"/>
                    <a:pt x="105641" y="553948"/>
                    <a:pt x="105164" y="553948"/>
                  </a:cubicBezTo>
                  <a:cubicBezTo>
                    <a:pt x="109268" y="561105"/>
                    <a:pt x="113371" y="568262"/>
                    <a:pt x="117570" y="575515"/>
                  </a:cubicBezTo>
                  <a:cubicBezTo>
                    <a:pt x="120910" y="571221"/>
                    <a:pt x="125968" y="568167"/>
                    <a:pt x="130930" y="566258"/>
                  </a:cubicBezTo>
                  <a:cubicBezTo>
                    <a:pt x="141905" y="562059"/>
                    <a:pt x="145817" y="546695"/>
                    <a:pt x="134366" y="540110"/>
                  </a:cubicBezTo>
                  <a:cubicBezTo>
                    <a:pt x="109172" y="525700"/>
                    <a:pt x="86842" y="507283"/>
                    <a:pt x="68137" y="485048"/>
                  </a:cubicBezTo>
                  <a:cubicBezTo>
                    <a:pt x="51914" y="465866"/>
                    <a:pt x="32828" y="439145"/>
                    <a:pt x="29011" y="413666"/>
                  </a:cubicBezTo>
                  <a:cubicBezTo>
                    <a:pt x="27389" y="402882"/>
                    <a:pt x="30729" y="392671"/>
                    <a:pt x="43421" y="395343"/>
                  </a:cubicBezTo>
                  <a:cubicBezTo>
                    <a:pt x="57258" y="398206"/>
                    <a:pt x="68424" y="409467"/>
                    <a:pt x="78444" y="418628"/>
                  </a:cubicBezTo>
                  <a:cubicBezTo>
                    <a:pt x="104973" y="442772"/>
                    <a:pt x="131503" y="467011"/>
                    <a:pt x="158032" y="491250"/>
                  </a:cubicBezTo>
                  <a:cubicBezTo>
                    <a:pt x="171774" y="503847"/>
                    <a:pt x="190097" y="484952"/>
                    <a:pt x="178263" y="471019"/>
                  </a:cubicBezTo>
                  <a:cubicBezTo>
                    <a:pt x="134938" y="419869"/>
                    <a:pt x="104114" y="358794"/>
                    <a:pt x="88559" y="293615"/>
                  </a:cubicBezTo>
                  <a:cubicBezTo>
                    <a:pt x="84647" y="277392"/>
                    <a:pt x="81593" y="260882"/>
                    <a:pt x="79780" y="244278"/>
                  </a:cubicBezTo>
                  <a:cubicBezTo>
                    <a:pt x="78539" y="232349"/>
                    <a:pt x="75963" y="213167"/>
                    <a:pt x="91422" y="209923"/>
                  </a:cubicBezTo>
                  <a:cubicBezTo>
                    <a:pt x="117379" y="204388"/>
                    <a:pt x="144768" y="231299"/>
                    <a:pt x="162040" y="246473"/>
                  </a:cubicBezTo>
                  <a:cubicBezTo>
                    <a:pt x="191814" y="272716"/>
                    <a:pt x="219012" y="301918"/>
                    <a:pt x="242870" y="333600"/>
                  </a:cubicBezTo>
                  <a:cubicBezTo>
                    <a:pt x="253844" y="348201"/>
                    <a:pt x="275602" y="336081"/>
                    <a:pt x="267586" y="319190"/>
                  </a:cubicBezTo>
                  <a:cubicBezTo>
                    <a:pt x="250695" y="283309"/>
                    <a:pt x="238671" y="245232"/>
                    <a:pt x="231991" y="206106"/>
                  </a:cubicBezTo>
                  <a:cubicBezTo>
                    <a:pt x="227219" y="178336"/>
                    <a:pt x="224261" y="143695"/>
                    <a:pt x="241438" y="119265"/>
                  </a:cubicBezTo>
                  <a:cubicBezTo>
                    <a:pt x="262719" y="88918"/>
                    <a:pt x="306426" y="97506"/>
                    <a:pt x="331333" y="118310"/>
                  </a:cubicBezTo>
                  <a:cubicBezTo>
                    <a:pt x="357767" y="140354"/>
                    <a:pt x="371795" y="173946"/>
                    <a:pt x="385251" y="204769"/>
                  </a:cubicBezTo>
                  <a:cubicBezTo>
                    <a:pt x="391359" y="218798"/>
                    <a:pt x="411208" y="210305"/>
                    <a:pt x="411971" y="197517"/>
                  </a:cubicBezTo>
                  <a:cubicBezTo>
                    <a:pt x="415407" y="136537"/>
                    <a:pt x="421992" y="52941"/>
                    <a:pt x="491846" y="32041"/>
                  </a:cubicBezTo>
                  <a:cubicBezTo>
                    <a:pt x="518949" y="23930"/>
                    <a:pt x="547196" y="30992"/>
                    <a:pt x="561415" y="56948"/>
                  </a:cubicBezTo>
                  <a:cubicBezTo>
                    <a:pt x="576016" y="83574"/>
                    <a:pt x="572771" y="117737"/>
                    <a:pt x="570385" y="146844"/>
                  </a:cubicBezTo>
                  <a:cubicBezTo>
                    <a:pt x="569049" y="162781"/>
                    <a:pt x="595770" y="166597"/>
                    <a:pt x="598537" y="150661"/>
                  </a:cubicBezTo>
                  <a:cubicBezTo>
                    <a:pt x="606839" y="102946"/>
                    <a:pt x="657036" y="45402"/>
                    <a:pt x="710763" y="66874"/>
                  </a:cubicBezTo>
                  <a:cubicBezTo>
                    <a:pt x="746740" y="81283"/>
                    <a:pt x="768975" y="137205"/>
                    <a:pt x="737388" y="166120"/>
                  </a:cubicBezTo>
                  <a:cubicBezTo>
                    <a:pt x="744163" y="172896"/>
                    <a:pt x="750843" y="179576"/>
                    <a:pt x="757619" y="186351"/>
                  </a:cubicBezTo>
                  <a:cubicBezTo>
                    <a:pt x="776228" y="169270"/>
                    <a:pt x="797127" y="149993"/>
                    <a:pt x="822798" y="144935"/>
                  </a:cubicBezTo>
                  <a:cubicBezTo>
                    <a:pt x="845414" y="140450"/>
                    <a:pt x="865932" y="151806"/>
                    <a:pt x="878719" y="170129"/>
                  </a:cubicBezTo>
                  <a:cubicBezTo>
                    <a:pt x="911738" y="217462"/>
                    <a:pt x="886354" y="275388"/>
                    <a:pt x="863642" y="321194"/>
                  </a:cubicBezTo>
                  <a:cubicBezTo>
                    <a:pt x="855434" y="337704"/>
                    <a:pt x="878147" y="351064"/>
                    <a:pt x="888358" y="335604"/>
                  </a:cubicBezTo>
                  <a:cubicBezTo>
                    <a:pt x="905058" y="310506"/>
                    <a:pt x="945425" y="318904"/>
                    <a:pt x="965274" y="335032"/>
                  </a:cubicBezTo>
                  <a:cubicBezTo>
                    <a:pt x="1002588" y="365092"/>
                    <a:pt x="985315" y="422255"/>
                    <a:pt x="965561" y="457086"/>
                  </a:cubicBezTo>
                  <a:cubicBezTo>
                    <a:pt x="958308" y="469779"/>
                    <a:pt x="972622" y="483329"/>
                    <a:pt x="985124" y="476650"/>
                  </a:cubicBezTo>
                  <a:cubicBezTo>
                    <a:pt x="1002015" y="467679"/>
                    <a:pt x="1025968" y="469970"/>
                    <a:pt x="1040378" y="482852"/>
                  </a:cubicBezTo>
                  <a:cubicBezTo>
                    <a:pt x="1062041" y="502321"/>
                    <a:pt x="1055551" y="538107"/>
                    <a:pt x="1044577" y="561201"/>
                  </a:cubicBezTo>
                  <a:cubicBezTo>
                    <a:pt x="1036751" y="577805"/>
                    <a:pt x="1061372" y="592311"/>
                    <a:pt x="1069293" y="575611"/>
                  </a:cubicBezTo>
                  <a:cubicBezTo>
                    <a:pt x="1085802" y="540683"/>
                    <a:pt x="1092101" y="491823"/>
                    <a:pt x="1060609" y="462621"/>
                  </a:cubicBezTo>
                  <a:cubicBezTo>
                    <a:pt x="1036751" y="440482"/>
                    <a:pt x="999057" y="436855"/>
                    <a:pt x="970714" y="451933"/>
                  </a:cubicBezTo>
                  <a:cubicBezTo>
                    <a:pt x="977203" y="458422"/>
                    <a:pt x="983788" y="465007"/>
                    <a:pt x="990277" y="471496"/>
                  </a:cubicBezTo>
                  <a:cubicBezTo>
                    <a:pt x="1017856" y="422923"/>
                    <a:pt x="1032362" y="350014"/>
                    <a:pt x="980925" y="311174"/>
                  </a:cubicBezTo>
                  <a:cubicBezTo>
                    <a:pt x="946379" y="285122"/>
                    <a:pt x="889694" y="281781"/>
                    <a:pt x="863546" y="321194"/>
                  </a:cubicBezTo>
                  <a:cubicBezTo>
                    <a:pt x="871753" y="325966"/>
                    <a:pt x="880055" y="330833"/>
                    <a:pt x="888262" y="335604"/>
                  </a:cubicBezTo>
                  <a:cubicBezTo>
                    <a:pt x="917369" y="277010"/>
                    <a:pt x="943707" y="204960"/>
                    <a:pt x="897233" y="147511"/>
                  </a:cubicBezTo>
                  <a:cubicBezTo>
                    <a:pt x="878433" y="124322"/>
                    <a:pt x="850186" y="111821"/>
                    <a:pt x="820412" y="116402"/>
                  </a:cubicBezTo>
                  <a:cubicBezTo>
                    <a:pt x="787488" y="121364"/>
                    <a:pt x="760863" y="144363"/>
                    <a:pt x="737197" y="166120"/>
                  </a:cubicBezTo>
                  <a:cubicBezTo>
                    <a:pt x="723550" y="178622"/>
                    <a:pt x="743877" y="198758"/>
                    <a:pt x="757428" y="186351"/>
                  </a:cubicBezTo>
                  <a:cubicBezTo>
                    <a:pt x="803234" y="144363"/>
                    <a:pt x="776228" y="64869"/>
                    <a:pt x="724027" y="41680"/>
                  </a:cubicBezTo>
                  <a:cubicBezTo>
                    <a:pt x="654650" y="10951"/>
                    <a:pt x="582123" y="76894"/>
                    <a:pt x="570672" y="143027"/>
                  </a:cubicBezTo>
                  <a:cubicBezTo>
                    <a:pt x="580024" y="144267"/>
                    <a:pt x="589376" y="145603"/>
                    <a:pt x="598823" y="146844"/>
                  </a:cubicBezTo>
                  <a:cubicBezTo>
                    <a:pt x="603404" y="93021"/>
                    <a:pt x="599778" y="18968"/>
                    <a:pt x="535553" y="2649"/>
                  </a:cubicBezTo>
                  <a:cubicBezTo>
                    <a:pt x="509119" y="-4031"/>
                    <a:pt x="480490" y="2458"/>
                    <a:pt x="457301" y="16105"/>
                  </a:cubicBezTo>
                  <a:cubicBezTo>
                    <a:pt x="430962" y="31564"/>
                    <a:pt x="413498" y="55708"/>
                    <a:pt x="402238" y="83574"/>
                  </a:cubicBezTo>
                  <a:cubicBezTo>
                    <a:pt x="387828" y="119551"/>
                    <a:pt x="385347" y="159154"/>
                    <a:pt x="383247" y="197422"/>
                  </a:cubicBezTo>
                  <a:cubicBezTo>
                    <a:pt x="392122" y="195036"/>
                    <a:pt x="400997" y="192650"/>
                    <a:pt x="409967" y="190169"/>
                  </a:cubicBezTo>
                  <a:cubicBezTo>
                    <a:pt x="385156" y="133388"/>
                    <a:pt x="346220" y="63724"/>
                    <a:pt x="273121" y="71167"/>
                  </a:cubicBezTo>
                  <a:cubicBezTo>
                    <a:pt x="241247" y="74412"/>
                    <a:pt x="217390" y="95598"/>
                    <a:pt x="206797" y="125277"/>
                  </a:cubicBezTo>
                  <a:cubicBezTo>
                    <a:pt x="196777" y="153429"/>
                    <a:pt x="199544" y="184729"/>
                    <a:pt x="204507" y="213549"/>
                  </a:cubicBezTo>
                  <a:cubicBezTo>
                    <a:pt x="211664" y="255157"/>
                    <a:pt x="225024" y="295333"/>
                    <a:pt x="242965" y="333409"/>
                  </a:cubicBezTo>
                  <a:cubicBezTo>
                    <a:pt x="251172" y="328638"/>
                    <a:pt x="259474" y="323771"/>
                    <a:pt x="267681" y="318999"/>
                  </a:cubicBezTo>
                  <a:cubicBezTo>
                    <a:pt x="242679" y="285885"/>
                    <a:pt x="214909" y="255061"/>
                    <a:pt x="183894" y="227482"/>
                  </a:cubicBezTo>
                  <a:cubicBezTo>
                    <a:pt x="159177" y="205533"/>
                    <a:pt x="128735" y="178622"/>
                    <a:pt x="93045" y="180912"/>
                  </a:cubicBezTo>
                  <a:cubicBezTo>
                    <a:pt x="77680" y="181867"/>
                    <a:pt x="63747" y="189501"/>
                    <a:pt x="56304" y="203338"/>
                  </a:cubicBezTo>
                  <a:cubicBezTo>
                    <a:pt x="46952" y="220611"/>
                    <a:pt x="50674" y="241319"/>
                    <a:pt x="53250" y="259928"/>
                  </a:cubicBezTo>
                  <a:cubicBezTo>
                    <a:pt x="58881" y="300199"/>
                    <a:pt x="70332" y="339326"/>
                    <a:pt x="86460" y="376639"/>
                  </a:cubicBezTo>
                  <a:cubicBezTo>
                    <a:pt x="104496" y="418342"/>
                    <a:pt x="128831" y="456609"/>
                    <a:pt x="158128" y="491250"/>
                  </a:cubicBezTo>
                  <a:cubicBezTo>
                    <a:pt x="164903" y="484475"/>
                    <a:pt x="171583" y="477795"/>
                    <a:pt x="178359" y="471019"/>
                  </a:cubicBezTo>
                  <a:cubicBezTo>
                    <a:pt x="161086" y="455178"/>
                    <a:pt x="143813" y="439432"/>
                    <a:pt x="126445" y="423591"/>
                  </a:cubicBezTo>
                  <a:cubicBezTo>
                    <a:pt x="111558" y="409944"/>
                    <a:pt x="97053" y="395152"/>
                    <a:pt x="80925" y="383033"/>
                  </a:cubicBezTo>
                  <a:cubicBezTo>
                    <a:pt x="67278" y="372822"/>
                    <a:pt x="50196" y="363947"/>
                    <a:pt x="32637" y="366714"/>
                  </a:cubicBezTo>
                  <a:cubicBezTo>
                    <a:pt x="16605" y="369291"/>
                    <a:pt x="4390" y="381697"/>
                    <a:pt x="1145" y="397538"/>
                  </a:cubicBezTo>
                  <a:cubicBezTo>
                    <a:pt x="-5630" y="430176"/>
                    <a:pt x="19086" y="467488"/>
                    <a:pt x="37600" y="492205"/>
                  </a:cubicBezTo>
                  <a:cubicBezTo>
                    <a:pt x="59930" y="521884"/>
                    <a:pt x="87796" y="546504"/>
                    <a:pt x="120051" y="564923"/>
                  </a:cubicBezTo>
                  <a:cubicBezTo>
                    <a:pt x="121196" y="556238"/>
                    <a:pt x="122341" y="547459"/>
                    <a:pt x="123487" y="538774"/>
                  </a:cubicBezTo>
                  <a:cubicBezTo>
                    <a:pt x="110699" y="543641"/>
                    <a:pt x="101347" y="550322"/>
                    <a:pt x="92949" y="561201"/>
                  </a:cubicBezTo>
                  <a:cubicBezTo>
                    <a:pt x="86078" y="570171"/>
                    <a:pt x="95526" y="582768"/>
                    <a:pt x="105355" y="582768"/>
                  </a:cubicBezTo>
                  <a:cubicBezTo>
                    <a:pt x="136942" y="582768"/>
                    <a:pt x="168530" y="582768"/>
                    <a:pt x="200117" y="582768"/>
                  </a:cubicBezTo>
                  <a:cubicBezTo>
                    <a:pt x="275984" y="582768"/>
                    <a:pt x="351755" y="582768"/>
                    <a:pt x="427622" y="582768"/>
                  </a:cubicBezTo>
                  <a:cubicBezTo>
                    <a:pt x="519330" y="582768"/>
                    <a:pt x="611038" y="582768"/>
                    <a:pt x="702747" y="582768"/>
                  </a:cubicBezTo>
                  <a:cubicBezTo>
                    <a:pt x="781667" y="582768"/>
                    <a:pt x="860683" y="582768"/>
                    <a:pt x="939604" y="582768"/>
                  </a:cubicBezTo>
                  <a:cubicBezTo>
                    <a:pt x="978062" y="582768"/>
                    <a:pt x="1016998" y="584390"/>
                    <a:pt x="1055456" y="582768"/>
                  </a:cubicBezTo>
                  <a:cubicBezTo>
                    <a:pt x="1056028" y="582768"/>
                    <a:pt x="1056601" y="582768"/>
                    <a:pt x="1057078" y="582768"/>
                  </a:cubicBezTo>
                  <a:cubicBezTo>
                    <a:pt x="1075305" y="582577"/>
                    <a:pt x="1075305" y="553948"/>
                    <a:pt x="1056887" y="55394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49" name="Google Shape;749;p48"/>
          <p:cNvSpPr/>
          <p:nvPr/>
        </p:nvSpPr>
        <p:spPr>
          <a:xfrm flipH="1">
            <a:off x="10902654" y="5705627"/>
            <a:ext cx="990300" cy="1159653"/>
          </a:xfrm>
          <a:custGeom>
            <a:avLst/>
            <a:gdLst/>
            <a:ahLst/>
            <a:cxnLst/>
            <a:rect l="l" t="t" r="r" b="b"/>
            <a:pathLst>
              <a:path w="990300" h="1159653" extrusionOk="0">
                <a:moveTo>
                  <a:pt x="990300" y="1159654"/>
                </a:moveTo>
                <a:lnTo>
                  <a:pt x="185730" y="1159654"/>
                </a:lnTo>
                <a:cubicBezTo>
                  <a:pt x="173611" y="1144194"/>
                  <a:pt x="162445" y="1127590"/>
                  <a:pt x="151853" y="1111175"/>
                </a:cubicBezTo>
                <a:cubicBezTo>
                  <a:pt x="110150" y="1136560"/>
                  <a:pt x="53178" y="1120050"/>
                  <a:pt x="32947" y="1076630"/>
                </a:cubicBezTo>
                <a:cubicBezTo>
                  <a:pt x="18155" y="1044851"/>
                  <a:pt x="25026" y="1003054"/>
                  <a:pt x="46402" y="973374"/>
                </a:cubicBezTo>
                <a:cubicBezTo>
                  <a:pt x="-16486" y="855328"/>
                  <a:pt x="-16200" y="696055"/>
                  <a:pt x="51842" y="570660"/>
                </a:cubicBezTo>
                <a:cubicBezTo>
                  <a:pt x="60049" y="555582"/>
                  <a:pt x="71119" y="539550"/>
                  <a:pt x="86865" y="536973"/>
                </a:cubicBezTo>
                <a:cubicBezTo>
                  <a:pt x="108814" y="533347"/>
                  <a:pt x="123319" y="557586"/>
                  <a:pt x="132194" y="578581"/>
                </a:cubicBezTo>
                <a:cubicBezTo>
                  <a:pt x="148512" y="616657"/>
                  <a:pt x="164736" y="654639"/>
                  <a:pt x="180959" y="692715"/>
                </a:cubicBezTo>
                <a:cubicBezTo>
                  <a:pt x="169412" y="555010"/>
                  <a:pt x="204625" y="409765"/>
                  <a:pt x="278774" y="289810"/>
                </a:cubicBezTo>
                <a:cubicBezTo>
                  <a:pt x="325440" y="350598"/>
                  <a:pt x="352828" y="428565"/>
                  <a:pt x="356073" y="509585"/>
                </a:cubicBezTo>
                <a:cubicBezTo>
                  <a:pt x="361608" y="450609"/>
                  <a:pt x="368956" y="386767"/>
                  <a:pt x="406841" y="341151"/>
                </a:cubicBezTo>
                <a:cubicBezTo>
                  <a:pt x="444727" y="295440"/>
                  <a:pt x="524316" y="286947"/>
                  <a:pt x="545883" y="339529"/>
                </a:cubicBezTo>
                <a:cubicBezTo>
                  <a:pt x="562583" y="379991"/>
                  <a:pt x="538153" y="435818"/>
                  <a:pt x="562583" y="471127"/>
                </a:cubicBezTo>
                <a:cubicBezTo>
                  <a:pt x="586154" y="402417"/>
                  <a:pt x="615070" y="335425"/>
                  <a:pt x="649043" y="271106"/>
                </a:cubicBezTo>
                <a:cubicBezTo>
                  <a:pt x="690078" y="193235"/>
                  <a:pt x="738270" y="119372"/>
                  <a:pt x="792760" y="51140"/>
                </a:cubicBezTo>
                <a:cubicBezTo>
                  <a:pt x="813469" y="25087"/>
                  <a:pt x="840284" y="-2492"/>
                  <a:pt x="870726" y="180"/>
                </a:cubicBezTo>
                <a:cubicBezTo>
                  <a:pt x="922545" y="4665"/>
                  <a:pt x="926648" y="82918"/>
                  <a:pt x="913193" y="138172"/>
                </a:cubicBezTo>
                <a:cubicBezTo>
                  <a:pt x="893248" y="220050"/>
                  <a:pt x="865382" y="300307"/>
                  <a:pt x="829978" y="376937"/>
                </a:cubicBezTo>
                <a:cubicBezTo>
                  <a:pt x="818240" y="402512"/>
                  <a:pt x="805643" y="427706"/>
                  <a:pt x="792188" y="452423"/>
                </a:cubicBezTo>
                <a:cubicBezTo>
                  <a:pt x="809556" y="432000"/>
                  <a:pt x="827783" y="410624"/>
                  <a:pt x="850877" y="399459"/>
                </a:cubicBezTo>
                <a:cubicBezTo>
                  <a:pt x="852690" y="398504"/>
                  <a:pt x="854503" y="397741"/>
                  <a:pt x="856316" y="396978"/>
                </a:cubicBezTo>
                <a:cubicBezTo>
                  <a:pt x="881987" y="386576"/>
                  <a:pt x="915006" y="393733"/>
                  <a:pt x="924454" y="419881"/>
                </a:cubicBezTo>
                <a:cubicBezTo>
                  <a:pt x="931038" y="438013"/>
                  <a:pt x="924931" y="459293"/>
                  <a:pt x="917583" y="478189"/>
                </a:cubicBezTo>
                <a:cubicBezTo>
                  <a:pt x="916247" y="481624"/>
                  <a:pt x="914911" y="485060"/>
                  <a:pt x="913384" y="488399"/>
                </a:cubicBezTo>
                <a:cubicBezTo>
                  <a:pt x="895920" y="531152"/>
                  <a:pt x="872349" y="571424"/>
                  <a:pt x="843815" y="607305"/>
                </a:cubicBezTo>
                <a:cubicBezTo>
                  <a:pt x="841716" y="610168"/>
                  <a:pt x="839425" y="612936"/>
                  <a:pt x="837135" y="615703"/>
                </a:cubicBezTo>
                <a:cubicBezTo>
                  <a:pt x="840571" y="615417"/>
                  <a:pt x="844006" y="615322"/>
                  <a:pt x="847346" y="615512"/>
                </a:cubicBezTo>
                <a:cubicBezTo>
                  <a:pt x="894107" y="617325"/>
                  <a:pt x="935428" y="658265"/>
                  <a:pt x="938959" y="708461"/>
                </a:cubicBezTo>
                <a:cubicBezTo>
                  <a:pt x="942490" y="757799"/>
                  <a:pt x="909089" y="809521"/>
                  <a:pt x="864810" y="826699"/>
                </a:cubicBezTo>
                <a:cubicBezTo>
                  <a:pt x="887522" y="822023"/>
                  <a:pt x="910139" y="830612"/>
                  <a:pt x="927412" y="846644"/>
                </a:cubicBezTo>
                <a:lnTo>
                  <a:pt x="927507" y="846739"/>
                </a:lnTo>
                <a:cubicBezTo>
                  <a:pt x="945639" y="863534"/>
                  <a:pt x="958045" y="888538"/>
                  <a:pt x="958617" y="915162"/>
                </a:cubicBezTo>
                <a:cubicBezTo>
                  <a:pt x="959763" y="971848"/>
                  <a:pt x="921113" y="1025384"/>
                  <a:pt x="874830" y="1056590"/>
                </a:cubicBezTo>
                <a:cubicBezTo>
                  <a:pt x="926076" y="1049241"/>
                  <a:pt x="976845" y="1086173"/>
                  <a:pt x="988010" y="1139041"/>
                </a:cubicBezTo>
                <a:cubicBezTo>
                  <a:pt x="989441" y="1145816"/>
                  <a:pt x="990205" y="1152688"/>
                  <a:pt x="990300" y="115965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0" name="Google Shape;750;p48"/>
          <p:cNvSpPr/>
          <p:nvPr/>
        </p:nvSpPr>
        <p:spPr>
          <a:xfrm rot="-49">
            <a:off x="272220" y="51"/>
            <a:ext cx="8482439" cy="5660891"/>
          </a:xfrm>
          <a:custGeom>
            <a:avLst/>
            <a:gdLst/>
            <a:ahLst/>
            <a:cxnLst/>
            <a:rect l="l" t="t" r="r" b="b"/>
            <a:pathLst>
              <a:path w="48469" h="41838" extrusionOk="0">
                <a:moveTo>
                  <a:pt x="20413" y="1"/>
                </a:moveTo>
                <a:cubicBezTo>
                  <a:pt x="18987" y="1"/>
                  <a:pt x="17569" y="147"/>
                  <a:pt x="16179" y="464"/>
                </a:cubicBezTo>
                <a:cubicBezTo>
                  <a:pt x="9107" y="2065"/>
                  <a:pt x="3736" y="8070"/>
                  <a:pt x="1968" y="14975"/>
                </a:cubicBezTo>
                <a:cubicBezTo>
                  <a:pt x="0" y="22547"/>
                  <a:pt x="2002" y="31253"/>
                  <a:pt x="6272" y="37758"/>
                </a:cubicBezTo>
                <a:cubicBezTo>
                  <a:pt x="7072" y="38925"/>
                  <a:pt x="7939" y="40093"/>
                  <a:pt x="9107" y="40893"/>
                </a:cubicBezTo>
                <a:cubicBezTo>
                  <a:pt x="9947" y="41469"/>
                  <a:pt x="10994" y="41838"/>
                  <a:pt x="12013" y="41838"/>
                </a:cubicBezTo>
                <a:cubicBezTo>
                  <a:pt x="12410" y="41838"/>
                  <a:pt x="12802" y="41782"/>
                  <a:pt x="13176" y="41660"/>
                </a:cubicBezTo>
                <a:cubicBezTo>
                  <a:pt x="15511" y="40860"/>
                  <a:pt x="16345" y="38058"/>
                  <a:pt x="18013" y="36223"/>
                </a:cubicBezTo>
                <a:cubicBezTo>
                  <a:pt x="19838" y="34232"/>
                  <a:pt x="22557" y="33572"/>
                  <a:pt x="25341" y="33572"/>
                </a:cubicBezTo>
                <a:cubicBezTo>
                  <a:pt x="26475" y="33572"/>
                  <a:pt x="27620" y="33681"/>
                  <a:pt x="28721" y="33855"/>
                </a:cubicBezTo>
                <a:cubicBezTo>
                  <a:pt x="31320" y="34220"/>
                  <a:pt x="33950" y="34849"/>
                  <a:pt x="36526" y="34849"/>
                </a:cubicBezTo>
                <a:cubicBezTo>
                  <a:pt x="37719" y="34849"/>
                  <a:pt x="38901" y="34714"/>
                  <a:pt x="40062" y="34355"/>
                </a:cubicBezTo>
                <a:cubicBezTo>
                  <a:pt x="45399" y="32721"/>
                  <a:pt x="48468" y="26550"/>
                  <a:pt x="47801" y="21012"/>
                </a:cubicBezTo>
                <a:cubicBezTo>
                  <a:pt x="47167" y="15475"/>
                  <a:pt x="43465" y="10638"/>
                  <a:pt x="39062" y="7202"/>
                </a:cubicBezTo>
                <a:cubicBezTo>
                  <a:pt x="33949" y="3216"/>
                  <a:pt x="27091" y="1"/>
                  <a:pt x="2041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1" name="Google Shape;751;p48"/>
          <p:cNvSpPr/>
          <p:nvPr/>
        </p:nvSpPr>
        <p:spPr>
          <a:xfrm flipH="1">
            <a:off x="10770314" y="631363"/>
            <a:ext cx="585939" cy="230177"/>
          </a:xfrm>
          <a:custGeom>
            <a:avLst/>
            <a:gdLst/>
            <a:ahLst/>
            <a:cxnLst/>
            <a:rect l="l" t="t" r="r" b="b"/>
            <a:pathLst>
              <a:path w="585939" h="230177" extrusionOk="0">
                <a:moveTo>
                  <a:pt x="585940" y="115088"/>
                </a:moveTo>
                <a:cubicBezTo>
                  <a:pt x="585940" y="178650"/>
                  <a:pt x="454773" y="230177"/>
                  <a:pt x="292970" y="230177"/>
                </a:cubicBezTo>
                <a:cubicBezTo>
                  <a:pt x="131167" y="230177"/>
                  <a:pt x="0" y="178650"/>
                  <a:pt x="0" y="115088"/>
                </a:cubicBezTo>
                <a:cubicBezTo>
                  <a:pt x="0" y="51527"/>
                  <a:pt x="131167" y="0"/>
                  <a:pt x="292970" y="0"/>
                </a:cubicBezTo>
                <a:cubicBezTo>
                  <a:pt x="454773" y="0"/>
                  <a:pt x="585940" y="51527"/>
                  <a:pt x="585940" y="115088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2" name="Google Shape;752;p48"/>
          <p:cNvSpPr/>
          <p:nvPr/>
        </p:nvSpPr>
        <p:spPr>
          <a:xfrm flipH="1">
            <a:off x="11369231" y="776608"/>
            <a:ext cx="585939" cy="230177"/>
          </a:xfrm>
          <a:custGeom>
            <a:avLst/>
            <a:gdLst/>
            <a:ahLst/>
            <a:cxnLst/>
            <a:rect l="l" t="t" r="r" b="b"/>
            <a:pathLst>
              <a:path w="585939" h="230177" extrusionOk="0">
                <a:moveTo>
                  <a:pt x="585940" y="115088"/>
                </a:moveTo>
                <a:cubicBezTo>
                  <a:pt x="585940" y="178650"/>
                  <a:pt x="454773" y="230177"/>
                  <a:pt x="292970" y="230177"/>
                </a:cubicBezTo>
                <a:cubicBezTo>
                  <a:pt x="131167" y="230177"/>
                  <a:pt x="0" y="178650"/>
                  <a:pt x="0" y="115088"/>
                </a:cubicBezTo>
                <a:cubicBezTo>
                  <a:pt x="0" y="51527"/>
                  <a:pt x="131167" y="0"/>
                  <a:pt x="292970" y="0"/>
                </a:cubicBezTo>
                <a:cubicBezTo>
                  <a:pt x="454773" y="0"/>
                  <a:pt x="585940" y="51527"/>
                  <a:pt x="585940" y="115088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3" name="Google Shape;753;p48"/>
          <p:cNvSpPr/>
          <p:nvPr/>
        </p:nvSpPr>
        <p:spPr>
          <a:xfrm flipH="1">
            <a:off x="10542808" y="907729"/>
            <a:ext cx="353854" cy="138946"/>
          </a:xfrm>
          <a:custGeom>
            <a:avLst/>
            <a:gdLst/>
            <a:ahLst/>
            <a:cxnLst/>
            <a:rect l="l" t="t" r="r" b="b"/>
            <a:pathLst>
              <a:path w="353854" h="138946" extrusionOk="0">
                <a:moveTo>
                  <a:pt x="353854" y="69473"/>
                </a:moveTo>
                <a:cubicBezTo>
                  <a:pt x="353854" y="107842"/>
                  <a:pt x="274641" y="138946"/>
                  <a:pt x="176927" y="138946"/>
                </a:cubicBezTo>
                <a:cubicBezTo>
                  <a:pt x="79213" y="138946"/>
                  <a:pt x="0" y="107842"/>
                  <a:pt x="0" y="69473"/>
                </a:cubicBezTo>
                <a:cubicBezTo>
                  <a:pt x="0" y="31104"/>
                  <a:pt x="79213" y="0"/>
                  <a:pt x="176927" y="0"/>
                </a:cubicBezTo>
                <a:cubicBezTo>
                  <a:pt x="274642" y="0"/>
                  <a:pt x="353854" y="31104"/>
                  <a:pt x="353854" y="6947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4" name="Google Shape;754;p48"/>
          <p:cNvSpPr txBox="1">
            <a:spLocks noGrp="1"/>
          </p:cNvSpPr>
          <p:nvPr>
            <p:ph type="title"/>
          </p:nvPr>
        </p:nvSpPr>
        <p:spPr>
          <a:xfrm>
            <a:off x="1186750" y="974375"/>
            <a:ext cx="61365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755" name="Google Shape;755;p48"/>
          <p:cNvSpPr txBox="1">
            <a:spLocks noGrp="1"/>
          </p:cNvSpPr>
          <p:nvPr>
            <p:ph type="body" idx="1"/>
          </p:nvPr>
        </p:nvSpPr>
        <p:spPr>
          <a:xfrm>
            <a:off x="1186850" y="1959675"/>
            <a:ext cx="6136500" cy="245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l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grpSp>
        <p:nvGrpSpPr>
          <p:cNvPr id="756" name="Google Shape;756;p48"/>
          <p:cNvGrpSpPr/>
          <p:nvPr/>
        </p:nvGrpSpPr>
        <p:grpSpPr>
          <a:xfrm>
            <a:off x="7023814" y="4218053"/>
            <a:ext cx="2889794" cy="3025950"/>
            <a:chOff x="371336" y="3632834"/>
            <a:chExt cx="2700995" cy="2828255"/>
          </a:xfrm>
        </p:grpSpPr>
        <p:grpSp>
          <p:nvGrpSpPr>
            <p:cNvPr id="757" name="Google Shape;757;p48"/>
            <p:cNvGrpSpPr/>
            <p:nvPr/>
          </p:nvGrpSpPr>
          <p:grpSpPr>
            <a:xfrm>
              <a:off x="2101037" y="5370810"/>
              <a:ext cx="971294" cy="1090279"/>
              <a:chOff x="2101037" y="5370810"/>
              <a:chExt cx="971294" cy="1090279"/>
            </a:xfrm>
          </p:grpSpPr>
          <p:grpSp>
            <p:nvGrpSpPr>
              <p:cNvPr id="758" name="Google Shape;758;p48"/>
              <p:cNvGrpSpPr/>
              <p:nvPr/>
            </p:nvGrpSpPr>
            <p:grpSpPr>
              <a:xfrm>
                <a:off x="2101037" y="5370810"/>
                <a:ext cx="875921" cy="694150"/>
                <a:chOff x="2101037" y="5370810"/>
                <a:chExt cx="875921" cy="694150"/>
              </a:xfrm>
            </p:grpSpPr>
            <p:sp>
              <p:nvSpPr>
                <p:cNvPr id="759" name="Google Shape;759;p48"/>
                <p:cNvSpPr/>
                <p:nvPr/>
              </p:nvSpPr>
              <p:spPr>
                <a:xfrm>
                  <a:off x="2115312" y="5385003"/>
                  <a:ext cx="847978" cy="6656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7978" h="665657" extrusionOk="0">
                      <a:moveTo>
                        <a:pt x="240125" y="233699"/>
                      </a:moveTo>
                      <a:cubicBezTo>
                        <a:pt x="331470" y="178549"/>
                        <a:pt x="535496" y="47961"/>
                        <a:pt x="635222" y="11861"/>
                      </a:cubicBezTo>
                      <a:cubicBezTo>
                        <a:pt x="652748" y="5479"/>
                        <a:pt x="670846" y="-617"/>
                        <a:pt x="689420" y="50"/>
                      </a:cubicBezTo>
                      <a:cubicBezTo>
                        <a:pt x="720090" y="1098"/>
                        <a:pt x="747617" y="20529"/>
                        <a:pt x="769525" y="43008"/>
                      </a:cubicBezTo>
                      <a:cubicBezTo>
                        <a:pt x="825436" y="100158"/>
                        <a:pt x="857345" y="184454"/>
                        <a:pt x="845534" y="265131"/>
                      </a:cubicBezTo>
                      <a:cubicBezTo>
                        <a:pt x="833818" y="344951"/>
                        <a:pt x="781717" y="413626"/>
                        <a:pt x="717994" y="459251"/>
                      </a:cubicBezTo>
                      <a:cubicBezTo>
                        <a:pt x="654177" y="504875"/>
                        <a:pt x="579310" y="530212"/>
                        <a:pt x="504634" y="551072"/>
                      </a:cubicBezTo>
                      <a:cubicBezTo>
                        <a:pt x="445960" y="567454"/>
                        <a:pt x="383286" y="583456"/>
                        <a:pt x="341185" y="629082"/>
                      </a:cubicBezTo>
                      <a:cubicBezTo>
                        <a:pt x="325946" y="645560"/>
                        <a:pt x="310134" y="667276"/>
                        <a:pt x="288322" y="665562"/>
                      </a:cubicBezTo>
                      <a:cubicBezTo>
                        <a:pt x="277939" y="664705"/>
                        <a:pt x="268796" y="658513"/>
                        <a:pt x="260128" y="652608"/>
                      </a:cubicBezTo>
                      <a:cubicBezTo>
                        <a:pt x="177546" y="595934"/>
                        <a:pt x="90488" y="546404"/>
                        <a:pt x="0" y="504875"/>
                      </a:cubicBezTo>
                      <a:cubicBezTo>
                        <a:pt x="55245" y="386956"/>
                        <a:pt x="113347" y="279419"/>
                        <a:pt x="240125" y="233699"/>
                      </a:cubicBezTo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60" name="Google Shape;760;p48"/>
                <p:cNvSpPr/>
                <p:nvPr/>
              </p:nvSpPr>
              <p:spPr>
                <a:xfrm>
                  <a:off x="2101037" y="5370810"/>
                  <a:ext cx="875921" cy="694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5921" h="694150" extrusionOk="0">
                      <a:moveTo>
                        <a:pt x="261543" y="260274"/>
                      </a:moveTo>
                      <a:cubicBezTo>
                        <a:pt x="348030" y="207982"/>
                        <a:pt x="433279" y="153784"/>
                        <a:pt x="521576" y="104540"/>
                      </a:cubicBezTo>
                      <a:cubicBezTo>
                        <a:pt x="561581" y="82252"/>
                        <a:pt x="602348" y="59582"/>
                        <a:pt x="645115" y="42913"/>
                      </a:cubicBezTo>
                      <a:cubicBezTo>
                        <a:pt x="673976" y="31674"/>
                        <a:pt x="703408" y="22053"/>
                        <a:pt x="732935" y="36436"/>
                      </a:cubicBezTo>
                      <a:cubicBezTo>
                        <a:pt x="761510" y="50343"/>
                        <a:pt x="784751" y="76441"/>
                        <a:pt x="802277" y="102349"/>
                      </a:cubicBezTo>
                      <a:cubicBezTo>
                        <a:pt x="836948" y="153498"/>
                        <a:pt x="855141" y="217602"/>
                        <a:pt x="845330" y="279228"/>
                      </a:cubicBezTo>
                      <a:cubicBezTo>
                        <a:pt x="835805" y="339046"/>
                        <a:pt x="802373" y="392290"/>
                        <a:pt x="758653" y="433343"/>
                      </a:cubicBezTo>
                      <a:cubicBezTo>
                        <a:pt x="710171" y="478873"/>
                        <a:pt x="648925" y="508019"/>
                        <a:pt x="586631" y="529546"/>
                      </a:cubicBezTo>
                      <a:cubicBezTo>
                        <a:pt x="526529" y="550310"/>
                        <a:pt x="462044" y="561073"/>
                        <a:pt x="404894" y="589648"/>
                      </a:cubicBezTo>
                      <a:cubicBezTo>
                        <a:pt x="389369" y="597364"/>
                        <a:pt x="374891" y="606793"/>
                        <a:pt x="361556" y="617842"/>
                      </a:cubicBezTo>
                      <a:cubicBezTo>
                        <a:pt x="348506" y="628701"/>
                        <a:pt x="338410" y="642131"/>
                        <a:pt x="326313" y="653752"/>
                      </a:cubicBezTo>
                      <a:cubicBezTo>
                        <a:pt x="321265" y="658609"/>
                        <a:pt x="315264" y="664039"/>
                        <a:pt x="308025" y="665372"/>
                      </a:cubicBezTo>
                      <a:cubicBezTo>
                        <a:pt x="299357" y="666991"/>
                        <a:pt x="291547" y="661276"/>
                        <a:pt x="284689" y="656800"/>
                      </a:cubicBezTo>
                      <a:cubicBezTo>
                        <a:pt x="268877" y="646322"/>
                        <a:pt x="253256" y="635464"/>
                        <a:pt x="237254" y="625177"/>
                      </a:cubicBezTo>
                      <a:cubicBezTo>
                        <a:pt x="168103" y="580695"/>
                        <a:pt x="95903" y="541166"/>
                        <a:pt x="21227" y="506781"/>
                      </a:cubicBezTo>
                      <a:cubicBezTo>
                        <a:pt x="22942" y="513258"/>
                        <a:pt x="24656" y="519830"/>
                        <a:pt x="26371" y="526307"/>
                      </a:cubicBezTo>
                      <a:cubicBezTo>
                        <a:pt x="52184" y="471348"/>
                        <a:pt x="79139" y="415817"/>
                        <a:pt x="116477" y="367621"/>
                      </a:cubicBezTo>
                      <a:cubicBezTo>
                        <a:pt x="153434" y="319996"/>
                        <a:pt x="201059" y="282467"/>
                        <a:pt x="257924" y="261607"/>
                      </a:cubicBezTo>
                      <a:cubicBezTo>
                        <a:pt x="275069" y="255321"/>
                        <a:pt x="267639" y="227698"/>
                        <a:pt x="250304" y="234080"/>
                      </a:cubicBezTo>
                      <a:cubicBezTo>
                        <a:pt x="189725" y="256273"/>
                        <a:pt x="138194" y="294469"/>
                        <a:pt x="98189" y="344951"/>
                      </a:cubicBezTo>
                      <a:cubicBezTo>
                        <a:pt x="57994" y="395624"/>
                        <a:pt x="29038" y="453536"/>
                        <a:pt x="1701" y="511829"/>
                      </a:cubicBezTo>
                      <a:cubicBezTo>
                        <a:pt x="-1347" y="518306"/>
                        <a:pt x="-680" y="527926"/>
                        <a:pt x="6845" y="531356"/>
                      </a:cubicBezTo>
                      <a:cubicBezTo>
                        <a:pt x="76758" y="563645"/>
                        <a:pt x="144671" y="600412"/>
                        <a:pt x="209822" y="641465"/>
                      </a:cubicBezTo>
                      <a:cubicBezTo>
                        <a:pt x="226015" y="651656"/>
                        <a:pt x="242017" y="662134"/>
                        <a:pt x="257828" y="672897"/>
                      </a:cubicBezTo>
                      <a:cubicBezTo>
                        <a:pt x="271925" y="682422"/>
                        <a:pt x="286118" y="693661"/>
                        <a:pt x="303929" y="694137"/>
                      </a:cubicBezTo>
                      <a:cubicBezTo>
                        <a:pt x="335933" y="694900"/>
                        <a:pt x="354031" y="663181"/>
                        <a:pt x="374605" y="644131"/>
                      </a:cubicBezTo>
                      <a:cubicBezTo>
                        <a:pt x="424040" y="598411"/>
                        <a:pt x="496239" y="587553"/>
                        <a:pt x="558342" y="568598"/>
                      </a:cubicBezTo>
                      <a:cubicBezTo>
                        <a:pt x="626446" y="547834"/>
                        <a:pt x="693978" y="520878"/>
                        <a:pt x="750747" y="477063"/>
                      </a:cubicBezTo>
                      <a:cubicBezTo>
                        <a:pt x="801515" y="437915"/>
                        <a:pt x="843044" y="385623"/>
                        <a:pt x="863428" y="324377"/>
                      </a:cubicBezTo>
                      <a:cubicBezTo>
                        <a:pt x="884573" y="260655"/>
                        <a:pt x="877906" y="191789"/>
                        <a:pt x="850760" y="131019"/>
                      </a:cubicBezTo>
                      <a:cubicBezTo>
                        <a:pt x="825995" y="75679"/>
                        <a:pt x="775893" y="8242"/>
                        <a:pt x="711028" y="622"/>
                      </a:cubicBezTo>
                      <a:cubicBezTo>
                        <a:pt x="681215" y="-2902"/>
                        <a:pt x="651592" y="9195"/>
                        <a:pt x="624541" y="20530"/>
                      </a:cubicBezTo>
                      <a:cubicBezTo>
                        <a:pt x="602062" y="29959"/>
                        <a:pt x="580059" y="40723"/>
                        <a:pt x="558437" y="51962"/>
                      </a:cubicBezTo>
                      <a:cubicBezTo>
                        <a:pt x="460330" y="102825"/>
                        <a:pt x="366699" y="162166"/>
                        <a:pt x="272497" y="219888"/>
                      </a:cubicBezTo>
                      <a:cubicBezTo>
                        <a:pt x="264020" y="225127"/>
                        <a:pt x="255447" y="230270"/>
                        <a:pt x="246875" y="235509"/>
                      </a:cubicBezTo>
                      <a:cubicBezTo>
                        <a:pt x="231444" y="245034"/>
                        <a:pt x="245827" y="269799"/>
                        <a:pt x="261543" y="260274"/>
                      </a:cubicBezTo>
                      <a:lnTo>
                        <a:pt x="261543" y="26027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761" name="Google Shape;761;p48"/>
              <p:cNvGrpSpPr/>
              <p:nvPr/>
            </p:nvGrpSpPr>
            <p:grpSpPr>
              <a:xfrm>
                <a:off x="2268694" y="5834290"/>
                <a:ext cx="803637" cy="626799"/>
                <a:chOff x="2268694" y="5834290"/>
                <a:chExt cx="803637" cy="626799"/>
              </a:xfrm>
            </p:grpSpPr>
            <p:grpSp>
              <p:nvGrpSpPr>
                <p:cNvPr id="762" name="Google Shape;762;p48"/>
                <p:cNvGrpSpPr/>
                <p:nvPr/>
              </p:nvGrpSpPr>
              <p:grpSpPr>
                <a:xfrm>
                  <a:off x="2268694" y="5893289"/>
                  <a:ext cx="803637" cy="216196"/>
                  <a:chOff x="2268694" y="5893289"/>
                  <a:chExt cx="803637" cy="216196"/>
                </a:xfrm>
              </p:grpSpPr>
              <p:sp>
                <p:nvSpPr>
                  <p:cNvPr id="763" name="Google Shape;763;p48"/>
                  <p:cNvSpPr/>
                  <p:nvPr/>
                </p:nvSpPr>
                <p:spPr>
                  <a:xfrm>
                    <a:off x="2340101" y="5964637"/>
                    <a:ext cx="660654" cy="730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0654" h="73069" extrusionOk="0">
                        <a:moveTo>
                          <a:pt x="660654" y="73069"/>
                        </a:moveTo>
                        <a:cubicBezTo>
                          <a:pt x="500539" y="52781"/>
                          <a:pt x="340519" y="32493"/>
                          <a:pt x="180404" y="12205"/>
                        </a:cubicBezTo>
                        <a:cubicBezTo>
                          <a:pt x="120587" y="4585"/>
                          <a:pt x="60198" y="-2940"/>
                          <a:pt x="0" y="1156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764" name="Google Shape;764;p48"/>
                  <p:cNvSpPr/>
                  <p:nvPr/>
                </p:nvSpPr>
                <p:spPr>
                  <a:xfrm>
                    <a:off x="2268694" y="5893289"/>
                    <a:ext cx="803637" cy="216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3637" h="216196" extrusionOk="0">
                        <a:moveTo>
                          <a:pt x="732062" y="72979"/>
                        </a:moveTo>
                        <a:cubicBezTo>
                          <a:pt x="559659" y="51167"/>
                          <a:pt x="387447" y="27926"/>
                          <a:pt x="214949" y="7542"/>
                        </a:cubicBezTo>
                        <a:cubicBezTo>
                          <a:pt x="167324" y="1922"/>
                          <a:pt x="119414" y="-1983"/>
                          <a:pt x="71503" y="1066"/>
                        </a:cubicBezTo>
                        <a:cubicBezTo>
                          <a:pt x="34260" y="3447"/>
                          <a:pt x="-1744" y="32212"/>
                          <a:pt x="65" y="72503"/>
                        </a:cubicBezTo>
                        <a:cubicBezTo>
                          <a:pt x="1685" y="109174"/>
                          <a:pt x="31593" y="146417"/>
                          <a:pt x="71503" y="143941"/>
                        </a:cubicBezTo>
                        <a:cubicBezTo>
                          <a:pt x="156942" y="138511"/>
                          <a:pt x="242667" y="153846"/>
                          <a:pt x="327249" y="164610"/>
                        </a:cubicBezTo>
                        <a:cubicBezTo>
                          <a:pt x="413546" y="175564"/>
                          <a:pt x="499842" y="186517"/>
                          <a:pt x="586234" y="197471"/>
                        </a:cubicBezTo>
                        <a:cubicBezTo>
                          <a:pt x="634907" y="203662"/>
                          <a:pt x="683580" y="209758"/>
                          <a:pt x="732157" y="215950"/>
                        </a:cubicBezTo>
                        <a:cubicBezTo>
                          <a:pt x="749016" y="218045"/>
                          <a:pt x="771305" y="206425"/>
                          <a:pt x="782640" y="194994"/>
                        </a:cubicBezTo>
                        <a:cubicBezTo>
                          <a:pt x="795022" y="182612"/>
                          <a:pt x="804357" y="162228"/>
                          <a:pt x="803594" y="144512"/>
                        </a:cubicBezTo>
                        <a:cubicBezTo>
                          <a:pt x="802737" y="126034"/>
                          <a:pt x="796736" y="106888"/>
                          <a:pt x="782640" y="94030"/>
                        </a:cubicBezTo>
                        <a:cubicBezTo>
                          <a:pt x="767685" y="80218"/>
                          <a:pt x="751969" y="75551"/>
                          <a:pt x="732062" y="72979"/>
                        </a:cubicBezTo>
                        <a:lnTo>
                          <a:pt x="732062" y="72979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765" name="Google Shape;765;p48"/>
                <p:cNvGrpSpPr/>
                <p:nvPr/>
              </p:nvGrpSpPr>
              <p:grpSpPr>
                <a:xfrm>
                  <a:off x="2274141" y="5834290"/>
                  <a:ext cx="694879" cy="464712"/>
                  <a:chOff x="2274141" y="5834290"/>
                  <a:chExt cx="694879" cy="464712"/>
                </a:xfrm>
              </p:grpSpPr>
              <p:sp>
                <p:nvSpPr>
                  <p:cNvPr id="766" name="Google Shape;766;p48"/>
                  <p:cNvSpPr/>
                  <p:nvPr/>
                </p:nvSpPr>
                <p:spPr>
                  <a:xfrm>
                    <a:off x="2344864" y="5905118"/>
                    <a:ext cx="553402" cy="3227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3402" h="322707" extrusionOk="0">
                        <a:moveTo>
                          <a:pt x="0" y="0"/>
                        </a:moveTo>
                        <a:cubicBezTo>
                          <a:pt x="186976" y="103155"/>
                          <a:pt x="371570" y="210788"/>
                          <a:pt x="553403" y="322707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767" name="Google Shape;767;p48"/>
                  <p:cNvSpPr/>
                  <p:nvPr/>
                </p:nvSpPr>
                <p:spPr>
                  <a:xfrm>
                    <a:off x="2274141" y="5834290"/>
                    <a:ext cx="694879" cy="4647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4879" h="464712" extrusionOk="0">
                        <a:moveTo>
                          <a:pt x="34624" y="132550"/>
                        </a:moveTo>
                        <a:cubicBezTo>
                          <a:pt x="180261" y="212941"/>
                          <a:pt x="324469" y="295999"/>
                          <a:pt x="467059" y="381629"/>
                        </a:cubicBezTo>
                        <a:cubicBezTo>
                          <a:pt x="507540" y="405918"/>
                          <a:pt x="547831" y="430492"/>
                          <a:pt x="588026" y="455162"/>
                        </a:cubicBezTo>
                        <a:cubicBezTo>
                          <a:pt x="619935" y="474783"/>
                          <a:pt x="668036" y="463163"/>
                          <a:pt x="685753" y="429539"/>
                        </a:cubicBezTo>
                        <a:cubicBezTo>
                          <a:pt x="704231" y="394678"/>
                          <a:pt x="694135" y="352768"/>
                          <a:pt x="660130" y="331813"/>
                        </a:cubicBezTo>
                        <a:cubicBezTo>
                          <a:pt x="518398" y="244659"/>
                          <a:pt x="375142" y="160077"/>
                          <a:pt x="230362" y="78162"/>
                        </a:cubicBezTo>
                        <a:cubicBezTo>
                          <a:pt x="189310" y="54921"/>
                          <a:pt x="148066" y="31966"/>
                          <a:pt x="106728" y="9106"/>
                        </a:cubicBezTo>
                        <a:cubicBezTo>
                          <a:pt x="74057" y="-8991"/>
                          <a:pt x="27289" y="57"/>
                          <a:pt x="9001" y="34728"/>
                        </a:cubicBezTo>
                        <a:cubicBezTo>
                          <a:pt x="-8715" y="68352"/>
                          <a:pt x="-333" y="113214"/>
                          <a:pt x="34624" y="132550"/>
                        </a:cubicBezTo>
                        <a:lnTo>
                          <a:pt x="34624" y="13255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768" name="Google Shape;768;p48"/>
                <p:cNvGrpSpPr/>
                <p:nvPr/>
              </p:nvGrpSpPr>
              <p:grpSpPr>
                <a:xfrm>
                  <a:off x="2288059" y="5886612"/>
                  <a:ext cx="536973" cy="574477"/>
                  <a:chOff x="2288059" y="5886612"/>
                  <a:chExt cx="536973" cy="574477"/>
                </a:xfrm>
              </p:grpSpPr>
              <p:sp>
                <p:nvSpPr>
                  <p:cNvPr id="769" name="Google Shape;769;p48"/>
                  <p:cNvSpPr/>
                  <p:nvPr/>
                </p:nvSpPr>
                <p:spPr>
                  <a:xfrm>
                    <a:off x="2358866" y="5958077"/>
                    <a:ext cx="394144" cy="43176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4144" h="431767" extrusionOk="0">
                        <a:moveTo>
                          <a:pt x="0" y="0"/>
                        </a:moveTo>
                        <a:cubicBezTo>
                          <a:pt x="28766" y="55816"/>
                          <a:pt x="317183" y="322802"/>
                          <a:pt x="394145" y="431768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770" name="Google Shape;770;p48"/>
                  <p:cNvSpPr/>
                  <p:nvPr/>
                </p:nvSpPr>
                <p:spPr>
                  <a:xfrm>
                    <a:off x="2288059" y="5886612"/>
                    <a:ext cx="536973" cy="5744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6973" h="574477" extrusionOk="0">
                        <a:moveTo>
                          <a:pt x="9085" y="107470"/>
                        </a:moveTo>
                        <a:cubicBezTo>
                          <a:pt x="22229" y="132425"/>
                          <a:pt x="43851" y="154523"/>
                          <a:pt x="62711" y="175383"/>
                        </a:cubicBezTo>
                        <a:cubicBezTo>
                          <a:pt x="88809" y="204339"/>
                          <a:pt x="115955" y="232342"/>
                          <a:pt x="143006" y="260251"/>
                        </a:cubicBezTo>
                        <a:cubicBezTo>
                          <a:pt x="207395" y="326545"/>
                          <a:pt x="272737" y="391886"/>
                          <a:pt x="335316" y="459990"/>
                        </a:cubicBezTo>
                        <a:cubicBezTo>
                          <a:pt x="350270" y="476278"/>
                          <a:pt x="365129" y="492756"/>
                          <a:pt x="379417" y="509616"/>
                        </a:cubicBezTo>
                        <a:cubicBezTo>
                          <a:pt x="385799" y="517045"/>
                          <a:pt x="392085" y="524665"/>
                          <a:pt x="398181" y="532285"/>
                        </a:cubicBezTo>
                        <a:cubicBezTo>
                          <a:pt x="408944" y="545810"/>
                          <a:pt x="386180" y="516283"/>
                          <a:pt x="396181" y="529618"/>
                        </a:cubicBezTo>
                        <a:cubicBezTo>
                          <a:pt x="398562" y="532761"/>
                          <a:pt x="400943" y="535999"/>
                          <a:pt x="403229" y="539238"/>
                        </a:cubicBezTo>
                        <a:cubicBezTo>
                          <a:pt x="414183" y="554764"/>
                          <a:pt x="427042" y="566861"/>
                          <a:pt x="445901" y="572100"/>
                        </a:cubicBezTo>
                        <a:cubicBezTo>
                          <a:pt x="463046" y="576767"/>
                          <a:pt x="485811" y="574671"/>
                          <a:pt x="500956" y="564860"/>
                        </a:cubicBezTo>
                        <a:cubicBezTo>
                          <a:pt x="531150" y="545430"/>
                          <a:pt x="549724" y="499709"/>
                          <a:pt x="526578" y="467134"/>
                        </a:cubicBezTo>
                        <a:cubicBezTo>
                          <a:pt x="477620" y="398078"/>
                          <a:pt x="416945" y="337213"/>
                          <a:pt x="358367" y="276539"/>
                        </a:cubicBezTo>
                        <a:cubicBezTo>
                          <a:pt x="297311" y="213292"/>
                          <a:pt x="234732" y="151475"/>
                          <a:pt x="175106" y="86801"/>
                        </a:cubicBezTo>
                        <a:cubicBezTo>
                          <a:pt x="163580" y="74323"/>
                          <a:pt x="152150" y="61655"/>
                          <a:pt x="141292" y="48605"/>
                        </a:cubicBezTo>
                        <a:cubicBezTo>
                          <a:pt x="139101" y="45939"/>
                          <a:pt x="136910" y="43176"/>
                          <a:pt x="134720" y="40509"/>
                        </a:cubicBezTo>
                        <a:cubicBezTo>
                          <a:pt x="129100" y="33556"/>
                          <a:pt x="147769" y="57845"/>
                          <a:pt x="142625" y="50701"/>
                        </a:cubicBezTo>
                        <a:cubicBezTo>
                          <a:pt x="141673" y="49367"/>
                          <a:pt x="140625" y="48129"/>
                          <a:pt x="139673" y="46796"/>
                        </a:cubicBezTo>
                        <a:cubicBezTo>
                          <a:pt x="137006" y="43176"/>
                          <a:pt x="134529" y="39366"/>
                          <a:pt x="132434" y="35365"/>
                        </a:cubicBezTo>
                        <a:cubicBezTo>
                          <a:pt x="115003" y="2219"/>
                          <a:pt x="66140" y="-10545"/>
                          <a:pt x="34707" y="9743"/>
                        </a:cubicBezTo>
                        <a:cubicBezTo>
                          <a:pt x="1084" y="31460"/>
                          <a:pt x="-9489" y="72037"/>
                          <a:pt x="9085" y="107470"/>
                        </a:cubicBezTo>
                        <a:lnTo>
                          <a:pt x="9085" y="10747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</p:grpSp>
        <p:sp>
          <p:nvSpPr>
            <p:cNvPr id="771" name="Google Shape;771;p48"/>
            <p:cNvSpPr/>
            <p:nvPr/>
          </p:nvSpPr>
          <p:spPr>
            <a:xfrm>
              <a:off x="816512" y="4953598"/>
              <a:ext cx="1914249" cy="1171549"/>
            </a:xfrm>
            <a:custGeom>
              <a:avLst/>
              <a:gdLst/>
              <a:ahLst/>
              <a:cxnLst/>
              <a:rect l="l" t="t" r="r" b="b"/>
              <a:pathLst>
                <a:path w="1914249" h="1171549" extrusionOk="0">
                  <a:moveTo>
                    <a:pt x="1001239" y="259"/>
                  </a:moveTo>
                  <a:cubicBezTo>
                    <a:pt x="736063" y="-4790"/>
                    <a:pt x="535562" y="64933"/>
                    <a:pt x="396782" y="135704"/>
                  </a:cubicBezTo>
                  <a:cubicBezTo>
                    <a:pt x="258098" y="206475"/>
                    <a:pt x="124272" y="277531"/>
                    <a:pt x="51311" y="448981"/>
                  </a:cubicBezTo>
                  <a:cubicBezTo>
                    <a:pt x="36071" y="484890"/>
                    <a:pt x="-35938" y="664818"/>
                    <a:pt x="22545" y="829981"/>
                  </a:cubicBezTo>
                  <a:cubicBezTo>
                    <a:pt x="99126" y="1046485"/>
                    <a:pt x="349538" y="1095729"/>
                    <a:pt x="591092" y="1143259"/>
                  </a:cubicBezTo>
                  <a:cubicBezTo>
                    <a:pt x="719680" y="1168595"/>
                    <a:pt x="1148972" y="1237175"/>
                    <a:pt x="1598552" y="990859"/>
                  </a:cubicBezTo>
                  <a:cubicBezTo>
                    <a:pt x="1856870" y="849317"/>
                    <a:pt x="1896684" y="727206"/>
                    <a:pt x="1908019" y="669104"/>
                  </a:cubicBezTo>
                  <a:cubicBezTo>
                    <a:pt x="1936499" y="522229"/>
                    <a:pt x="1859441" y="388021"/>
                    <a:pt x="1836010" y="347350"/>
                  </a:cubicBezTo>
                  <a:cubicBezTo>
                    <a:pt x="1643605" y="12451"/>
                    <a:pt x="1205836" y="4164"/>
                    <a:pt x="1001239" y="25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72" name="Google Shape;772;p48"/>
            <p:cNvGrpSpPr/>
            <p:nvPr/>
          </p:nvGrpSpPr>
          <p:grpSpPr>
            <a:xfrm>
              <a:off x="371336" y="5371578"/>
              <a:ext cx="970942" cy="1089134"/>
              <a:chOff x="371336" y="5371578"/>
              <a:chExt cx="970942" cy="1089134"/>
            </a:xfrm>
          </p:grpSpPr>
          <p:grpSp>
            <p:nvGrpSpPr>
              <p:cNvPr id="773" name="Google Shape;773;p48"/>
              <p:cNvGrpSpPr/>
              <p:nvPr/>
            </p:nvGrpSpPr>
            <p:grpSpPr>
              <a:xfrm>
                <a:off x="466253" y="5371578"/>
                <a:ext cx="876025" cy="693382"/>
                <a:chOff x="466253" y="5371578"/>
                <a:chExt cx="876025" cy="693382"/>
              </a:xfrm>
            </p:grpSpPr>
            <p:sp>
              <p:nvSpPr>
                <p:cNvPr id="774" name="Google Shape;774;p48"/>
                <p:cNvSpPr/>
                <p:nvPr/>
              </p:nvSpPr>
              <p:spPr>
                <a:xfrm>
                  <a:off x="480473" y="5385003"/>
                  <a:ext cx="847978" cy="6656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7978" h="665657" extrusionOk="0">
                      <a:moveTo>
                        <a:pt x="607853" y="233699"/>
                      </a:moveTo>
                      <a:cubicBezTo>
                        <a:pt x="516508" y="178549"/>
                        <a:pt x="312483" y="47961"/>
                        <a:pt x="212756" y="11861"/>
                      </a:cubicBezTo>
                      <a:cubicBezTo>
                        <a:pt x="195230" y="5479"/>
                        <a:pt x="177133" y="-617"/>
                        <a:pt x="158559" y="50"/>
                      </a:cubicBezTo>
                      <a:cubicBezTo>
                        <a:pt x="127888" y="1098"/>
                        <a:pt x="100361" y="20529"/>
                        <a:pt x="78454" y="43008"/>
                      </a:cubicBezTo>
                      <a:cubicBezTo>
                        <a:pt x="22542" y="100158"/>
                        <a:pt x="-9367" y="184454"/>
                        <a:pt x="2444" y="265131"/>
                      </a:cubicBezTo>
                      <a:cubicBezTo>
                        <a:pt x="14160" y="344951"/>
                        <a:pt x="66262" y="413626"/>
                        <a:pt x="129984" y="459251"/>
                      </a:cubicBezTo>
                      <a:cubicBezTo>
                        <a:pt x="193706" y="504875"/>
                        <a:pt x="268668" y="530212"/>
                        <a:pt x="343344" y="551072"/>
                      </a:cubicBezTo>
                      <a:cubicBezTo>
                        <a:pt x="402018" y="567454"/>
                        <a:pt x="464692" y="583456"/>
                        <a:pt x="506793" y="629082"/>
                      </a:cubicBezTo>
                      <a:cubicBezTo>
                        <a:pt x="522033" y="645560"/>
                        <a:pt x="537844" y="667276"/>
                        <a:pt x="559657" y="665562"/>
                      </a:cubicBezTo>
                      <a:cubicBezTo>
                        <a:pt x="570039" y="664705"/>
                        <a:pt x="579183" y="658513"/>
                        <a:pt x="587851" y="652608"/>
                      </a:cubicBezTo>
                      <a:cubicBezTo>
                        <a:pt x="670432" y="595934"/>
                        <a:pt x="757491" y="546404"/>
                        <a:pt x="847978" y="504875"/>
                      </a:cubicBezTo>
                      <a:cubicBezTo>
                        <a:pt x="792638" y="386956"/>
                        <a:pt x="734631" y="279419"/>
                        <a:pt x="607853" y="233699"/>
                      </a:cubicBezTo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75" name="Google Shape;775;p48"/>
                <p:cNvSpPr/>
                <p:nvPr/>
              </p:nvSpPr>
              <p:spPr>
                <a:xfrm>
                  <a:off x="466253" y="5371578"/>
                  <a:ext cx="876025" cy="6933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6025" h="693382" extrusionOk="0">
                      <a:moveTo>
                        <a:pt x="629312" y="234835"/>
                      </a:moveTo>
                      <a:cubicBezTo>
                        <a:pt x="537777" y="179495"/>
                        <a:pt x="447480" y="121869"/>
                        <a:pt x="353563" y="70434"/>
                      </a:cubicBezTo>
                      <a:cubicBezTo>
                        <a:pt x="310129" y="46622"/>
                        <a:pt x="265743" y="22809"/>
                        <a:pt x="218594" y="7284"/>
                      </a:cubicBezTo>
                      <a:cubicBezTo>
                        <a:pt x="183923" y="-4147"/>
                        <a:pt x="150395" y="-2908"/>
                        <a:pt x="118963" y="16618"/>
                      </a:cubicBezTo>
                      <a:cubicBezTo>
                        <a:pt x="90864" y="34049"/>
                        <a:pt x="67909" y="59956"/>
                        <a:pt x="49430" y="87198"/>
                      </a:cubicBezTo>
                      <a:cubicBezTo>
                        <a:pt x="12187" y="142062"/>
                        <a:pt x="-6577" y="210737"/>
                        <a:pt x="2091" y="276746"/>
                      </a:cubicBezTo>
                      <a:cubicBezTo>
                        <a:pt x="10568" y="341135"/>
                        <a:pt x="44001" y="399618"/>
                        <a:pt x="89530" y="445148"/>
                      </a:cubicBezTo>
                      <a:cubicBezTo>
                        <a:pt x="138775" y="494392"/>
                        <a:pt x="201449" y="526968"/>
                        <a:pt x="266314" y="550780"/>
                      </a:cubicBezTo>
                      <a:cubicBezTo>
                        <a:pt x="299747" y="563067"/>
                        <a:pt x="333942" y="572878"/>
                        <a:pt x="368137" y="582403"/>
                      </a:cubicBezTo>
                      <a:cubicBezTo>
                        <a:pt x="400045" y="591357"/>
                        <a:pt x="432430" y="600500"/>
                        <a:pt x="461863" y="616026"/>
                      </a:cubicBezTo>
                      <a:cubicBezTo>
                        <a:pt x="476150" y="623551"/>
                        <a:pt x="489676" y="632409"/>
                        <a:pt x="501487" y="643363"/>
                      </a:cubicBezTo>
                      <a:cubicBezTo>
                        <a:pt x="512821" y="653841"/>
                        <a:pt x="521870" y="666508"/>
                        <a:pt x="533491" y="676605"/>
                      </a:cubicBezTo>
                      <a:cubicBezTo>
                        <a:pt x="544349" y="686130"/>
                        <a:pt x="557303" y="693750"/>
                        <a:pt x="572162" y="693369"/>
                      </a:cubicBezTo>
                      <a:cubicBezTo>
                        <a:pt x="589974" y="692893"/>
                        <a:pt x="604166" y="681749"/>
                        <a:pt x="618263" y="672128"/>
                      </a:cubicBezTo>
                      <a:cubicBezTo>
                        <a:pt x="682081" y="628885"/>
                        <a:pt x="748756" y="589832"/>
                        <a:pt x="817717" y="555257"/>
                      </a:cubicBezTo>
                      <a:cubicBezTo>
                        <a:pt x="834766" y="546779"/>
                        <a:pt x="851911" y="538492"/>
                        <a:pt x="869247" y="530587"/>
                      </a:cubicBezTo>
                      <a:cubicBezTo>
                        <a:pt x="876676" y="527158"/>
                        <a:pt x="877343" y="517443"/>
                        <a:pt x="874390" y="511060"/>
                      </a:cubicBezTo>
                      <a:cubicBezTo>
                        <a:pt x="847054" y="452767"/>
                        <a:pt x="818098" y="394856"/>
                        <a:pt x="777902" y="344183"/>
                      </a:cubicBezTo>
                      <a:cubicBezTo>
                        <a:pt x="737802" y="293700"/>
                        <a:pt x="686367" y="255505"/>
                        <a:pt x="625788" y="233312"/>
                      </a:cubicBezTo>
                      <a:cubicBezTo>
                        <a:pt x="608452" y="226930"/>
                        <a:pt x="601023" y="254552"/>
                        <a:pt x="618168" y="260839"/>
                      </a:cubicBezTo>
                      <a:cubicBezTo>
                        <a:pt x="675032" y="281699"/>
                        <a:pt x="722657" y="319132"/>
                        <a:pt x="759614" y="366852"/>
                      </a:cubicBezTo>
                      <a:cubicBezTo>
                        <a:pt x="796952" y="415049"/>
                        <a:pt x="823908" y="470579"/>
                        <a:pt x="849721" y="525539"/>
                      </a:cubicBezTo>
                      <a:cubicBezTo>
                        <a:pt x="851435" y="519062"/>
                        <a:pt x="853150" y="512489"/>
                        <a:pt x="854864" y="506012"/>
                      </a:cubicBezTo>
                      <a:cubicBezTo>
                        <a:pt x="788284" y="536778"/>
                        <a:pt x="723514" y="571544"/>
                        <a:pt x="661221" y="610311"/>
                      </a:cubicBezTo>
                      <a:cubicBezTo>
                        <a:pt x="647505" y="618883"/>
                        <a:pt x="633884" y="627647"/>
                        <a:pt x="620359" y="636505"/>
                      </a:cubicBezTo>
                      <a:cubicBezTo>
                        <a:pt x="613024" y="641363"/>
                        <a:pt x="605690" y="646315"/>
                        <a:pt x="598356" y="651269"/>
                      </a:cubicBezTo>
                      <a:cubicBezTo>
                        <a:pt x="591212" y="656127"/>
                        <a:pt x="582735" y="663651"/>
                        <a:pt x="573781" y="664794"/>
                      </a:cubicBezTo>
                      <a:cubicBezTo>
                        <a:pt x="560923" y="666413"/>
                        <a:pt x="550350" y="653841"/>
                        <a:pt x="542539" y="645459"/>
                      </a:cubicBezTo>
                      <a:cubicBezTo>
                        <a:pt x="531776" y="633742"/>
                        <a:pt x="521394" y="622313"/>
                        <a:pt x="508726" y="612407"/>
                      </a:cubicBezTo>
                      <a:cubicBezTo>
                        <a:pt x="459196" y="573926"/>
                        <a:pt x="396045" y="561257"/>
                        <a:pt x="337180" y="543922"/>
                      </a:cubicBezTo>
                      <a:cubicBezTo>
                        <a:pt x="271744" y="524586"/>
                        <a:pt x="207069" y="500392"/>
                        <a:pt x="151252" y="460388"/>
                      </a:cubicBezTo>
                      <a:cubicBezTo>
                        <a:pt x="103056" y="425907"/>
                        <a:pt x="61908" y="377520"/>
                        <a:pt x="41905" y="321227"/>
                      </a:cubicBezTo>
                      <a:cubicBezTo>
                        <a:pt x="20950" y="262363"/>
                        <a:pt x="25332" y="197688"/>
                        <a:pt x="51526" y="141205"/>
                      </a:cubicBezTo>
                      <a:cubicBezTo>
                        <a:pt x="64861" y="112535"/>
                        <a:pt x="82863" y="86055"/>
                        <a:pt x="105437" y="63767"/>
                      </a:cubicBezTo>
                      <a:cubicBezTo>
                        <a:pt x="128297" y="41193"/>
                        <a:pt x="156777" y="22999"/>
                        <a:pt x="190114" y="29191"/>
                      </a:cubicBezTo>
                      <a:cubicBezTo>
                        <a:pt x="235834" y="37668"/>
                        <a:pt x="280411" y="63576"/>
                        <a:pt x="320893" y="85293"/>
                      </a:cubicBezTo>
                      <a:cubicBezTo>
                        <a:pt x="421381" y="139014"/>
                        <a:pt x="517298" y="200641"/>
                        <a:pt x="614739" y="259505"/>
                      </a:cubicBezTo>
                      <a:cubicBezTo>
                        <a:pt x="630646" y="269030"/>
                        <a:pt x="645028" y="244266"/>
                        <a:pt x="629312" y="234835"/>
                      </a:cubicBezTo>
                      <a:lnTo>
                        <a:pt x="629312" y="234835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776" name="Google Shape;776;p48"/>
              <p:cNvGrpSpPr/>
              <p:nvPr/>
            </p:nvGrpSpPr>
            <p:grpSpPr>
              <a:xfrm>
                <a:off x="371336" y="5834147"/>
                <a:ext cx="803625" cy="626565"/>
                <a:chOff x="371336" y="5834147"/>
                <a:chExt cx="803625" cy="626565"/>
              </a:xfrm>
            </p:grpSpPr>
            <p:grpSp>
              <p:nvGrpSpPr>
                <p:cNvPr id="777" name="Google Shape;777;p48"/>
                <p:cNvGrpSpPr/>
                <p:nvPr/>
              </p:nvGrpSpPr>
              <p:grpSpPr>
                <a:xfrm>
                  <a:off x="371336" y="5893225"/>
                  <a:ext cx="803625" cy="216235"/>
                  <a:chOff x="371336" y="5893225"/>
                  <a:chExt cx="803625" cy="216235"/>
                </a:xfrm>
              </p:grpSpPr>
              <p:sp>
                <p:nvSpPr>
                  <p:cNvPr id="778" name="Google Shape;778;p48"/>
                  <p:cNvSpPr/>
                  <p:nvPr/>
                </p:nvSpPr>
                <p:spPr>
                  <a:xfrm>
                    <a:off x="442912" y="5964637"/>
                    <a:ext cx="660654" cy="730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0654" h="73069" extrusionOk="0">
                        <a:moveTo>
                          <a:pt x="0" y="73069"/>
                        </a:moveTo>
                        <a:cubicBezTo>
                          <a:pt x="160115" y="52781"/>
                          <a:pt x="320135" y="32493"/>
                          <a:pt x="480250" y="12205"/>
                        </a:cubicBezTo>
                        <a:cubicBezTo>
                          <a:pt x="540068" y="4585"/>
                          <a:pt x="600456" y="-2940"/>
                          <a:pt x="660654" y="1156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779" name="Google Shape;779;p48"/>
                  <p:cNvSpPr/>
                  <p:nvPr/>
                </p:nvSpPr>
                <p:spPr>
                  <a:xfrm>
                    <a:off x="371336" y="5893225"/>
                    <a:ext cx="803625" cy="2162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3625" h="216235" extrusionOk="0">
                        <a:moveTo>
                          <a:pt x="71576" y="215918"/>
                        </a:moveTo>
                        <a:cubicBezTo>
                          <a:pt x="243979" y="194106"/>
                          <a:pt x="416191" y="170865"/>
                          <a:pt x="588689" y="150481"/>
                        </a:cubicBezTo>
                        <a:cubicBezTo>
                          <a:pt x="636314" y="144861"/>
                          <a:pt x="684224" y="140956"/>
                          <a:pt x="732135" y="144004"/>
                        </a:cubicBezTo>
                        <a:cubicBezTo>
                          <a:pt x="769473" y="146386"/>
                          <a:pt x="805192" y="109429"/>
                          <a:pt x="803573" y="72567"/>
                        </a:cubicBezTo>
                        <a:cubicBezTo>
                          <a:pt x="801763" y="31800"/>
                          <a:pt x="772140" y="3701"/>
                          <a:pt x="732135" y="1129"/>
                        </a:cubicBezTo>
                        <a:cubicBezTo>
                          <a:pt x="646696" y="-4300"/>
                          <a:pt x="560971" y="11035"/>
                          <a:pt x="476389" y="21799"/>
                        </a:cubicBezTo>
                        <a:cubicBezTo>
                          <a:pt x="390092" y="32753"/>
                          <a:pt x="303796" y="43706"/>
                          <a:pt x="217404" y="54660"/>
                        </a:cubicBezTo>
                        <a:cubicBezTo>
                          <a:pt x="168731" y="60851"/>
                          <a:pt x="120059" y="66947"/>
                          <a:pt x="71481" y="73138"/>
                        </a:cubicBezTo>
                        <a:cubicBezTo>
                          <a:pt x="51764" y="75615"/>
                          <a:pt x="35572" y="79425"/>
                          <a:pt x="20999" y="94094"/>
                        </a:cubicBezTo>
                        <a:cubicBezTo>
                          <a:pt x="8616" y="106476"/>
                          <a:pt x="-718" y="126764"/>
                          <a:pt x="44" y="144576"/>
                        </a:cubicBezTo>
                        <a:cubicBezTo>
                          <a:pt x="901" y="163054"/>
                          <a:pt x="6902" y="182200"/>
                          <a:pt x="20999" y="195058"/>
                        </a:cubicBezTo>
                        <a:cubicBezTo>
                          <a:pt x="34048" y="206869"/>
                          <a:pt x="53288" y="218299"/>
                          <a:pt x="71576" y="215918"/>
                        </a:cubicBezTo>
                        <a:lnTo>
                          <a:pt x="71576" y="21591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780" name="Google Shape;780;p48"/>
                <p:cNvGrpSpPr/>
                <p:nvPr/>
              </p:nvGrpSpPr>
              <p:grpSpPr>
                <a:xfrm>
                  <a:off x="473892" y="5834147"/>
                  <a:ext cx="696421" cy="465080"/>
                  <a:chOff x="473892" y="5834147"/>
                  <a:chExt cx="696421" cy="465080"/>
                </a:xfrm>
              </p:grpSpPr>
              <p:sp>
                <p:nvSpPr>
                  <p:cNvPr id="781" name="Google Shape;781;p48"/>
                  <p:cNvSpPr/>
                  <p:nvPr/>
                </p:nvSpPr>
                <p:spPr>
                  <a:xfrm>
                    <a:off x="545496" y="5905118"/>
                    <a:ext cx="553402" cy="3227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3402" h="322707" extrusionOk="0">
                        <a:moveTo>
                          <a:pt x="553403" y="0"/>
                        </a:moveTo>
                        <a:cubicBezTo>
                          <a:pt x="366427" y="103155"/>
                          <a:pt x="181832" y="210788"/>
                          <a:pt x="0" y="322707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782" name="Google Shape;782;p48"/>
                  <p:cNvSpPr/>
                  <p:nvPr/>
                </p:nvSpPr>
                <p:spPr>
                  <a:xfrm>
                    <a:off x="473892" y="5834147"/>
                    <a:ext cx="696421" cy="4650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6421" h="465080" extrusionOk="0">
                        <a:moveTo>
                          <a:pt x="588907" y="9344"/>
                        </a:moveTo>
                        <a:cubicBezTo>
                          <a:pt x="443270" y="89735"/>
                          <a:pt x="299062" y="172793"/>
                          <a:pt x="156472" y="258423"/>
                        </a:cubicBezTo>
                        <a:cubicBezTo>
                          <a:pt x="115991" y="282711"/>
                          <a:pt x="75700" y="307286"/>
                          <a:pt x="35505" y="331955"/>
                        </a:cubicBezTo>
                        <a:cubicBezTo>
                          <a:pt x="3691" y="351482"/>
                          <a:pt x="-11358" y="396725"/>
                          <a:pt x="9883" y="429682"/>
                        </a:cubicBezTo>
                        <a:cubicBezTo>
                          <a:pt x="30457" y="461591"/>
                          <a:pt x="73605" y="476259"/>
                          <a:pt x="107609" y="455304"/>
                        </a:cubicBezTo>
                        <a:cubicBezTo>
                          <a:pt x="249341" y="368150"/>
                          <a:pt x="392597" y="283569"/>
                          <a:pt x="537377" y="201654"/>
                        </a:cubicBezTo>
                        <a:cubicBezTo>
                          <a:pt x="578430" y="178413"/>
                          <a:pt x="619673" y="155458"/>
                          <a:pt x="661012" y="132597"/>
                        </a:cubicBezTo>
                        <a:cubicBezTo>
                          <a:pt x="693778" y="114500"/>
                          <a:pt x="707208" y="66780"/>
                          <a:pt x="686634" y="34871"/>
                        </a:cubicBezTo>
                        <a:cubicBezTo>
                          <a:pt x="665298" y="1724"/>
                          <a:pt x="623959" y="-9992"/>
                          <a:pt x="588907" y="9344"/>
                        </a:cubicBezTo>
                        <a:lnTo>
                          <a:pt x="588907" y="9344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783" name="Google Shape;783;p48"/>
                <p:cNvGrpSpPr/>
                <p:nvPr/>
              </p:nvGrpSpPr>
              <p:grpSpPr>
                <a:xfrm>
                  <a:off x="619410" y="5887394"/>
                  <a:ext cx="535893" cy="573318"/>
                  <a:chOff x="619410" y="5887394"/>
                  <a:chExt cx="535893" cy="573318"/>
                </a:xfrm>
              </p:grpSpPr>
              <p:sp>
                <p:nvSpPr>
                  <p:cNvPr id="784" name="Google Shape;784;p48"/>
                  <p:cNvSpPr/>
                  <p:nvPr/>
                </p:nvSpPr>
                <p:spPr>
                  <a:xfrm>
                    <a:off x="690657" y="5958077"/>
                    <a:ext cx="394144" cy="43176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4144" h="431767" extrusionOk="0">
                        <a:moveTo>
                          <a:pt x="394145" y="0"/>
                        </a:moveTo>
                        <a:cubicBezTo>
                          <a:pt x="365379" y="55816"/>
                          <a:pt x="76962" y="322802"/>
                          <a:pt x="0" y="431768"/>
                        </a:cubicBezTo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785" name="Google Shape;785;p48"/>
                  <p:cNvSpPr/>
                  <p:nvPr/>
                </p:nvSpPr>
                <p:spPr>
                  <a:xfrm>
                    <a:off x="619410" y="5887394"/>
                    <a:ext cx="535893" cy="57331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5893" h="573318" extrusionOk="0">
                        <a:moveTo>
                          <a:pt x="403765" y="34583"/>
                        </a:moveTo>
                        <a:cubicBezTo>
                          <a:pt x="402050" y="37918"/>
                          <a:pt x="399955" y="41060"/>
                          <a:pt x="397859" y="44108"/>
                        </a:cubicBezTo>
                        <a:cubicBezTo>
                          <a:pt x="396526" y="46109"/>
                          <a:pt x="395002" y="48014"/>
                          <a:pt x="393573" y="49919"/>
                        </a:cubicBezTo>
                        <a:cubicBezTo>
                          <a:pt x="388429" y="56968"/>
                          <a:pt x="407098" y="32774"/>
                          <a:pt x="401479" y="39727"/>
                        </a:cubicBezTo>
                        <a:cubicBezTo>
                          <a:pt x="400241" y="41251"/>
                          <a:pt x="399098" y="42775"/>
                          <a:pt x="397859" y="44204"/>
                        </a:cubicBezTo>
                        <a:cubicBezTo>
                          <a:pt x="388810" y="55348"/>
                          <a:pt x="379381" y="66016"/>
                          <a:pt x="369760" y="76589"/>
                        </a:cubicBezTo>
                        <a:cubicBezTo>
                          <a:pt x="343281" y="105831"/>
                          <a:pt x="315754" y="134120"/>
                          <a:pt x="288322" y="162409"/>
                        </a:cubicBezTo>
                        <a:cubicBezTo>
                          <a:pt x="224028" y="228608"/>
                          <a:pt x="158686" y="293950"/>
                          <a:pt x="96298" y="362053"/>
                        </a:cubicBezTo>
                        <a:cubicBezTo>
                          <a:pt x="65818" y="395391"/>
                          <a:pt x="35814" y="429490"/>
                          <a:pt x="9620" y="466352"/>
                        </a:cubicBezTo>
                        <a:cubicBezTo>
                          <a:pt x="-572" y="480735"/>
                          <a:pt x="-2096" y="505119"/>
                          <a:pt x="2381" y="521407"/>
                        </a:cubicBezTo>
                        <a:cubicBezTo>
                          <a:pt x="6953" y="537980"/>
                          <a:pt x="19717" y="555887"/>
                          <a:pt x="35242" y="564078"/>
                        </a:cubicBezTo>
                        <a:cubicBezTo>
                          <a:pt x="72009" y="583509"/>
                          <a:pt x="109823" y="571032"/>
                          <a:pt x="132969" y="538456"/>
                        </a:cubicBezTo>
                        <a:cubicBezTo>
                          <a:pt x="134874" y="535694"/>
                          <a:pt x="136874" y="532932"/>
                          <a:pt x="138875" y="530265"/>
                        </a:cubicBezTo>
                        <a:cubicBezTo>
                          <a:pt x="139922" y="528836"/>
                          <a:pt x="141065" y="527407"/>
                          <a:pt x="142113" y="525978"/>
                        </a:cubicBezTo>
                        <a:cubicBezTo>
                          <a:pt x="148018" y="518073"/>
                          <a:pt x="129254" y="542361"/>
                          <a:pt x="135541" y="534551"/>
                        </a:cubicBezTo>
                        <a:cubicBezTo>
                          <a:pt x="141065" y="527598"/>
                          <a:pt x="146685" y="520644"/>
                          <a:pt x="152400" y="513882"/>
                        </a:cubicBezTo>
                        <a:cubicBezTo>
                          <a:pt x="164687" y="499213"/>
                          <a:pt x="177356" y="484926"/>
                          <a:pt x="190214" y="470829"/>
                        </a:cubicBezTo>
                        <a:cubicBezTo>
                          <a:pt x="220504" y="437491"/>
                          <a:pt x="251651" y="404916"/>
                          <a:pt x="282988" y="372531"/>
                        </a:cubicBezTo>
                        <a:cubicBezTo>
                          <a:pt x="343757" y="309761"/>
                          <a:pt x="405956" y="248229"/>
                          <a:pt x="465010" y="183841"/>
                        </a:cubicBezTo>
                        <a:cubicBezTo>
                          <a:pt x="476250" y="171648"/>
                          <a:pt x="487299" y="159266"/>
                          <a:pt x="497872" y="146407"/>
                        </a:cubicBezTo>
                        <a:cubicBezTo>
                          <a:pt x="508064" y="133929"/>
                          <a:pt x="519494" y="121166"/>
                          <a:pt x="527018" y="106688"/>
                        </a:cubicBezTo>
                        <a:cubicBezTo>
                          <a:pt x="544354" y="73636"/>
                          <a:pt x="536543" y="27535"/>
                          <a:pt x="501396" y="8961"/>
                        </a:cubicBezTo>
                        <a:cubicBezTo>
                          <a:pt x="468535" y="-8469"/>
                          <a:pt x="422339" y="-754"/>
                          <a:pt x="403765" y="34583"/>
                        </a:cubicBezTo>
                        <a:lnTo>
                          <a:pt x="403765" y="3458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</p:grpSp>
        <p:grpSp>
          <p:nvGrpSpPr>
            <p:cNvPr id="786" name="Google Shape;786;p48"/>
            <p:cNvGrpSpPr/>
            <p:nvPr/>
          </p:nvGrpSpPr>
          <p:grpSpPr>
            <a:xfrm>
              <a:off x="788091" y="5154071"/>
              <a:ext cx="2038502" cy="1259869"/>
              <a:chOff x="788091" y="5154071"/>
              <a:chExt cx="2038502" cy="1259869"/>
            </a:xfrm>
          </p:grpSpPr>
          <p:sp>
            <p:nvSpPr>
              <p:cNvPr id="787" name="Google Shape;787;p48"/>
              <p:cNvSpPr/>
              <p:nvPr/>
            </p:nvSpPr>
            <p:spPr>
              <a:xfrm>
                <a:off x="802881" y="5168833"/>
                <a:ext cx="2009322" cy="1230504"/>
              </a:xfrm>
              <a:custGeom>
                <a:avLst/>
                <a:gdLst/>
                <a:ahLst/>
                <a:cxnLst/>
                <a:rect l="l" t="t" r="r" b="b"/>
                <a:pathLst>
                  <a:path w="1936696" h="1230504" extrusionOk="0">
                    <a:moveTo>
                      <a:pt x="1931326" y="318516"/>
                    </a:moveTo>
                    <a:cubicBezTo>
                      <a:pt x="1907990" y="204502"/>
                      <a:pt x="1813406" y="120967"/>
                      <a:pt x="1724157" y="46291"/>
                    </a:cubicBezTo>
                    <a:cubicBezTo>
                      <a:pt x="1705679" y="30861"/>
                      <a:pt x="1687295" y="15526"/>
                      <a:pt x="1668912" y="0"/>
                    </a:cubicBezTo>
                    <a:cubicBezTo>
                      <a:pt x="1435454" y="7906"/>
                      <a:pt x="1201901" y="10382"/>
                      <a:pt x="968348" y="7525"/>
                    </a:cubicBezTo>
                    <a:cubicBezTo>
                      <a:pt x="734795" y="10382"/>
                      <a:pt x="501242" y="7811"/>
                      <a:pt x="267784" y="0"/>
                    </a:cubicBezTo>
                    <a:cubicBezTo>
                      <a:pt x="249401" y="15526"/>
                      <a:pt x="231018" y="30861"/>
                      <a:pt x="212540" y="46291"/>
                    </a:cubicBezTo>
                    <a:cubicBezTo>
                      <a:pt x="123290" y="120967"/>
                      <a:pt x="28612" y="204502"/>
                      <a:pt x="5371" y="318516"/>
                    </a:cubicBezTo>
                    <a:cubicBezTo>
                      <a:pt x="-18061" y="432911"/>
                      <a:pt x="38232" y="550164"/>
                      <a:pt x="114908" y="638175"/>
                    </a:cubicBezTo>
                    <a:cubicBezTo>
                      <a:pt x="191584" y="726091"/>
                      <a:pt x="288549" y="793909"/>
                      <a:pt x="370464" y="877157"/>
                    </a:cubicBezTo>
                    <a:cubicBezTo>
                      <a:pt x="382561" y="889444"/>
                      <a:pt x="395038" y="904018"/>
                      <a:pt x="394181" y="921163"/>
                    </a:cubicBezTo>
                    <a:cubicBezTo>
                      <a:pt x="393134" y="944023"/>
                      <a:pt x="369797" y="958024"/>
                      <a:pt x="352652" y="973265"/>
                    </a:cubicBezTo>
                    <a:cubicBezTo>
                      <a:pt x="312838" y="1008412"/>
                      <a:pt x="299122" y="1069943"/>
                      <a:pt x="319982" y="1118806"/>
                    </a:cubicBezTo>
                    <a:cubicBezTo>
                      <a:pt x="365892" y="1068419"/>
                      <a:pt x="411802" y="1017937"/>
                      <a:pt x="457713" y="967645"/>
                    </a:cubicBezTo>
                    <a:cubicBezTo>
                      <a:pt x="474001" y="949738"/>
                      <a:pt x="501528" y="930878"/>
                      <a:pt x="519340" y="947166"/>
                    </a:cubicBezTo>
                    <a:cubicBezTo>
                      <a:pt x="525912" y="953167"/>
                      <a:pt x="528484" y="962215"/>
                      <a:pt x="530198" y="970978"/>
                    </a:cubicBezTo>
                    <a:cubicBezTo>
                      <a:pt x="545534" y="1051941"/>
                      <a:pt x="509338" y="1144810"/>
                      <a:pt x="555249" y="1213390"/>
                    </a:cubicBezTo>
                    <a:cubicBezTo>
                      <a:pt x="560202" y="1220629"/>
                      <a:pt x="566488" y="1227868"/>
                      <a:pt x="575061" y="1229868"/>
                    </a:cubicBezTo>
                    <a:cubicBezTo>
                      <a:pt x="599921" y="1235774"/>
                      <a:pt x="610875" y="1199293"/>
                      <a:pt x="609065" y="1173766"/>
                    </a:cubicBezTo>
                    <a:cubicBezTo>
                      <a:pt x="604970" y="1114806"/>
                      <a:pt x="597159" y="1056132"/>
                      <a:pt x="585729" y="998125"/>
                    </a:cubicBezTo>
                    <a:cubicBezTo>
                      <a:pt x="580871" y="973646"/>
                      <a:pt x="581538" y="939165"/>
                      <a:pt x="606017" y="934307"/>
                    </a:cubicBezTo>
                    <a:cubicBezTo>
                      <a:pt x="614113" y="932688"/>
                      <a:pt x="622305" y="935450"/>
                      <a:pt x="629925" y="938689"/>
                    </a:cubicBezTo>
                    <a:cubicBezTo>
                      <a:pt x="715459" y="975551"/>
                      <a:pt x="768895" y="1083469"/>
                      <a:pt x="861954" y="1084898"/>
                    </a:cubicBezTo>
                    <a:cubicBezTo>
                      <a:pt x="861954" y="1059085"/>
                      <a:pt x="839475" y="1039749"/>
                      <a:pt x="819187" y="1023747"/>
                    </a:cubicBezTo>
                    <a:cubicBezTo>
                      <a:pt x="730033" y="953357"/>
                      <a:pt x="645165" y="874871"/>
                      <a:pt x="585538" y="778097"/>
                    </a:cubicBezTo>
                    <a:cubicBezTo>
                      <a:pt x="525912" y="681419"/>
                      <a:pt x="493241" y="564261"/>
                      <a:pt x="514672" y="452723"/>
                    </a:cubicBezTo>
                    <a:cubicBezTo>
                      <a:pt x="536199" y="341185"/>
                      <a:pt x="618400" y="238601"/>
                      <a:pt x="728604" y="210979"/>
                    </a:cubicBezTo>
                    <a:cubicBezTo>
                      <a:pt x="777563" y="198692"/>
                      <a:pt x="828712" y="201168"/>
                      <a:pt x="879290" y="200596"/>
                    </a:cubicBezTo>
                    <a:cubicBezTo>
                      <a:pt x="909007" y="200215"/>
                      <a:pt x="938630" y="198692"/>
                      <a:pt x="968348" y="197453"/>
                    </a:cubicBezTo>
                    <a:cubicBezTo>
                      <a:pt x="998066" y="198692"/>
                      <a:pt x="1027689" y="200215"/>
                      <a:pt x="1057407" y="200596"/>
                    </a:cubicBezTo>
                    <a:cubicBezTo>
                      <a:pt x="1107890" y="201168"/>
                      <a:pt x="1159134" y="198692"/>
                      <a:pt x="1208093" y="210979"/>
                    </a:cubicBezTo>
                    <a:cubicBezTo>
                      <a:pt x="1318392" y="238601"/>
                      <a:pt x="1400498" y="341185"/>
                      <a:pt x="1422024" y="452723"/>
                    </a:cubicBezTo>
                    <a:cubicBezTo>
                      <a:pt x="1443455" y="564261"/>
                      <a:pt x="1410785" y="681419"/>
                      <a:pt x="1351158" y="778097"/>
                    </a:cubicBezTo>
                    <a:cubicBezTo>
                      <a:pt x="1291627" y="874776"/>
                      <a:pt x="1206664" y="953357"/>
                      <a:pt x="1117510" y="1023747"/>
                    </a:cubicBezTo>
                    <a:cubicBezTo>
                      <a:pt x="1097221" y="1039749"/>
                      <a:pt x="1074743" y="1058990"/>
                      <a:pt x="1074743" y="1084898"/>
                    </a:cubicBezTo>
                    <a:cubicBezTo>
                      <a:pt x="1167802" y="1083469"/>
                      <a:pt x="1221237" y="975551"/>
                      <a:pt x="1306771" y="938689"/>
                    </a:cubicBezTo>
                    <a:cubicBezTo>
                      <a:pt x="1314296" y="935450"/>
                      <a:pt x="1322583" y="932688"/>
                      <a:pt x="1330679" y="934307"/>
                    </a:cubicBezTo>
                    <a:cubicBezTo>
                      <a:pt x="1355158" y="939165"/>
                      <a:pt x="1355730" y="973646"/>
                      <a:pt x="1350968" y="998125"/>
                    </a:cubicBezTo>
                    <a:cubicBezTo>
                      <a:pt x="1339537" y="1056132"/>
                      <a:pt x="1331822" y="1114806"/>
                      <a:pt x="1327631" y="1173766"/>
                    </a:cubicBezTo>
                    <a:cubicBezTo>
                      <a:pt x="1325821" y="1199293"/>
                      <a:pt x="1336775" y="1235774"/>
                      <a:pt x="1361636" y="1229868"/>
                    </a:cubicBezTo>
                    <a:cubicBezTo>
                      <a:pt x="1370303" y="1227773"/>
                      <a:pt x="1376590" y="1220629"/>
                      <a:pt x="1381448" y="1213390"/>
                    </a:cubicBezTo>
                    <a:cubicBezTo>
                      <a:pt x="1427358" y="1144905"/>
                      <a:pt x="1391163" y="1052036"/>
                      <a:pt x="1406498" y="970978"/>
                    </a:cubicBezTo>
                    <a:cubicBezTo>
                      <a:pt x="1408213" y="962215"/>
                      <a:pt x="1410689" y="953167"/>
                      <a:pt x="1417357" y="947166"/>
                    </a:cubicBezTo>
                    <a:cubicBezTo>
                      <a:pt x="1435169" y="930878"/>
                      <a:pt x="1462696" y="949738"/>
                      <a:pt x="1478983" y="967645"/>
                    </a:cubicBezTo>
                    <a:cubicBezTo>
                      <a:pt x="1524894" y="1017937"/>
                      <a:pt x="1570804" y="1068419"/>
                      <a:pt x="1616715" y="1118806"/>
                    </a:cubicBezTo>
                    <a:cubicBezTo>
                      <a:pt x="1637670" y="1069943"/>
                      <a:pt x="1623859" y="1008412"/>
                      <a:pt x="1584044" y="973265"/>
                    </a:cubicBezTo>
                    <a:cubicBezTo>
                      <a:pt x="1566804" y="958024"/>
                      <a:pt x="1543563" y="944118"/>
                      <a:pt x="1542515" y="921163"/>
                    </a:cubicBezTo>
                    <a:cubicBezTo>
                      <a:pt x="1541658" y="903922"/>
                      <a:pt x="1554136" y="889444"/>
                      <a:pt x="1566233" y="877157"/>
                    </a:cubicBezTo>
                    <a:cubicBezTo>
                      <a:pt x="1648148" y="793909"/>
                      <a:pt x="1745112" y="726091"/>
                      <a:pt x="1821788" y="638175"/>
                    </a:cubicBezTo>
                    <a:cubicBezTo>
                      <a:pt x="1898465" y="550164"/>
                      <a:pt x="1954757" y="432911"/>
                      <a:pt x="1931326" y="31851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88" name="Google Shape;788;p48"/>
              <p:cNvSpPr/>
              <p:nvPr/>
            </p:nvSpPr>
            <p:spPr>
              <a:xfrm>
                <a:off x="788091" y="5154071"/>
                <a:ext cx="2038502" cy="1259869"/>
              </a:xfrm>
              <a:custGeom>
                <a:avLst/>
                <a:gdLst/>
                <a:ahLst/>
                <a:cxnLst/>
                <a:rect l="l" t="t" r="r" b="b"/>
                <a:pathLst>
                  <a:path w="1964821" h="1259869" extrusionOk="0">
                    <a:moveTo>
                      <a:pt x="1959403" y="329563"/>
                    </a:moveTo>
                    <a:cubicBezTo>
                      <a:pt x="1939496" y="235456"/>
                      <a:pt x="1873583" y="161351"/>
                      <a:pt x="1804146" y="98867"/>
                    </a:cubicBezTo>
                    <a:cubicBezTo>
                      <a:pt x="1785953" y="82484"/>
                      <a:pt x="1767379" y="66768"/>
                      <a:pt x="1748615" y="51052"/>
                    </a:cubicBezTo>
                    <a:cubicBezTo>
                      <a:pt x="1738233" y="42384"/>
                      <a:pt x="1727850" y="33716"/>
                      <a:pt x="1717468" y="25049"/>
                    </a:cubicBezTo>
                    <a:cubicBezTo>
                      <a:pt x="1707848" y="16953"/>
                      <a:pt x="1696037" y="2189"/>
                      <a:pt x="1683274" y="570"/>
                    </a:cubicBezTo>
                    <a:cubicBezTo>
                      <a:pt x="1669843" y="-1145"/>
                      <a:pt x="1654317" y="1522"/>
                      <a:pt x="1640697" y="1903"/>
                    </a:cubicBezTo>
                    <a:cubicBezTo>
                      <a:pt x="1624885" y="2379"/>
                      <a:pt x="1609169" y="2856"/>
                      <a:pt x="1593357" y="3332"/>
                    </a:cubicBezTo>
                    <a:cubicBezTo>
                      <a:pt x="1563354" y="4189"/>
                      <a:pt x="1533445" y="4951"/>
                      <a:pt x="1503441" y="5618"/>
                    </a:cubicBezTo>
                    <a:cubicBezTo>
                      <a:pt x="1383522" y="8285"/>
                      <a:pt x="1263602" y="9523"/>
                      <a:pt x="1143682" y="9332"/>
                    </a:cubicBezTo>
                    <a:cubicBezTo>
                      <a:pt x="1023000" y="9142"/>
                      <a:pt x="902223" y="9428"/>
                      <a:pt x="781542" y="9332"/>
                    </a:cubicBezTo>
                    <a:cubicBezTo>
                      <a:pt x="660860" y="9237"/>
                      <a:pt x="540083" y="7618"/>
                      <a:pt x="419401" y="4665"/>
                    </a:cubicBezTo>
                    <a:cubicBezTo>
                      <a:pt x="389397" y="3903"/>
                      <a:pt x="359489" y="3046"/>
                      <a:pt x="329485" y="2189"/>
                    </a:cubicBezTo>
                    <a:cubicBezTo>
                      <a:pt x="315293" y="1713"/>
                      <a:pt x="301101" y="950"/>
                      <a:pt x="286908" y="855"/>
                    </a:cubicBezTo>
                    <a:cubicBezTo>
                      <a:pt x="272049" y="760"/>
                      <a:pt x="262239" y="13142"/>
                      <a:pt x="251380" y="22287"/>
                    </a:cubicBezTo>
                    <a:cubicBezTo>
                      <a:pt x="212994" y="54481"/>
                      <a:pt x="173942" y="86199"/>
                      <a:pt x="137652" y="120870"/>
                    </a:cubicBezTo>
                    <a:cubicBezTo>
                      <a:pt x="69834" y="185735"/>
                      <a:pt x="10779" y="264317"/>
                      <a:pt x="1349" y="360614"/>
                    </a:cubicBezTo>
                    <a:cubicBezTo>
                      <a:pt x="-8557" y="461294"/>
                      <a:pt x="37353" y="559592"/>
                      <a:pt x="97837" y="637316"/>
                    </a:cubicBezTo>
                    <a:cubicBezTo>
                      <a:pt x="163655" y="721898"/>
                      <a:pt x="250523" y="786573"/>
                      <a:pt x="329104" y="858486"/>
                    </a:cubicBezTo>
                    <a:cubicBezTo>
                      <a:pt x="348059" y="875822"/>
                      <a:pt x="369014" y="893253"/>
                      <a:pt x="384921" y="913446"/>
                    </a:cubicBezTo>
                    <a:cubicBezTo>
                      <a:pt x="391207" y="921446"/>
                      <a:pt x="396827" y="931448"/>
                      <a:pt x="393017" y="941735"/>
                    </a:cubicBezTo>
                    <a:cubicBezTo>
                      <a:pt x="389493" y="951450"/>
                      <a:pt x="380063" y="958785"/>
                      <a:pt x="372443" y="965262"/>
                    </a:cubicBezTo>
                    <a:cubicBezTo>
                      <a:pt x="355679" y="979358"/>
                      <a:pt x="340344" y="993170"/>
                      <a:pt x="329390" y="1012601"/>
                    </a:cubicBezTo>
                    <a:cubicBezTo>
                      <a:pt x="318722" y="1031555"/>
                      <a:pt x="312531" y="1052796"/>
                      <a:pt x="310816" y="1074418"/>
                    </a:cubicBezTo>
                    <a:cubicBezTo>
                      <a:pt x="309006" y="1095849"/>
                      <a:pt x="312435" y="1117852"/>
                      <a:pt x="320627" y="1137759"/>
                    </a:cubicBezTo>
                    <a:cubicBezTo>
                      <a:pt x="324437" y="1146999"/>
                      <a:pt x="336534" y="1152809"/>
                      <a:pt x="344535" y="1144046"/>
                    </a:cubicBezTo>
                    <a:cubicBezTo>
                      <a:pt x="379206" y="1105946"/>
                      <a:pt x="413877" y="1067846"/>
                      <a:pt x="448643" y="1029745"/>
                    </a:cubicBezTo>
                    <a:cubicBezTo>
                      <a:pt x="464073" y="1012791"/>
                      <a:pt x="478837" y="992218"/>
                      <a:pt x="497697" y="978882"/>
                    </a:cubicBezTo>
                    <a:cubicBezTo>
                      <a:pt x="503221" y="974977"/>
                      <a:pt x="511317" y="969548"/>
                      <a:pt x="518461" y="970405"/>
                    </a:cubicBezTo>
                    <a:cubicBezTo>
                      <a:pt x="527605" y="971548"/>
                      <a:pt x="529320" y="982407"/>
                      <a:pt x="530844" y="989931"/>
                    </a:cubicBezTo>
                    <a:cubicBezTo>
                      <a:pt x="546274" y="1068894"/>
                      <a:pt x="510079" y="1155666"/>
                      <a:pt x="553418" y="1229390"/>
                    </a:cubicBezTo>
                    <a:cubicBezTo>
                      <a:pt x="562371" y="1244630"/>
                      <a:pt x="575516" y="1259870"/>
                      <a:pt x="594661" y="1259870"/>
                    </a:cubicBezTo>
                    <a:cubicBezTo>
                      <a:pt x="610663" y="1259870"/>
                      <a:pt x="622950" y="1248344"/>
                      <a:pt x="629427" y="1234628"/>
                    </a:cubicBezTo>
                    <a:cubicBezTo>
                      <a:pt x="636476" y="1219674"/>
                      <a:pt x="638762" y="1202911"/>
                      <a:pt x="637619" y="1186527"/>
                    </a:cubicBezTo>
                    <a:cubicBezTo>
                      <a:pt x="635904" y="1160905"/>
                      <a:pt x="633237" y="1135378"/>
                      <a:pt x="630094" y="1109946"/>
                    </a:cubicBezTo>
                    <a:cubicBezTo>
                      <a:pt x="627046" y="1085562"/>
                      <a:pt x="623427" y="1061178"/>
                      <a:pt x="619140" y="1036985"/>
                    </a:cubicBezTo>
                    <a:cubicBezTo>
                      <a:pt x="615902" y="1018506"/>
                      <a:pt x="609901" y="998980"/>
                      <a:pt x="612759" y="980121"/>
                    </a:cubicBezTo>
                    <a:cubicBezTo>
                      <a:pt x="613521" y="975167"/>
                      <a:pt x="614949" y="968214"/>
                      <a:pt x="619331" y="965071"/>
                    </a:cubicBezTo>
                    <a:cubicBezTo>
                      <a:pt x="626379" y="960023"/>
                      <a:pt x="637524" y="966309"/>
                      <a:pt x="644191" y="969453"/>
                    </a:cubicBezTo>
                    <a:cubicBezTo>
                      <a:pt x="659622" y="976882"/>
                      <a:pt x="673909" y="986502"/>
                      <a:pt x="687339" y="997170"/>
                    </a:cubicBezTo>
                    <a:cubicBezTo>
                      <a:pt x="745156" y="1043081"/>
                      <a:pt x="796115" y="1112137"/>
                      <a:pt x="876411" y="1114423"/>
                    </a:cubicBezTo>
                    <a:cubicBezTo>
                      <a:pt x="883935" y="1114614"/>
                      <a:pt x="890984" y="1107661"/>
                      <a:pt x="890698" y="1100135"/>
                    </a:cubicBezTo>
                    <a:cubicBezTo>
                      <a:pt x="888984" y="1057083"/>
                      <a:pt x="848026" y="1032794"/>
                      <a:pt x="818118" y="1008314"/>
                    </a:cubicBezTo>
                    <a:cubicBezTo>
                      <a:pt x="784113" y="980501"/>
                      <a:pt x="751157" y="951450"/>
                      <a:pt x="720201" y="920399"/>
                    </a:cubicBezTo>
                    <a:cubicBezTo>
                      <a:pt x="656955" y="856772"/>
                      <a:pt x="601424" y="783524"/>
                      <a:pt x="568753" y="699324"/>
                    </a:cubicBezTo>
                    <a:cubicBezTo>
                      <a:pt x="537416" y="618551"/>
                      <a:pt x="525414" y="527683"/>
                      <a:pt x="549798" y="443292"/>
                    </a:cubicBezTo>
                    <a:cubicBezTo>
                      <a:pt x="570563" y="371664"/>
                      <a:pt x="616950" y="305941"/>
                      <a:pt x="681339" y="267365"/>
                    </a:cubicBezTo>
                    <a:cubicBezTo>
                      <a:pt x="761063" y="219454"/>
                      <a:pt x="856408" y="232217"/>
                      <a:pt x="945372" y="228598"/>
                    </a:cubicBezTo>
                    <a:cubicBezTo>
                      <a:pt x="995759" y="226503"/>
                      <a:pt x="1045956" y="230122"/>
                      <a:pt x="1096438" y="230218"/>
                    </a:cubicBezTo>
                    <a:cubicBezTo>
                      <a:pt x="1143015" y="230312"/>
                      <a:pt x="1190450" y="230122"/>
                      <a:pt x="1235217" y="244790"/>
                    </a:cubicBezTo>
                    <a:cubicBezTo>
                      <a:pt x="1306845" y="268222"/>
                      <a:pt x="1363138" y="325372"/>
                      <a:pt x="1395999" y="391952"/>
                    </a:cubicBezTo>
                    <a:cubicBezTo>
                      <a:pt x="1433337" y="467676"/>
                      <a:pt x="1436481" y="555401"/>
                      <a:pt x="1416764" y="636458"/>
                    </a:cubicBezTo>
                    <a:cubicBezTo>
                      <a:pt x="1395333" y="724469"/>
                      <a:pt x="1348755" y="803908"/>
                      <a:pt x="1290081" y="872298"/>
                    </a:cubicBezTo>
                    <a:cubicBezTo>
                      <a:pt x="1261506" y="905540"/>
                      <a:pt x="1230360" y="936401"/>
                      <a:pt x="1197689" y="965642"/>
                    </a:cubicBezTo>
                    <a:cubicBezTo>
                      <a:pt x="1180830" y="980692"/>
                      <a:pt x="1163494" y="995360"/>
                      <a:pt x="1145968" y="1009648"/>
                    </a:cubicBezTo>
                    <a:cubicBezTo>
                      <a:pt x="1129776" y="1022888"/>
                      <a:pt x="1111964" y="1035080"/>
                      <a:pt x="1097676" y="1050415"/>
                    </a:cubicBezTo>
                    <a:cubicBezTo>
                      <a:pt x="1084627" y="1064417"/>
                      <a:pt x="1075769" y="1080705"/>
                      <a:pt x="1075007" y="1100135"/>
                    </a:cubicBezTo>
                    <a:cubicBezTo>
                      <a:pt x="1074721" y="1107661"/>
                      <a:pt x="1081770" y="1114614"/>
                      <a:pt x="1089294" y="1114423"/>
                    </a:cubicBezTo>
                    <a:cubicBezTo>
                      <a:pt x="1160256" y="1112423"/>
                      <a:pt x="1209214" y="1057368"/>
                      <a:pt x="1258744" y="1013649"/>
                    </a:cubicBezTo>
                    <a:cubicBezTo>
                      <a:pt x="1271412" y="1002504"/>
                      <a:pt x="1284366" y="991836"/>
                      <a:pt x="1298463" y="982597"/>
                    </a:cubicBezTo>
                    <a:cubicBezTo>
                      <a:pt x="1308465" y="976120"/>
                      <a:pt x="1333611" y="957356"/>
                      <a:pt x="1345803" y="964786"/>
                    </a:cubicBezTo>
                    <a:cubicBezTo>
                      <a:pt x="1356566" y="971358"/>
                      <a:pt x="1353994" y="993837"/>
                      <a:pt x="1352661" y="1003933"/>
                    </a:cubicBezTo>
                    <a:cubicBezTo>
                      <a:pt x="1349422" y="1027364"/>
                      <a:pt x="1344088" y="1050511"/>
                      <a:pt x="1340564" y="1073846"/>
                    </a:cubicBezTo>
                    <a:cubicBezTo>
                      <a:pt x="1336944" y="1098136"/>
                      <a:pt x="1333896" y="1122614"/>
                      <a:pt x="1331420" y="1147094"/>
                    </a:cubicBezTo>
                    <a:cubicBezTo>
                      <a:pt x="1329324" y="1168335"/>
                      <a:pt x="1325800" y="1190337"/>
                      <a:pt x="1329229" y="1211673"/>
                    </a:cubicBezTo>
                    <a:cubicBezTo>
                      <a:pt x="1331610" y="1226628"/>
                      <a:pt x="1337421" y="1242534"/>
                      <a:pt x="1349613" y="1252250"/>
                    </a:cubicBezTo>
                    <a:cubicBezTo>
                      <a:pt x="1363329" y="1263203"/>
                      <a:pt x="1381712" y="1261775"/>
                      <a:pt x="1395047" y="1251012"/>
                    </a:cubicBezTo>
                    <a:cubicBezTo>
                      <a:pt x="1424860" y="1227104"/>
                      <a:pt x="1432861" y="1179860"/>
                      <a:pt x="1434290" y="1144141"/>
                    </a:cubicBezTo>
                    <a:cubicBezTo>
                      <a:pt x="1436004" y="1102707"/>
                      <a:pt x="1429718" y="1061369"/>
                      <a:pt x="1431623" y="1020030"/>
                    </a:cubicBezTo>
                    <a:cubicBezTo>
                      <a:pt x="1432194" y="1007743"/>
                      <a:pt x="1431242" y="968786"/>
                      <a:pt x="1450387" y="970786"/>
                    </a:cubicBezTo>
                    <a:cubicBezTo>
                      <a:pt x="1471628" y="972977"/>
                      <a:pt x="1489725" y="1000028"/>
                      <a:pt x="1502679" y="1014220"/>
                    </a:cubicBezTo>
                    <a:cubicBezTo>
                      <a:pt x="1542208" y="1057559"/>
                      <a:pt x="1581642" y="1100898"/>
                      <a:pt x="1621170" y="1144332"/>
                    </a:cubicBezTo>
                    <a:cubicBezTo>
                      <a:pt x="1629171" y="1153094"/>
                      <a:pt x="1641268" y="1147284"/>
                      <a:pt x="1645078" y="1138045"/>
                    </a:cubicBezTo>
                    <a:cubicBezTo>
                      <a:pt x="1666795" y="1085372"/>
                      <a:pt x="1652889" y="1020030"/>
                      <a:pt x="1611264" y="980883"/>
                    </a:cubicBezTo>
                    <a:cubicBezTo>
                      <a:pt x="1592691" y="963452"/>
                      <a:pt x="1558020" y="946021"/>
                      <a:pt x="1578403" y="916874"/>
                    </a:cubicBezTo>
                    <a:cubicBezTo>
                      <a:pt x="1587547" y="903825"/>
                      <a:pt x="1600501" y="892871"/>
                      <a:pt x="1611836" y="881918"/>
                    </a:cubicBezTo>
                    <a:cubicBezTo>
                      <a:pt x="1624980" y="869249"/>
                      <a:pt x="1638506" y="856867"/>
                      <a:pt x="1652127" y="844675"/>
                    </a:cubicBezTo>
                    <a:cubicBezTo>
                      <a:pt x="1753949" y="753616"/>
                      <a:pt x="1867678" y="668368"/>
                      <a:pt x="1927685" y="541780"/>
                    </a:cubicBezTo>
                    <a:cubicBezTo>
                      <a:pt x="1958832" y="475010"/>
                      <a:pt x="1973595" y="402048"/>
                      <a:pt x="1959403" y="329563"/>
                    </a:cubicBezTo>
                    <a:cubicBezTo>
                      <a:pt x="1955879" y="311561"/>
                      <a:pt x="1928352" y="319181"/>
                      <a:pt x="1931876" y="337183"/>
                    </a:cubicBezTo>
                    <a:cubicBezTo>
                      <a:pt x="1958165" y="470628"/>
                      <a:pt x="1875869" y="596073"/>
                      <a:pt x="1785572" y="685893"/>
                    </a:cubicBezTo>
                    <a:cubicBezTo>
                      <a:pt x="1736709" y="734566"/>
                      <a:pt x="1683083" y="778000"/>
                      <a:pt x="1631743" y="824006"/>
                    </a:cubicBezTo>
                    <a:cubicBezTo>
                      <a:pt x="1607359" y="845818"/>
                      <a:pt x="1581165" y="867820"/>
                      <a:pt x="1560306" y="893062"/>
                    </a:cubicBezTo>
                    <a:cubicBezTo>
                      <a:pt x="1540017" y="917637"/>
                      <a:pt x="1536493" y="946688"/>
                      <a:pt x="1558115" y="971548"/>
                    </a:cubicBezTo>
                    <a:cubicBezTo>
                      <a:pt x="1567735" y="982597"/>
                      <a:pt x="1580213" y="990598"/>
                      <a:pt x="1590786" y="1000599"/>
                    </a:cubicBezTo>
                    <a:cubicBezTo>
                      <a:pt x="1602120" y="1011268"/>
                      <a:pt x="1611169" y="1024317"/>
                      <a:pt x="1617170" y="1038699"/>
                    </a:cubicBezTo>
                    <a:cubicBezTo>
                      <a:pt x="1629457" y="1068036"/>
                      <a:pt x="1629267" y="1100707"/>
                      <a:pt x="1617265" y="1129949"/>
                    </a:cubicBezTo>
                    <a:cubicBezTo>
                      <a:pt x="1625266" y="1127853"/>
                      <a:pt x="1633172" y="1125758"/>
                      <a:pt x="1641173" y="1123662"/>
                    </a:cubicBezTo>
                    <a:cubicBezTo>
                      <a:pt x="1605930" y="1084991"/>
                      <a:pt x="1570783" y="1046319"/>
                      <a:pt x="1535541" y="1007648"/>
                    </a:cubicBezTo>
                    <a:cubicBezTo>
                      <a:pt x="1512681" y="982597"/>
                      <a:pt x="1476867" y="929924"/>
                      <a:pt x="1435719" y="943640"/>
                    </a:cubicBezTo>
                    <a:cubicBezTo>
                      <a:pt x="1415621" y="950307"/>
                      <a:pt x="1408858" y="970596"/>
                      <a:pt x="1405905" y="989646"/>
                    </a:cubicBezTo>
                    <a:cubicBezTo>
                      <a:pt x="1402762" y="1009743"/>
                      <a:pt x="1402191" y="1030032"/>
                      <a:pt x="1402762" y="1050415"/>
                    </a:cubicBezTo>
                    <a:cubicBezTo>
                      <a:pt x="1403905" y="1091468"/>
                      <a:pt x="1410382" y="1133949"/>
                      <a:pt x="1402191" y="1174621"/>
                    </a:cubicBezTo>
                    <a:cubicBezTo>
                      <a:pt x="1398762" y="1191861"/>
                      <a:pt x="1391999" y="1217198"/>
                      <a:pt x="1377235" y="1228628"/>
                    </a:cubicBezTo>
                    <a:cubicBezTo>
                      <a:pt x="1364376" y="1238534"/>
                      <a:pt x="1358661" y="1215864"/>
                      <a:pt x="1357137" y="1207006"/>
                    </a:cubicBezTo>
                    <a:cubicBezTo>
                      <a:pt x="1353518" y="1186242"/>
                      <a:pt x="1358185" y="1163191"/>
                      <a:pt x="1360281" y="1142426"/>
                    </a:cubicBezTo>
                    <a:cubicBezTo>
                      <a:pt x="1362948" y="1116614"/>
                      <a:pt x="1366281" y="1090896"/>
                      <a:pt x="1370472" y="1065274"/>
                    </a:cubicBezTo>
                    <a:cubicBezTo>
                      <a:pt x="1373997" y="1043271"/>
                      <a:pt x="1379807" y="1021173"/>
                      <a:pt x="1381617" y="998885"/>
                    </a:cubicBezTo>
                    <a:cubicBezTo>
                      <a:pt x="1382855" y="983359"/>
                      <a:pt x="1381521" y="965642"/>
                      <a:pt x="1372663" y="952308"/>
                    </a:cubicBezTo>
                    <a:cubicBezTo>
                      <a:pt x="1349136" y="916874"/>
                      <a:pt x="1303131" y="944402"/>
                      <a:pt x="1277413" y="962309"/>
                    </a:cubicBezTo>
                    <a:cubicBezTo>
                      <a:pt x="1244838" y="985074"/>
                      <a:pt x="1217310" y="1013839"/>
                      <a:pt x="1187116" y="1039557"/>
                    </a:cubicBezTo>
                    <a:cubicBezTo>
                      <a:pt x="1159017" y="1063464"/>
                      <a:pt x="1127109" y="1084800"/>
                      <a:pt x="1089104" y="1085848"/>
                    </a:cubicBezTo>
                    <a:cubicBezTo>
                      <a:pt x="1093866" y="1090610"/>
                      <a:pt x="1098629" y="1095373"/>
                      <a:pt x="1103391" y="1100135"/>
                    </a:cubicBezTo>
                    <a:cubicBezTo>
                      <a:pt x="1104153" y="1079942"/>
                      <a:pt x="1121870" y="1065370"/>
                      <a:pt x="1136443" y="1053558"/>
                    </a:cubicBezTo>
                    <a:cubicBezTo>
                      <a:pt x="1154255" y="1039080"/>
                      <a:pt x="1172257" y="1024888"/>
                      <a:pt x="1189783" y="1010124"/>
                    </a:cubicBezTo>
                    <a:cubicBezTo>
                      <a:pt x="1225311" y="980025"/>
                      <a:pt x="1259506" y="948212"/>
                      <a:pt x="1291129" y="913922"/>
                    </a:cubicBezTo>
                    <a:cubicBezTo>
                      <a:pt x="1353042" y="846580"/>
                      <a:pt x="1404667" y="769046"/>
                      <a:pt x="1433433" y="681702"/>
                    </a:cubicBezTo>
                    <a:cubicBezTo>
                      <a:pt x="1461246" y="597120"/>
                      <a:pt x="1467437" y="502537"/>
                      <a:pt x="1437528" y="417669"/>
                    </a:cubicBezTo>
                    <a:cubicBezTo>
                      <a:pt x="1412001" y="345279"/>
                      <a:pt x="1362567" y="279938"/>
                      <a:pt x="1295701" y="240980"/>
                    </a:cubicBezTo>
                    <a:cubicBezTo>
                      <a:pt x="1211500" y="192022"/>
                      <a:pt x="1113583" y="203833"/>
                      <a:pt x="1020238" y="200023"/>
                    </a:cubicBezTo>
                    <a:cubicBezTo>
                      <a:pt x="968327" y="197928"/>
                      <a:pt x="916606" y="201547"/>
                      <a:pt x="864695" y="201643"/>
                    </a:cubicBezTo>
                    <a:cubicBezTo>
                      <a:pt x="817165" y="201737"/>
                      <a:pt x="768397" y="202309"/>
                      <a:pt x="722772" y="217168"/>
                    </a:cubicBezTo>
                    <a:cubicBezTo>
                      <a:pt x="648192" y="241552"/>
                      <a:pt x="587422" y="298226"/>
                      <a:pt x="550465" y="366710"/>
                    </a:cubicBezTo>
                    <a:cubicBezTo>
                      <a:pt x="509603" y="442434"/>
                      <a:pt x="500364" y="529778"/>
                      <a:pt x="515032" y="613980"/>
                    </a:cubicBezTo>
                    <a:cubicBezTo>
                      <a:pt x="531034" y="706086"/>
                      <a:pt x="574849" y="790764"/>
                      <a:pt x="631999" y="864011"/>
                    </a:cubicBezTo>
                    <a:cubicBezTo>
                      <a:pt x="688673" y="936687"/>
                      <a:pt x="758015" y="995646"/>
                      <a:pt x="829071" y="1053653"/>
                    </a:cubicBezTo>
                    <a:cubicBezTo>
                      <a:pt x="843549" y="1065464"/>
                      <a:pt x="861266" y="1080038"/>
                      <a:pt x="862123" y="1100231"/>
                    </a:cubicBezTo>
                    <a:cubicBezTo>
                      <a:pt x="866886" y="1095468"/>
                      <a:pt x="871648" y="1090706"/>
                      <a:pt x="876411" y="1085943"/>
                    </a:cubicBezTo>
                    <a:cubicBezTo>
                      <a:pt x="807069" y="1083943"/>
                      <a:pt x="759539" y="1019078"/>
                      <a:pt x="710009" y="979073"/>
                    </a:cubicBezTo>
                    <a:cubicBezTo>
                      <a:pt x="696007" y="967738"/>
                      <a:pt x="681434" y="956975"/>
                      <a:pt x="665527" y="948498"/>
                    </a:cubicBezTo>
                    <a:cubicBezTo>
                      <a:pt x="649430" y="939830"/>
                      <a:pt x="629999" y="930495"/>
                      <a:pt x="611616" y="937449"/>
                    </a:cubicBezTo>
                    <a:cubicBezTo>
                      <a:pt x="576183" y="950688"/>
                      <a:pt x="582755" y="997456"/>
                      <a:pt x="588184" y="1026412"/>
                    </a:cubicBezTo>
                    <a:cubicBezTo>
                      <a:pt x="597995" y="1077847"/>
                      <a:pt x="604758" y="1129853"/>
                      <a:pt x="608663" y="1182146"/>
                    </a:cubicBezTo>
                    <a:cubicBezTo>
                      <a:pt x="609711" y="1196338"/>
                      <a:pt x="610663" y="1215960"/>
                      <a:pt x="600662" y="1227675"/>
                    </a:cubicBezTo>
                    <a:cubicBezTo>
                      <a:pt x="589041" y="1241296"/>
                      <a:pt x="575802" y="1212245"/>
                      <a:pt x="572087" y="1203863"/>
                    </a:cubicBezTo>
                    <a:cubicBezTo>
                      <a:pt x="555323" y="1166525"/>
                      <a:pt x="559133" y="1123091"/>
                      <a:pt x="561228" y="1083467"/>
                    </a:cubicBezTo>
                    <a:cubicBezTo>
                      <a:pt x="562371" y="1062321"/>
                      <a:pt x="563514" y="1041176"/>
                      <a:pt x="562562" y="1020030"/>
                    </a:cubicBezTo>
                    <a:cubicBezTo>
                      <a:pt x="561705" y="1001266"/>
                      <a:pt x="560847" y="978406"/>
                      <a:pt x="551132" y="961737"/>
                    </a:cubicBezTo>
                    <a:cubicBezTo>
                      <a:pt x="539988" y="942687"/>
                      <a:pt x="518175" y="938210"/>
                      <a:pt x="498554" y="946116"/>
                    </a:cubicBezTo>
                    <a:cubicBezTo>
                      <a:pt x="475884" y="955261"/>
                      <a:pt x="460359" y="974596"/>
                      <a:pt x="444357" y="992122"/>
                    </a:cubicBezTo>
                    <a:cubicBezTo>
                      <a:pt x="404352" y="1036032"/>
                      <a:pt x="364251" y="1080038"/>
                      <a:pt x="324246" y="1123948"/>
                    </a:cubicBezTo>
                    <a:cubicBezTo>
                      <a:pt x="332247" y="1126044"/>
                      <a:pt x="340153" y="1128139"/>
                      <a:pt x="348154" y="1130235"/>
                    </a:cubicBezTo>
                    <a:cubicBezTo>
                      <a:pt x="333009" y="1093468"/>
                      <a:pt x="337105" y="1051558"/>
                      <a:pt x="359394" y="1018506"/>
                    </a:cubicBezTo>
                    <a:cubicBezTo>
                      <a:pt x="380539" y="987169"/>
                      <a:pt x="431593" y="969357"/>
                      <a:pt x="421592" y="923637"/>
                    </a:cubicBezTo>
                    <a:cubicBezTo>
                      <a:pt x="416829" y="901730"/>
                      <a:pt x="398351" y="885347"/>
                      <a:pt x="383016" y="870297"/>
                    </a:cubicBezTo>
                    <a:cubicBezTo>
                      <a:pt x="365490" y="853057"/>
                      <a:pt x="347297" y="836388"/>
                      <a:pt x="328914" y="820005"/>
                    </a:cubicBezTo>
                    <a:cubicBezTo>
                      <a:pt x="292147" y="787239"/>
                      <a:pt x="254238" y="755712"/>
                      <a:pt x="217947" y="722469"/>
                    </a:cubicBezTo>
                    <a:cubicBezTo>
                      <a:pt x="147558" y="658080"/>
                      <a:pt x="81740" y="585214"/>
                      <a:pt x="48688" y="494060"/>
                    </a:cubicBezTo>
                    <a:cubicBezTo>
                      <a:pt x="33258" y="451388"/>
                      <a:pt x="25542" y="406144"/>
                      <a:pt x="29924" y="360710"/>
                    </a:cubicBezTo>
                    <a:cubicBezTo>
                      <a:pt x="34115" y="317657"/>
                      <a:pt x="50688" y="276699"/>
                      <a:pt x="73644" y="240314"/>
                    </a:cubicBezTo>
                    <a:cubicBezTo>
                      <a:pt x="128317" y="153445"/>
                      <a:pt x="214899" y="90485"/>
                      <a:pt x="292242" y="25239"/>
                    </a:cubicBezTo>
                    <a:cubicBezTo>
                      <a:pt x="288909" y="26668"/>
                      <a:pt x="285480" y="28001"/>
                      <a:pt x="282146" y="29430"/>
                    </a:cubicBezTo>
                    <a:cubicBezTo>
                      <a:pt x="464359" y="35526"/>
                      <a:pt x="646572" y="38479"/>
                      <a:pt x="828881" y="38098"/>
                    </a:cubicBezTo>
                    <a:cubicBezTo>
                      <a:pt x="1011094" y="37717"/>
                      <a:pt x="1193403" y="39241"/>
                      <a:pt x="1375616" y="36669"/>
                    </a:cubicBezTo>
                    <a:cubicBezTo>
                      <a:pt x="1478200" y="35240"/>
                      <a:pt x="1580689" y="32859"/>
                      <a:pt x="1683274" y="29430"/>
                    </a:cubicBezTo>
                    <a:cubicBezTo>
                      <a:pt x="1679940" y="28001"/>
                      <a:pt x="1676511" y="26668"/>
                      <a:pt x="1673177" y="25239"/>
                    </a:cubicBezTo>
                    <a:cubicBezTo>
                      <a:pt x="1774332" y="110679"/>
                      <a:pt x="1902729" y="199547"/>
                      <a:pt x="1931876" y="337469"/>
                    </a:cubicBezTo>
                    <a:cubicBezTo>
                      <a:pt x="1935591" y="355090"/>
                      <a:pt x="1963213" y="347470"/>
                      <a:pt x="1959403" y="32956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89" name="Google Shape;789;p48"/>
            <p:cNvGrpSpPr/>
            <p:nvPr/>
          </p:nvGrpSpPr>
          <p:grpSpPr>
            <a:xfrm>
              <a:off x="590740" y="3685603"/>
              <a:ext cx="923924" cy="845629"/>
              <a:chOff x="590740" y="3685603"/>
              <a:chExt cx="923924" cy="845629"/>
            </a:xfrm>
          </p:grpSpPr>
          <p:sp>
            <p:nvSpPr>
              <p:cNvPr id="790" name="Google Shape;790;p48"/>
              <p:cNvSpPr/>
              <p:nvPr/>
            </p:nvSpPr>
            <p:spPr>
              <a:xfrm>
                <a:off x="595503" y="3690365"/>
                <a:ext cx="914400" cy="836104"/>
              </a:xfrm>
              <a:custGeom>
                <a:avLst/>
                <a:gdLst/>
                <a:ahLst/>
                <a:cxnLst/>
                <a:rect l="l" t="t" r="r" b="b"/>
                <a:pathLst>
                  <a:path w="914400" h="836104" extrusionOk="0">
                    <a:moveTo>
                      <a:pt x="914400" y="418052"/>
                    </a:moveTo>
                    <a:cubicBezTo>
                      <a:pt x="914400" y="648936"/>
                      <a:pt x="709705" y="836105"/>
                      <a:pt x="457200" y="836105"/>
                    </a:cubicBezTo>
                    <a:cubicBezTo>
                      <a:pt x="204695" y="836105"/>
                      <a:pt x="0" y="648936"/>
                      <a:pt x="0" y="418052"/>
                    </a:cubicBezTo>
                    <a:cubicBezTo>
                      <a:pt x="0" y="187168"/>
                      <a:pt x="204695" y="0"/>
                      <a:pt x="457200" y="0"/>
                    </a:cubicBezTo>
                    <a:cubicBezTo>
                      <a:pt x="709705" y="0"/>
                      <a:pt x="914400" y="187168"/>
                      <a:pt x="914400" y="41805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1" name="Google Shape;791;p48"/>
              <p:cNvSpPr/>
              <p:nvPr/>
            </p:nvSpPr>
            <p:spPr>
              <a:xfrm>
                <a:off x="590740" y="3685603"/>
                <a:ext cx="923924" cy="845629"/>
              </a:xfrm>
              <a:custGeom>
                <a:avLst/>
                <a:gdLst/>
                <a:ahLst/>
                <a:cxnLst/>
                <a:rect l="l" t="t" r="r" b="b"/>
                <a:pathLst>
                  <a:path w="923924" h="845629" extrusionOk="0">
                    <a:moveTo>
                      <a:pt x="461962" y="845630"/>
                    </a:moveTo>
                    <a:cubicBezTo>
                      <a:pt x="207264" y="845630"/>
                      <a:pt x="0" y="655987"/>
                      <a:pt x="0" y="422815"/>
                    </a:cubicBezTo>
                    <a:cubicBezTo>
                      <a:pt x="0" y="189643"/>
                      <a:pt x="207264" y="0"/>
                      <a:pt x="461962" y="0"/>
                    </a:cubicBezTo>
                    <a:cubicBezTo>
                      <a:pt x="716661" y="0"/>
                      <a:pt x="923925" y="189643"/>
                      <a:pt x="923925" y="422815"/>
                    </a:cubicBezTo>
                    <a:cubicBezTo>
                      <a:pt x="923925" y="655987"/>
                      <a:pt x="716661" y="845630"/>
                      <a:pt x="461962" y="845630"/>
                    </a:cubicBezTo>
                    <a:close/>
                    <a:moveTo>
                      <a:pt x="461962" y="9430"/>
                    </a:moveTo>
                    <a:cubicBezTo>
                      <a:pt x="212503" y="9430"/>
                      <a:pt x="9525" y="194881"/>
                      <a:pt x="9525" y="422720"/>
                    </a:cubicBezTo>
                    <a:cubicBezTo>
                      <a:pt x="9525" y="650653"/>
                      <a:pt x="212503" y="836009"/>
                      <a:pt x="461962" y="836009"/>
                    </a:cubicBezTo>
                    <a:cubicBezTo>
                      <a:pt x="711422" y="836009"/>
                      <a:pt x="914400" y="650557"/>
                      <a:pt x="914400" y="422720"/>
                    </a:cubicBezTo>
                    <a:cubicBezTo>
                      <a:pt x="914400" y="194881"/>
                      <a:pt x="711422" y="9430"/>
                      <a:pt x="461962" y="943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92" name="Google Shape;792;p48"/>
            <p:cNvGrpSpPr/>
            <p:nvPr/>
          </p:nvGrpSpPr>
          <p:grpSpPr>
            <a:xfrm>
              <a:off x="1981009" y="3632834"/>
              <a:ext cx="923925" cy="845629"/>
              <a:chOff x="1981009" y="3632834"/>
              <a:chExt cx="923925" cy="845629"/>
            </a:xfrm>
          </p:grpSpPr>
          <p:sp>
            <p:nvSpPr>
              <p:cNvPr id="793" name="Google Shape;793;p48"/>
              <p:cNvSpPr/>
              <p:nvPr/>
            </p:nvSpPr>
            <p:spPr>
              <a:xfrm>
                <a:off x="1985772" y="3637597"/>
                <a:ext cx="914400" cy="836104"/>
              </a:xfrm>
              <a:custGeom>
                <a:avLst/>
                <a:gdLst/>
                <a:ahLst/>
                <a:cxnLst/>
                <a:rect l="l" t="t" r="r" b="b"/>
                <a:pathLst>
                  <a:path w="914400" h="836104" extrusionOk="0">
                    <a:moveTo>
                      <a:pt x="914400" y="418052"/>
                    </a:moveTo>
                    <a:cubicBezTo>
                      <a:pt x="914400" y="648936"/>
                      <a:pt x="709705" y="836105"/>
                      <a:pt x="457200" y="836105"/>
                    </a:cubicBezTo>
                    <a:cubicBezTo>
                      <a:pt x="204695" y="836105"/>
                      <a:pt x="0" y="648937"/>
                      <a:pt x="0" y="418052"/>
                    </a:cubicBezTo>
                    <a:cubicBezTo>
                      <a:pt x="0" y="187168"/>
                      <a:pt x="204695" y="0"/>
                      <a:pt x="457200" y="0"/>
                    </a:cubicBezTo>
                    <a:cubicBezTo>
                      <a:pt x="709705" y="0"/>
                      <a:pt x="914400" y="187168"/>
                      <a:pt x="914400" y="41805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4" name="Google Shape;794;p48"/>
              <p:cNvSpPr/>
              <p:nvPr/>
            </p:nvSpPr>
            <p:spPr>
              <a:xfrm>
                <a:off x="1981009" y="3632834"/>
                <a:ext cx="923925" cy="845629"/>
              </a:xfrm>
              <a:custGeom>
                <a:avLst/>
                <a:gdLst/>
                <a:ahLst/>
                <a:cxnLst/>
                <a:rect l="l" t="t" r="r" b="b"/>
                <a:pathLst>
                  <a:path w="923925" h="845629" extrusionOk="0">
                    <a:moveTo>
                      <a:pt x="461963" y="845630"/>
                    </a:moveTo>
                    <a:cubicBezTo>
                      <a:pt x="207264" y="845630"/>
                      <a:pt x="0" y="655987"/>
                      <a:pt x="0" y="422815"/>
                    </a:cubicBezTo>
                    <a:cubicBezTo>
                      <a:pt x="0" y="189643"/>
                      <a:pt x="207264" y="0"/>
                      <a:pt x="461963" y="0"/>
                    </a:cubicBezTo>
                    <a:cubicBezTo>
                      <a:pt x="716661" y="0"/>
                      <a:pt x="923925" y="189643"/>
                      <a:pt x="923925" y="422815"/>
                    </a:cubicBezTo>
                    <a:cubicBezTo>
                      <a:pt x="923925" y="655987"/>
                      <a:pt x="716756" y="845630"/>
                      <a:pt x="461963" y="845630"/>
                    </a:cubicBezTo>
                    <a:close/>
                    <a:moveTo>
                      <a:pt x="461963" y="9430"/>
                    </a:moveTo>
                    <a:cubicBezTo>
                      <a:pt x="212503" y="9430"/>
                      <a:pt x="9525" y="194881"/>
                      <a:pt x="9525" y="422720"/>
                    </a:cubicBezTo>
                    <a:cubicBezTo>
                      <a:pt x="9525" y="650558"/>
                      <a:pt x="212503" y="836009"/>
                      <a:pt x="461963" y="836009"/>
                    </a:cubicBezTo>
                    <a:cubicBezTo>
                      <a:pt x="711422" y="836009"/>
                      <a:pt x="914400" y="650558"/>
                      <a:pt x="914400" y="422720"/>
                    </a:cubicBezTo>
                    <a:cubicBezTo>
                      <a:pt x="914400" y="194881"/>
                      <a:pt x="711518" y="9430"/>
                      <a:pt x="461963" y="943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95" name="Google Shape;795;p48"/>
            <p:cNvGrpSpPr/>
            <p:nvPr/>
          </p:nvGrpSpPr>
          <p:grpSpPr>
            <a:xfrm>
              <a:off x="639776" y="4204641"/>
              <a:ext cx="2431684" cy="1180411"/>
              <a:chOff x="639776" y="4204641"/>
              <a:chExt cx="2431684" cy="1180411"/>
            </a:xfrm>
          </p:grpSpPr>
          <p:sp>
            <p:nvSpPr>
              <p:cNvPr id="796" name="Google Shape;796;p48"/>
              <p:cNvSpPr/>
              <p:nvPr/>
            </p:nvSpPr>
            <p:spPr>
              <a:xfrm>
                <a:off x="644494" y="4209600"/>
                <a:ext cx="2422265" cy="1170255"/>
              </a:xfrm>
              <a:custGeom>
                <a:avLst/>
                <a:gdLst/>
                <a:ahLst/>
                <a:cxnLst/>
                <a:rect l="l" t="t" r="r" b="b"/>
                <a:pathLst>
                  <a:path w="2422265" h="1170255" extrusionOk="0">
                    <a:moveTo>
                      <a:pt x="1266982" y="259"/>
                    </a:moveTo>
                    <a:cubicBezTo>
                      <a:pt x="931417" y="-4789"/>
                      <a:pt x="677766" y="64838"/>
                      <a:pt x="502030" y="135609"/>
                    </a:cubicBezTo>
                    <a:cubicBezTo>
                      <a:pt x="326579" y="206284"/>
                      <a:pt x="157225" y="277246"/>
                      <a:pt x="64927" y="448505"/>
                    </a:cubicBezTo>
                    <a:cubicBezTo>
                      <a:pt x="45592" y="484415"/>
                      <a:pt x="-45467" y="664056"/>
                      <a:pt x="28542" y="829124"/>
                    </a:cubicBezTo>
                    <a:cubicBezTo>
                      <a:pt x="125506" y="1045437"/>
                      <a:pt x="442308" y="1094586"/>
                      <a:pt x="747965" y="1142020"/>
                    </a:cubicBezTo>
                    <a:cubicBezTo>
                      <a:pt x="910652" y="1167262"/>
                      <a:pt x="1453958" y="1235842"/>
                      <a:pt x="2022791" y="989811"/>
                    </a:cubicBezTo>
                    <a:cubicBezTo>
                      <a:pt x="2349594" y="848460"/>
                      <a:pt x="2400077" y="726445"/>
                      <a:pt x="2414364" y="668438"/>
                    </a:cubicBezTo>
                    <a:cubicBezTo>
                      <a:pt x="2450464" y="521753"/>
                      <a:pt x="2352832" y="387640"/>
                      <a:pt x="2323305" y="347064"/>
                    </a:cubicBezTo>
                    <a:cubicBezTo>
                      <a:pt x="2079846" y="12451"/>
                      <a:pt x="1525872" y="4164"/>
                      <a:pt x="1266982" y="259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7" name="Google Shape;797;p48"/>
              <p:cNvSpPr/>
              <p:nvPr/>
            </p:nvSpPr>
            <p:spPr>
              <a:xfrm>
                <a:off x="639776" y="4204641"/>
                <a:ext cx="2431684" cy="1180411"/>
              </a:xfrm>
              <a:custGeom>
                <a:avLst/>
                <a:gdLst/>
                <a:ahLst/>
                <a:cxnLst/>
                <a:rect l="l" t="t" r="r" b="b"/>
                <a:pathLst>
                  <a:path w="2431684" h="1180411" extrusionOk="0">
                    <a:moveTo>
                      <a:pt x="1125492" y="1180412"/>
                    </a:moveTo>
                    <a:cubicBezTo>
                      <a:pt x="974616" y="1180412"/>
                      <a:pt x="846124" y="1166696"/>
                      <a:pt x="752017" y="1152123"/>
                    </a:cubicBezTo>
                    <a:cubicBezTo>
                      <a:pt x="444740" y="1104402"/>
                      <a:pt x="127082" y="1055063"/>
                      <a:pt x="28974" y="836369"/>
                    </a:cubicBezTo>
                    <a:cubicBezTo>
                      <a:pt x="-43130" y="675587"/>
                      <a:pt x="38785" y="500803"/>
                      <a:pt x="65550" y="451082"/>
                    </a:cubicBezTo>
                    <a:cubicBezTo>
                      <a:pt x="160610" y="274679"/>
                      <a:pt x="335679" y="204099"/>
                      <a:pt x="505034" y="135900"/>
                    </a:cubicBezTo>
                    <a:cubicBezTo>
                      <a:pt x="738777" y="41793"/>
                      <a:pt x="996714" y="-3927"/>
                      <a:pt x="1271701" y="264"/>
                    </a:cubicBezTo>
                    <a:lnTo>
                      <a:pt x="1271701" y="264"/>
                    </a:lnTo>
                    <a:cubicBezTo>
                      <a:pt x="1536306" y="4265"/>
                      <a:pt x="2086850" y="12456"/>
                      <a:pt x="2331738" y="348974"/>
                    </a:cubicBezTo>
                    <a:cubicBezTo>
                      <a:pt x="2417082" y="466227"/>
                      <a:pt x="2447943" y="575860"/>
                      <a:pt x="2423654" y="674729"/>
                    </a:cubicBezTo>
                    <a:cubicBezTo>
                      <a:pt x="2395079" y="790839"/>
                      <a:pt x="2266111" y="897138"/>
                      <a:pt x="2029319" y="999532"/>
                    </a:cubicBezTo>
                    <a:cubicBezTo>
                      <a:pt x="1702421" y="1140883"/>
                      <a:pt x="1381715" y="1180412"/>
                      <a:pt x="1125492" y="1180412"/>
                    </a:cubicBezTo>
                    <a:close/>
                    <a:moveTo>
                      <a:pt x="1237697" y="9980"/>
                    </a:moveTo>
                    <a:cubicBezTo>
                      <a:pt x="976616" y="9980"/>
                      <a:pt x="731443" y="55414"/>
                      <a:pt x="508558" y="145235"/>
                    </a:cubicBezTo>
                    <a:cubicBezTo>
                      <a:pt x="340727" y="212862"/>
                      <a:pt x="167277" y="282680"/>
                      <a:pt x="73932" y="455940"/>
                    </a:cubicBezTo>
                    <a:cubicBezTo>
                      <a:pt x="47738" y="504613"/>
                      <a:pt x="-32462" y="675491"/>
                      <a:pt x="37642" y="831892"/>
                    </a:cubicBezTo>
                    <a:cubicBezTo>
                      <a:pt x="133463" y="1045728"/>
                      <a:pt x="448646" y="1094687"/>
                      <a:pt x="753446" y="1142026"/>
                    </a:cubicBezTo>
                    <a:cubicBezTo>
                      <a:pt x="1006620" y="1181364"/>
                      <a:pt x="1508492" y="1213844"/>
                      <a:pt x="2025795" y="990102"/>
                    </a:cubicBezTo>
                    <a:cubicBezTo>
                      <a:pt x="2259634" y="888947"/>
                      <a:pt x="2386793" y="784934"/>
                      <a:pt x="2414511" y="672062"/>
                    </a:cubicBezTo>
                    <a:cubicBezTo>
                      <a:pt x="2438037" y="576336"/>
                      <a:pt x="2407748" y="469656"/>
                      <a:pt x="2324309" y="355070"/>
                    </a:cubicBezTo>
                    <a:cubicBezTo>
                      <a:pt x="2082183" y="22362"/>
                      <a:pt x="1534781" y="14171"/>
                      <a:pt x="1271701" y="10265"/>
                    </a:cubicBezTo>
                    <a:cubicBezTo>
                      <a:pt x="1260271" y="10075"/>
                      <a:pt x="1248936" y="9980"/>
                      <a:pt x="1237697" y="998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98" name="Google Shape;798;p48"/>
            <p:cNvSpPr/>
            <p:nvPr/>
          </p:nvSpPr>
          <p:spPr>
            <a:xfrm>
              <a:off x="525780" y="3698747"/>
              <a:ext cx="914400" cy="836104"/>
            </a:xfrm>
            <a:custGeom>
              <a:avLst/>
              <a:gdLst/>
              <a:ahLst/>
              <a:cxnLst/>
              <a:rect l="l" t="t" r="r" b="b"/>
              <a:pathLst>
                <a:path w="914400" h="836104" extrusionOk="0">
                  <a:moveTo>
                    <a:pt x="914400" y="418052"/>
                  </a:moveTo>
                  <a:cubicBezTo>
                    <a:pt x="914400" y="648936"/>
                    <a:pt x="709705" y="836105"/>
                    <a:pt x="457200" y="836105"/>
                  </a:cubicBezTo>
                  <a:cubicBezTo>
                    <a:pt x="204695" y="836105"/>
                    <a:pt x="0" y="648936"/>
                    <a:pt x="0" y="418052"/>
                  </a:cubicBezTo>
                  <a:cubicBezTo>
                    <a:pt x="0" y="187168"/>
                    <a:pt x="204695" y="0"/>
                    <a:pt x="457200" y="0"/>
                  </a:cubicBezTo>
                  <a:cubicBezTo>
                    <a:pt x="709705" y="0"/>
                    <a:pt x="914400" y="187168"/>
                    <a:pt x="914400" y="41805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9" name="Google Shape;799;p48"/>
            <p:cNvSpPr/>
            <p:nvPr/>
          </p:nvSpPr>
          <p:spPr>
            <a:xfrm>
              <a:off x="1916049" y="3645979"/>
              <a:ext cx="914399" cy="836104"/>
            </a:xfrm>
            <a:custGeom>
              <a:avLst/>
              <a:gdLst/>
              <a:ahLst/>
              <a:cxnLst/>
              <a:rect l="l" t="t" r="r" b="b"/>
              <a:pathLst>
                <a:path w="914399" h="836104" extrusionOk="0">
                  <a:moveTo>
                    <a:pt x="914400" y="418052"/>
                  </a:moveTo>
                  <a:cubicBezTo>
                    <a:pt x="914400" y="648936"/>
                    <a:pt x="709705" y="836105"/>
                    <a:pt x="457200" y="836105"/>
                  </a:cubicBezTo>
                  <a:cubicBezTo>
                    <a:pt x="204695" y="836105"/>
                    <a:pt x="0" y="648937"/>
                    <a:pt x="0" y="418052"/>
                  </a:cubicBezTo>
                  <a:cubicBezTo>
                    <a:pt x="0" y="187169"/>
                    <a:pt x="204695" y="0"/>
                    <a:pt x="457200" y="0"/>
                  </a:cubicBezTo>
                  <a:cubicBezTo>
                    <a:pt x="709705" y="0"/>
                    <a:pt x="914400" y="187168"/>
                    <a:pt x="914400" y="41805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0" name="Google Shape;800;p48"/>
            <p:cNvSpPr/>
            <p:nvPr/>
          </p:nvSpPr>
          <p:spPr>
            <a:xfrm>
              <a:off x="668178" y="3828954"/>
              <a:ext cx="629602" cy="575690"/>
            </a:xfrm>
            <a:custGeom>
              <a:avLst/>
              <a:gdLst/>
              <a:ahLst/>
              <a:cxnLst/>
              <a:rect l="l" t="t" r="r" b="b"/>
              <a:pathLst>
                <a:path w="629602" h="575690" extrusionOk="0">
                  <a:moveTo>
                    <a:pt x="629603" y="287845"/>
                  </a:moveTo>
                  <a:cubicBezTo>
                    <a:pt x="629603" y="446818"/>
                    <a:pt x="488661" y="575691"/>
                    <a:pt x="314801" y="575691"/>
                  </a:cubicBezTo>
                  <a:cubicBezTo>
                    <a:pt x="140941" y="575691"/>
                    <a:pt x="0" y="446818"/>
                    <a:pt x="0" y="287845"/>
                  </a:cubicBezTo>
                  <a:cubicBezTo>
                    <a:pt x="0" y="128873"/>
                    <a:pt x="140941" y="0"/>
                    <a:pt x="314801" y="0"/>
                  </a:cubicBezTo>
                  <a:cubicBezTo>
                    <a:pt x="488661" y="0"/>
                    <a:pt x="629603" y="128873"/>
                    <a:pt x="629603" y="2878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1" name="Google Shape;801;p48"/>
            <p:cNvSpPr/>
            <p:nvPr/>
          </p:nvSpPr>
          <p:spPr>
            <a:xfrm>
              <a:off x="2058447" y="3776185"/>
              <a:ext cx="629602" cy="575690"/>
            </a:xfrm>
            <a:custGeom>
              <a:avLst/>
              <a:gdLst/>
              <a:ahLst/>
              <a:cxnLst/>
              <a:rect l="l" t="t" r="r" b="b"/>
              <a:pathLst>
                <a:path w="629602" h="575690" extrusionOk="0">
                  <a:moveTo>
                    <a:pt x="629603" y="287846"/>
                  </a:moveTo>
                  <a:cubicBezTo>
                    <a:pt x="629603" y="446818"/>
                    <a:pt x="488661" y="575691"/>
                    <a:pt x="314801" y="575691"/>
                  </a:cubicBezTo>
                  <a:cubicBezTo>
                    <a:pt x="140941" y="575691"/>
                    <a:pt x="0" y="446818"/>
                    <a:pt x="0" y="287846"/>
                  </a:cubicBezTo>
                  <a:cubicBezTo>
                    <a:pt x="0" y="128873"/>
                    <a:pt x="140941" y="0"/>
                    <a:pt x="314801" y="0"/>
                  </a:cubicBezTo>
                  <a:cubicBezTo>
                    <a:pt x="488661" y="0"/>
                    <a:pt x="629603" y="128873"/>
                    <a:pt x="629603" y="2878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2" name="Google Shape;802;p48"/>
            <p:cNvSpPr/>
            <p:nvPr/>
          </p:nvSpPr>
          <p:spPr>
            <a:xfrm>
              <a:off x="787431" y="3937920"/>
              <a:ext cx="510349" cy="466725"/>
            </a:xfrm>
            <a:custGeom>
              <a:avLst/>
              <a:gdLst/>
              <a:ahLst/>
              <a:cxnLst/>
              <a:rect l="l" t="t" r="r" b="b"/>
              <a:pathLst>
                <a:path w="510349" h="466725" extrusionOk="0">
                  <a:moveTo>
                    <a:pt x="510350" y="233362"/>
                  </a:moveTo>
                  <a:cubicBezTo>
                    <a:pt x="510350" y="362245"/>
                    <a:pt x="396104" y="466725"/>
                    <a:pt x="255175" y="466725"/>
                  </a:cubicBezTo>
                  <a:cubicBezTo>
                    <a:pt x="114246" y="466725"/>
                    <a:pt x="0" y="362245"/>
                    <a:pt x="0" y="233362"/>
                  </a:cubicBezTo>
                  <a:cubicBezTo>
                    <a:pt x="0" y="104480"/>
                    <a:pt x="114246" y="0"/>
                    <a:pt x="255175" y="0"/>
                  </a:cubicBezTo>
                  <a:cubicBezTo>
                    <a:pt x="396104" y="0"/>
                    <a:pt x="510350" y="104480"/>
                    <a:pt x="510350" y="233362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3" name="Google Shape;803;p48"/>
            <p:cNvSpPr/>
            <p:nvPr/>
          </p:nvSpPr>
          <p:spPr>
            <a:xfrm>
              <a:off x="2177700" y="3861720"/>
              <a:ext cx="510349" cy="466725"/>
            </a:xfrm>
            <a:custGeom>
              <a:avLst/>
              <a:gdLst/>
              <a:ahLst/>
              <a:cxnLst/>
              <a:rect l="l" t="t" r="r" b="b"/>
              <a:pathLst>
                <a:path w="510349" h="466725" extrusionOk="0">
                  <a:moveTo>
                    <a:pt x="510350" y="233362"/>
                  </a:moveTo>
                  <a:cubicBezTo>
                    <a:pt x="510350" y="362245"/>
                    <a:pt x="396104" y="466725"/>
                    <a:pt x="255175" y="466725"/>
                  </a:cubicBezTo>
                  <a:cubicBezTo>
                    <a:pt x="114246" y="466725"/>
                    <a:pt x="0" y="362245"/>
                    <a:pt x="0" y="233362"/>
                  </a:cubicBezTo>
                  <a:cubicBezTo>
                    <a:pt x="0" y="104480"/>
                    <a:pt x="114246" y="0"/>
                    <a:pt x="255175" y="0"/>
                  </a:cubicBezTo>
                  <a:cubicBezTo>
                    <a:pt x="396104" y="0"/>
                    <a:pt x="510350" y="104480"/>
                    <a:pt x="510350" y="233362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4" name="Google Shape;804;p48"/>
            <p:cNvSpPr/>
            <p:nvPr/>
          </p:nvSpPr>
          <p:spPr>
            <a:xfrm>
              <a:off x="829818" y="3981163"/>
              <a:ext cx="181165" cy="165734"/>
            </a:xfrm>
            <a:custGeom>
              <a:avLst/>
              <a:gdLst/>
              <a:ahLst/>
              <a:cxnLst/>
              <a:rect l="l" t="t" r="r" b="b"/>
              <a:pathLst>
                <a:path w="181165" h="165734" extrusionOk="0">
                  <a:moveTo>
                    <a:pt x="181166" y="82868"/>
                  </a:moveTo>
                  <a:cubicBezTo>
                    <a:pt x="181166" y="128634"/>
                    <a:pt x="140610" y="165735"/>
                    <a:pt x="90583" y="165735"/>
                  </a:cubicBezTo>
                  <a:cubicBezTo>
                    <a:pt x="40555" y="165735"/>
                    <a:pt x="0" y="128634"/>
                    <a:pt x="0" y="82868"/>
                  </a:cubicBezTo>
                  <a:cubicBezTo>
                    <a:pt x="0" y="37101"/>
                    <a:pt x="40555" y="0"/>
                    <a:pt x="90583" y="0"/>
                  </a:cubicBezTo>
                  <a:cubicBezTo>
                    <a:pt x="140610" y="0"/>
                    <a:pt x="181166" y="37101"/>
                    <a:pt x="181166" y="8286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5" name="Google Shape;805;p48"/>
            <p:cNvSpPr/>
            <p:nvPr/>
          </p:nvSpPr>
          <p:spPr>
            <a:xfrm>
              <a:off x="2192083" y="3916298"/>
              <a:ext cx="181165" cy="165734"/>
            </a:xfrm>
            <a:custGeom>
              <a:avLst/>
              <a:gdLst/>
              <a:ahLst/>
              <a:cxnLst/>
              <a:rect l="l" t="t" r="r" b="b"/>
              <a:pathLst>
                <a:path w="181165" h="165734" extrusionOk="0">
                  <a:moveTo>
                    <a:pt x="181166" y="82867"/>
                  </a:moveTo>
                  <a:cubicBezTo>
                    <a:pt x="181166" y="128634"/>
                    <a:pt x="140610" y="165735"/>
                    <a:pt x="90583" y="165735"/>
                  </a:cubicBezTo>
                  <a:cubicBezTo>
                    <a:pt x="40555" y="165735"/>
                    <a:pt x="0" y="128634"/>
                    <a:pt x="0" y="82867"/>
                  </a:cubicBezTo>
                  <a:cubicBezTo>
                    <a:pt x="0" y="37101"/>
                    <a:pt x="40555" y="0"/>
                    <a:pt x="90583" y="0"/>
                  </a:cubicBezTo>
                  <a:cubicBezTo>
                    <a:pt x="140610" y="0"/>
                    <a:pt x="181166" y="37101"/>
                    <a:pt x="181166" y="8286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6" name="Google Shape;806;p48"/>
            <p:cNvSpPr/>
            <p:nvPr/>
          </p:nvSpPr>
          <p:spPr>
            <a:xfrm>
              <a:off x="536766" y="4171304"/>
              <a:ext cx="2422265" cy="1189416"/>
            </a:xfrm>
            <a:custGeom>
              <a:avLst/>
              <a:gdLst/>
              <a:ahLst/>
              <a:cxnLst/>
              <a:rect l="l" t="t" r="r" b="b"/>
              <a:pathLst>
                <a:path w="2422265" h="1189416" extrusionOk="0">
                  <a:moveTo>
                    <a:pt x="1266982" y="264"/>
                  </a:moveTo>
                  <a:cubicBezTo>
                    <a:pt x="931417" y="-4879"/>
                    <a:pt x="677766" y="65892"/>
                    <a:pt x="502030" y="137805"/>
                  </a:cubicBezTo>
                  <a:cubicBezTo>
                    <a:pt x="326579" y="209624"/>
                    <a:pt x="157225" y="281728"/>
                    <a:pt x="64927" y="455845"/>
                  </a:cubicBezTo>
                  <a:cubicBezTo>
                    <a:pt x="45592" y="492326"/>
                    <a:pt x="-45467" y="674920"/>
                    <a:pt x="28542" y="842655"/>
                  </a:cubicBezTo>
                  <a:cubicBezTo>
                    <a:pt x="125506" y="1062397"/>
                    <a:pt x="442308" y="1112403"/>
                    <a:pt x="747965" y="1160695"/>
                  </a:cubicBezTo>
                  <a:cubicBezTo>
                    <a:pt x="910652" y="1186413"/>
                    <a:pt x="1453958" y="1256040"/>
                    <a:pt x="2022791" y="1006009"/>
                  </a:cubicBezTo>
                  <a:cubicBezTo>
                    <a:pt x="2349594" y="862372"/>
                    <a:pt x="2400076" y="738357"/>
                    <a:pt x="2414364" y="679397"/>
                  </a:cubicBezTo>
                  <a:cubicBezTo>
                    <a:pt x="2450464" y="530331"/>
                    <a:pt x="2352832" y="394028"/>
                    <a:pt x="2323305" y="352785"/>
                  </a:cubicBezTo>
                  <a:cubicBezTo>
                    <a:pt x="2079751" y="12647"/>
                    <a:pt x="1525872" y="4170"/>
                    <a:pt x="1266982" y="26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7" name="Google Shape;807;p48"/>
            <p:cNvSpPr/>
            <p:nvPr/>
          </p:nvSpPr>
          <p:spPr>
            <a:xfrm>
              <a:off x="962380" y="4673643"/>
              <a:ext cx="1527418" cy="523516"/>
            </a:xfrm>
            <a:custGeom>
              <a:avLst/>
              <a:gdLst/>
              <a:ahLst/>
              <a:cxnLst/>
              <a:rect l="l" t="t" r="r" b="b"/>
              <a:pathLst>
                <a:path w="1527418" h="523516" extrusionOk="0">
                  <a:moveTo>
                    <a:pt x="1503058" y="3906"/>
                  </a:moveTo>
                  <a:cubicBezTo>
                    <a:pt x="1484389" y="20479"/>
                    <a:pt x="1466482" y="37910"/>
                    <a:pt x="1448765" y="55531"/>
                  </a:cubicBezTo>
                  <a:cubicBezTo>
                    <a:pt x="1305319" y="182118"/>
                    <a:pt x="1125772" y="266034"/>
                    <a:pt x="939463" y="306991"/>
                  </a:cubicBezTo>
                  <a:cubicBezTo>
                    <a:pt x="834307" y="330137"/>
                    <a:pt x="726484" y="337662"/>
                    <a:pt x="619042" y="337376"/>
                  </a:cubicBezTo>
                  <a:cubicBezTo>
                    <a:pt x="516172" y="337090"/>
                    <a:pt x="412636" y="327851"/>
                    <a:pt x="313195" y="300419"/>
                  </a:cubicBezTo>
                  <a:cubicBezTo>
                    <a:pt x="204895" y="270606"/>
                    <a:pt x="103930" y="217932"/>
                    <a:pt x="24873" y="137351"/>
                  </a:cubicBezTo>
                  <a:cubicBezTo>
                    <a:pt x="18967" y="131350"/>
                    <a:pt x="11538" y="132398"/>
                    <a:pt x="6394" y="136494"/>
                  </a:cubicBezTo>
                  <a:cubicBezTo>
                    <a:pt x="679" y="140208"/>
                    <a:pt x="-2464" y="147352"/>
                    <a:pt x="2394" y="154686"/>
                  </a:cubicBezTo>
                  <a:cubicBezTo>
                    <a:pt x="2394" y="154686"/>
                    <a:pt x="2394" y="154686"/>
                    <a:pt x="2489" y="154782"/>
                  </a:cubicBezTo>
                  <a:cubicBezTo>
                    <a:pt x="2680" y="155163"/>
                    <a:pt x="2965" y="155448"/>
                    <a:pt x="3251" y="155829"/>
                  </a:cubicBezTo>
                  <a:cubicBezTo>
                    <a:pt x="25349" y="188500"/>
                    <a:pt x="56686" y="214980"/>
                    <a:pt x="87357" y="239268"/>
                  </a:cubicBezTo>
                  <a:cubicBezTo>
                    <a:pt x="132886" y="275368"/>
                    <a:pt x="181369" y="307658"/>
                    <a:pt x="231280" y="337376"/>
                  </a:cubicBezTo>
                  <a:cubicBezTo>
                    <a:pt x="345675" y="405765"/>
                    <a:pt x="469595" y="464249"/>
                    <a:pt x="598849" y="498825"/>
                  </a:cubicBezTo>
                  <a:cubicBezTo>
                    <a:pt x="655809" y="514065"/>
                    <a:pt x="715531" y="525209"/>
                    <a:pt x="774681" y="523304"/>
                  </a:cubicBezTo>
                  <a:cubicBezTo>
                    <a:pt x="835260" y="521399"/>
                    <a:pt x="893934" y="504254"/>
                    <a:pt x="949369" y="480632"/>
                  </a:cubicBezTo>
                  <a:cubicBezTo>
                    <a:pt x="1070623" y="428911"/>
                    <a:pt x="1177588" y="345758"/>
                    <a:pt x="1275886" y="259366"/>
                  </a:cubicBezTo>
                  <a:cubicBezTo>
                    <a:pt x="1341895" y="201359"/>
                    <a:pt x="1403426" y="138875"/>
                    <a:pt x="1466386" y="77820"/>
                  </a:cubicBezTo>
                  <a:cubicBezTo>
                    <a:pt x="1486008" y="60579"/>
                    <a:pt x="1505058" y="42768"/>
                    <a:pt x="1523155" y="24099"/>
                  </a:cubicBezTo>
                  <a:cubicBezTo>
                    <a:pt x="1536109" y="10764"/>
                    <a:pt x="1516678" y="-8286"/>
                    <a:pt x="1503058" y="390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3"/>
          <p:cNvSpPr/>
          <p:nvPr/>
        </p:nvSpPr>
        <p:spPr>
          <a:xfrm>
            <a:off x="-2199" y="0"/>
            <a:ext cx="12204060" cy="6870957"/>
          </a:xfrm>
          <a:custGeom>
            <a:avLst/>
            <a:gdLst/>
            <a:ahLst/>
            <a:cxnLst/>
            <a:rect l="l" t="t" r="r" b="b"/>
            <a:pathLst>
              <a:path w="12204060" h="6870957" extrusionOk="0">
                <a:moveTo>
                  <a:pt x="12204061" y="508642"/>
                </a:moveTo>
                <a:lnTo>
                  <a:pt x="12204061" y="3235935"/>
                </a:lnTo>
                <a:cubicBezTo>
                  <a:pt x="11982949" y="3505429"/>
                  <a:pt x="11731682" y="3753833"/>
                  <a:pt x="11489004" y="4004814"/>
                </a:cubicBezTo>
                <a:cubicBezTo>
                  <a:pt x="11077510" y="4430336"/>
                  <a:pt x="10672982" y="4891072"/>
                  <a:pt x="10491569" y="5454491"/>
                </a:cubicBezTo>
                <a:cubicBezTo>
                  <a:pt x="10382398" y="5793839"/>
                  <a:pt x="10357682" y="6161340"/>
                  <a:pt x="10201177" y="6481699"/>
                </a:cubicBezTo>
                <a:cubicBezTo>
                  <a:pt x="10128841" y="6629710"/>
                  <a:pt x="10031406" y="6759495"/>
                  <a:pt x="9915554" y="6870957"/>
                </a:cubicBezTo>
                <a:lnTo>
                  <a:pt x="6753960" y="6870957"/>
                </a:lnTo>
                <a:cubicBezTo>
                  <a:pt x="6643070" y="6818184"/>
                  <a:pt x="6533040" y="6763980"/>
                  <a:pt x="6423677" y="6709680"/>
                </a:cubicBezTo>
                <a:cubicBezTo>
                  <a:pt x="6075549" y="6537048"/>
                  <a:pt x="5645255" y="6365370"/>
                  <a:pt x="5321175" y="6579800"/>
                </a:cubicBezTo>
                <a:cubicBezTo>
                  <a:pt x="5210190" y="6653282"/>
                  <a:pt x="5131556" y="6761690"/>
                  <a:pt x="5053303" y="6870957"/>
                </a:cubicBezTo>
                <a:lnTo>
                  <a:pt x="0" y="6870957"/>
                </a:lnTo>
                <a:lnTo>
                  <a:pt x="0" y="4300456"/>
                </a:lnTo>
                <a:cubicBezTo>
                  <a:pt x="161181" y="4252168"/>
                  <a:pt x="334864" y="4279080"/>
                  <a:pt x="500721" y="4250069"/>
                </a:cubicBezTo>
                <a:cubicBezTo>
                  <a:pt x="802852" y="4197105"/>
                  <a:pt x="1041714" y="3944407"/>
                  <a:pt x="1051925" y="3631492"/>
                </a:cubicBezTo>
                <a:cubicBezTo>
                  <a:pt x="1062804" y="3299682"/>
                  <a:pt x="827187" y="3018927"/>
                  <a:pt x="685664" y="2718704"/>
                </a:cubicBezTo>
                <a:cubicBezTo>
                  <a:pt x="269971" y="1837122"/>
                  <a:pt x="727653" y="715820"/>
                  <a:pt x="1538904" y="175782"/>
                </a:cubicBezTo>
                <a:cubicBezTo>
                  <a:pt x="1637769" y="109935"/>
                  <a:pt x="1740356" y="51437"/>
                  <a:pt x="1845997" y="0"/>
                </a:cubicBezTo>
                <a:lnTo>
                  <a:pt x="5156749" y="0"/>
                </a:lnTo>
                <a:cubicBezTo>
                  <a:pt x="5337016" y="28152"/>
                  <a:pt x="5517856" y="38363"/>
                  <a:pt x="5699077" y="12406"/>
                </a:cubicBezTo>
                <a:cubicBezTo>
                  <a:pt x="5723508" y="8875"/>
                  <a:pt x="5747747" y="4771"/>
                  <a:pt x="5771795" y="0"/>
                </a:cubicBezTo>
                <a:lnTo>
                  <a:pt x="9475718" y="0"/>
                </a:lnTo>
                <a:cubicBezTo>
                  <a:pt x="10004305" y="121769"/>
                  <a:pt x="10559802" y="94571"/>
                  <a:pt x="11101176" y="156123"/>
                </a:cubicBezTo>
                <a:cubicBezTo>
                  <a:pt x="11484614" y="199735"/>
                  <a:pt x="11883797" y="303849"/>
                  <a:pt x="12204061" y="50864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43"/>
          <p:cNvSpPr/>
          <p:nvPr/>
        </p:nvSpPr>
        <p:spPr>
          <a:xfrm>
            <a:off x="0" y="89538"/>
            <a:ext cx="11240011" cy="6783136"/>
          </a:xfrm>
          <a:custGeom>
            <a:avLst/>
            <a:gdLst/>
            <a:ahLst/>
            <a:cxnLst/>
            <a:rect l="l" t="t" r="r" b="b"/>
            <a:pathLst>
              <a:path w="11268181" h="6783136" extrusionOk="0">
                <a:moveTo>
                  <a:pt x="0" y="4561718"/>
                </a:moveTo>
                <a:cubicBezTo>
                  <a:pt x="572580" y="4759449"/>
                  <a:pt x="1218545" y="4735496"/>
                  <a:pt x="1774902" y="4495967"/>
                </a:cubicBezTo>
                <a:cubicBezTo>
                  <a:pt x="2048118" y="4378301"/>
                  <a:pt x="2331354" y="4151655"/>
                  <a:pt x="2310073" y="3854963"/>
                </a:cubicBezTo>
                <a:cubicBezTo>
                  <a:pt x="2295854" y="3656374"/>
                  <a:pt x="2145457" y="3494047"/>
                  <a:pt x="1983512" y="3378004"/>
                </a:cubicBezTo>
                <a:cubicBezTo>
                  <a:pt x="1821567" y="3261962"/>
                  <a:pt x="1638055" y="3172544"/>
                  <a:pt x="1500827" y="3028254"/>
                </a:cubicBezTo>
                <a:cubicBezTo>
                  <a:pt x="1147259" y="2656459"/>
                  <a:pt x="1214346" y="2045039"/>
                  <a:pt x="1443569" y="1586021"/>
                </a:cubicBezTo>
                <a:cubicBezTo>
                  <a:pt x="1949825" y="572459"/>
                  <a:pt x="3167320" y="-30945"/>
                  <a:pt x="4280225" y="180051"/>
                </a:cubicBezTo>
                <a:cubicBezTo>
                  <a:pt x="4731131" y="265556"/>
                  <a:pt x="5159803" y="469108"/>
                  <a:pt x="5618058" y="493634"/>
                </a:cubicBezTo>
                <a:cubicBezTo>
                  <a:pt x="6083279" y="518446"/>
                  <a:pt x="6535426" y="356978"/>
                  <a:pt x="6978603" y="213165"/>
                </a:cubicBezTo>
                <a:cubicBezTo>
                  <a:pt x="7421779" y="69352"/>
                  <a:pt x="7891199" y="-60146"/>
                  <a:pt x="8348404" y="29653"/>
                </a:cubicBezTo>
                <a:cubicBezTo>
                  <a:pt x="8619425" y="82903"/>
                  <a:pt x="8791390" y="139684"/>
                  <a:pt x="8939783" y="331976"/>
                </a:cubicBezTo>
                <a:cubicBezTo>
                  <a:pt x="9114325" y="558240"/>
                  <a:pt x="9432011" y="621605"/>
                  <a:pt x="9679556" y="479033"/>
                </a:cubicBezTo>
                <a:cubicBezTo>
                  <a:pt x="9829477" y="392669"/>
                  <a:pt x="9999533" y="341518"/>
                  <a:pt x="10172643" y="336842"/>
                </a:cubicBezTo>
                <a:cubicBezTo>
                  <a:pt x="10568391" y="326250"/>
                  <a:pt x="10960704" y="559290"/>
                  <a:pt x="11140780" y="911903"/>
                </a:cubicBezTo>
                <a:cubicBezTo>
                  <a:pt x="11394242" y="1408330"/>
                  <a:pt x="11222468" y="2007535"/>
                  <a:pt x="11032562" y="2531636"/>
                </a:cubicBezTo>
                <a:cubicBezTo>
                  <a:pt x="10717167" y="3402053"/>
                  <a:pt x="10353292" y="4272565"/>
                  <a:pt x="9764012" y="4986572"/>
                </a:cubicBezTo>
                <a:cubicBezTo>
                  <a:pt x="9174732" y="5700579"/>
                  <a:pt x="8325310" y="6247298"/>
                  <a:pt x="7400212" y="6281271"/>
                </a:cubicBezTo>
                <a:cubicBezTo>
                  <a:pt x="6725999" y="6306082"/>
                  <a:pt x="6074117" y="6063308"/>
                  <a:pt x="5443230" y="5824256"/>
                </a:cubicBezTo>
                <a:cubicBezTo>
                  <a:pt x="5399714" y="5807747"/>
                  <a:pt x="5356293" y="5791333"/>
                  <a:pt x="5312777" y="5774824"/>
                </a:cubicBezTo>
                <a:cubicBezTo>
                  <a:pt x="5146729" y="5711935"/>
                  <a:pt x="4978867" y="5648569"/>
                  <a:pt x="4802799" y="5625380"/>
                </a:cubicBezTo>
                <a:cubicBezTo>
                  <a:pt x="4180787" y="5543788"/>
                  <a:pt x="3622140" y="6157116"/>
                  <a:pt x="3582250" y="6783136"/>
                </a:cubicBezTo>
                <a:lnTo>
                  <a:pt x="32637" y="6781419"/>
                </a:lnTo>
                <a:lnTo>
                  <a:pt x="0" y="4561718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;p4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371B"/>
              </a:buClr>
              <a:buSzPts val="4000"/>
              <a:buFont typeface="Patrick Hand"/>
              <a:buNone/>
              <a:defRPr sz="4000" b="1" i="0" u="none" strike="noStrike" cap="none">
                <a:solidFill>
                  <a:srgbClr val="63371B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Patrick Hand"/>
              <a:buNone/>
              <a:defRPr sz="4000" b="1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Patrick Hand"/>
              <a:buNone/>
              <a:defRPr sz="4000" b="1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Patrick Hand"/>
              <a:buNone/>
              <a:defRPr sz="4000" b="1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Patrick Hand"/>
              <a:buNone/>
              <a:defRPr sz="4000" b="1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Patrick Hand"/>
              <a:buNone/>
              <a:defRPr sz="4000" b="1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Patrick Hand"/>
              <a:buNone/>
              <a:defRPr sz="4000" b="1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Patrick Hand"/>
              <a:buNone/>
              <a:defRPr sz="4000" b="1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Patrick Hand"/>
              <a:buNone/>
              <a:defRPr sz="4000" b="1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9" name="Google Shape;9;p4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marR="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Patrick Hand"/>
              <a:buChar char="●"/>
              <a:defRPr sz="1900" b="0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marL="914400" marR="0" lvl="1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Patrick Hand"/>
              <a:buChar char="○"/>
              <a:defRPr sz="1900" b="0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marL="1371600" marR="0" lvl="2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Patrick Hand"/>
              <a:buChar char="■"/>
              <a:defRPr sz="1900" b="0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marL="1828800" marR="0" lvl="3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Patrick Hand"/>
              <a:buChar char="●"/>
              <a:defRPr sz="1900" b="0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marL="2286000" marR="0" lvl="4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Patrick Hand"/>
              <a:buChar char="○"/>
              <a:defRPr sz="1900" b="0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marL="2743200" marR="0" lvl="5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Patrick Hand"/>
              <a:buChar char="■"/>
              <a:defRPr sz="1900" b="0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marL="3200400" marR="0" lvl="6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Patrick Hand"/>
              <a:buChar char="●"/>
              <a:defRPr sz="1900" b="0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marL="3657600" marR="0" lvl="7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Patrick Hand"/>
              <a:buChar char="○"/>
              <a:defRPr sz="1900" b="0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marL="4114800" marR="0" lvl="8" indent="-34925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900"/>
              <a:buFont typeface="Patrick Hand"/>
              <a:buChar char="■"/>
              <a:defRPr sz="1900" b="0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10" name="Google Shape;10;p4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slide" Target="slide2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slide" Target="slide3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4" Type="http://schemas.openxmlformats.org/officeDocument/2006/relationships/slide" Target="slide3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4" Type="http://schemas.openxmlformats.org/officeDocument/2006/relationships/slide" Target="slide3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4" Type="http://schemas.openxmlformats.org/officeDocument/2006/relationships/slide" Target="slide3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6.xml"/><Relationship Id="rId18" Type="http://schemas.openxmlformats.org/officeDocument/2006/relationships/slide" Target="slide9.xml"/><Relationship Id="rId3" Type="http://schemas.openxmlformats.org/officeDocument/2006/relationships/slide" Target="slide20.xml"/><Relationship Id="rId21" Type="http://schemas.openxmlformats.org/officeDocument/2006/relationships/image" Target="../media/image2.png"/><Relationship Id="rId7" Type="http://schemas.openxmlformats.org/officeDocument/2006/relationships/slide" Target="slide5.xml"/><Relationship Id="rId12" Type="http://schemas.openxmlformats.org/officeDocument/2006/relationships/slide" Target="slide10.xml"/><Relationship Id="rId17" Type="http://schemas.openxmlformats.org/officeDocument/2006/relationships/slide" Target="slide44.xml"/><Relationship Id="rId2" Type="http://schemas.openxmlformats.org/officeDocument/2006/relationships/notesSlide" Target="../notesSlides/notesSlide2.xml"/><Relationship Id="rId16" Type="http://schemas.openxmlformats.org/officeDocument/2006/relationships/slide" Target="slide18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13.xml"/><Relationship Id="rId15" Type="http://schemas.openxmlformats.org/officeDocument/2006/relationships/slide" Target="slide16.xml"/><Relationship Id="rId23" Type="http://schemas.openxmlformats.org/officeDocument/2006/relationships/image" Target="../media/image4.png"/><Relationship Id="rId10" Type="http://schemas.openxmlformats.org/officeDocument/2006/relationships/slide" Target="slide19.xml"/><Relationship Id="rId19" Type="http://schemas.openxmlformats.org/officeDocument/2006/relationships/slide" Target="slide8.xml"/><Relationship Id="rId4" Type="http://schemas.openxmlformats.org/officeDocument/2006/relationships/slide" Target="slide11.xml"/><Relationship Id="rId9" Type="http://schemas.openxmlformats.org/officeDocument/2006/relationships/slide" Target="slide17.xml"/><Relationship Id="rId14" Type="http://schemas.openxmlformats.org/officeDocument/2006/relationships/slide" Target="slide14.xml"/><Relationship Id="rId22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4" Type="http://schemas.openxmlformats.org/officeDocument/2006/relationships/slide" Target="slide4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Relationship Id="rId4" Type="http://schemas.openxmlformats.org/officeDocument/2006/relationships/slide" Target="slide4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10.xml"/><Relationship Id="rId18" Type="http://schemas.openxmlformats.org/officeDocument/2006/relationships/slide" Target="slide44.xml"/><Relationship Id="rId26" Type="http://schemas.openxmlformats.org/officeDocument/2006/relationships/image" Target="../media/image3.png"/><Relationship Id="rId3" Type="http://schemas.openxmlformats.org/officeDocument/2006/relationships/slide" Target="slide20.xml"/><Relationship Id="rId21" Type="http://schemas.openxmlformats.org/officeDocument/2006/relationships/slide" Target="slide9.xml"/><Relationship Id="rId7" Type="http://schemas.openxmlformats.org/officeDocument/2006/relationships/slide" Target="slide5.xml"/><Relationship Id="rId12" Type="http://schemas.openxmlformats.org/officeDocument/2006/relationships/slide" Target="slide12.xml"/><Relationship Id="rId17" Type="http://schemas.openxmlformats.org/officeDocument/2006/relationships/slide" Target="slide18.xml"/><Relationship Id="rId25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6" Type="http://schemas.openxmlformats.org/officeDocument/2006/relationships/slide" Target="slide16.xml"/><Relationship Id="rId20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11" Type="http://schemas.openxmlformats.org/officeDocument/2006/relationships/slide" Target="slide22.xml"/><Relationship Id="rId24" Type="http://schemas.openxmlformats.org/officeDocument/2006/relationships/image" Target="../media/image2.png"/><Relationship Id="rId5" Type="http://schemas.openxmlformats.org/officeDocument/2006/relationships/slide" Target="slide13.xml"/><Relationship Id="rId15" Type="http://schemas.openxmlformats.org/officeDocument/2006/relationships/slide" Target="slide14.xml"/><Relationship Id="rId23" Type="http://schemas.openxmlformats.org/officeDocument/2006/relationships/image" Target="../media/image4.png"/><Relationship Id="rId10" Type="http://schemas.openxmlformats.org/officeDocument/2006/relationships/slide" Target="slide19.xml"/><Relationship Id="rId19" Type="http://schemas.openxmlformats.org/officeDocument/2006/relationships/slide" Target="slide21.xml"/><Relationship Id="rId4" Type="http://schemas.openxmlformats.org/officeDocument/2006/relationships/slide" Target="slide11.xml"/><Relationship Id="rId9" Type="http://schemas.openxmlformats.org/officeDocument/2006/relationships/slide" Target="slide17.xml"/><Relationship Id="rId14" Type="http://schemas.openxmlformats.org/officeDocument/2006/relationships/slide" Target="slide6.xml"/><Relationship Id="rId22" Type="http://schemas.openxmlformats.org/officeDocument/2006/relationships/slide" Target="slide8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44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3.xml"/><Relationship Id="rId4" Type="http://schemas.openxmlformats.org/officeDocument/2006/relationships/slide" Target="slide39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slide" Target="slide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slide" Target="slide2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Google Shape;812;g104011c9fc1_1_3"/>
          <p:cNvSpPr txBox="1">
            <a:spLocks noGrp="1"/>
          </p:cNvSpPr>
          <p:nvPr>
            <p:ph type="title"/>
          </p:nvPr>
        </p:nvSpPr>
        <p:spPr>
          <a:xfrm>
            <a:off x="496750" y="7149105"/>
            <a:ext cx="11360700" cy="1230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3" name="Google Shape;813;g104011c9fc1_1_3"/>
          <p:cNvSpPr txBox="1">
            <a:spLocks noGrp="1"/>
          </p:cNvSpPr>
          <p:nvPr>
            <p:ph type="subTitle" idx="1"/>
          </p:nvPr>
        </p:nvSpPr>
        <p:spPr>
          <a:xfrm>
            <a:off x="513950" y="10289825"/>
            <a:ext cx="11379900" cy="717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4" name="Google Shape;814;g104011c9fc1_1_3"/>
          <p:cNvSpPr txBox="1"/>
          <p:nvPr/>
        </p:nvSpPr>
        <p:spPr>
          <a:xfrm>
            <a:off x="2160725" y="309975"/>
            <a:ext cx="88590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Patrick Hand"/>
                <a:ea typeface="Patrick Hand"/>
                <a:cs typeface="Patrick Hand"/>
                <a:sym typeface="Patrick Hand"/>
              </a:rPr>
              <a:t>Thứ ba , ngày 04 tháng 1 năm 2022</a:t>
            </a:r>
            <a:endParaRPr sz="4800">
              <a:latin typeface="Patrick Hand"/>
              <a:ea typeface="Patrick Hand"/>
              <a:cs typeface="Patrick Hand"/>
              <a:sym typeface="Patrick Han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" name="Google Shape;956;p7"/>
          <p:cNvSpPr txBox="1">
            <a:spLocks noGrp="1"/>
          </p:cNvSpPr>
          <p:nvPr>
            <p:ph type="title"/>
          </p:nvPr>
        </p:nvSpPr>
        <p:spPr>
          <a:xfrm>
            <a:off x="877849" y="687924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CÂU HỎI 6</a:t>
            </a:r>
            <a:endParaRPr/>
          </a:p>
        </p:txBody>
      </p:sp>
      <p:sp>
        <p:nvSpPr>
          <p:cNvPr id="957" name="Google Shape;957;p7"/>
          <p:cNvSpPr/>
          <p:nvPr/>
        </p:nvSpPr>
        <p:spPr>
          <a:xfrm>
            <a:off x="10496282" y="2131424"/>
            <a:ext cx="399172" cy="592983"/>
          </a:xfrm>
          <a:custGeom>
            <a:avLst/>
            <a:gdLst/>
            <a:ahLst/>
            <a:cxnLst/>
            <a:rect l="l" t="t" r="r" b="b"/>
            <a:pathLst>
              <a:path w="399172" h="592983" extrusionOk="0">
                <a:moveTo>
                  <a:pt x="334156" y="287044"/>
                </a:moveTo>
                <a:cubicBezTo>
                  <a:pt x="272891" y="253453"/>
                  <a:pt x="206758" y="288857"/>
                  <a:pt x="164482" y="335904"/>
                </a:cubicBezTo>
                <a:cubicBezTo>
                  <a:pt x="129650" y="374744"/>
                  <a:pt x="106938" y="421791"/>
                  <a:pt x="97108" y="472369"/>
                </a:cubicBezTo>
                <a:cubicBezTo>
                  <a:pt x="76114" y="446316"/>
                  <a:pt x="63994" y="415683"/>
                  <a:pt x="58936" y="380088"/>
                </a:cubicBezTo>
                <a:cubicBezTo>
                  <a:pt x="52638" y="335045"/>
                  <a:pt x="59605" y="288952"/>
                  <a:pt x="72106" y="245723"/>
                </a:cubicBezTo>
                <a:cubicBezTo>
                  <a:pt x="85752" y="198389"/>
                  <a:pt x="105220" y="150102"/>
                  <a:pt x="134803" y="110403"/>
                </a:cubicBezTo>
                <a:cubicBezTo>
                  <a:pt x="146828" y="94275"/>
                  <a:pt x="161810" y="79006"/>
                  <a:pt x="178224" y="68986"/>
                </a:cubicBezTo>
                <a:cubicBezTo>
                  <a:pt x="187576" y="63261"/>
                  <a:pt x="192825" y="60779"/>
                  <a:pt x="204086" y="58203"/>
                </a:cubicBezTo>
                <a:cubicBezTo>
                  <a:pt x="210766" y="56676"/>
                  <a:pt x="221167" y="56485"/>
                  <a:pt x="227848" y="57726"/>
                </a:cubicBezTo>
                <a:cubicBezTo>
                  <a:pt x="243021" y="60588"/>
                  <a:pt x="258767" y="53527"/>
                  <a:pt x="263061" y="37685"/>
                </a:cubicBezTo>
                <a:cubicBezTo>
                  <a:pt x="266878" y="23753"/>
                  <a:pt x="258385" y="5335"/>
                  <a:pt x="243021" y="2472"/>
                </a:cubicBezTo>
                <a:cubicBezTo>
                  <a:pt x="127646" y="-19191"/>
                  <a:pt x="60845" y="106204"/>
                  <a:pt x="28017" y="196385"/>
                </a:cubicBezTo>
                <a:cubicBezTo>
                  <a:pt x="-9582" y="299831"/>
                  <a:pt x="-17789" y="424558"/>
                  <a:pt x="57028" y="513690"/>
                </a:cubicBezTo>
                <a:cubicBezTo>
                  <a:pt x="116099" y="584022"/>
                  <a:pt x="224221" y="621049"/>
                  <a:pt x="306196" y="567512"/>
                </a:cubicBezTo>
                <a:cubicBezTo>
                  <a:pt x="353338" y="536689"/>
                  <a:pt x="389410" y="483534"/>
                  <a:pt x="397522" y="427517"/>
                </a:cubicBezTo>
                <a:cubicBezTo>
                  <a:pt x="405538" y="372931"/>
                  <a:pt x="384353" y="314528"/>
                  <a:pt x="334156" y="287044"/>
                </a:cubicBezTo>
                <a:close/>
                <a:moveTo>
                  <a:pt x="283865" y="513595"/>
                </a:moveTo>
                <a:cubicBezTo>
                  <a:pt x="267833" y="525714"/>
                  <a:pt x="255045" y="530963"/>
                  <a:pt x="235864" y="534780"/>
                </a:cubicBezTo>
                <a:cubicBezTo>
                  <a:pt x="235577" y="534875"/>
                  <a:pt x="233860" y="535162"/>
                  <a:pt x="233096" y="535257"/>
                </a:cubicBezTo>
                <a:cubicBezTo>
                  <a:pt x="231569" y="535448"/>
                  <a:pt x="229947" y="535543"/>
                  <a:pt x="228420" y="535734"/>
                </a:cubicBezTo>
                <a:cubicBezTo>
                  <a:pt x="224412" y="536021"/>
                  <a:pt x="220309" y="536116"/>
                  <a:pt x="216301" y="536116"/>
                </a:cubicBezTo>
                <a:cubicBezTo>
                  <a:pt x="212292" y="536021"/>
                  <a:pt x="208189" y="535830"/>
                  <a:pt x="204181" y="535448"/>
                </a:cubicBezTo>
                <a:cubicBezTo>
                  <a:pt x="203418" y="535353"/>
                  <a:pt x="202940" y="535353"/>
                  <a:pt x="202463" y="535257"/>
                </a:cubicBezTo>
                <a:cubicBezTo>
                  <a:pt x="202272" y="535162"/>
                  <a:pt x="201891" y="535162"/>
                  <a:pt x="201223" y="535066"/>
                </a:cubicBezTo>
                <a:cubicBezTo>
                  <a:pt x="198741" y="534684"/>
                  <a:pt x="196165" y="534207"/>
                  <a:pt x="193683" y="533635"/>
                </a:cubicBezTo>
                <a:cubicBezTo>
                  <a:pt x="176793" y="530009"/>
                  <a:pt x="161333" y="523805"/>
                  <a:pt x="147018" y="515503"/>
                </a:cubicBezTo>
                <a:cubicBezTo>
                  <a:pt x="148450" y="512068"/>
                  <a:pt x="149404" y="508346"/>
                  <a:pt x="149786" y="504433"/>
                </a:cubicBezTo>
                <a:cubicBezTo>
                  <a:pt x="153412" y="462730"/>
                  <a:pt x="169731" y="421886"/>
                  <a:pt x="195115" y="388390"/>
                </a:cubicBezTo>
                <a:cubicBezTo>
                  <a:pt x="207139" y="372454"/>
                  <a:pt x="222026" y="357185"/>
                  <a:pt x="238726" y="346210"/>
                </a:cubicBezTo>
                <a:cubicBezTo>
                  <a:pt x="254473" y="335808"/>
                  <a:pt x="274990" y="328079"/>
                  <a:pt x="290736" y="331323"/>
                </a:cubicBezTo>
                <a:cubicBezTo>
                  <a:pt x="305146" y="334282"/>
                  <a:pt x="318220" y="343443"/>
                  <a:pt x="326904" y="354990"/>
                </a:cubicBezTo>
                <a:cubicBezTo>
                  <a:pt x="338165" y="370068"/>
                  <a:pt x="342936" y="386386"/>
                  <a:pt x="342554" y="406045"/>
                </a:cubicBezTo>
                <a:cubicBezTo>
                  <a:pt x="341600" y="446889"/>
                  <a:pt x="316120" y="489164"/>
                  <a:pt x="283865" y="513595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8" name="Google Shape;958;p7">
            <a:hlinkClick r:id="rId3" action="ppaction://hlinksldjump"/>
          </p:cNvPr>
          <p:cNvSpPr/>
          <p:nvPr/>
        </p:nvSpPr>
        <p:spPr>
          <a:xfrm>
            <a:off x="8729200" y="3589200"/>
            <a:ext cx="3003000" cy="203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9" name="Google Shape;959;p7">
            <a:hlinkClick r:id="rId4" action="ppaction://hlinksldjump"/>
          </p:cNvPr>
          <p:cNvSpPr/>
          <p:nvPr/>
        </p:nvSpPr>
        <p:spPr>
          <a:xfrm>
            <a:off x="1289550" y="501370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" sz="3600" b="1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ĐÁP ÁN</a:t>
            </a:r>
            <a:endParaRPr/>
          </a:p>
        </p:txBody>
      </p:sp>
      <p:sp>
        <p:nvSpPr>
          <p:cNvPr id="960" name="Google Shape;960;p7"/>
          <p:cNvSpPr txBox="1"/>
          <p:nvPr/>
        </p:nvSpPr>
        <p:spPr>
          <a:xfrm>
            <a:off x="1019252" y="1582350"/>
            <a:ext cx="6876900" cy="30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atrick Hand"/>
              <a:buNone/>
            </a:pPr>
            <a:r>
              <a:rPr lang="en" sz="9600" b="0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rPr>
              <a:t>88 x 66 = ?</a:t>
            </a:r>
            <a:endParaRPr sz="9600" b="0" i="0" u="none" strike="noStrike" cap="none">
              <a:solidFill>
                <a:schemeClr val="dk1"/>
              </a:solidFill>
              <a:latin typeface="Patrick Hand"/>
              <a:ea typeface="Patrick Hand"/>
              <a:cs typeface="Patrick Hand"/>
              <a:sym typeface="Patrick Hand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atrick Hand"/>
              <a:buNone/>
            </a:pPr>
            <a:endParaRPr sz="9600">
              <a:solidFill>
                <a:schemeClr val="dk1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8"/>
          <p:cNvSpPr txBox="1">
            <a:spLocks noGrp="1"/>
          </p:cNvSpPr>
          <p:nvPr>
            <p:ph type="title"/>
          </p:nvPr>
        </p:nvSpPr>
        <p:spPr>
          <a:xfrm>
            <a:off x="4402100" y="593375"/>
            <a:ext cx="68769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CÂU HỎI 7</a:t>
            </a:r>
            <a:endParaRPr/>
          </a:p>
        </p:txBody>
      </p:sp>
      <p:sp>
        <p:nvSpPr>
          <p:cNvPr id="966" name="Google Shape;966;p8"/>
          <p:cNvSpPr txBox="1">
            <a:spLocks noGrp="1"/>
          </p:cNvSpPr>
          <p:nvPr>
            <p:ph type="body" idx="1"/>
          </p:nvPr>
        </p:nvSpPr>
        <p:spPr>
          <a:xfrm>
            <a:off x="4402150" y="1496400"/>
            <a:ext cx="6876900" cy="30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 sz="6600"/>
              <a:t>88 x 77 = ?</a:t>
            </a:r>
            <a:endParaRPr/>
          </a:p>
        </p:txBody>
      </p:sp>
      <p:sp>
        <p:nvSpPr>
          <p:cNvPr id="967" name="Google Shape;967;p8"/>
          <p:cNvSpPr/>
          <p:nvPr/>
        </p:nvSpPr>
        <p:spPr>
          <a:xfrm>
            <a:off x="1245263" y="2182195"/>
            <a:ext cx="389918" cy="496174"/>
          </a:xfrm>
          <a:custGeom>
            <a:avLst/>
            <a:gdLst/>
            <a:ahLst/>
            <a:cxnLst/>
            <a:rect l="l" t="t" r="r" b="b"/>
            <a:pathLst>
              <a:path w="389918" h="496174" extrusionOk="0">
                <a:moveTo>
                  <a:pt x="191569" y="64938"/>
                </a:moveTo>
                <a:cubicBezTo>
                  <a:pt x="234417" y="67229"/>
                  <a:pt x="277361" y="69614"/>
                  <a:pt x="320209" y="71905"/>
                </a:cubicBezTo>
                <a:cubicBezTo>
                  <a:pt x="274307" y="198636"/>
                  <a:pt x="251690" y="333669"/>
                  <a:pt x="253312" y="468512"/>
                </a:cubicBezTo>
                <a:cubicBezTo>
                  <a:pt x="253789" y="505348"/>
                  <a:pt x="311047" y="505443"/>
                  <a:pt x="310570" y="468512"/>
                </a:cubicBezTo>
                <a:cubicBezTo>
                  <a:pt x="308852" y="326226"/>
                  <a:pt x="335477" y="185276"/>
                  <a:pt x="388250" y="53105"/>
                </a:cubicBezTo>
                <a:cubicBezTo>
                  <a:pt x="395598" y="34782"/>
                  <a:pt x="377275" y="17796"/>
                  <a:pt x="360671" y="16842"/>
                </a:cubicBezTo>
                <a:cubicBezTo>
                  <a:pt x="272971" y="12070"/>
                  <a:pt x="185270" y="7394"/>
                  <a:pt x="97570" y="2623"/>
                </a:cubicBezTo>
                <a:cubicBezTo>
                  <a:pt x="77435" y="1573"/>
                  <a:pt x="55867" y="-2244"/>
                  <a:pt x="35922" y="1859"/>
                </a:cubicBezTo>
                <a:cubicBezTo>
                  <a:pt x="14928" y="6153"/>
                  <a:pt x="-4921" y="26098"/>
                  <a:pt x="1091" y="49097"/>
                </a:cubicBezTo>
                <a:cubicBezTo>
                  <a:pt x="5767" y="66847"/>
                  <a:pt x="22371" y="76962"/>
                  <a:pt x="40121" y="76104"/>
                </a:cubicBezTo>
                <a:cubicBezTo>
                  <a:pt x="53291" y="75436"/>
                  <a:pt x="63406" y="68183"/>
                  <a:pt x="68273" y="58258"/>
                </a:cubicBezTo>
                <a:cubicBezTo>
                  <a:pt x="81157" y="58926"/>
                  <a:pt x="94039" y="59690"/>
                  <a:pt x="106922" y="60358"/>
                </a:cubicBezTo>
                <a:cubicBezTo>
                  <a:pt x="135265" y="61884"/>
                  <a:pt x="163417" y="63411"/>
                  <a:pt x="191569" y="64938"/>
                </a:cubicBezTo>
                <a:close/>
                <a:moveTo>
                  <a:pt x="16073" y="52151"/>
                </a:moveTo>
                <a:cubicBezTo>
                  <a:pt x="16073" y="52055"/>
                  <a:pt x="16073" y="51864"/>
                  <a:pt x="16073" y="51769"/>
                </a:cubicBezTo>
                <a:cubicBezTo>
                  <a:pt x="16646" y="53296"/>
                  <a:pt x="17123" y="54727"/>
                  <a:pt x="17981" y="56254"/>
                </a:cubicBezTo>
                <a:cubicBezTo>
                  <a:pt x="17314" y="54918"/>
                  <a:pt x="16741" y="53487"/>
                  <a:pt x="16073" y="52151"/>
                </a:cubicBezTo>
                <a:close/>
                <a:moveTo>
                  <a:pt x="48042" y="57590"/>
                </a:moveTo>
                <a:cubicBezTo>
                  <a:pt x="48233" y="57686"/>
                  <a:pt x="48519" y="57686"/>
                  <a:pt x="48710" y="57781"/>
                </a:cubicBezTo>
                <a:cubicBezTo>
                  <a:pt x="47661" y="58354"/>
                  <a:pt x="45179" y="56159"/>
                  <a:pt x="48042" y="5759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8" name="Google Shape;968;p8">
            <a:hlinkClick r:id="rId3" action="ppaction://hlinksldjump"/>
          </p:cNvPr>
          <p:cNvSpPr/>
          <p:nvPr/>
        </p:nvSpPr>
        <p:spPr>
          <a:xfrm>
            <a:off x="423850" y="3589200"/>
            <a:ext cx="3003000" cy="20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9" name="Google Shape;969;p8">
            <a:hlinkClick r:id="rId4" action="ppaction://hlinksldjump"/>
          </p:cNvPr>
          <p:cNvSpPr/>
          <p:nvPr/>
        </p:nvSpPr>
        <p:spPr>
          <a:xfrm>
            <a:off x="8386525" y="4797275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" sz="3200" b="1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ĐÁP ÁN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9"/>
          <p:cNvSpPr txBox="1">
            <a:spLocks noGrp="1"/>
          </p:cNvSpPr>
          <p:nvPr>
            <p:ph type="title"/>
          </p:nvPr>
        </p:nvSpPr>
        <p:spPr>
          <a:xfrm>
            <a:off x="877849" y="687924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CÂU HỎI 8</a:t>
            </a:r>
            <a:endParaRPr/>
          </a:p>
        </p:txBody>
      </p:sp>
      <p:sp>
        <p:nvSpPr>
          <p:cNvPr id="975" name="Google Shape;975;p9"/>
          <p:cNvSpPr txBox="1">
            <a:spLocks noGrp="1"/>
          </p:cNvSpPr>
          <p:nvPr>
            <p:ph type="body" idx="1"/>
          </p:nvPr>
        </p:nvSpPr>
        <p:spPr>
          <a:xfrm>
            <a:off x="877925" y="1734950"/>
            <a:ext cx="7310100" cy="31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 sz="6600"/>
              <a:t>88 x 88 = ?</a:t>
            </a:r>
            <a:endParaRPr/>
          </a:p>
        </p:txBody>
      </p:sp>
      <p:sp>
        <p:nvSpPr>
          <p:cNvPr id="976" name="Google Shape;976;p9"/>
          <p:cNvSpPr/>
          <p:nvPr/>
        </p:nvSpPr>
        <p:spPr>
          <a:xfrm>
            <a:off x="10523777" y="2213432"/>
            <a:ext cx="366891" cy="542222"/>
          </a:xfrm>
          <a:custGeom>
            <a:avLst/>
            <a:gdLst/>
            <a:ahLst/>
            <a:cxnLst/>
            <a:rect l="l" t="t" r="r" b="b"/>
            <a:pathLst>
              <a:path w="366891" h="542222" extrusionOk="0">
                <a:moveTo>
                  <a:pt x="229201" y="264426"/>
                </a:moveTo>
                <a:cubicBezTo>
                  <a:pt x="265465" y="226063"/>
                  <a:pt x="295621" y="183406"/>
                  <a:pt x="291040" y="128820"/>
                </a:cubicBezTo>
                <a:cubicBezTo>
                  <a:pt x="286841" y="77955"/>
                  <a:pt x="251437" y="34535"/>
                  <a:pt x="205535" y="14017"/>
                </a:cubicBezTo>
                <a:cubicBezTo>
                  <a:pt x="156198" y="-8122"/>
                  <a:pt x="101135" y="-4782"/>
                  <a:pt x="58191" y="29382"/>
                </a:cubicBezTo>
                <a:cubicBezTo>
                  <a:pt x="15152" y="63546"/>
                  <a:pt x="-5175" y="123285"/>
                  <a:pt x="1124" y="177012"/>
                </a:cubicBezTo>
                <a:cubicBezTo>
                  <a:pt x="4655" y="207168"/>
                  <a:pt x="14961" y="235224"/>
                  <a:pt x="33857" y="259272"/>
                </a:cubicBezTo>
                <a:cubicBezTo>
                  <a:pt x="52274" y="282748"/>
                  <a:pt x="80331" y="302407"/>
                  <a:pt x="110773" y="303934"/>
                </a:cubicBezTo>
                <a:cubicBezTo>
                  <a:pt x="94359" y="323401"/>
                  <a:pt x="80235" y="344682"/>
                  <a:pt x="72124" y="369112"/>
                </a:cubicBezTo>
                <a:cubicBezTo>
                  <a:pt x="55328" y="419308"/>
                  <a:pt x="73078" y="475326"/>
                  <a:pt x="113636" y="508726"/>
                </a:cubicBezTo>
                <a:cubicBezTo>
                  <a:pt x="164882" y="550906"/>
                  <a:pt x="235500" y="551288"/>
                  <a:pt x="292854" y="520846"/>
                </a:cubicBezTo>
                <a:cubicBezTo>
                  <a:pt x="323963" y="504337"/>
                  <a:pt x="351734" y="477902"/>
                  <a:pt x="362422" y="443548"/>
                </a:cubicBezTo>
                <a:cubicBezTo>
                  <a:pt x="372251" y="411865"/>
                  <a:pt x="364999" y="376938"/>
                  <a:pt x="349157" y="348499"/>
                </a:cubicBezTo>
                <a:cubicBezTo>
                  <a:pt x="323200" y="302311"/>
                  <a:pt x="277775" y="279026"/>
                  <a:pt x="229201" y="264426"/>
                </a:cubicBezTo>
                <a:close/>
                <a:moveTo>
                  <a:pt x="123560" y="398791"/>
                </a:moveTo>
                <a:cubicBezTo>
                  <a:pt x="123751" y="397646"/>
                  <a:pt x="123942" y="396978"/>
                  <a:pt x="123560" y="398791"/>
                </a:cubicBezTo>
                <a:lnTo>
                  <a:pt x="123560" y="398791"/>
                </a:lnTo>
                <a:close/>
                <a:moveTo>
                  <a:pt x="72219" y="214897"/>
                </a:moveTo>
                <a:cubicBezTo>
                  <a:pt x="65921" y="204496"/>
                  <a:pt x="64585" y="201251"/>
                  <a:pt x="61340" y="189609"/>
                </a:cubicBezTo>
                <a:cubicBezTo>
                  <a:pt x="57618" y="176153"/>
                  <a:pt x="57237" y="172717"/>
                  <a:pt x="57141" y="159548"/>
                </a:cubicBezTo>
                <a:cubicBezTo>
                  <a:pt x="56855" y="120136"/>
                  <a:pt x="74700" y="81868"/>
                  <a:pt x="109914" y="63641"/>
                </a:cubicBezTo>
                <a:cubicBezTo>
                  <a:pt x="123656" y="56484"/>
                  <a:pt x="145319" y="55243"/>
                  <a:pt x="161255" y="59060"/>
                </a:cubicBezTo>
                <a:cubicBezTo>
                  <a:pt x="181200" y="63832"/>
                  <a:pt x="197519" y="72802"/>
                  <a:pt x="211452" y="86830"/>
                </a:cubicBezTo>
                <a:cubicBezTo>
                  <a:pt x="213456" y="88834"/>
                  <a:pt x="215459" y="91029"/>
                  <a:pt x="217273" y="93129"/>
                </a:cubicBezTo>
                <a:cubicBezTo>
                  <a:pt x="217464" y="93320"/>
                  <a:pt x="218322" y="94465"/>
                  <a:pt x="218800" y="95037"/>
                </a:cubicBezTo>
                <a:cubicBezTo>
                  <a:pt x="221949" y="99236"/>
                  <a:pt x="224716" y="103817"/>
                  <a:pt x="227102" y="108398"/>
                </a:cubicBezTo>
                <a:cubicBezTo>
                  <a:pt x="227198" y="108589"/>
                  <a:pt x="229201" y="113074"/>
                  <a:pt x="229392" y="113455"/>
                </a:cubicBezTo>
                <a:cubicBezTo>
                  <a:pt x="229869" y="114696"/>
                  <a:pt x="230251" y="115937"/>
                  <a:pt x="230729" y="117177"/>
                </a:cubicBezTo>
                <a:cubicBezTo>
                  <a:pt x="231587" y="119849"/>
                  <a:pt x="232351" y="122617"/>
                  <a:pt x="232923" y="125384"/>
                </a:cubicBezTo>
                <a:cubicBezTo>
                  <a:pt x="233210" y="126625"/>
                  <a:pt x="233400" y="127865"/>
                  <a:pt x="233591" y="129106"/>
                </a:cubicBezTo>
                <a:cubicBezTo>
                  <a:pt x="233591" y="129392"/>
                  <a:pt x="233687" y="130251"/>
                  <a:pt x="233782" y="131873"/>
                </a:cubicBezTo>
                <a:cubicBezTo>
                  <a:pt x="233782" y="136645"/>
                  <a:pt x="233782" y="141321"/>
                  <a:pt x="233496" y="146092"/>
                </a:cubicBezTo>
                <a:cubicBezTo>
                  <a:pt x="233496" y="146665"/>
                  <a:pt x="233496" y="146856"/>
                  <a:pt x="233496" y="147238"/>
                </a:cubicBezTo>
                <a:cubicBezTo>
                  <a:pt x="233400" y="147619"/>
                  <a:pt x="233305" y="147906"/>
                  <a:pt x="233114" y="148574"/>
                </a:cubicBezTo>
                <a:cubicBezTo>
                  <a:pt x="232542" y="151055"/>
                  <a:pt x="232064" y="153536"/>
                  <a:pt x="231492" y="155922"/>
                </a:cubicBezTo>
                <a:cubicBezTo>
                  <a:pt x="230442" y="160025"/>
                  <a:pt x="229011" y="163842"/>
                  <a:pt x="227770" y="167851"/>
                </a:cubicBezTo>
                <a:cubicBezTo>
                  <a:pt x="227579" y="168519"/>
                  <a:pt x="227484" y="168805"/>
                  <a:pt x="227388" y="169187"/>
                </a:cubicBezTo>
                <a:cubicBezTo>
                  <a:pt x="227198" y="169568"/>
                  <a:pt x="227102" y="169759"/>
                  <a:pt x="226816" y="170236"/>
                </a:cubicBezTo>
                <a:cubicBezTo>
                  <a:pt x="225385" y="173290"/>
                  <a:pt x="223857" y="176344"/>
                  <a:pt x="222331" y="179302"/>
                </a:cubicBezTo>
                <a:cubicBezTo>
                  <a:pt x="217845" y="187509"/>
                  <a:pt x="212692" y="195239"/>
                  <a:pt x="207157" y="202682"/>
                </a:cubicBezTo>
                <a:cubicBezTo>
                  <a:pt x="206871" y="202969"/>
                  <a:pt x="206680" y="203350"/>
                  <a:pt x="206585" y="203446"/>
                </a:cubicBezTo>
                <a:cubicBezTo>
                  <a:pt x="204962" y="205545"/>
                  <a:pt x="203245" y="207549"/>
                  <a:pt x="201527" y="209649"/>
                </a:cubicBezTo>
                <a:cubicBezTo>
                  <a:pt x="197424" y="214420"/>
                  <a:pt x="193225" y="219096"/>
                  <a:pt x="188930" y="223772"/>
                </a:cubicBezTo>
                <a:cubicBezTo>
                  <a:pt x="180628" y="232647"/>
                  <a:pt x="171943" y="241236"/>
                  <a:pt x="163260" y="249825"/>
                </a:cubicBezTo>
                <a:cubicBezTo>
                  <a:pt x="156579" y="249920"/>
                  <a:pt x="150186" y="251924"/>
                  <a:pt x="145128" y="255837"/>
                </a:cubicBezTo>
                <a:cubicBezTo>
                  <a:pt x="139879" y="249634"/>
                  <a:pt x="132340" y="245340"/>
                  <a:pt x="124228" y="246389"/>
                </a:cubicBezTo>
                <a:cubicBezTo>
                  <a:pt x="101994" y="249061"/>
                  <a:pt x="83385" y="233315"/>
                  <a:pt x="72219" y="214897"/>
                </a:cubicBezTo>
                <a:close/>
                <a:moveTo>
                  <a:pt x="303732" y="436295"/>
                </a:moveTo>
                <a:cubicBezTo>
                  <a:pt x="291613" y="458626"/>
                  <a:pt x="265370" y="473513"/>
                  <a:pt x="241703" y="480479"/>
                </a:cubicBezTo>
                <a:cubicBezTo>
                  <a:pt x="217559" y="487636"/>
                  <a:pt x="189026" y="487445"/>
                  <a:pt x="168127" y="476757"/>
                </a:cubicBezTo>
                <a:cubicBezTo>
                  <a:pt x="147990" y="466451"/>
                  <a:pt x="131768" y="449369"/>
                  <a:pt x="125756" y="429042"/>
                </a:cubicBezTo>
                <a:cubicBezTo>
                  <a:pt x="122892" y="419499"/>
                  <a:pt x="122702" y="412724"/>
                  <a:pt x="123179" y="401463"/>
                </a:cubicBezTo>
                <a:cubicBezTo>
                  <a:pt x="123179" y="400986"/>
                  <a:pt x="123274" y="400127"/>
                  <a:pt x="123465" y="399459"/>
                </a:cubicBezTo>
                <a:cubicBezTo>
                  <a:pt x="123847" y="397550"/>
                  <a:pt x="124228" y="395546"/>
                  <a:pt x="124611" y="393638"/>
                </a:cubicBezTo>
                <a:cubicBezTo>
                  <a:pt x="125756" y="388962"/>
                  <a:pt x="127282" y="384477"/>
                  <a:pt x="128809" y="379991"/>
                </a:cubicBezTo>
                <a:cubicBezTo>
                  <a:pt x="129000" y="379514"/>
                  <a:pt x="129000" y="379323"/>
                  <a:pt x="129095" y="379037"/>
                </a:cubicBezTo>
                <a:cubicBezTo>
                  <a:pt x="129286" y="378751"/>
                  <a:pt x="129382" y="378464"/>
                  <a:pt x="129668" y="377987"/>
                </a:cubicBezTo>
                <a:cubicBezTo>
                  <a:pt x="130813" y="375792"/>
                  <a:pt x="131768" y="373598"/>
                  <a:pt x="132913" y="371498"/>
                </a:cubicBezTo>
                <a:cubicBezTo>
                  <a:pt x="135012" y="367490"/>
                  <a:pt x="137398" y="363673"/>
                  <a:pt x="139879" y="359856"/>
                </a:cubicBezTo>
                <a:cubicBezTo>
                  <a:pt x="142169" y="356420"/>
                  <a:pt x="144555" y="353080"/>
                  <a:pt x="146941" y="349740"/>
                </a:cubicBezTo>
                <a:cubicBezTo>
                  <a:pt x="147800" y="348690"/>
                  <a:pt x="149518" y="346495"/>
                  <a:pt x="149709" y="346209"/>
                </a:cubicBezTo>
                <a:cubicBezTo>
                  <a:pt x="151331" y="344205"/>
                  <a:pt x="153048" y="342201"/>
                  <a:pt x="154766" y="340197"/>
                </a:cubicBezTo>
                <a:cubicBezTo>
                  <a:pt x="163164" y="330463"/>
                  <a:pt x="172516" y="320825"/>
                  <a:pt x="182250" y="311186"/>
                </a:cubicBezTo>
                <a:cubicBezTo>
                  <a:pt x="227961" y="321111"/>
                  <a:pt x="276248" y="336189"/>
                  <a:pt x="299438" y="377606"/>
                </a:cubicBezTo>
                <a:cubicBezTo>
                  <a:pt x="310221" y="396405"/>
                  <a:pt x="313943" y="417495"/>
                  <a:pt x="303732" y="436295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7" name="Google Shape;977;p9">
            <a:hlinkClick r:id="rId3" action="ppaction://hlinksldjump"/>
          </p:cNvPr>
          <p:cNvSpPr/>
          <p:nvPr/>
        </p:nvSpPr>
        <p:spPr>
          <a:xfrm>
            <a:off x="8729200" y="3589200"/>
            <a:ext cx="3003000" cy="203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8" name="Google Shape;978;p9">
            <a:hlinkClick r:id="rId4" action="ppaction://hlinksldjump"/>
          </p:cNvPr>
          <p:cNvSpPr/>
          <p:nvPr/>
        </p:nvSpPr>
        <p:spPr>
          <a:xfrm>
            <a:off x="1232989" y="5070261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" sz="3600" b="1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ĐÁP ÁN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" name="Google Shape;983;p10"/>
          <p:cNvSpPr txBox="1">
            <a:spLocks noGrp="1"/>
          </p:cNvSpPr>
          <p:nvPr>
            <p:ph type="title"/>
          </p:nvPr>
        </p:nvSpPr>
        <p:spPr>
          <a:xfrm>
            <a:off x="4402100" y="593375"/>
            <a:ext cx="68769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CÂU HỎI 9</a:t>
            </a:r>
            <a:endParaRPr/>
          </a:p>
        </p:txBody>
      </p:sp>
      <p:sp>
        <p:nvSpPr>
          <p:cNvPr id="984" name="Google Shape;984;p10"/>
          <p:cNvSpPr txBox="1">
            <a:spLocks noGrp="1"/>
          </p:cNvSpPr>
          <p:nvPr>
            <p:ph type="body" idx="1"/>
          </p:nvPr>
        </p:nvSpPr>
        <p:spPr>
          <a:xfrm>
            <a:off x="4402150" y="1496400"/>
            <a:ext cx="6876900" cy="30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 sz="6600"/>
              <a:t>88 x 99 = ?</a:t>
            </a:r>
            <a:endParaRPr/>
          </a:p>
        </p:txBody>
      </p:sp>
      <p:sp>
        <p:nvSpPr>
          <p:cNvPr id="985" name="Google Shape;985;p10"/>
          <p:cNvSpPr/>
          <p:nvPr/>
        </p:nvSpPr>
        <p:spPr>
          <a:xfrm>
            <a:off x="1213383" y="2182205"/>
            <a:ext cx="461146" cy="588842"/>
          </a:xfrm>
          <a:custGeom>
            <a:avLst/>
            <a:gdLst/>
            <a:ahLst/>
            <a:cxnLst/>
            <a:rect l="l" t="t" r="r" b="b"/>
            <a:pathLst>
              <a:path w="461146" h="588842" extrusionOk="0">
                <a:moveTo>
                  <a:pt x="311980" y="257619"/>
                </a:moveTo>
                <a:cubicBezTo>
                  <a:pt x="328967" y="252943"/>
                  <a:pt x="345857" y="247026"/>
                  <a:pt x="360744" y="238438"/>
                </a:cubicBezTo>
                <a:cubicBezTo>
                  <a:pt x="375631" y="348277"/>
                  <a:pt x="390614" y="458117"/>
                  <a:pt x="405501" y="567957"/>
                </a:cubicBezTo>
                <a:cubicBezTo>
                  <a:pt x="407601" y="583321"/>
                  <a:pt x="427259" y="591624"/>
                  <a:pt x="440715" y="587998"/>
                </a:cubicBezTo>
                <a:cubicBezTo>
                  <a:pt x="457224" y="583417"/>
                  <a:pt x="462759" y="568148"/>
                  <a:pt x="460755" y="552784"/>
                </a:cubicBezTo>
                <a:cubicBezTo>
                  <a:pt x="443291" y="424335"/>
                  <a:pt x="425828" y="295791"/>
                  <a:pt x="408364" y="167342"/>
                </a:cubicBezTo>
                <a:cubicBezTo>
                  <a:pt x="411513" y="133942"/>
                  <a:pt x="397103" y="99014"/>
                  <a:pt x="374677" y="74966"/>
                </a:cubicBezTo>
                <a:cubicBezTo>
                  <a:pt x="359409" y="58648"/>
                  <a:pt x="340704" y="46814"/>
                  <a:pt x="320759" y="37271"/>
                </a:cubicBezTo>
                <a:cubicBezTo>
                  <a:pt x="272949" y="-15024"/>
                  <a:pt x="194697" y="-4145"/>
                  <a:pt x="135530" y="20571"/>
                </a:cubicBezTo>
                <a:cubicBezTo>
                  <a:pt x="102893" y="34217"/>
                  <a:pt x="72260" y="51681"/>
                  <a:pt x="46494" y="76207"/>
                </a:cubicBezTo>
                <a:cubicBezTo>
                  <a:pt x="21395" y="100064"/>
                  <a:pt x="-744" y="132797"/>
                  <a:pt x="19" y="168774"/>
                </a:cubicBezTo>
                <a:cubicBezTo>
                  <a:pt x="1832" y="257810"/>
                  <a:pt x="116444" y="271647"/>
                  <a:pt x="183626" y="273365"/>
                </a:cubicBezTo>
                <a:cubicBezTo>
                  <a:pt x="226665" y="274319"/>
                  <a:pt x="270372" y="268975"/>
                  <a:pt x="311980" y="257619"/>
                </a:cubicBezTo>
                <a:close/>
                <a:moveTo>
                  <a:pt x="76077" y="195017"/>
                </a:moveTo>
                <a:cubicBezTo>
                  <a:pt x="67297" y="189959"/>
                  <a:pt x="60426" y="182420"/>
                  <a:pt x="58136" y="174500"/>
                </a:cubicBezTo>
                <a:cubicBezTo>
                  <a:pt x="55751" y="166102"/>
                  <a:pt x="56514" y="161426"/>
                  <a:pt x="60712" y="150928"/>
                </a:cubicBezTo>
                <a:cubicBezTo>
                  <a:pt x="63480" y="143962"/>
                  <a:pt x="72260" y="131651"/>
                  <a:pt x="79226" y="124208"/>
                </a:cubicBezTo>
                <a:cubicBezTo>
                  <a:pt x="97072" y="105122"/>
                  <a:pt x="118544" y="91189"/>
                  <a:pt x="142019" y="79833"/>
                </a:cubicBezTo>
                <a:cubicBezTo>
                  <a:pt x="154330" y="73821"/>
                  <a:pt x="165685" y="69336"/>
                  <a:pt x="179618" y="65041"/>
                </a:cubicBezTo>
                <a:cubicBezTo>
                  <a:pt x="187157" y="62751"/>
                  <a:pt x="194888" y="60747"/>
                  <a:pt x="202712" y="59220"/>
                </a:cubicBezTo>
                <a:cubicBezTo>
                  <a:pt x="210156" y="57789"/>
                  <a:pt x="211588" y="57598"/>
                  <a:pt x="217981" y="57121"/>
                </a:cubicBezTo>
                <a:cubicBezTo>
                  <a:pt x="222753" y="56834"/>
                  <a:pt x="226665" y="56643"/>
                  <a:pt x="230387" y="56739"/>
                </a:cubicBezTo>
                <a:cubicBezTo>
                  <a:pt x="234109" y="62656"/>
                  <a:pt x="240026" y="67427"/>
                  <a:pt x="247087" y="69813"/>
                </a:cubicBezTo>
                <a:cubicBezTo>
                  <a:pt x="273235" y="78688"/>
                  <a:pt x="301006" y="87658"/>
                  <a:pt x="322954" y="105122"/>
                </a:cubicBezTo>
                <a:cubicBezTo>
                  <a:pt x="335456" y="115047"/>
                  <a:pt x="344522" y="127548"/>
                  <a:pt x="348721" y="141385"/>
                </a:cubicBezTo>
                <a:cubicBezTo>
                  <a:pt x="348339" y="144821"/>
                  <a:pt x="348339" y="148352"/>
                  <a:pt x="348816" y="151978"/>
                </a:cubicBezTo>
                <a:cubicBezTo>
                  <a:pt x="349388" y="156368"/>
                  <a:pt x="350056" y="160853"/>
                  <a:pt x="350629" y="165243"/>
                </a:cubicBezTo>
                <a:cubicBezTo>
                  <a:pt x="349579" y="171350"/>
                  <a:pt x="346525" y="178317"/>
                  <a:pt x="340513" y="183565"/>
                </a:cubicBezTo>
                <a:cubicBezTo>
                  <a:pt x="331257" y="191677"/>
                  <a:pt x="319041" y="195780"/>
                  <a:pt x="307304" y="199311"/>
                </a:cubicBezTo>
                <a:cubicBezTo>
                  <a:pt x="275716" y="208950"/>
                  <a:pt x="243080" y="214485"/>
                  <a:pt x="210061" y="215725"/>
                </a:cubicBezTo>
                <a:cubicBezTo>
                  <a:pt x="175992" y="217061"/>
                  <a:pt x="141637" y="214389"/>
                  <a:pt x="108427" y="206468"/>
                </a:cubicBezTo>
                <a:cubicBezTo>
                  <a:pt x="96690" y="203796"/>
                  <a:pt x="86002" y="200743"/>
                  <a:pt x="76077" y="19501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6" name="Google Shape;986;p10">
            <a:hlinkClick r:id="rId3" action="ppaction://hlinksldjump"/>
          </p:cNvPr>
          <p:cNvSpPr/>
          <p:nvPr/>
        </p:nvSpPr>
        <p:spPr>
          <a:xfrm>
            <a:off x="423850" y="3589200"/>
            <a:ext cx="3003000" cy="199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7" name="Google Shape;987;p10">
            <a:hlinkClick r:id="rId4" action="ppaction://hlinksldjump"/>
          </p:cNvPr>
          <p:cNvSpPr/>
          <p:nvPr/>
        </p:nvSpPr>
        <p:spPr>
          <a:xfrm>
            <a:off x="8386525" y="4797275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" sz="3600" b="1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ĐÁP ÁN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" name="Google Shape;992;p11"/>
          <p:cNvSpPr txBox="1">
            <a:spLocks noGrp="1"/>
          </p:cNvSpPr>
          <p:nvPr>
            <p:ph type="title"/>
          </p:nvPr>
        </p:nvSpPr>
        <p:spPr>
          <a:xfrm>
            <a:off x="877849" y="687924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CÂU HỎI 10</a:t>
            </a:r>
            <a:endParaRPr/>
          </a:p>
        </p:txBody>
      </p:sp>
      <p:sp>
        <p:nvSpPr>
          <p:cNvPr id="993" name="Google Shape;993;p11"/>
          <p:cNvSpPr txBox="1">
            <a:spLocks noGrp="1"/>
          </p:cNvSpPr>
          <p:nvPr>
            <p:ph type="body" idx="1"/>
          </p:nvPr>
        </p:nvSpPr>
        <p:spPr>
          <a:xfrm>
            <a:off x="877925" y="1734950"/>
            <a:ext cx="7310100" cy="31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 sz="6600"/>
              <a:t>88 x 10 = ?</a:t>
            </a:r>
            <a:endParaRPr/>
          </a:p>
        </p:txBody>
      </p:sp>
      <p:sp>
        <p:nvSpPr>
          <p:cNvPr id="994" name="Google Shape;994;p11"/>
          <p:cNvSpPr/>
          <p:nvPr/>
        </p:nvSpPr>
        <p:spPr>
          <a:xfrm>
            <a:off x="10449223" y="2213431"/>
            <a:ext cx="98544" cy="465154"/>
          </a:xfrm>
          <a:custGeom>
            <a:avLst/>
            <a:gdLst/>
            <a:ahLst/>
            <a:cxnLst/>
            <a:rect l="l" t="t" r="r" b="b"/>
            <a:pathLst>
              <a:path w="82120" h="387628" extrusionOk="0">
                <a:moveTo>
                  <a:pt x="63752" y="191615"/>
                </a:moveTo>
                <a:cubicBezTo>
                  <a:pt x="62130" y="164036"/>
                  <a:pt x="60699" y="136552"/>
                  <a:pt x="59458" y="108973"/>
                </a:cubicBezTo>
                <a:cubicBezTo>
                  <a:pt x="58885" y="95612"/>
                  <a:pt x="58218" y="82157"/>
                  <a:pt x="57740" y="68797"/>
                </a:cubicBezTo>
                <a:cubicBezTo>
                  <a:pt x="57740" y="68320"/>
                  <a:pt x="57740" y="67842"/>
                  <a:pt x="57740" y="67365"/>
                </a:cubicBezTo>
                <a:cubicBezTo>
                  <a:pt x="68810" y="65648"/>
                  <a:pt x="79690" y="58204"/>
                  <a:pt x="81503" y="46848"/>
                </a:cubicBezTo>
                <a:cubicBezTo>
                  <a:pt x="84652" y="26330"/>
                  <a:pt x="75777" y="7626"/>
                  <a:pt x="54686" y="1614"/>
                </a:cubicBezTo>
                <a:cubicBezTo>
                  <a:pt x="35600" y="-3825"/>
                  <a:pt x="16133" y="4858"/>
                  <a:pt x="6685" y="22036"/>
                </a:cubicBezTo>
                <a:cubicBezTo>
                  <a:pt x="-2285" y="38354"/>
                  <a:pt x="101" y="58013"/>
                  <a:pt x="864" y="75763"/>
                </a:cubicBezTo>
                <a:cubicBezTo>
                  <a:pt x="1627" y="94658"/>
                  <a:pt x="2487" y="113553"/>
                  <a:pt x="3441" y="132449"/>
                </a:cubicBezTo>
                <a:cubicBezTo>
                  <a:pt x="7163" y="208029"/>
                  <a:pt x="12221" y="283514"/>
                  <a:pt x="18423" y="358999"/>
                </a:cubicBezTo>
                <a:cubicBezTo>
                  <a:pt x="19664" y="374363"/>
                  <a:pt x="30638" y="387628"/>
                  <a:pt x="47052" y="387628"/>
                </a:cubicBezTo>
                <a:cubicBezTo>
                  <a:pt x="61558" y="387628"/>
                  <a:pt x="76922" y="374459"/>
                  <a:pt x="75681" y="358999"/>
                </a:cubicBezTo>
                <a:cubicBezTo>
                  <a:pt x="71005" y="303363"/>
                  <a:pt x="66997" y="247537"/>
                  <a:pt x="63752" y="191615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5" name="Google Shape;995;p11"/>
          <p:cNvSpPr/>
          <p:nvPr/>
        </p:nvSpPr>
        <p:spPr>
          <a:xfrm>
            <a:off x="10570698" y="2223939"/>
            <a:ext cx="426822" cy="425100"/>
          </a:xfrm>
          <a:custGeom>
            <a:avLst/>
            <a:gdLst/>
            <a:ahLst/>
            <a:cxnLst/>
            <a:rect l="l" t="t" r="r" b="b"/>
            <a:pathLst>
              <a:path w="355685" h="354250" extrusionOk="0">
                <a:moveTo>
                  <a:pt x="206728" y="16142"/>
                </a:moveTo>
                <a:cubicBezTo>
                  <a:pt x="203293" y="12897"/>
                  <a:pt x="199189" y="10129"/>
                  <a:pt x="194513" y="8221"/>
                </a:cubicBezTo>
                <a:cubicBezTo>
                  <a:pt x="122750" y="-20408"/>
                  <a:pt x="41635" y="29788"/>
                  <a:pt x="12624" y="96207"/>
                </a:cubicBezTo>
                <a:cubicBezTo>
                  <a:pt x="-19345" y="169498"/>
                  <a:pt x="12624" y="251758"/>
                  <a:pt x="72363" y="300427"/>
                </a:cubicBezTo>
                <a:cubicBezTo>
                  <a:pt x="137351" y="353391"/>
                  <a:pt x="243660" y="382497"/>
                  <a:pt x="309316" y="314646"/>
                </a:cubicBezTo>
                <a:cubicBezTo>
                  <a:pt x="365905" y="256243"/>
                  <a:pt x="369913" y="159191"/>
                  <a:pt x="325634" y="92486"/>
                </a:cubicBezTo>
                <a:cubicBezTo>
                  <a:pt x="297768" y="50687"/>
                  <a:pt x="253966" y="24539"/>
                  <a:pt x="206728" y="16142"/>
                </a:cubicBezTo>
                <a:close/>
                <a:moveTo>
                  <a:pt x="281736" y="257388"/>
                </a:moveTo>
                <a:cubicBezTo>
                  <a:pt x="265895" y="283441"/>
                  <a:pt x="241942" y="298042"/>
                  <a:pt x="210927" y="297374"/>
                </a:cubicBezTo>
                <a:cubicBezTo>
                  <a:pt x="180008" y="296706"/>
                  <a:pt x="151474" y="285540"/>
                  <a:pt x="126471" y="269508"/>
                </a:cubicBezTo>
                <a:cubicBezTo>
                  <a:pt x="103473" y="254812"/>
                  <a:pt x="84100" y="234962"/>
                  <a:pt x="71027" y="210819"/>
                </a:cubicBezTo>
                <a:cubicBezTo>
                  <a:pt x="64824" y="199367"/>
                  <a:pt x="60530" y="187343"/>
                  <a:pt x="57762" y="172742"/>
                </a:cubicBezTo>
                <a:cubicBezTo>
                  <a:pt x="56140" y="164058"/>
                  <a:pt x="56331" y="147740"/>
                  <a:pt x="58144" y="139437"/>
                </a:cubicBezTo>
                <a:cubicBezTo>
                  <a:pt x="62724" y="118538"/>
                  <a:pt x="74080" y="99356"/>
                  <a:pt x="89350" y="84851"/>
                </a:cubicBezTo>
                <a:cubicBezTo>
                  <a:pt x="97556" y="88478"/>
                  <a:pt x="107385" y="88191"/>
                  <a:pt x="115783" y="83706"/>
                </a:cubicBezTo>
                <a:cubicBezTo>
                  <a:pt x="163021" y="58703"/>
                  <a:pt x="226578" y="67483"/>
                  <a:pt x="264654" y="107182"/>
                </a:cubicBezTo>
                <a:cubicBezTo>
                  <a:pt x="302349" y="146594"/>
                  <a:pt x="309793" y="211200"/>
                  <a:pt x="281736" y="25738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6" name="Google Shape;996;p11">
            <a:hlinkClick r:id="rId3" action="ppaction://hlinksldjump"/>
          </p:cNvPr>
          <p:cNvSpPr/>
          <p:nvPr/>
        </p:nvSpPr>
        <p:spPr>
          <a:xfrm>
            <a:off x="8729200" y="3589200"/>
            <a:ext cx="3003000" cy="203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7" name="Google Shape;997;p11">
            <a:hlinkClick r:id="rId4" action="ppaction://hlinksldjump"/>
          </p:cNvPr>
          <p:cNvSpPr/>
          <p:nvPr/>
        </p:nvSpPr>
        <p:spPr>
          <a:xfrm>
            <a:off x="1289550" y="501370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ĐÁP ÁN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" name="Google Shape;1002;p12"/>
          <p:cNvSpPr txBox="1">
            <a:spLocks noGrp="1"/>
          </p:cNvSpPr>
          <p:nvPr>
            <p:ph type="title"/>
          </p:nvPr>
        </p:nvSpPr>
        <p:spPr>
          <a:xfrm>
            <a:off x="4402100" y="593375"/>
            <a:ext cx="68769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CÂU HỎI 11</a:t>
            </a:r>
            <a:endParaRPr/>
          </a:p>
        </p:txBody>
      </p:sp>
      <p:sp>
        <p:nvSpPr>
          <p:cNvPr id="1003" name="Google Shape;1003;p12"/>
          <p:cNvSpPr txBox="1">
            <a:spLocks noGrp="1"/>
          </p:cNvSpPr>
          <p:nvPr>
            <p:ph type="body" idx="1"/>
          </p:nvPr>
        </p:nvSpPr>
        <p:spPr>
          <a:xfrm>
            <a:off x="4402150" y="1496400"/>
            <a:ext cx="6876900" cy="30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004" name="Google Shape;1004;p12"/>
          <p:cNvSpPr/>
          <p:nvPr/>
        </p:nvSpPr>
        <p:spPr>
          <a:xfrm>
            <a:off x="1290691" y="2327093"/>
            <a:ext cx="85621" cy="424854"/>
          </a:xfrm>
          <a:custGeom>
            <a:avLst/>
            <a:gdLst/>
            <a:ahLst/>
            <a:cxnLst/>
            <a:rect l="l" t="t" r="r" b="b"/>
            <a:pathLst>
              <a:path w="85621" h="424854" extrusionOk="0">
                <a:moveTo>
                  <a:pt x="65083" y="423984"/>
                </a:moveTo>
                <a:cubicBezTo>
                  <a:pt x="81402" y="419498"/>
                  <a:pt x="87510" y="404134"/>
                  <a:pt x="85124" y="388770"/>
                </a:cubicBezTo>
                <a:cubicBezTo>
                  <a:pt x="66324" y="269387"/>
                  <a:pt x="57354" y="148573"/>
                  <a:pt x="57258" y="27663"/>
                </a:cubicBezTo>
                <a:cubicBezTo>
                  <a:pt x="57258" y="-9173"/>
                  <a:pt x="0" y="-9269"/>
                  <a:pt x="0" y="27663"/>
                </a:cubicBezTo>
                <a:cubicBezTo>
                  <a:pt x="96" y="153726"/>
                  <a:pt x="10402" y="279407"/>
                  <a:pt x="29965" y="403943"/>
                </a:cubicBezTo>
                <a:cubicBezTo>
                  <a:pt x="32255" y="419212"/>
                  <a:pt x="51341" y="427705"/>
                  <a:pt x="65083" y="423984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5" name="Google Shape;1005;p12"/>
          <p:cNvSpPr/>
          <p:nvPr/>
        </p:nvSpPr>
        <p:spPr>
          <a:xfrm>
            <a:off x="1536147" y="2310288"/>
            <a:ext cx="91442" cy="378663"/>
          </a:xfrm>
          <a:custGeom>
            <a:avLst/>
            <a:gdLst/>
            <a:ahLst/>
            <a:cxnLst/>
            <a:rect l="l" t="t" r="r" b="b"/>
            <a:pathLst>
              <a:path w="91442" h="378663" extrusionOk="0">
                <a:moveTo>
                  <a:pt x="64596" y="111173"/>
                </a:moveTo>
                <a:cubicBezTo>
                  <a:pt x="63070" y="97813"/>
                  <a:pt x="61638" y="84358"/>
                  <a:pt x="60111" y="70997"/>
                </a:cubicBezTo>
                <a:cubicBezTo>
                  <a:pt x="59634" y="67085"/>
                  <a:pt x="59252" y="63268"/>
                  <a:pt x="58775" y="59355"/>
                </a:cubicBezTo>
                <a:cubicBezTo>
                  <a:pt x="67841" y="52102"/>
                  <a:pt x="72708" y="40078"/>
                  <a:pt x="69177" y="26718"/>
                </a:cubicBezTo>
                <a:cubicBezTo>
                  <a:pt x="63833" y="6773"/>
                  <a:pt x="43793" y="-5538"/>
                  <a:pt x="23944" y="2479"/>
                </a:cubicBezTo>
                <a:cubicBezTo>
                  <a:pt x="5716" y="9827"/>
                  <a:pt x="-1250" y="29008"/>
                  <a:pt x="181" y="47426"/>
                </a:cubicBezTo>
                <a:cubicBezTo>
                  <a:pt x="1708" y="67944"/>
                  <a:pt x="4762" y="88461"/>
                  <a:pt x="7052" y="108883"/>
                </a:cubicBezTo>
                <a:cubicBezTo>
                  <a:pt x="16023" y="189235"/>
                  <a:pt x="25089" y="269682"/>
                  <a:pt x="34059" y="350035"/>
                </a:cubicBezTo>
                <a:cubicBezTo>
                  <a:pt x="35777" y="365399"/>
                  <a:pt x="45988" y="378664"/>
                  <a:pt x="62688" y="378664"/>
                </a:cubicBezTo>
                <a:cubicBezTo>
                  <a:pt x="76812" y="378664"/>
                  <a:pt x="93035" y="365494"/>
                  <a:pt x="91317" y="350035"/>
                </a:cubicBezTo>
                <a:cubicBezTo>
                  <a:pt x="85305" y="296403"/>
                  <a:pt x="79293" y="242867"/>
                  <a:pt x="73281" y="189235"/>
                </a:cubicBezTo>
                <a:cubicBezTo>
                  <a:pt x="70418" y="163183"/>
                  <a:pt x="67460" y="137130"/>
                  <a:pt x="64596" y="11117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6" name="Google Shape;1006;p12">
            <a:hlinkClick r:id="rId3" action="ppaction://hlinksldjump"/>
          </p:cNvPr>
          <p:cNvSpPr/>
          <p:nvPr/>
        </p:nvSpPr>
        <p:spPr>
          <a:xfrm>
            <a:off x="423850" y="3589200"/>
            <a:ext cx="3003000" cy="19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7" name="Google Shape;1007;p12">
            <a:hlinkClick r:id="rId4" action="ppaction://hlinksldjump"/>
          </p:cNvPr>
          <p:cNvSpPr/>
          <p:nvPr/>
        </p:nvSpPr>
        <p:spPr>
          <a:xfrm>
            <a:off x="8386525" y="4797275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" sz="3600" b="1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ĐÁP ÁN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" name="Google Shape;1012;p13"/>
          <p:cNvSpPr txBox="1">
            <a:spLocks noGrp="1"/>
          </p:cNvSpPr>
          <p:nvPr>
            <p:ph type="title"/>
          </p:nvPr>
        </p:nvSpPr>
        <p:spPr>
          <a:xfrm>
            <a:off x="877849" y="687924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CÂU HỎI 12</a:t>
            </a:r>
            <a:endParaRPr/>
          </a:p>
        </p:txBody>
      </p:sp>
      <p:sp>
        <p:nvSpPr>
          <p:cNvPr id="1013" name="Google Shape;1013;p13"/>
          <p:cNvSpPr txBox="1">
            <a:spLocks noGrp="1"/>
          </p:cNvSpPr>
          <p:nvPr>
            <p:ph type="body" idx="1"/>
          </p:nvPr>
        </p:nvSpPr>
        <p:spPr>
          <a:xfrm>
            <a:off x="877925" y="1734950"/>
            <a:ext cx="7310100" cy="31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014" name="Google Shape;1014;p13"/>
          <p:cNvSpPr/>
          <p:nvPr/>
        </p:nvSpPr>
        <p:spPr>
          <a:xfrm>
            <a:off x="10418330" y="2135410"/>
            <a:ext cx="98736" cy="438691"/>
          </a:xfrm>
          <a:custGeom>
            <a:avLst/>
            <a:gdLst/>
            <a:ahLst/>
            <a:cxnLst/>
            <a:rect l="l" t="t" r="r" b="b"/>
            <a:pathLst>
              <a:path w="98736" h="438691" extrusionOk="0">
                <a:moveTo>
                  <a:pt x="28755" y="0"/>
                </a:moveTo>
                <a:cubicBezTo>
                  <a:pt x="14536" y="0"/>
                  <a:pt x="-1591" y="13169"/>
                  <a:pt x="126" y="28629"/>
                </a:cubicBezTo>
                <a:cubicBezTo>
                  <a:pt x="13868" y="155741"/>
                  <a:pt x="27610" y="282854"/>
                  <a:pt x="41352" y="410063"/>
                </a:cubicBezTo>
                <a:cubicBezTo>
                  <a:pt x="42974" y="425427"/>
                  <a:pt x="53281" y="438692"/>
                  <a:pt x="69981" y="438692"/>
                </a:cubicBezTo>
                <a:cubicBezTo>
                  <a:pt x="84200" y="438692"/>
                  <a:pt x="100328" y="425522"/>
                  <a:pt x="98610" y="410063"/>
                </a:cubicBezTo>
                <a:cubicBezTo>
                  <a:pt x="84868" y="282950"/>
                  <a:pt x="71126" y="155837"/>
                  <a:pt x="57384" y="28629"/>
                </a:cubicBezTo>
                <a:cubicBezTo>
                  <a:pt x="55762" y="13265"/>
                  <a:pt x="45456" y="0"/>
                  <a:pt x="2875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5" name="Google Shape;1015;p13"/>
          <p:cNvSpPr/>
          <p:nvPr/>
        </p:nvSpPr>
        <p:spPr>
          <a:xfrm>
            <a:off x="10549379" y="2146003"/>
            <a:ext cx="373664" cy="469260"/>
          </a:xfrm>
          <a:custGeom>
            <a:avLst/>
            <a:gdLst/>
            <a:ahLst/>
            <a:cxnLst/>
            <a:rect l="l" t="t" r="r" b="b"/>
            <a:pathLst>
              <a:path w="373664" h="469260" extrusionOk="0">
                <a:moveTo>
                  <a:pt x="346037" y="398324"/>
                </a:moveTo>
                <a:cubicBezTo>
                  <a:pt x="279523" y="397656"/>
                  <a:pt x="213008" y="400042"/>
                  <a:pt x="146779" y="405386"/>
                </a:cubicBezTo>
                <a:cubicBezTo>
                  <a:pt x="170255" y="376375"/>
                  <a:pt x="192586" y="346411"/>
                  <a:pt x="213103" y="315300"/>
                </a:cubicBezTo>
                <a:cubicBezTo>
                  <a:pt x="246218" y="265104"/>
                  <a:pt x="279618" y="210995"/>
                  <a:pt x="285439" y="149825"/>
                </a:cubicBezTo>
                <a:cubicBezTo>
                  <a:pt x="290306" y="98770"/>
                  <a:pt x="268357" y="42848"/>
                  <a:pt x="223505" y="15364"/>
                </a:cubicBezTo>
                <a:cubicBezTo>
                  <a:pt x="169491" y="-17750"/>
                  <a:pt x="108989" y="7729"/>
                  <a:pt x="64424" y="43898"/>
                </a:cubicBezTo>
                <a:cubicBezTo>
                  <a:pt x="52685" y="53441"/>
                  <a:pt x="41711" y="63938"/>
                  <a:pt x="31118" y="74722"/>
                </a:cubicBezTo>
                <a:cubicBezTo>
                  <a:pt x="19285" y="86841"/>
                  <a:pt x="6402" y="99819"/>
                  <a:pt x="1726" y="116615"/>
                </a:cubicBezTo>
                <a:cubicBezTo>
                  <a:pt x="-9630" y="157841"/>
                  <a:pt x="37512" y="192100"/>
                  <a:pt x="71103" y="163471"/>
                </a:cubicBezTo>
                <a:cubicBezTo>
                  <a:pt x="82842" y="153451"/>
                  <a:pt x="81410" y="133315"/>
                  <a:pt x="71103" y="123009"/>
                </a:cubicBezTo>
                <a:cubicBezTo>
                  <a:pt x="69863" y="121768"/>
                  <a:pt x="68527" y="120719"/>
                  <a:pt x="67095" y="119764"/>
                </a:cubicBezTo>
                <a:cubicBezTo>
                  <a:pt x="72630" y="113943"/>
                  <a:pt x="78356" y="108217"/>
                  <a:pt x="84082" y="102682"/>
                </a:cubicBezTo>
                <a:cubicBezTo>
                  <a:pt x="98874" y="88559"/>
                  <a:pt x="114524" y="75676"/>
                  <a:pt x="132656" y="66133"/>
                </a:cubicBezTo>
                <a:cubicBezTo>
                  <a:pt x="146970" y="58689"/>
                  <a:pt x="162812" y="54776"/>
                  <a:pt x="177317" y="57830"/>
                </a:cubicBezTo>
                <a:cubicBezTo>
                  <a:pt x="191154" y="60789"/>
                  <a:pt x="202987" y="69091"/>
                  <a:pt x="210622" y="79397"/>
                </a:cubicBezTo>
                <a:cubicBezTo>
                  <a:pt x="213199" y="82833"/>
                  <a:pt x="215489" y="86555"/>
                  <a:pt x="217493" y="90372"/>
                </a:cubicBezTo>
                <a:cubicBezTo>
                  <a:pt x="219306" y="93712"/>
                  <a:pt x="220928" y="97052"/>
                  <a:pt x="221501" y="98388"/>
                </a:cubicBezTo>
                <a:cubicBezTo>
                  <a:pt x="222933" y="101919"/>
                  <a:pt x="224078" y="105641"/>
                  <a:pt x="225127" y="109362"/>
                </a:cubicBezTo>
                <a:cubicBezTo>
                  <a:pt x="225700" y="111462"/>
                  <a:pt x="226272" y="113657"/>
                  <a:pt x="226749" y="115756"/>
                </a:cubicBezTo>
                <a:cubicBezTo>
                  <a:pt x="226749" y="115566"/>
                  <a:pt x="227990" y="122055"/>
                  <a:pt x="227990" y="121864"/>
                </a:cubicBezTo>
                <a:cubicBezTo>
                  <a:pt x="230567" y="140854"/>
                  <a:pt x="227132" y="160036"/>
                  <a:pt x="221501" y="178263"/>
                </a:cubicBezTo>
                <a:cubicBezTo>
                  <a:pt x="208046" y="221111"/>
                  <a:pt x="181230" y="260333"/>
                  <a:pt x="156227" y="297169"/>
                </a:cubicBezTo>
                <a:cubicBezTo>
                  <a:pt x="126835" y="340589"/>
                  <a:pt x="94102" y="381624"/>
                  <a:pt x="58506" y="420273"/>
                </a:cubicBezTo>
                <a:cubicBezTo>
                  <a:pt x="50682" y="428766"/>
                  <a:pt x="47818" y="440695"/>
                  <a:pt x="52590" y="451574"/>
                </a:cubicBezTo>
                <a:cubicBezTo>
                  <a:pt x="56789" y="461022"/>
                  <a:pt x="67477" y="470470"/>
                  <a:pt x="78738" y="469133"/>
                </a:cubicBezTo>
                <a:cubicBezTo>
                  <a:pt x="167392" y="459209"/>
                  <a:pt x="256619" y="454628"/>
                  <a:pt x="345751" y="455582"/>
                </a:cubicBezTo>
                <a:cubicBezTo>
                  <a:pt x="382873" y="455964"/>
                  <a:pt x="382968" y="398706"/>
                  <a:pt x="346037" y="398324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6" name="Google Shape;1016;p13">
            <a:hlinkClick r:id="rId3" action="ppaction://hlinksldjump"/>
          </p:cNvPr>
          <p:cNvSpPr/>
          <p:nvPr/>
        </p:nvSpPr>
        <p:spPr>
          <a:xfrm>
            <a:off x="8729200" y="3589200"/>
            <a:ext cx="3003000" cy="203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7" name="Google Shape;1017;p13">
            <a:hlinkClick r:id="rId4" action="ppaction://hlinksldjump"/>
          </p:cNvPr>
          <p:cNvSpPr/>
          <p:nvPr/>
        </p:nvSpPr>
        <p:spPr>
          <a:xfrm>
            <a:off x="1289550" y="501370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" sz="3600" b="1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ĐÁP ÁN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p14"/>
          <p:cNvSpPr txBox="1">
            <a:spLocks noGrp="1"/>
          </p:cNvSpPr>
          <p:nvPr>
            <p:ph type="title"/>
          </p:nvPr>
        </p:nvSpPr>
        <p:spPr>
          <a:xfrm>
            <a:off x="4402100" y="593375"/>
            <a:ext cx="68769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CÂU HỎI 13</a:t>
            </a:r>
            <a:endParaRPr/>
          </a:p>
        </p:txBody>
      </p:sp>
      <p:sp>
        <p:nvSpPr>
          <p:cNvPr id="1023" name="Google Shape;1023;p14"/>
          <p:cNvSpPr txBox="1">
            <a:spLocks noGrp="1"/>
          </p:cNvSpPr>
          <p:nvPr>
            <p:ph type="body" idx="1"/>
          </p:nvPr>
        </p:nvSpPr>
        <p:spPr>
          <a:xfrm>
            <a:off x="4402150" y="1496400"/>
            <a:ext cx="6876900" cy="30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024" name="Google Shape;1024;p14"/>
          <p:cNvSpPr/>
          <p:nvPr/>
        </p:nvSpPr>
        <p:spPr>
          <a:xfrm>
            <a:off x="1280607" y="2312589"/>
            <a:ext cx="127712" cy="427010"/>
          </a:xfrm>
          <a:custGeom>
            <a:avLst/>
            <a:gdLst/>
            <a:ahLst/>
            <a:cxnLst/>
            <a:rect l="l" t="t" r="r" b="b"/>
            <a:pathLst>
              <a:path w="127712" h="427010" extrusionOk="0">
                <a:moveTo>
                  <a:pt x="1021" y="35557"/>
                </a:moveTo>
                <a:cubicBezTo>
                  <a:pt x="31463" y="154940"/>
                  <a:pt x="54844" y="276136"/>
                  <a:pt x="70303" y="398382"/>
                </a:cubicBezTo>
                <a:cubicBezTo>
                  <a:pt x="72212" y="413746"/>
                  <a:pt x="82041" y="427011"/>
                  <a:pt x="98932" y="427011"/>
                </a:cubicBezTo>
                <a:cubicBezTo>
                  <a:pt x="112865" y="427011"/>
                  <a:pt x="129470" y="413842"/>
                  <a:pt x="127561" y="398382"/>
                </a:cubicBezTo>
                <a:cubicBezTo>
                  <a:pt x="111434" y="270983"/>
                  <a:pt x="87958" y="144825"/>
                  <a:pt x="56180" y="20384"/>
                </a:cubicBezTo>
                <a:cubicBezTo>
                  <a:pt x="47114" y="-15307"/>
                  <a:pt x="-8140" y="-229"/>
                  <a:pt x="1021" y="3555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5" name="Google Shape;1025;p14"/>
          <p:cNvSpPr/>
          <p:nvPr/>
        </p:nvSpPr>
        <p:spPr>
          <a:xfrm>
            <a:off x="1422961" y="2262793"/>
            <a:ext cx="265115" cy="442113"/>
          </a:xfrm>
          <a:custGeom>
            <a:avLst/>
            <a:gdLst/>
            <a:ahLst/>
            <a:cxnLst/>
            <a:rect l="l" t="t" r="r" b="b"/>
            <a:pathLst>
              <a:path w="265115" h="442113" extrusionOk="0">
                <a:moveTo>
                  <a:pt x="190380" y="209412"/>
                </a:moveTo>
                <a:cubicBezTo>
                  <a:pt x="207653" y="184791"/>
                  <a:pt x="218246" y="155876"/>
                  <a:pt x="218437" y="125529"/>
                </a:cubicBezTo>
                <a:cubicBezTo>
                  <a:pt x="218914" y="57583"/>
                  <a:pt x="163088" y="7482"/>
                  <a:pt x="98100" y="611"/>
                </a:cubicBezTo>
                <a:cubicBezTo>
                  <a:pt x="64890" y="-2920"/>
                  <a:pt x="29772" y="8914"/>
                  <a:pt x="7632" y="34393"/>
                </a:cubicBezTo>
                <a:cubicBezTo>
                  <a:pt x="-8400" y="52811"/>
                  <a:pt x="2002" y="82872"/>
                  <a:pt x="27863" y="83254"/>
                </a:cubicBezTo>
                <a:cubicBezTo>
                  <a:pt x="47426" y="83540"/>
                  <a:pt x="67180" y="75524"/>
                  <a:pt x="79681" y="60160"/>
                </a:cubicBezTo>
                <a:cubicBezTo>
                  <a:pt x="80349" y="59301"/>
                  <a:pt x="80922" y="58347"/>
                  <a:pt x="81590" y="57488"/>
                </a:cubicBezTo>
                <a:cubicBezTo>
                  <a:pt x="83594" y="57392"/>
                  <a:pt x="85598" y="57201"/>
                  <a:pt x="87602" y="57201"/>
                </a:cubicBezTo>
                <a:cubicBezTo>
                  <a:pt x="90465" y="57201"/>
                  <a:pt x="93423" y="57392"/>
                  <a:pt x="96287" y="57678"/>
                </a:cubicBezTo>
                <a:cubicBezTo>
                  <a:pt x="97050" y="57869"/>
                  <a:pt x="102871" y="58824"/>
                  <a:pt x="103634" y="59110"/>
                </a:cubicBezTo>
                <a:cubicBezTo>
                  <a:pt x="127206" y="64740"/>
                  <a:pt x="144670" y="77051"/>
                  <a:pt x="155644" y="97759"/>
                </a:cubicBezTo>
                <a:cubicBezTo>
                  <a:pt x="156121" y="98904"/>
                  <a:pt x="156407" y="99477"/>
                  <a:pt x="156598" y="99763"/>
                </a:cubicBezTo>
                <a:cubicBezTo>
                  <a:pt x="157075" y="100908"/>
                  <a:pt x="157457" y="102149"/>
                  <a:pt x="157838" y="103294"/>
                </a:cubicBezTo>
                <a:cubicBezTo>
                  <a:pt x="158984" y="106825"/>
                  <a:pt x="159843" y="110547"/>
                  <a:pt x="160511" y="114173"/>
                </a:cubicBezTo>
                <a:cubicBezTo>
                  <a:pt x="160415" y="114078"/>
                  <a:pt x="161083" y="120853"/>
                  <a:pt x="161083" y="120567"/>
                </a:cubicBezTo>
                <a:cubicBezTo>
                  <a:pt x="161274" y="124861"/>
                  <a:pt x="161179" y="129251"/>
                  <a:pt x="160797" y="133545"/>
                </a:cubicBezTo>
                <a:cubicBezTo>
                  <a:pt x="159747" y="144901"/>
                  <a:pt x="154403" y="159216"/>
                  <a:pt x="146960" y="171336"/>
                </a:cubicBezTo>
                <a:cubicBezTo>
                  <a:pt x="139421" y="183741"/>
                  <a:pt x="129496" y="194239"/>
                  <a:pt x="118140" y="202732"/>
                </a:cubicBezTo>
                <a:cubicBezTo>
                  <a:pt x="97241" y="207026"/>
                  <a:pt x="77487" y="216569"/>
                  <a:pt x="60977" y="230693"/>
                </a:cubicBezTo>
                <a:cubicBezTo>
                  <a:pt x="51434" y="238805"/>
                  <a:pt x="50480" y="255028"/>
                  <a:pt x="56492" y="265429"/>
                </a:cubicBezTo>
                <a:cubicBezTo>
                  <a:pt x="63077" y="276690"/>
                  <a:pt x="76437" y="281366"/>
                  <a:pt x="88843" y="278599"/>
                </a:cubicBezTo>
                <a:cubicBezTo>
                  <a:pt x="106688" y="274591"/>
                  <a:pt x="123770" y="267338"/>
                  <a:pt x="139421" y="257509"/>
                </a:cubicBezTo>
                <a:cubicBezTo>
                  <a:pt x="152017" y="256936"/>
                  <a:pt x="164901" y="259322"/>
                  <a:pt x="175493" y="264857"/>
                </a:cubicBezTo>
                <a:cubicBezTo>
                  <a:pt x="200591" y="278026"/>
                  <a:pt x="210803" y="303411"/>
                  <a:pt x="207367" y="329940"/>
                </a:cubicBezTo>
                <a:cubicBezTo>
                  <a:pt x="206890" y="333757"/>
                  <a:pt x="204218" y="344064"/>
                  <a:pt x="201832" y="349980"/>
                </a:cubicBezTo>
                <a:cubicBezTo>
                  <a:pt x="203073" y="347022"/>
                  <a:pt x="198683" y="355897"/>
                  <a:pt x="198015" y="356947"/>
                </a:cubicBezTo>
                <a:cubicBezTo>
                  <a:pt x="197347" y="358092"/>
                  <a:pt x="191811" y="365822"/>
                  <a:pt x="193720" y="363627"/>
                </a:cubicBezTo>
                <a:cubicBezTo>
                  <a:pt x="183605" y="375937"/>
                  <a:pt x="174348" y="380804"/>
                  <a:pt x="159938" y="384144"/>
                </a:cubicBezTo>
                <a:cubicBezTo>
                  <a:pt x="136653" y="389488"/>
                  <a:pt x="105161" y="379850"/>
                  <a:pt x="91324" y="360859"/>
                </a:cubicBezTo>
                <a:cubicBezTo>
                  <a:pt x="82258" y="348358"/>
                  <a:pt x="66417" y="342251"/>
                  <a:pt x="52198" y="350553"/>
                </a:cubicBezTo>
                <a:cubicBezTo>
                  <a:pt x="39887" y="357805"/>
                  <a:pt x="32825" y="377178"/>
                  <a:pt x="41891" y="389679"/>
                </a:cubicBezTo>
                <a:cubicBezTo>
                  <a:pt x="89320" y="455049"/>
                  <a:pt x="192289" y="462206"/>
                  <a:pt x="241626" y="394642"/>
                </a:cubicBezTo>
                <a:cubicBezTo>
                  <a:pt x="263575" y="364486"/>
                  <a:pt x="270255" y="323928"/>
                  <a:pt x="261189" y="288046"/>
                </a:cubicBezTo>
                <a:cubicBezTo>
                  <a:pt x="251742" y="251401"/>
                  <a:pt x="224926" y="223440"/>
                  <a:pt x="190380" y="20941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6" name="Google Shape;1026;p14">
            <a:hlinkClick r:id="rId3" action="ppaction://hlinksldjump"/>
          </p:cNvPr>
          <p:cNvSpPr/>
          <p:nvPr/>
        </p:nvSpPr>
        <p:spPr>
          <a:xfrm>
            <a:off x="423850" y="3589200"/>
            <a:ext cx="3003000" cy="198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7" name="Google Shape;1027;p14">
            <a:hlinkClick r:id="rId4" action="ppaction://hlinksldjump"/>
          </p:cNvPr>
          <p:cNvSpPr/>
          <p:nvPr/>
        </p:nvSpPr>
        <p:spPr>
          <a:xfrm>
            <a:off x="8386525" y="4797275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" sz="3200" b="1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ĐÁP ÁN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p15"/>
          <p:cNvSpPr txBox="1">
            <a:spLocks noGrp="1"/>
          </p:cNvSpPr>
          <p:nvPr>
            <p:ph type="title"/>
          </p:nvPr>
        </p:nvSpPr>
        <p:spPr>
          <a:xfrm>
            <a:off x="877849" y="687924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CÂU HỎI 14</a:t>
            </a:r>
            <a:endParaRPr/>
          </a:p>
        </p:txBody>
      </p:sp>
      <p:sp>
        <p:nvSpPr>
          <p:cNvPr id="1033" name="Google Shape;1033;p15"/>
          <p:cNvSpPr txBox="1">
            <a:spLocks noGrp="1"/>
          </p:cNvSpPr>
          <p:nvPr>
            <p:ph type="body" idx="1"/>
          </p:nvPr>
        </p:nvSpPr>
        <p:spPr>
          <a:xfrm>
            <a:off x="877925" y="1734950"/>
            <a:ext cx="7310100" cy="31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034" name="Google Shape;1034;p15"/>
          <p:cNvSpPr/>
          <p:nvPr/>
        </p:nvSpPr>
        <p:spPr>
          <a:xfrm>
            <a:off x="10463464" y="2226134"/>
            <a:ext cx="84107" cy="509598"/>
          </a:xfrm>
          <a:custGeom>
            <a:avLst/>
            <a:gdLst/>
            <a:ahLst/>
            <a:cxnLst/>
            <a:rect l="l" t="t" r="r" b="b"/>
            <a:pathLst>
              <a:path w="84107" h="509598" extrusionOk="0">
                <a:moveTo>
                  <a:pt x="29451" y="264"/>
                </a:moveTo>
                <a:cubicBezTo>
                  <a:pt x="14182" y="2555"/>
                  <a:pt x="6548" y="13815"/>
                  <a:pt x="4639" y="28416"/>
                </a:cubicBezTo>
                <a:cubicBezTo>
                  <a:pt x="3113" y="39868"/>
                  <a:pt x="1681" y="51415"/>
                  <a:pt x="154" y="62866"/>
                </a:cubicBezTo>
                <a:cubicBezTo>
                  <a:pt x="-1086" y="72791"/>
                  <a:pt x="5307" y="81762"/>
                  <a:pt x="13801" y="86915"/>
                </a:cubicBezTo>
                <a:cubicBezTo>
                  <a:pt x="31932" y="214791"/>
                  <a:pt x="32219" y="345721"/>
                  <a:pt x="13991" y="473502"/>
                </a:cubicBezTo>
                <a:cubicBezTo>
                  <a:pt x="11796" y="488770"/>
                  <a:pt x="17713" y="504230"/>
                  <a:pt x="34032" y="508715"/>
                </a:cubicBezTo>
                <a:cubicBezTo>
                  <a:pt x="47487" y="512437"/>
                  <a:pt x="67050" y="504135"/>
                  <a:pt x="69246" y="488675"/>
                </a:cubicBezTo>
                <a:cubicBezTo>
                  <a:pt x="91480" y="332933"/>
                  <a:pt x="88809" y="175569"/>
                  <a:pt x="60943" y="20686"/>
                </a:cubicBezTo>
                <a:cubicBezTo>
                  <a:pt x="58366" y="6944"/>
                  <a:pt x="42334" y="-1644"/>
                  <a:pt x="29451" y="264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5" name="Google Shape;1035;p15"/>
          <p:cNvSpPr/>
          <p:nvPr/>
        </p:nvSpPr>
        <p:spPr>
          <a:xfrm>
            <a:off x="10616596" y="2213422"/>
            <a:ext cx="269118" cy="423076"/>
          </a:xfrm>
          <a:custGeom>
            <a:avLst/>
            <a:gdLst/>
            <a:ahLst/>
            <a:cxnLst/>
            <a:rect l="l" t="t" r="r" b="b"/>
            <a:pathLst>
              <a:path w="269118" h="423076" extrusionOk="0">
                <a:moveTo>
                  <a:pt x="255843" y="308523"/>
                </a:moveTo>
                <a:cubicBezTo>
                  <a:pt x="264336" y="296785"/>
                  <a:pt x="262905" y="278081"/>
                  <a:pt x="251453" y="268156"/>
                </a:cubicBezTo>
                <a:cubicBezTo>
                  <a:pt x="247732" y="225403"/>
                  <a:pt x="246491" y="182364"/>
                  <a:pt x="247827" y="139325"/>
                </a:cubicBezTo>
                <a:cubicBezTo>
                  <a:pt x="248972" y="102490"/>
                  <a:pt x="191714" y="102490"/>
                  <a:pt x="190569" y="139325"/>
                </a:cubicBezTo>
                <a:cubicBezTo>
                  <a:pt x="189329" y="180551"/>
                  <a:pt x="190474" y="221681"/>
                  <a:pt x="193718" y="262716"/>
                </a:cubicBezTo>
                <a:cubicBezTo>
                  <a:pt x="152302" y="266056"/>
                  <a:pt x="111648" y="276172"/>
                  <a:pt x="73572" y="292777"/>
                </a:cubicBezTo>
                <a:cubicBezTo>
                  <a:pt x="70327" y="204599"/>
                  <a:pt x="66987" y="116518"/>
                  <a:pt x="63742" y="28340"/>
                </a:cubicBezTo>
                <a:cubicBezTo>
                  <a:pt x="63170" y="14217"/>
                  <a:pt x="53245" y="1906"/>
                  <a:pt x="38931" y="189"/>
                </a:cubicBezTo>
                <a:cubicBezTo>
                  <a:pt x="25762" y="-1338"/>
                  <a:pt x="10302" y="6487"/>
                  <a:pt x="7534" y="20706"/>
                </a:cubicBezTo>
                <a:cubicBezTo>
                  <a:pt x="5244" y="32253"/>
                  <a:pt x="2954" y="43705"/>
                  <a:pt x="663" y="55252"/>
                </a:cubicBezTo>
                <a:cubicBezTo>
                  <a:pt x="-1436" y="65653"/>
                  <a:pt x="1523" y="76246"/>
                  <a:pt x="8489" y="83308"/>
                </a:cubicBezTo>
                <a:cubicBezTo>
                  <a:pt x="11638" y="168336"/>
                  <a:pt x="14787" y="253364"/>
                  <a:pt x="17936" y="338488"/>
                </a:cubicBezTo>
                <a:cubicBezTo>
                  <a:pt x="18700" y="359769"/>
                  <a:pt x="41794" y="374656"/>
                  <a:pt x="60975" y="363204"/>
                </a:cubicBezTo>
                <a:cubicBezTo>
                  <a:pt x="103537" y="337915"/>
                  <a:pt x="150775" y="323314"/>
                  <a:pt x="199540" y="319688"/>
                </a:cubicBezTo>
                <a:cubicBezTo>
                  <a:pt x="203166" y="347267"/>
                  <a:pt x="207651" y="374846"/>
                  <a:pt x="213186" y="402140"/>
                </a:cubicBezTo>
                <a:cubicBezTo>
                  <a:pt x="216240" y="417313"/>
                  <a:pt x="234180" y="425997"/>
                  <a:pt x="248400" y="422180"/>
                </a:cubicBezTo>
                <a:cubicBezTo>
                  <a:pt x="264145" y="417885"/>
                  <a:pt x="271494" y="402140"/>
                  <a:pt x="268440" y="386966"/>
                </a:cubicBezTo>
                <a:cubicBezTo>
                  <a:pt x="263382" y="360914"/>
                  <a:pt x="259183" y="334766"/>
                  <a:pt x="255843" y="30852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6" name="Google Shape;1036;p15">
            <a:hlinkClick r:id="rId3" action="ppaction://hlinksldjump"/>
          </p:cNvPr>
          <p:cNvSpPr/>
          <p:nvPr/>
        </p:nvSpPr>
        <p:spPr>
          <a:xfrm>
            <a:off x="8729200" y="3589200"/>
            <a:ext cx="3003000" cy="203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7" name="Google Shape;1037;p15">
            <a:hlinkClick r:id="rId4" action="ppaction://hlinksldjump"/>
          </p:cNvPr>
          <p:cNvSpPr/>
          <p:nvPr/>
        </p:nvSpPr>
        <p:spPr>
          <a:xfrm>
            <a:off x="1289550" y="501370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" sz="3600" b="1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ĐÁP ÁN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Google Shape;1042;p16"/>
          <p:cNvSpPr txBox="1">
            <a:spLocks noGrp="1"/>
          </p:cNvSpPr>
          <p:nvPr>
            <p:ph type="title"/>
          </p:nvPr>
        </p:nvSpPr>
        <p:spPr>
          <a:xfrm>
            <a:off x="4402100" y="593375"/>
            <a:ext cx="68769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CÂU HỎI 15</a:t>
            </a:r>
            <a:endParaRPr/>
          </a:p>
        </p:txBody>
      </p:sp>
      <p:sp>
        <p:nvSpPr>
          <p:cNvPr id="1043" name="Google Shape;1043;p16"/>
          <p:cNvSpPr txBox="1">
            <a:spLocks noGrp="1"/>
          </p:cNvSpPr>
          <p:nvPr>
            <p:ph type="body" idx="1"/>
          </p:nvPr>
        </p:nvSpPr>
        <p:spPr>
          <a:xfrm>
            <a:off x="4402150" y="1496400"/>
            <a:ext cx="6876900" cy="30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044" name="Google Shape;1044;p16"/>
          <p:cNvSpPr/>
          <p:nvPr/>
        </p:nvSpPr>
        <p:spPr>
          <a:xfrm>
            <a:off x="1246230" y="2203597"/>
            <a:ext cx="107987" cy="453336"/>
          </a:xfrm>
          <a:custGeom>
            <a:avLst/>
            <a:gdLst/>
            <a:ahLst/>
            <a:cxnLst/>
            <a:rect l="l" t="t" r="r" b="b"/>
            <a:pathLst>
              <a:path w="107987" h="453336" extrusionOk="0">
                <a:moveTo>
                  <a:pt x="20588" y="903"/>
                </a:moveTo>
                <a:cubicBezTo>
                  <a:pt x="4460" y="5293"/>
                  <a:pt x="-2029" y="20848"/>
                  <a:pt x="548" y="36117"/>
                </a:cubicBezTo>
                <a:cubicBezTo>
                  <a:pt x="22783" y="164852"/>
                  <a:pt x="39483" y="294446"/>
                  <a:pt x="50648" y="424708"/>
                </a:cubicBezTo>
                <a:cubicBezTo>
                  <a:pt x="51985" y="440072"/>
                  <a:pt x="62864" y="453337"/>
                  <a:pt x="79277" y="453337"/>
                </a:cubicBezTo>
                <a:cubicBezTo>
                  <a:pt x="93783" y="453337"/>
                  <a:pt x="109243" y="440167"/>
                  <a:pt x="107906" y="424708"/>
                </a:cubicBezTo>
                <a:cubicBezTo>
                  <a:pt x="96264" y="289483"/>
                  <a:pt x="78896" y="154736"/>
                  <a:pt x="55801" y="20943"/>
                </a:cubicBezTo>
                <a:cubicBezTo>
                  <a:pt x="53130" y="5675"/>
                  <a:pt x="34425" y="-2914"/>
                  <a:pt x="20588" y="90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5" name="Google Shape;1045;p16"/>
          <p:cNvSpPr/>
          <p:nvPr/>
        </p:nvSpPr>
        <p:spPr>
          <a:xfrm>
            <a:off x="1370650" y="2182209"/>
            <a:ext cx="322339" cy="531218"/>
          </a:xfrm>
          <a:custGeom>
            <a:avLst/>
            <a:gdLst/>
            <a:ahLst/>
            <a:cxnLst/>
            <a:rect l="l" t="t" r="r" b="b"/>
            <a:pathLst>
              <a:path w="322339" h="531218" extrusionOk="0">
                <a:moveTo>
                  <a:pt x="147149" y="161332"/>
                </a:moveTo>
                <a:cubicBezTo>
                  <a:pt x="117947" y="165531"/>
                  <a:pt x="90845" y="179178"/>
                  <a:pt x="68992" y="198836"/>
                </a:cubicBezTo>
                <a:cubicBezTo>
                  <a:pt x="65651" y="164004"/>
                  <a:pt x="62407" y="129268"/>
                  <a:pt x="59066" y="94436"/>
                </a:cubicBezTo>
                <a:cubicBezTo>
                  <a:pt x="126250" y="81553"/>
                  <a:pt x="193432" y="68765"/>
                  <a:pt x="260710" y="55882"/>
                </a:cubicBezTo>
                <a:cubicBezTo>
                  <a:pt x="275884" y="53020"/>
                  <a:pt x="284568" y="34697"/>
                  <a:pt x="280751" y="20669"/>
                </a:cubicBezTo>
                <a:cubicBezTo>
                  <a:pt x="276361" y="4732"/>
                  <a:pt x="260806" y="-2235"/>
                  <a:pt x="245537" y="628"/>
                </a:cubicBezTo>
                <a:cubicBezTo>
                  <a:pt x="177686" y="13607"/>
                  <a:pt x="109931" y="26585"/>
                  <a:pt x="42080" y="39564"/>
                </a:cubicBezTo>
                <a:cubicBezTo>
                  <a:pt x="36736" y="40613"/>
                  <a:pt x="32346" y="43571"/>
                  <a:pt x="28815" y="47484"/>
                </a:cubicBezTo>
                <a:cubicBezTo>
                  <a:pt x="28815" y="47484"/>
                  <a:pt x="28815" y="47484"/>
                  <a:pt x="28720" y="47484"/>
                </a:cubicBezTo>
                <a:cubicBezTo>
                  <a:pt x="14405" y="47484"/>
                  <a:pt x="-1340" y="60654"/>
                  <a:pt x="91" y="76113"/>
                </a:cubicBezTo>
                <a:cubicBezTo>
                  <a:pt x="6771" y="146636"/>
                  <a:pt x="13451" y="217064"/>
                  <a:pt x="20226" y="287586"/>
                </a:cubicBezTo>
                <a:cubicBezTo>
                  <a:pt x="21563" y="301710"/>
                  <a:pt x="30056" y="313925"/>
                  <a:pt x="45039" y="315738"/>
                </a:cubicBezTo>
                <a:cubicBezTo>
                  <a:pt x="58303" y="317360"/>
                  <a:pt x="73476" y="309344"/>
                  <a:pt x="76435" y="295220"/>
                </a:cubicBezTo>
                <a:cubicBezTo>
                  <a:pt x="83211" y="262679"/>
                  <a:pt x="106400" y="234145"/>
                  <a:pt x="136461" y="222885"/>
                </a:cubicBezTo>
                <a:cubicBezTo>
                  <a:pt x="168525" y="210860"/>
                  <a:pt x="203834" y="217445"/>
                  <a:pt x="230077" y="239394"/>
                </a:cubicBezTo>
                <a:cubicBezTo>
                  <a:pt x="291916" y="291212"/>
                  <a:pt x="264145" y="396090"/>
                  <a:pt x="212900" y="445332"/>
                </a:cubicBezTo>
                <a:cubicBezTo>
                  <a:pt x="198967" y="458692"/>
                  <a:pt x="183698" y="468044"/>
                  <a:pt x="165567" y="472243"/>
                </a:cubicBezTo>
                <a:cubicBezTo>
                  <a:pt x="160509" y="473388"/>
                  <a:pt x="148389" y="474247"/>
                  <a:pt x="143236" y="473388"/>
                </a:cubicBezTo>
                <a:cubicBezTo>
                  <a:pt x="142186" y="473197"/>
                  <a:pt x="141232" y="473006"/>
                  <a:pt x="140277" y="472720"/>
                </a:cubicBezTo>
                <a:cubicBezTo>
                  <a:pt x="141995" y="466231"/>
                  <a:pt x="141518" y="459169"/>
                  <a:pt x="137415" y="452203"/>
                </a:cubicBezTo>
                <a:cubicBezTo>
                  <a:pt x="130353" y="440178"/>
                  <a:pt x="110599" y="432449"/>
                  <a:pt x="98289" y="441897"/>
                </a:cubicBezTo>
                <a:cubicBezTo>
                  <a:pt x="84069" y="452871"/>
                  <a:pt x="75385" y="467662"/>
                  <a:pt x="80252" y="486176"/>
                </a:cubicBezTo>
                <a:cubicBezTo>
                  <a:pt x="84260" y="501445"/>
                  <a:pt x="96189" y="514328"/>
                  <a:pt x="109645" y="521962"/>
                </a:cubicBezTo>
                <a:cubicBezTo>
                  <a:pt x="133120" y="535131"/>
                  <a:pt x="166998" y="532746"/>
                  <a:pt x="191619" y="524157"/>
                </a:cubicBezTo>
                <a:cubicBezTo>
                  <a:pt x="245346" y="505548"/>
                  <a:pt x="283805" y="459074"/>
                  <a:pt x="304799" y="407733"/>
                </a:cubicBezTo>
                <a:cubicBezTo>
                  <a:pt x="327511" y="352288"/>
                  <a:pt x="331519" y="280143"/>
                  <a:pt x="296592" y="228706"/>
                </a:cubicBezTo>
                <a:cubicBezTo>
                  <a:pt x="263668" y="180418"/>
                  <a:pt x="205361" y="152934"/>
                  <a:pt x="147149" y="16133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6" name="Google Shape;1046;p16">
            <a:hlinkClick r:id="rId3" action="ppaction://hlinksldjump"/>
          </p:cNvPr>
          <p:cNvSpPr/>
          <p:nvPr/>
        </p:nvSpPr>
        <p:spPr>
          <a:xfrm>
            <a:off x="423850" y="3589200"/>
            <a:ext cx="3003000" cy="19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7" name="Google Shape;1047;p16">
            <a:hlinkClick r:id="rId4" action="ppaction://hlinksldjump"/>
          </p:cNvPr>
          <p:cNvSpPr/>
          <p:nvPr/>
        </p:nvSpPr>
        <p:spPr>
          <a:xfrm>
            <a:off x="8386525" y="4797275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" sz="3600" b="1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ĐÁP ÁN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Google Shape;819;p1">
            <a:hlinkClick r:id="rId3" action="ppaction://hlinksldjump"/>
          </p:cNvPr>
          <p:cNvSpPr/>
          <p:nvPr/>
        </p:nvSpPr>
        <p:spPr>
          <a:xfrm>
            <a:off x="7613349" y="4273496"/>
            <a:ext cx="1342031" cy="1455402"/>
          </a:xfrm>
          <a:custGeom>
            <a:avLst/>
            <a:gdLst/>
            <a:ahLst/>
            <a:cxnLst/>
            <a:rect l="l" t="t" r="r" b="b"/>
            <a:pathLst>
              <a:path w="1342031" h="1455402" extrusionOk="0">
                <a:moveTo>
                  <a:pt x="1342032" y="944471"/>
                </a:moveTo>
                <a:cubicBezTo>
                  <a:pt x="983787" y="1222076"/>
                  <a:pt x="641575" y="1377054"/>
                  <a:pt x="430198" y="1455402"/>
                </a:cubicBezTo>
                <a:lnTo>
                  <a:pt x="0" y="595483"/>
                </a:lnTo>
                <a:cubicBezTo>
                  <a:pt x="21662" y="588326"/>
                  <a:pt x="41130" y="581741"/>
                  <a:pt x="58117" y="575920"/>
                </a:cubicBezTo>
                <a:cubicBezTo>
                  <a:pt x="213381" y="522956"/>
                  <a:pt x="521620" y="394221"/>
                  <a:pt x="841406" y="126445"/>
                </a:cubicBezTo>
                <a:cubicBezTo>
                  <a:pt x="880246" y="93903"/>
                  <a:pt x="927674" y="51819"/>
                  <a:pt x="980447" y="0"/>
                </a:cubicBezTo>
                <a:lnTo>
                  <a:pt x="1342032" y="944471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0" name="Google Shape;820;p1">
            <a:hlinkClick r:id="rId4" action="ppaction://hlinksldjump"/>
          </p:cNvPr>
          <p:cNvSpPr/>
          <p:nvPr/>
        </p:nvSpPr>
        <p:spPr>
          <a:xfrm>
            <a:off x="4453806" y="1163100"/>
            <a:ext cx="1724515" cy="1096254"/>
          </a:xfrm>
          <a:custGeom>
            <a:avLst/>
            <a:gdLst/>
            <a:ahLst/>
            <a:cxnLst/>
            <a:rect l="l" t="t" r="r" b="b"/>
            <a:pathLst>
              <a:path w="1724515" h="1096254" extrusionOk="0">
                <a:moveTo>
                  <a:pt x="1724515" y="928247"/>
                </a:moveTo>
                <a:cubicBezTo>
                  <a:pt x="1583947" y="977489"/>
                  <a:pt x="1437176" y="1020910"/>
                  <a:pt x="1284869" y="1051161"/>
                </a:cubicBezTo>
                <a:cubicBezTo>
                  <a:pt x="862305" y="1134853"/>
                  <a:pt x="475909" y="1102312"/>
                  <a:pt x="103733" y="951341"/>
                </a:cubicBezTo>
                <a:lnTo>
                  <a:pt x="0" y="909257"/>
                </a:lnTo>
                <a:lnTo>
                  <a:pt x="347174" y="21376"/>
                </a:lnTo>
                <a:lnTo>
                  <a:pt x="456919" y="65942"/>
                </a:lnTo>
                <a:cubicBezTo>
                  <a:pt x="798653" y="204506"/>
                  <a:pt x="1137907" y="131121"/>
                  <a:pt x="1487658" y="0"/>
                </a:cubicBezTo>
                <a:lnTo>
                  <a:pt x="1724515" y="928247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1" name="Google Shape;821;p1">
            <a:hlinkClick r:id="rId5" action="ppaction://hlinksldjump"/>
          </p:cNvPr>
          <p:cNvSpPr/>
          <p:nvPr/>
        </p:nvSpPr>
        <p:spPr>
          <a:xfrm>
            <a:off x="7524288" y="756234"/>
            <a:ext cx="1344167" cy="1706669"/>
          </a:xfrm>
          <a:custGeom>
            <a:avLst/>
            <a:gdLst/>
            <a:ahLst/>
            <a:cxnLst/>
            <a:rect l="l" t="t" r="r" b="b"/>
            <a:pathLst>
              <a:path w="1344167" h="1706669" extrusionOk="0">
                <a:moveTo>
                  <a:pt x="392218" y="1706669"/>
                </a:moveTo>
                <a:cubicBezTo>
                  <a:pt x="395653" y="1674319"/>
                  <a:pt x="397275" y="1646930"/>
                  <a:pt x="397466" y="1626413"/>
                </a:cubicBezTo>
                <a:cubicBezTo>
                  <a:pt x="401378" y="1258053"/>
                  <a:pt x="267586" y="1020719"/>
                  <a:pt x="0" y="921090"/>
                </a:cubicBezTo>
                <a:lnTo>
                  <a:pt x="250695" y="0"/>
                </a:lnTo>
                <a:cubicBezTo>
                  <a:pt x="276652" y="7825"/>
                  <a:pt x="302418" y="16414"/>
                  <a:pt x="327898" y="25957"/>
                </a:cubicBezTo>
                <a:cubicBezTo>
                  <a:pt x="653886" y="147248"/>
                  <a:pt x="919468" y="365020"/>
                  <a:pt x="1096014" y="655795"/>
                </a:cubicBezTo>
                <a:cubicBezTo>
                  <a:pt x="1264447" y="933210"/>
                  <a:pt x="1347948" y="1263206"/>
                  <a:pt x="1344036" y="1636433"/>
                </a:cubicBezTo>
                <a:lnTo>
                  <a:pt x="392218" y="1706669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2" name="Google Shape;822;p1">
            <a:hlinkClick r:id="rId6" action="ppaction://hlinksldjump"/>
          </p:cNvPr>
          <p:cNvSpPr/>
          <p:nvPr/>
        </p:nvSpPr>
        <p:spPr>
          <a:xfrm>
            <a:off x="2879116" y="3270098"/>
            <a:ext cx="1449581" cy="1246601"/>
          </a:xfrm>
          <a:custGeom>
            <a:avLst/>
            <a:gdLst/>
            <a:ahLst/>
            <a:cxnLst/>
            <a:rect l="l" t="t" r="r" b="b"/>
            <a:pathLst>
              <a:path w="1449581" h="1246601" extrusionOk="0">
                <a:moveTo>
                  <a:pt x="1449581" y="1182282"/>
                </a:moveTo>
                <a:lnTo>
                  <a:pt x="505111" y="1246601"/>
                </a:lnTo>
                <a:cubicBezTo>
                  <a:pt x="494709" y="1091528"/>
                  <a:pt x="284095" y="881868"/>
                  <a:pt x="80352" y="679175"/>
                </a:cubicBezTo>
                <a:cubicBezTo>
                  <a:pt x="54013" y="652932"/>
                  <a:pt x="27102" y="626211"/>
                  <a:pt x="0" y="598823"/>
                </a:cubicBezTo>
                <a:lnTo>
                  <a:pt x="745308" y="0"/>
                </a:lnTo>
                <a:cubicBezTo>
                  <a:pt x="1059273" y="312342"/>
                  <a:pt x="1414940" y="666387"/>
                  <a:pt x="1449581" y="1182282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3" name="Google Shape;823;p1">
            <a:hlinkClick r:id="rId7" action="ppaction://hlinksldjump"/>
          </p:cNvPr>
          <p:cNvSpPr/>
          <p:nvPr/>
        </p:nvSpPr>
        <p:spPr>
          <a:xfrm>
            <a:off x="1795756" y="5049962"/>
            <a:ext cx="1665698" cy="1069292"/>
          </a:xfrm>
          <a:custGeom>
            <a:avLst/>
            <a:gdLst/>
            <a:ahLst/>
            <a:cxnLst/>
            <a:rect l="l" t="t" r="r" b="b"/>
            <a:pathLst>
              <a:path w="1665698" h="1069292" extrusionOk="0">
                <a:moveTo>
                  <a:pt x="1665699" y="793405"/>
                </a:moveTo>
                <a:cubicBezTo>
                  <a:pt x="1511675" y="868222"/>
                  <a:pt x="1339137" y="929584"/>
                  <a:pt x="1149041" y="977299"/>
                </a:cubicBezTo>
                <a:cubicBezTo>
                  <a:pt x="873057" y="1046580"/>
                  <a:pt x="626180" y="1069293"/>
                  <a:pt x="494009" y="1069293"/>
                </a:cubicBezTo>
                <a:cubicBezTo>
                  <a:pt x="474160" y="1069293"/>
                  <a:pt x="456887" y="1068816"/>
                  <a:pt x="442477" y="1067862"/>
                </a:cubicBezTo>
                <a:cubicBezTo>
                  <a:pt x="181572" y="1050589"/>
                  <a:pt x="-15968" y="823465"/>
                  <a:pt x="1018" y="560556"/>
                </a:cubicBezTo>
                <a:cubicBezTo>
                  <a:pt x="18005" y="299841"/>
                  <a:pt x="239689" y="101633"/>
                  <a:pt x="497731" y="115184"/>
                </a:cubicBezTo>
                <a:lnTo>
                  <a:pt x="500690" y="115184"/>
                </a:lnTo>
                <a:cubicBezTo>
                  <a:pt x="591730" y="115184"/>
                  <a:pt x="848818" y="84169"/>
                  <a:pt x="1092069" y="0"/>
                </a:cubicBezTo>
                <a:lnTo>
                  <a:pt x="1665699" y="793405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4" name="Google Shape;824;p1">
            <a:hlinkClick r:id="rId8" action="ppaction://hlinksldjump"/>
          </p:cNvPr>
          <p:cNvSpPr/>
          <p:nvPr/>
        </p:nvSpPr>
        <p:spPr>
          <a:xfrm>
            <a:off x="6730383" y="3117792"/>
            <a:ext cx="1486035" cy="1077881"/>
          </a:xfrm>
          <a:custGeom>
            <a:avLst/>
            <a:gdLst/>
            <a:ahLst/>
            <a:cxnLst/>
            <a:rect l="l" t="t" r="r" b="b"/>
            <a:pathLst>
              <a:path w="1486035" h="1077881" extrusionOk="0">
                <a:moveTo>
                  <a:pt x="1486036" y="727940"/>
                </a:moveTo>
                <a:cubicBezTo>
                  <a:pt x="1204517" y="952868"/>
                  <a:pt x="845223" y="1074064"/>
                  <a:pt x="430962" y="1077786"/>
                </a:cubicBezTo>
                <a:cubicBezTo>
                  <a:pt x="426286" y="1077786"/>
                  <a:pt x="421705" y="1077882"/>
                  <a:pt x="417029" y="1077882"/>
                </a:cubicBezTo>
                <a:cubicBezTo>
                  <a:pt x="262432" y="1077882"/>
                  <a:pt x="124059" y="1054501"/>
                  <a:pt x="0" y="1019287"/>
                </a:cubicBezTo>
                <a:lnTo>
                  <a:pt x="307857" y="112989"/>
                </a:lnTo>
                <a:cubicBezTo>
                  <a:pt x="343071" y="119860"/>
                  <a:pt x="379239" y="123582"/>
                  <a:pt x="417220" y="123582"/>
                </a:cubicBezTo>
                <a:cubicBezTo>
                  <a:pt x="419033" y="123582"/>
                  <a:pt x="420751" y="123582"/>
                  <a:pt x="422469" y="123486"/>
                </a:cubicBezTo>
                <a:cubicBezTo>
                  <a:pt x="611706" y="121769"/>
                  <a:pt x="758859" y="82452"/>
                  <a:pt x="873661" y="0"/>
                </a:cubicBezTo>
                <a:lnTo>
                  <a:pt x="1486036" y="72794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5" name="Google Shape;825;p1">
            <a:hlinkClick r:id="rId9" action="ppaction://hlinksldjump"/>
          </p:cNvPr>
          <p:cNvSpPr/>
          <p:nvPr/>
        </p:nvSpPr>
        <p:spPr>
          <a:xfrm>
            <a:off x="4798308" y="2893722"/>
            <a:ext cx="1211483" cy="1144300"/>
          </a:xfrm>
          <a:custGeom>
            <a:avLst/>
            <a:gdLst/>
            <a:ahLst/>
            <a:cxnLst/>
            <a:rect l="l" t="t" r="r" b="b"/>
            <a:pathLst>
              <a:path w="1211483" h="1144300" extrusionOk="0">
                <a:moveTo>
                  <a:pt x="1211483" y="927961"/>
                </a:moveTo>
                <a:cubicBezTo>
                  <a:pt x="1050684" y="945615"/>
                  <a:pt x="918036" y="1020910"/>
                  <a:pt x="881391" y="1115194"/>
                </a:cubicBezTo>
                <a:cubicBezTo>
                  <a:pt x="877574" y="1124833"/>
                  <a:pt x="874234" y="1134567"/>
                  <a:pt x="871276" y="1144301"/>
                </a:cubicBezTo>
                <a:lnTo>
                  <a:pt x="0" y="767066"/>
                </a:lnTo>
                <a:cubicBezTo>
                  <a:pt x="152020" y="375898"/>
                  <a:pt x="518471" y="90467"/>
                  <a:pt x="973958" y="0"/>
                </a:cubicBezTo>
                <a:lnTo>
                  <a:pt x="1211483" y="927961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6" name="Google Shape;826;p1">
            <a:hlinkClick r:id="rId10" action="ppaction://hlinksldjump"/>
          </p:cNvPr>
          <p:cNvSpPr/>
          <p:nvPr/>
        </p:nvSpPr>
        <p:spPr>
          <a:xfrm>
            <a:off x="5098054" y="4596288"/>
            <a:ext cx="1475156" cy="1325331"/>
          </a:xfrm>
          <a:custGeom>
            <a:avLst/>
            <a:gdLst/>
            <a:ahLst/>
            <a:cxnLst/>
            <a:rect l="l" t="t" r="r" b="b"/>
            <a:pathLst>
              <a:path w="1475156" h="1325331" extrusionOk="0">
                <a:moveTo>
                  <a:pt x="1475157" y="359771"/>
                </a:moveTo>
                <a:lnTo>
                  <a:pt x="1475157" y="1325331"/>
                </a:lnTo>
                <a:cubicBezTo>
                  <a:pt x="1447100" y="1321609"/>
                  <a:pt x="1418853" y="1317411"/>
                  <a:pt x="1390319" y="1312735"/>
                </a:cubicBezTo>
                <a:cubicBezTo>
                  <a:pt x="1024345" y="1252804"/>
                  <a:pt x="421610" y="1154130"/>
                  <a:pt x="0" y="631078"/>
                </a:cubicBezTo>
                <a:lnTo>
                  <a:pt x="712098" y="0"/>
                </a:lnTo>
                <a:cubicBezTo>
                  <a:pt x="891412" y="246877"/>
                  <a:pt x="1194497" y="312629"/>
                  <a:pt x="1475157" y="359771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7" name="Google Shape;827;p1">
            <a:hlinkClick r:id="rId11" action="ppaction://hlinksldjump"/>
          </p:cNvPr>
          <p:cNvSpPr/>
          <p:nvPr/>
        </p:nvSpPr>
        <p:spPr>
          <a:xfrm>
            <a:off x="5932755" y="711876"/>
            <a:ext cx="1832827" cy="1379470"/>
          </a:xfrm>
          <a:custGeom>
            <a:avLst/>
            <a:gdLst/>
            <a:ahLst/>
            <a:cxnLst/>
            <a:rect l="l" t="t" r="r" b="b"/>
            <a:pathLst>
              <a:path w="1832827" h="1379470" extrusionOk="0">
                <a:moveTo>
                  <a:pt x="1832828" y="53758"/>
                </a:moveTo>
                <a:lnTo>
                  <a:pt x="1582133" y="974848"/>
                </a:lnTo>
                <a:cubicBezTo>
                  <a:pt x="1387265" y="902321"/>
                  <a:pt x="1064331" y="1039836"/>
                  <a:pt x="722500" y="1185366"/>
                </a:cubicBezTo>
                <a:cubicBezTo>
                  <a:pt x="571148" y="1249877"/>
                  <a:pt x="408822" y="1319064"/>
                  <a:pt x="236857" y="1379471"/>
                </a:cubicBezTo>
                <a:lnTo>
                  <a:pt x="0" y="451224"/>
                </a:lnTo>
                <a:cubicBezTo>
                  <a:pt x="1909" y="450556"/>
                  <a:pt x="3722" y="449792"/>
                  <a:pt x="5631" y="449124"/>
                </a:cubicBezTo>
                <a:cubicBezTo>
                  <a:pt x="120528" y="405799"/>
                  <a:pt x="236571" y="356366"/>
                  <a:pt x="354236" y="306266"/>
                </a:cubicBezTo>
                <a:cubicBezTo>
                  <a:pt x="581836" y="209404"/>
                  <a:pt x="817262" y="109107"/>
                  <a:pt x="1056219" y="51277"/>
                </a:cubicBezTo>
                <a:cubicBezTo>
                  <a:pt x="1309585" y="-9989"/>
                  <a:pt x="1538808" y="-16478"/>
                  <a:pt x="1752094" y="32477"/>
                </a:cubicBezTo>
                <a:cubicBezTo>
                  <a:pt x="1779292" y="38680"/>
                  <a:pt x="1806203" y="45742"/>
                  <a:pt x="1832828" y="53758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8" name="Google Shape;828;p1">
            <a:hlinkClick r:id="rId12" action="ppaction://hlinksldjump"/>
          </p:cNvPr>
          <p:cNvSpPr/>
          <p:nvPr/>
        </p:nvSpPr>
        <p:spPr>
          <a:xfrm>
            <a:off x="2943341" y="809421"/>
            <a:ext cx="1857639" cy="1262935"/>
          </a:xfrm>
          <a:custGeom>
            <a:avLst/>
            <a:gdLst/>
            <a:ahLst/>
            <a:cxnLst/>
            <a:rect l="l" t="t" r="r" b="b"/>
            <a:pathLst>
              <a:path w="1857639" h="1262935" extrusionOk="0">
                <a:moveTo>
                  <a:pt x="1857640" y="375055"/>
                </a:moveTo>
                <a:lnTo>
                  <a:pt x="1510465" y="1262935"/>
                </a:lnTo>
                <a:lnTo>
                  <a:pt x="1503881" y="1260263"/>
                </a:lnTo>
                <a:cubicBezTo>
                  <a:pt x="797508" y="973401"/>
                  <a:pt x="651119" y="941909"/>
                  <a:pt x="509405" y="976264"/>
                </a:cubicBezTo>
                <a:lnTo>
                  <a:pt x="0" y="157093"/>
                </a:lnTo>
                <a:cubicBezTo>
                  <a:pt x="20136" y="145928"/>
                  <a:pt x="40844" y="135335"/>
                  <a:pt x="61934" y="125315"/>
                </a:cubicBezTo>
                <a:cubicBezTo>
                  <a:pt x="335437" y="-4565"/>
                  <a:pt x="596437" y="-32049"/>
                  <a:pt x="908303" y="36183"/>
                </a:cubicBezTo>
                <a:cubicBezTo>
                  <a:pt x="1157661" y="90769"/>
                  <a:pt x="1436126" y="203854"/>
                  <a:pt x="1857640" y="375055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9" name="Google Shape;829;p1">
            <a:hlinkClick r:id="rId13" action="ppaction://hlinksldjump"/>
          </p:cNvPr>
          <p:cNvSpPr/>
          <p:nvPr/>
        </p:nvSpPr>
        <p:spPr>
          <a:xfrm>
            <a:off x="2879116" y="4452380"/>
            <a:ext cx="1453023" cy="1390987"/>
          </a:xfrm>
          <a:custGeom>
            <a:avLst/>
            <a:gdLst/>
            <a:ahLst/>
            <a:cxnLst/>
            <a:rect l="l" t="t" r="r" b="b"/>
            <a:pathLst>
              <a:path w="1453023" h="1390987" extrusionOk="0">
                <a:moveTo>
                  <a:pt x="1064044" y="1047916"/>
                </a:moveTo>
                <a:cubicBezTo>
                  <a:pt x="930728" y="1182663"/>
                  <a:pt x="766684" y="1297275"/>
                  <a:pt x="573629" y="1390987"/>
                </a:cubicBezTo>
                <a:lnTo>
                  <a:pt x="0" y="597582"/>
                </a:lnTo>
                <a:cubicBezTo>
                  <a:pt x="155837" y="543569"/>
                  <a:pt x="305948" y="467798"/>
                  <a:pt x="403192" y="364352"/>
                </a:cubicBezTo>
                <a:cubicBezTo>
                  <a:pt x="483066" y="279419"/>
                  <a:pt x="513509" y="189715"/>
                  <a:pt x="505111" y="64320"/>
                </a:cubicBezTo>
                <a:lnTo>
                  <a:pt x="1449581" y="0"/>
                </a:lnTo>
                <a:cubicBezTo>
                  <a:pt x="1476683" y="403382"/>
                  <a:pt x="1343368" y="765825"/>
                  <a:pt x="1064044" y="1047916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0" name="Google Shape;830;p1">
            <a:hlinkClick r:id="rId14" action="ppaction://hlinksldjump"/>
          </p:cNvPr>
          <p:cNvSpPr/>
          <p:nvPr/>
        </p:nvSpPr>
        <p:spPr>
          <a:xfrm>
            <a:off x="7613444" y="2392667"/>
            <a:ext cx="1263588" cy="1443664"/>
          </a:xfrm>
          <a:custGeom>
            <a:avLst/>
            <a:gdLst/>
            <a:ahLst/>
            <a:cxnLst/>
            <a:rect l="l" t="t" r="r" b="b"/>
            <a:pathLst>
              <a:path w="1263588" h="1443664" extrusionOk="0">
                <a:moveTo>
                  <a:pt x="1263589" y="0"/>
                </a:moveTo>
                <a:cubicBezTo>
                  <a:pt x="1262348" y="111749"/>
                  <a:pt x="1243071" y="507115"/>
                  <a:pt x="1043145" y="904485"/>
                </a:cubicBezTo>
                <a:cubicBezTo>
                  <a:pt x="933496" y="1122447"/>
                  <a:pt x="788156" y="1303287"/>
                  <a:pt x="612375" y="1443664"/>
                </a:cubicBezTo>
                <a:lnTo>
                  <a:pt x="0" y="715725"/>
                </a:lnTo>
                <a:cubicBezTo>
                  <a:pt x="81498" y="657131"/>
                  <a:pt x="146581" y="576874"/>
                  <a:pt x="198876" y="472855"/>
                </a:cubicBezTo>
                <a:cubicBezTo>
                  <a:pt x="268827" y="333814"/>
                  <a:pt x="300414" y="175877"/>
                  <a:pt x="311770" y="70236"/>
                </a:cubicBezTo>
                <a:lnTo>
                  <a:pt x="1263589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1" name="Google Shape;831;p1">
            <a:hlinkClick r:id="rId15" action="ppaction://hlinksldjump"/>
          </p:cNvPr>
          <p:cNvSpPr/>
          <p:nvPr/>
        </p:nvSpPr>
        <p:spPr>
          <a:xfrm>
            <a:off x="5772267" y="2867278"/>
            <a:ext cx="1265973" cy="1269800"/>
          </a:xfrm>
          <a:custGeom>
            <a:avLst/>
            <a:gdLst/>
            <a:ahLst/>
            <a:cxnLst/>
            <a:rect l="l" t="t" r="r" b="b"/>
            <a:pathLst>
              <a:path w="1265973" h="1269800" extrusionOk="0">
                <a:moveTo>
                  <a:pt x="1265974" y="363503"/>
                </a:moveTo>
                <a:lnTo>
                  <a:pt x="958116" y="1269801"/>
                </a:lnTo>
                <a:cubicBezTo>
                  <a:pt x="761340" y="1213975"/>
                  <a:pt x="600922" y="1128183"/>
                  <a:pt x="469802" y="1058137"/>
                </a:cubicBezTo>
                <a:cubicBezTo>
                  <a:pt x="404718" y="1023305"/>
                  <a:pt x="269303" y="950779"/>
                  <a:pt x="237525" y="954405"/>
                </a:cubicBezTo>
                <a:lnTo>
                  <a:pt x="0" y="26444"/>
                </a:lnTo>
                <a:cubicBezTo>
                  <a:pt x="44089" y="17664"/>
                  <a:pt x="89036" y="10794"/>
                  <a:pt x="134747" y="5736"/>
                </a:cubicBezTo>
                <a:cubicBezTo>
                  <a:pt x="455678" y="-29669"/>
                  <a:pt x="709426" y="106033"/>
                  <a:pt x="913264" y="215014"/>
                </a:cubicBezTo>
                <a:cubicBezTo>
                  <a:pt x="1041045" y="283341"/>
                  <a:pt x="1148308" y="340695"/>
                  <a:pt x="1265974" y="363503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2" name="Google Shape;832;p1">
            <a:hlinkClick r:id="rId16" action="ppaction://hlinksldjump"/>
          </p:cNvPr>
          <p:cNvSpPr/>
          <p:nvPr/>
        </p:nvSpPr>
        <p:spPr>
          <a:xfrm>
            <a:off x="4703911" y="3660788"/>
            <a:ext cx="1106241" cy="1566578"/>
          </a:xfrm>
          <a:custGeom>
            <a:avLst/>
            <a:gdLst/>
            <a:ahLst/>
            <a:cxnLst/>
            <a:rect l="l" t="t" r="r" b="b"/>
            <a:pathLst>
              <a:path w="1106241" h="1566578" extrusionOk="0">
                <a:moveTo>
                  <a:pt x="1106241" y="935500"/>
                </a:moveTo>
                <a:lnTo>
                  <a:pt x="394143" y="1566579"/>
                </a:lnTo>
                <a:cubicBezTo>
                  <a:pt x="376584" y="1544916"/>
                  <a:pt x="359406" y="1522490"/>
                  <a:pt x="342610" y="1499396"/>
                </a:cubicBezTo>
                <a:cubicBezTo>
                  <a:pt x="233534" y="1349284"/>
                  <a:pt x="148411" y="1187435"/>
                  <a:pt x="89435" y="1018333"/>
                </a:cubicBezTo>
                <a:cubicBezTo>
                  <a:pt x="-31475" y="671636"/>
                  <a:pt x="-29757" y="319500"/>
                  <a:pt x="94397" y="0"/>
                </a:cubicBezTo>
                <a:lnTo>
                  <a:pt x="965673" y="377235"/>
                </a:lnTo>
                <a:cubicBezTo>
                  <a:pt x="894864" y="607985"/>
                  <a:pt x="1038868" y="842647"/>
                  <a:pt x="1106241" y="935500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3" name="Google Shape;833;p1">
            <a:hlinkClick r:id="rId17" action="ppaction://hlinksldjump"/>
          </p:cNvPr>
          <p:cNvSpPr/>
          <p:nvPr/>
        </p:nvSpPr>
        <p:spPr>
          <a:xfrm>
            <a:off x="6507460" y="4841179"/>
            <a:ext cx="1460936" cy="1067288"/>
          </a:xfrm>
          <a:custGeom>
            <a:avLst/>
            <a:gdLst/>
            <a:ahLst/>
            <a:cxnLst/>
            <a:rect l="l" t="t" r="r" b="b"/>
            <a:pathLst>
              <a:path w="1460936" h="1067288" extrusionOk="0">
                <a:moveTo>
                  <a:pt x="1460937" y="859919"/>
                </a:moveTo>
                <a:cubicBezTo>
                  <a:pt x="1436221" y="869176"/>
                  <a:pt x="1413222" y="877288"/>
                  <a:pt x="1392228" y="884445"/>
                </a:cubicBezTo>
                <a:cubicBezTo>
                  <a:pt x="1229042" y="940081"/>
                  <a:pt x="856007" y="1067193"/>
                  <a:pt x="366356" y="1067288"/>
                </a:cubicBezTo>
                <a:cubicBezTo>
                  <a:pt x="250313" y="1067288"/>
                  <a:pt x="127876" y="1060131"/>
                  <a:pt x="0" y="1043240"/>
                </a:cubicBezTo>
                <a:lnTo>
                  <a:pt x="0" y="77680"/>
                </a:lnTo>
                <a:cubicBezTo>
                  <a:pt x="22426" y="81497"/>
                  <a:pt x="44757" y="85123"/>
                  <a:pt x="66896" y="88750"/>
                </a:cubicBezTo>
                <a:cubicBezTo>
                  <a:pt x="493278" y="158509"/>
                  <a:pt x="844746" y="61075"/>
                  <a:pt x="1030739" y="0"/>
                </a:cubicBezTo>
                <a:lnTo>
                  <a:pt x="1460937" y="859919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4" name="Google Shape;834;p1">
            <a:hlinkClick r:id="rId18" action="ppaction://hlinksldjump"/>
          </p:cNvPr>
          <p:cNvSpPr/>
          <p:nvPr/>
        </p:nvSpPr>
        <p:spPr>
          <a:xfrm>
            <a:off x="2187274" y="975223"/>
            <a:ext cx="1274180" cy="1533368"/>
          </a:xfrm>
          <a:custGeom>
            <a:avLst/>
            <a:gdLst/>
            <a:ahLst/>
            <a:cxnLst/>
            <a:rect l="l" t="t" r="r" b="b"/>
            <a:pathLst>
              <a:path w="1274180" h="1533368" extrusionOk="0">
                <a:moveTo>
                  <a:pt x="764776" y="0"/>
                </a:moveTo>
                <a:cubicBezTo>
                  <a:pt x="225692" y="296310"/>
                  <a:pt x="15460" y="964892"/>
                  <a:pt x="0" y="1505789"/>
                </a:cubicBezTo>
                <a:lnTo>
                  <a:pt x="946188" y="1533369"/>
                </a:lnTo>
                <a:cubicBezTo>
                  <a:pt x="830050" y="1163291"/>
                  <a:pt x="982738" y="908875"/>
                  <a:pt x="1230092" y="831577"/>
                </a:cubicBezTo>
                <a:cubicBezTo>
                  <a:pt x="1245170" y="826901"/>
                  <a:pt x="1259580" y="822702"/>
                  <a:pt x="1274181" y="819171"/>
                </a:cubicBezTo>
                <a:lnTo>
                  <a:pt x="764776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5" name="Google Shape;835;p1">
            <a:hlinkClick r:id="rId19" action="ppaction://hlinksldjump"/>
          </p:cNvPr>
          <p:cNvSpPr/>
          <p:nvPr/>
        </p:nvSpPr>
        <p:spPr>
          <a:xfrm>
            <a:off x="2186654" y="2506601"/>
            <a:ext cx="1446479" cy="1396617"/>
          </a:xfrm>
          <a:custGeom>
            <a:avLst/>
            <a:gdLst/>
            <a:ahLst/>
            <a:cxnLst/>
            <a:rect l="l" t="t" r="r" b="b"/>
            <a:pathLst>
              <a:path w="1446479" h="1396617" extrusionOk="0">
                <a:moveTo>
                  <a:pt x="1446480" y="797795"/>
                </a:moveTo>
                <a:lnTo>
                  <a:pt x="701171" y="1396618"/>
                </a:lnTo>
                <a:cubicBezTo>
                  <a:pt x="555545" y="1250228"/>
                  <a:pt x="401330" y="1086852"/>
                  <a:pt x="276508" y="900382"/>
                </a:cubicBezTo>
                <a:cubicBezTo>
                  <a:pt x="81831" y="609511"/>
                  <a:pt x="-8446" y="315014"/>
                  <a:pt x="620" y="0"/>
                </a:cubicBezTo>
                <a:lnTo>
                  <a:pt x="946808" y="27579"/>
                </a:lnTo>
                <a:cubicBezTo>
                  <a:pt x="1020957" y="263768"/>
                  <a:pt x="1130893" y="483639"/>
                  <a:pt x="1446480" y="797795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36" name="Google Shape;836;p1"/>
          <p:cNvGrpSpPr/>
          <p:nvPr/>
        </p:nvGrpSpPr>
        <p:grpSpPr>
          <a:xfrm>
            <a:off x="5964950" y="2641468"/>
            <a:ext cx="880600" cy="1126875"/>
            <a:chOff x="1099250" y="4698625"/>
            <a:chExt cx="880600" cy="1126875"/>
          </a:xfrm>
        </p:grpSpPr>
        <p:pic>
          <p:nvPicPr>
            <p:cNvPr id="837" name="Google Shape;837;p1"/>
            <p:cNvPicPr preferRelativeResize="0"/>
            <p:nvPr/>
          </p:nvPicPr>
          <p:blipFill rotWithShape="1">
            <a:blip r:embed="rId20">
              <a:alphaModFix/>
            </a:blip>
            <a:srcRect/>
            <a:stretch/>
          </p:blipFill>
          <p:spPr>
            <a:xfrm>
              <a:off x="1099250" y="5104075"/>
              <a:ext cx="688775" cy="721425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49800"/>
                </a:srgbClr>
              </a:outerShdw>
            </a:effectLst>
          </p:spPr>
        </p:pic>
        <p:grpSp>
          <p:nvGrpSpPr>
            <p:cNvPr id="838" name="Google Shape;838;p1"/>
            <p:cNvGrpSpPr/>
            <p:nvPr/>
          </p:nvGrpSpPr>
          <p:grpSpPr>
            <a:xfrm>
              <a:off x="1222350" y="4698625"/>
              <a:ext cx="757500" cy="295394"/>
              <a:chOff x="1906800" y="3986225"/>
              <a:chExt cx="757500" cy="295394"/>
            </a:xfrm>
          </p:grpSpPr>
          <p:sp>
            <p:nvSpPr>
              <p:cNvPr id="839" name="Google Shape;839;p1"/>
              <p:cNvSpPr/>
              <p:nvPr/>
            </p:nvSpPr>
            <p:spPr>
              <a:xfrm>
                <a:off x="1906800" y="3986225"/>
                <a:ext cx="757500" cy="288300"/>
              </a:xfrm>
              <a:prstGeom prst="wedgeRectCallout">
                <a:avLst>
                  <a:gd name="adj1" fmla="val -19915"/>
                  <a:gd name="adj2" fmla="val 105762"/>
                </a:avLst>
              </a:prstGeom>
              <a:solidFill>
                <a:srgbClr val="FEFEFD"/>
              </a:solidFill>
              <a:ln w="9525" cap="flat" cmpd="sng">
                <a:solidFill>
                  <a:srgbClr val="FEFEFD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dir="5400000" algn="bl" rotWithShape="0">
                  <a:srgbClr val="000000">
                    <a:alpha val="498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0" name="Google Shape;840;p1"/>
              <p:cNvSpPr/>
              <p:nvPr/>
            </p:nvSpPr>
            <p:spPr>
              <a:xfrm>
                <a:off x="1954127" y="4012045"/>
                <a:ext cx="688780" cy="269574"/>
              </a:xfrm>
              <a:prstGeom prst="rect">
                <a:avLst/>
              </a:prstGeom>
            </p:spPr>
            <p:txBody>
              <a:bodyPr>
                <a:prstTxWarp prst="textPlain">
                  <a:avLst/>
                </a:prstTxWarp>
              </a:bodyPr>
              <a:lstStyle/>
              <a:p>
                <a:pPr lvl="0" algn="ctr"/>
                <a:r>
                  <a:rPr b="0" i="0">
                    <a:ln>
                      <a:noFill/>
                    </a:ln>
                    <a:solidFill>
                      <a:srgbClr val="000000"/>
                    </a:solidFill>
                    <a:latin typeface="Patrick Hand"/>
                  </a:rPr>
                  <a:t>Rainbow Dash</a:t>
                </a:r>
              </a:p>
            </p:txBody>
          </p:sp>
        </p:grpSp>
      </p:grpSp>
      <p:grpSp>
        <p:nvGrpSpPr>
          <p:cNvPr id="841" name="Google Shape;841;p1"/>
          <p:cNvGrpSpPr/>
          <p:nvPr/>
        </p:nvGrpSpPr>
        <p:grpSpPr>
          <a:xfrm>
            <a:off x="4793062" y="6119262"/>
            <a:ext cx="927933" cy="1126875"/>
            <a:chOff x="1099250" y="4698625"/>
            <a:chExt cx="927933" cy="1126875"/>
          </a:xfrm>
        </p:grpSpPr>
        <p:pic>
          <p:nvPicPr>
            <p:cNvPr id="842" name="Google Shape;842;p1"/>
            <p:cNvPicPr preferRelativeResize="0"/>
            <p:nvPr/>
          </p:nvPicPr>
          <p:blipFill rotWithShape="1">
            <a:blip r:embed="rId21">
              <a:alphaModFix/>
            </a:blip>
            <a:srcRect/>
            <a:stretch/>
          </p:blipFill>
          <p:spPr>
            <a:xfrm>
              <a:off x="1099250" y="5104075"/>
              <a:ext cx="688775" cy="721425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49800"/>
                </a:srgbClr>
              </a:outerShdw>
            </a:effectLst>
          </p:spPr>
        </p:pic>
        <p:grpSp>
          <p:nvGrpSpPr>
            <p:cNvPr id="843" name="Google Shape;843;p1"/>
            <p:cNvGrpSpPr/>
            <p:nvPr/>
          </p:nvGrpSpPr>
          <p:grpSpPr>
            <a:xfrm>
              <a:off x="1222350" y="4698625"/>
              <a:ext cx="804833" cy="288300"/>
              <a:chOff x="1906800" y="3986225"/>
              <a:chExt cx="804833" cy="288300"/>
            </a:xfrm>
          </p:grpSpPr>
          <p:sp>
            <p:nvSpPr>
              <p:cNvPr id="844" name="Google Shape;844;p1"/>
              <p:cNvSpPr/>
              <p:nvPr/>
            </p:nvSpPr>
            <p:spPr>
              <a:xfrm>
                <a:off x="1906800" y="3986225"/>
                <a:ext cx="757500" cy="288300"/>
              </a:xfrm>
              <a:prstGeom prst="wedgeRectCallout">
                <a:avLst>
                  <a:gd name="adj1" fmla="val -19915"/>
                  <a:gd name="adj2" fmla="val 105762"/>
                </a:avLst>
              </a:prstGeom>
              <a:solidFill>
                <a:srgbClr val="FEFEFD"/>
              </a:solidFill>
              <a:ln w="9525" cap="flat" cmpd="sng">
                <a:solidFill>
                  <a:srgbClr val="FEFEFD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dir="5400000" algn="bl" rotWithShape="0">
                  <a:srgbClr val="000000">
                    <a:alpha val="498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5" name="Google Shape;845;p1"/>
              <p:cNvSpPr/>
              <p:nvPr/>
            </p:nvSpPr>
            <p:spPr>
              <a:xfrm>
                <a:off x="1954135" y="4012038"/>
                <a:ext cx="757498" cy="249124"/>
              </a:xfrm>
              <a:prstGeom prst="rect">
                <a:avLst/>
              </a:prstGeom>
            </p:spPr>
            <p:txBody>
              <a:bodyPr>
                <a:prstTxWarp prst="textPlain">
                  <a:avLst/>
                </a:prstTxWarp>
              </a:bodyPr>
              <a:lstStyle/>
              <a:p>
                <a:pPr lvl="0" algn="ctr"/>
                <a:r>
                  <a:rPr b="0" i="0">
                    <a:ln>
                      <a:noFill/>
                    </a:ln>
                    <a:solidFill>
                      <a:srgbClr val="000000"/>
                    </a:solidFill>
                    <a:latin typeface="Patrick Hand"/>
                  </a:rPr>
                  <a:t>Fluttershy</a:t>
                </a:r>
              </a:p>
            </p:txBody>
          </p:sp>
        </p:grpSp>
      </p:grpSp>
      <p:grpSp>
        <p:nvGrpSpPr>
          <p:cNvPr id="846" name="Google Shape;846;p1"/>
          <p:cNvGrpSpPr/>
          <p:nvPr/>
        </p:nvGrpSpPr>
        <p:grpSpPr>
          <a:xfrm>
            <a:off x="2879128" y="6119238"/>
            <a:ext cx="984100" cy="1126875"/>
            <a:chOff x="1099250" y="4698625"/>
            <a:chExt cx="984100" cy="1126875"/>
          </a:xfrm>
        </p:grpSpPr>
        <p:pic>
          <p:nvPicPr>
            <p:cNvPr id="847" name="Google Shape;847;p1"/>
            <p:cNvPicPr preferRelativeResize="0"/>
            <p:nvPr/>
          </p:nvPicPr>
          <p:blipFill rotWithShape="1">
            <a:blip r:embed="rId22">
              <a:alphaModFix/>
            </a:blip>
            <a:srcRect/>
            <a:stretch/>
          </p:blipFill>
          <p:spPr>
            <a:xfrm>
              <a:off x="1099250" y="5104075"/>
              <a:ext cx="688775" cy="721425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49800"/>
                </a:srgbClr>
              </a:outerShdw>
            </a:effectLst>
          </p:spPr>
        </p:pic>
        <p:grpSp>
          <p:nvGrpSpPr>
            <p:cNvPr id="848" name="Google Shape;848;p1"/>
            <p:cNvGrpSpPr/>
            <p:nvPr/>
          </p:nvGrpSpPr>
          <p:grpSpPr>
            <a:xfrm>
              <a:off x="1222350" y="4698625"/>
              <a:ext cx="861000" cy="305700"/>
              <a:chOff x="1906800" y="3986225"/>
              <a:chExt cx="861000" cy="305700"/>
            </a:xfrm>
          </p:grpSpPr>
          <p:sp>
            <p:nvSpPr>
              <p:cNvPr id="849" name="Google Shape;849;p1"/>
              <p:cNvSpPr/>
              <p:nvPr/>
            </p:nvSpPr>
            <p:spPr>
              <a:xfrm>
                <a:off x="1906800" y="3986225"/>
                <a:ext cx="861000" cy="305700"/>
              </a:xfrm>
              <a:prstGeom prst="wedgeRectCallout">
                <a:avLst>
                  <a:gd name="adj1" fmla="val -19915"/>
                  <a:gd name="adj2" fmla="val 105762"/>
                </a:avLst>
              </a:prstGeom>
              <a:solidFill>
                <a:srgbClr val="FEFEFD"/>
              </a:solidFill>
              <a:ln w="9525" cap="flat" cmpd="sng">
                <a:solidFill>
                  <a:srgbClr val="FEFEFD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dir="5400000" algn="bl" rotWithShape="0">
                  <a:srgbClr val="000000">
                    <a:alpha val="498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0" name="Google Shape;850;p1"/>
              <p:cNvSpPr/>
              <p:nvPr/>
            </p:nvSpPr>
            <p:spPr>
              <a:xfrm>
                <a:off x="1986397" y="4028537"/>
                <a:ext cx="781371" cy="224300"/>
              </a:xfrm>
              <a:prstGeom prst="rect">
                <a:avLst/>
              </a:prstGeom>
            </p:spPr>
            <p:txBody>
              <a:bodyPr>
                <a:prstTxWarp prst="textPlain">
                  <a:avLst/>
                </a:prstTxWarp>
              </a:bodyPr>
              <a:lstStyle/>
              <a:p>
                <a:pPr lvl="0" algn="ctr"/>
                <a:r>
                  <a:rPr b="0" i="0">
                    <a:ln>
                      <a:noFill/>
                    </a:ln>
                    <a:solidFill>
                      <a:srgbClr val="000000"/>
                    </a:solidFill>
                    <a:latin typeface="Patrick Hand"/>
                  </a:rPr>
                  <a:t>Sunset Simmer</a:t>
                </a:r>
              </a:p>
            </p:txBody>
          </p:sp>
        </p:grpSp>
      </p:grpSp>
      <p:grpSp>
        <p:nvGrpSpPr>
          <p:cNvPr id="851" name="Google Shape;851;p1"/>
          <p:cNvGrpSpPr/>
          <p:nvPr/>
        </p:nvGrpSpPr>
        <p:grpSpPr>
          <a:xfrm>
            <a:off x="6507451" y="524642"/>
            <a:ext cx="880600" cy="1126875"/>
            <a:chOff x="1099250" y="4698625"/>
            <a:chExt cx="880600" cy="1126875"/>
          </a:xfrm>
        </p:grpSpPr>
        <p:pic>
          <p:nvPicPr>
            <p:cNvPr id="852" name="Google Shape;852;p1"/>
            <p:cNvPicPr preferRelativeResize="0"/>
            <p:nvPr/>
          </p:nvPicPr>
          <p:blipFill rotWithShape="1">
            <a:blip r:embed="rId23">
              <a:alphaModFix/>
            </a:blip>
            <a:srcRect/>
            <a:stretch/>
          </p:blipFill>
          <p:spPr>
            <a:xfrm>
              <a:off x="1099250" y="5104075"/>
              <a:ext cx="688775" cy="721425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49800"/>
                </a:srgbClr>
              </a:outerShdw>
            </a:effectLst>
          </p:spPr>
        </p:pic>
        <p:grpSp>
          <p:nvGrpSpPr>
            <p:cNvPr id="853" name="Google Shape;853;p1"/>
            <p:cNvGrpSpPr/>
            <p:nvPr/>
          </p:nvGrpSpPr>
          <p:grpSpPr>
            <a:xfrm>
              <a:off x="1222350" y="4698625"/>
              <a:ext cx="757500" cy="303283"/>
              <a:chOff x="1906800" y="3986225"/>
              <a:chExt cx="757500" cy="303283"/>
            </a:xfrm>
          </p:grpSpPr>
          <p:sp>
            <p:nvSpPr>
              <p:cNvPr id="854" name="Google Shape;854;p1"/>
              <p:cNvSpPr/>
              <p:nvPr/>
            </p:nvSpPr>
            <p:spPr>
              <a:xfrm>
                <a:off x="1906800" y="3986225"/>
                <a:ext cx="757500" cy="288300"/>
              </a:xfrm>
              <a:prstGeom prst="wedgeRectCallout">
                <a:avLst>
                  <a:gd name="adj1" fmla="val -19915"/>
                  <a:gd name="adj2" fmla="val 105762"/>
                </a:avLst>
              </a:prstGeom>
              <a:solidFill>
                <a:srgbClr val="FEFEFD"/>
              </a:solidFill>
              <a:ln w="9525" cap="flat" cmpd="sng">
                <a:solidFill>
                  <a:srgbClr val="FEFEFD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dir="5400000" algn="bl" rotWithShape="0">
                  <a:srgbClr val="000000">
                    <a:alpha val="498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5" name="Google Shape;855;p1"/>
              <p:cNvSpPr/>
              <p:nvPr/>
            </p:nvSpPr>
            <p:spPr>
              <a:xfrm>
                <a:off x="1954128" y="4012033"/>
                <a:ext cx="688780" cy="277475"/>
              </a:xfrm>
              <a:prstGeom prst="rect">
                <a:avLst/>
              </a:prstGeom>
            </p:spPr>
            <p:txBody>
              <a:bodyPr>
                <a:prstTxWarp prst="textPlain">
                  <a:avLst/>
                </a:prstTxWarp>
              </a:bodyPr>
              <a:lstStyle/>
              <a:p>
                <a:pPr lvl="0" algn="ctr"/>
                <a:r>
                  <a:rPr b="0" i="0">
                    <a:ln>
                      <a:noFill/>
                    </a:ln>
                    <a:solidFill>
                      <a:srgbClr val="000000"/>
                    </a:solidFill>
                    <a:latin typeface="Patrick Hand"/>
                  </a:rPr>
                  <a:t>Twilight Sparkle</a:t>
                </a:r>
              </a:p>
            </p:txBody>
          </p:sp>
        </p:grp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Google Shape;1052;p18"/>
          <p:cNvSpPr txBox="1">
            <a:spLocks noGrp="1"/>
          </p:cNvSpPr>
          <p:nvPr>
            <p:ph type="title"/>
          </p:nvPr>
        </p:nvSpPr>
        <p:spPr>
          <a:xfrm>
            <a:off x="4402100" y="593375"/>
            <a:ext cx="68769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CÂU HỎI 17</a:t>
            </a:r>
            <a:endParaRPr/>
          </a:p>
        </p:txBody>
      </p:sp>
      <p:sp>
        <p:nvSpPr>
          <p:cNvPr id="1053" name="Google Shape;1053;p18"/>
          <p:cNvSpPr txBox="1">
            <a:spLocks noGrp="1"/>
          </p:cNvSpPr>
          <p:nvPr>
            <p:ph type="body" idx="1"/>
          </p:nvPr>
        </p:nvSpPr>
        <p:spPr>
          <a:xfrm>
            <a:off x="4402150" y="1496400"/>
            <a:ext cx="6876900" cy="30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054" name="Google Shape;1054;p18"/>
          <p:cNvSpPr/>
          <p:nvPr/>
        </p:nvSpPr>
        <p:spPr>
          <a:xfrm>
            <a:off x="1225013" y="2361139"/>
            <a:ext cx="126967" cy="351024"/>
          </a:xfrm>
          <a:custGeom>
            <a:avLst/>
            <a:gdLst/>
            <a:ahLst/>
            <a:cxnLst/>
            <a:rect l="l" t="t" r="r" b="b"/>
            <a:pathLst>
              <a:path w="126967" h="351024" extrusionOk="0">
                <a:moveTo>
                  <a:pt x="55882" y="20937"/>
                </a:moveTo>
                <a:cubicBezTo>
                  <a:pt x="53019" y="5763"/>
                  <a:pt x="34697" y="-2920"/>
                  <a:pt x="20668" y="897"/>
                </a:cubicBezTo>
                <a:cubicBezTo>
                  <a:pt x="4731" y="5286"/>
                  <a:pt x="-2235" y="20841"/>
                  <a:pt x="628" y="36111"/>
                </a:cubicBezTo>
                <a:cubicBezTo>
                  <a:pt x="19333" y="135357"/>
                  <a:pt x="42617" y="233746"/>
                  <a:pt x="70483" y="330893"/>
                </a:cubicBezTo>
                <a:cubicBezTo>
                  <a:pt x="80598" y="366203"/>
                  <a:pt x="135852" y="351220"/>
                  <a:pt x="125737" y="315625"/>
                </a:cubicBezTo>
                <a:cubicBezTo>
                  <a:pt x="97871" y="218573"/>
                  <a:pt x="74586" y="120184"/>
                  <a:pt x="55882" y="2093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5" name="Google Shape;1055;p18"/>
          <p:cNvSpPr/>
          <p:nvPr/>
        </p:nvSpPr>
        <p:spPr>
          <a:xfrm>
            <a:off x="1294110" y="2270320"/>
            <a:ext cx="386250" cy="402066"/>
          </a:xfrm>
          <a:custGeom>
            <a:avLst/>
            <a:gdLst/>
            <a:ahLst/>
            <a:cxnLst/>
            <a:rect l="l" t="t" r="r" b="b"/>
            <a:pathLst>
              <a:path w="386250" h="402066" extrusionOk="0">
                <a:moveTo>
                  <a:pt x="346842" y="108321"/>
                </a:moveTo>
                <a:cubicBezTo>
                  <a:pt x="341116" y="70435"/>
                  <a:pt x="340735" y="20239"/>
                  <a:pt x="297982" y="4779"/>
                </a:cubicBezTo>
                <a:cubicBezTo>
                  <a:pt x="279850" y="-1805"/>
                  <a:pt x="260096" y="1821"/>
                  <a:pt x="241487" y="3729"/>
                </a:cubicBezTo>
                <a:cubicBezTo>
                  <a:pt x="219443" y="6020"/>
                  <a:pt x="197303" y="8215"/>
                  <a:pt x="175259" y="10505"/>
                </a:cubicBezTo>
                <a:cubicBezTo>
                  <a:pt x="147680" y="13272"/>
                  <a:pt x="120101" y="16135"/>
                  <a:pt x="92521" y="18903"/>
                </a:cubicBezTo>
                <a:cubicBezTo>
                  <a:pt x="91949" y="17376"/>
                  <a:pt x="91281" y="15849"/>
                  <a:pt x="90422" y="14322"/>
                </a:cubicBezTo>
                <a:cubicBezTo>
                  <a:pt x="82978" y="1630"/>
                  <a:pt x="64083" y="-4669"/>
                  <a:pt x="51296" y="4016"/>
                </a:cubicBezTo>
                <a:cubicBezTo>
                  <a:pt x="38890" y="12414"/>
                  <a:pt x="26580" y="20811"/>
                  <a:pt x="14174" y="29209"/>
                </a:cubicBezTo>
                <a:cubicBezTo>
                  <a:pt x="3581" y="36462"/>
                  <a:pt x="-2526" y="48677"/>
                  <a:pt x="1004" y="61560"/>
                </a:cubicBezTo>
                <a:cubicBezTo>
                  <a:pt x="4058" y="72821"/>
                  <a:pt x="16273" y="83795"/>
                  <a:pt x="28583" y="82555"/>
                </a:cubicBezTo>
                <a:cubicBezTo>
                  <a:pt x="68759" y="78451"/>
                  <a:pt x="109031" y="74348"/>
                  <a:pt x="149207" y="70339"/>
                </a:cubicBezTo>
                <a:cubicBezTo>
                  <a:pt x="188524" y="66331"/>
                  <a:pt x="228032" y="60892"/>
                  <a:pt x="267540" y="58411"/>
                </a:cubicBezTo>
                <a:cubicBezTo>
                  <a:pt x="270976" y="58220"/>
                  <a:pt x="274983" y="57743"/>
                  <a:pt x="278419" y="58316"/>
                </a:cubicBezTo>
                <a:cubicBezTo>
                  <a:pt x="277369" y="58125"/>
                  <a:pt x="278992" y="59079"/>
                  <a:pt x="279946" y="59461"/>
                </a:cubicBezTo>
                <a:cubicBezTo>
                  <a:pt x="280328" y="60129"/>
                  <a:pt x="280900" y="61274"/>
                  <a:pt x="280996" y="61655"/>
                </a:cubicBezTo>
                <a:cubicBezTo>
                  <a:pt x="280996" y="61560"/>
                  <a:pt x="282618" y="67476"/>
                  <a:pt x="283095" y="69481"/>
                </a:cubicBezTo>
                <a:cubicBezTo>
                  <a:pt x="287389" y="87994"/>
                  <a:pt x="289202" y="107176"/>
                  <a:pt x="291970" y="125975"/>
                </a:cubicBezTo>
                <a:cubicBezTo>
                  <a:pt x="297982" y="165769"/>
                  <a:pt x="303995" y="205564"/>
                  <a:pt x="310007" y="245358"/>
                </a:cubicBezTo>
                <a:cubicBezTo>
                  <a:pt x="316877" y="290592"/>
                  <a:pt x="323653" y="335825"/>
                  <a:pt x="330524" y="381155"/>
                </a:cubicBezTo>
                <a:cubicBezTo>
                  <a:pt x="332814" y="396424"/>
                  <a:pt x="352091" y="404917"/>
                  <a:pt x="365737" y="401195"/>
                </a:cubicBezTo>
                <a:cubicBezTo>
                  <a:pt x="382152" y="396710"/>
                  <a:pt x="388068" y="381346"/>
                  <a:pt x="385778" y="365982"/>
                </a:cubicBezTo>
                <a:cubicBezTo>
                  <a:pt x="372704" y="279999"/>
                  <a:pt x="359821" y="194112"/>
                  <a:pt x="346842" y="10832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6" name="Google Shape;1056;p18">
            <a:hlinkClick r:id="rId3" action="ppaction://hlinksldjump"/>
          </p:cNvPr>
          <p:cNvSpPr/>
          <p:nvPr/>
        </p:nvSpPr>
        <p:spPr>
          <a:xfrm>
            <a:off x="423850" y="3589200"/>
            <a:ext cx="3003000" cy="1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7" name="Google Shape;1057;p18">
            <a:hlinkClick r:id="rId4" action="ppaction://hlinksldjump"/>
          </p:cNvPr>
          <p:cNvSpPr/>
          <p:nvPr/>
        </p:nvSpPr>
        <p:spPr>
          <a:xfrm>
            <a:off x="8386525" y="4797275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" sz="3600" b="1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ĐÁP ÁN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Google Shape;1062;p19"/>
          <p:cNvSpPr txBox="1">
            <a:spLocks noGrp="1"/>
          </p:cNvSpPr>
          <p:nvPr>
            <p:ph type="title"/>
          </p:nvPr>
        </p:nvSpPr>
        <p:spPr>
          <a:xfrm>
            <a:off x="877849" y="687924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CÂU HỎI 18</a:t>
            </a:r>
            <a:endParaRPr/>
          </a:p>
        </p:txBody>
      </p:sp>
      <p:sp>
        <p:nvSpPr>
          <p:cNvPr id="1063" name="Google Shape;1063;p19"/>
          <p:cNvSpPr txBox="1">
            <a:spLocks noGrp="1"/>
          </p:cNvSpPr>
          <p:nvPr>
            <p:ph type="body" idx="1"/>
          </p:nvPr>
        </p:nvSpPr>
        <p:spPr>
          <a:xfrm>
            <a:off x="877925" y="1734950"/>
            <a:ext cx="7310100" cy="31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064" name="Google Shape;1064;p19"/>
          <p:cNvSpPr/>
          <p:nvPr/>
        </p:nvSpPr>
        <p:spPr>
          <a:xfrm>
            <a:off x="10488360" y="2227397"/>
            <a:ext cx="135784" cy="532217"/>
          </a:xfrm>
          <a:custGeom>
            <a:avLst/>
            <a:gdLst/>
            <a:ahLst/>
            <a:cxnLst/>
            <a:rect l="l" t="t" r="r" b="b"/>
            <a:pathLst>
              <a:path w="135784" h="532217" extrusionOk="0">
                <a:moveTo>
                  <a:pt x="75741" y="129217"/>
                </a:moveTo>
                <a:cubicBezTo>
                  <a:pt x="71447" y="109558"/>
                  <a:pt x="67057" y="89900"/>
                  <a:pt x="62381" y="70337"/>
                </a:cubicBezTo>
                <a:cubicBezTo>
                  <a:pt x="62095" y="69191"/>
                  <a:pt x="61808" y="68046"/>
                  <a:pt x="61618" y="66901"/>
                </a:cubicBezTo>
                <a:cubicBezTo>
                  <a:pt x="70683" y="61080"/>
                  <a:pt x="76695" y="51155"/>
                  <a:pt x="76218" y="38463"/>
                </a:cubicBezTo>
                <a:cubicBezTo>
                  <a:pt x="75550" y="18900"/>
                  <a:pt x="60091" y="386"/>
                  <a:pt x="39764" y="5"/>
                </a:cubicBezTo>
                <a:cubicBezTo>
                  <a:pt x="15906" y="-377"/>
                  <a:pt x="1019" y="22431"/>
                  <a:pt x="65" y="43998"/>
                </a:cubicBezTo>
                <a:cubicBezTo>
                  <a:pt x="-794" y="63656"/>
                  <a:pt x="7031" y="84556"/>
                  <a:pt x="11421" y="103546"/>
                </a:cubicBezTo>
                <a:cubicBezTo>
                  <a:pt x="30889" y="188097"/>
                  <a:pt x="47112" y="273412"/>
                  <a:pt x="59995" y="359107"/>
                </a:cubicBezTo>
                <a:cubicBezTo>
                  <a:pt x="67248" y="407109"/>
                  <a:pt x="73355" y="455301"/>
                  <a:pt x="78413" y="503589"/>
                </a:cubicBezTo>
                <a:cubicBezTo>
                  <a:pt x="80036" y="518953"/>
                  <a:pt x="90437" y="532218"/>
                  <a:pt x="107042" y="532218"/>
                </a:cubicBezTo>
                <a:cubicBezTo>
                  <a:pt x="121261" y="532218"/>
                  <a:pt x="137294" y="519048"/>
                  <a:pt x="135671" y="503589"/>
                </a:cubicBezTo>
                <a:cubicBezTo>
                  <a:pt x="126796" y="419419"/>
                  <a:pt x="114963" y="335537"/>
                  <a:pt x="100076" y="252131"/>
                </a:cubicBezTo>
                <a:cubicBezTo>
                  <a:pt x="92727" y="211096"/>
                  <a:pt x="84616" y="170061"/>
                  <a:pt x="75741" y="129217"/>
                </a:cubicBezTo>
                <a:close/>
                <a:moveTo>
                  <a:pt x="49879" y="16132"/>
                </a:moveTo>
                <a:cubicBezTo>
                  <a:pt x="48257" y="15751"/>
                  <a:pt x="46635" y="15560"/>
                  <a:pt x="45012" y="15464"/>
                </a:cubicBezTo>
                <a:cubicBezTo>
                  <a:pt x="45108" y="15464"/>
                  <a:pt x="45203" y="15464"/>
                  <a:pt x="45299" y="15369"/>
                </a:cubicBezTo>
                <a:cubicBezTo>
                  <a:pt x="46826" y="15560"/>
                  <a:pt x="48353" y="15846"/>
                  <a:pt x="49879" y="1613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5" name="Google Shape;1065;p19"/>
          <p:cNvSpPr/>
          <p:nvPr/>
        </p:nvSpPr>
        <p:spPr>
          <a:xfrm>
            <a:off x="10628055" y="2121888"/>
            <a:ext cx="280248" cy="505247"/>
          </a:xfrm>
          <a:custGeom>
            <a:avLst/>
            <a:gdLst/>
            <a:ahLst/>
            <a:cxnLst/>
            <a:rect l="l" t="t" r="r" b="b"/>
            <a:pathLst>
              <a:path w="280248" h="505247" extrusionOk="0">
                <a:moveTo>
                  <a:pt x="135113" y="64"/>
                </a:moveTo>
                <a:cubicBezTo>
                  <a:pt x="93124" y="1495"/>
                  <a:pt x="56479" y="24017"/>
                  <a:pt x="31476" y="56940"/>
                </a:cubicBezTo>
                <a:cubicBezTo>
                  <a:pt x="5233" y="91486"/>
                  <a:pt x="-6410" y="137292"/>
                  <a:pt x="3515" y="179854"/>
                </a:cubicBezTo>
                <a:cubicBezTo>
                  <a:pt x="15062" y="229573"/>
                  <a:pt x="57052" y="262019"/>
                  <a:pt x="97132" y="289407"/>
                </a:cubicBezTo>
                <a:cubicBezTo>
                  <a:pt x="96178" y="290362"/>
                  <a:pt x="95128" y="291220"/>
                  <a:pt x="94174" y="292175"/>
                </a:cubicBezTo>
                <a:cubicBezTo>
                  <a:pt x="63636" y="323190"/>
                  <a:pt x="36916" y="367374"/>
                  <a:pt x="40542" y="412512"/>
                </a:cubicBezTo>
                <a:cubicBezTo>
                  <a:pt x="44550" y="462231"/>
                  <a:pt x="83772" y="501930"/>
                  <a:pt x="133968" y="505079"/>
                </a:cubicBezTo>
                <a:cubicBezTo>
                  <a:pt x="186455" y="508324"/>
                  <a:pt x="233024" y="464140"/>
                  <a:pt x="242663" y="414230"/>
                </a:cubicBezTo>
                <a:cubicBezTo>
                  <a:pt x="252015" y="365656"/>
                  <a:pt x="230639" y="316700"/>
                  <a:pt x="195616" y="283300"/>
                </a:cubicBezTo>
                <a:cubicBezTo>
                  <a:pt x="201533" y="278815"/>
                  <a:pt x="207354" y="274329"/>
                  <a:pt x="212984" y="269653"/>
                </a:cubicBezTo>
                <a:cubicBezTo>
                  <a:pt x="246957" y="241120"/>
                  <a:pt x="274918" y="204761"/>
                  <a:pt x="279594" y="159432"/>
                </a:cubicBezTo>
                <a:cubicBezTo>
                  <a:pt x="283889" y="118588"/>
                  <a:pt x="266616" y="77839"/>
                  <a:pt x="239895" y="47683"/>
                </a:cubicBezTo>
                <a:cubicBezTo>
                  <a:pt x="213938" y="18577"/>
                  <a:pt x="174717" y="-1272"/>
                  <a:pt x="135113" y="64"/>
                </a:cubicBezTo>
                <a:close/>
                <a:moveTo>
                  <a:pt x="182065" y="361934"/>
                </a:moveTo>
                <a:cubicBezTo>
                  <a:pt x="188936" y="378921"/>
                  <a:pt x="189699" y="396003"/>
                  <a:pt x="183973" y="412130"/>
                </a:cubicBezTo>
                <a:cubicBezTo>
                  <a:pt x="179011" y="425968"/>
                  <a:pt x="168132" y="438851"/>
                  <a:pt x="153341" y="445340"/>
                </a:cubicBezTo>
                <a:cubicBezTo>
                  <a:pt x="148187" y="447630"/>
                  <a:pt x="141793" y="448871"/>
                  <a:pt x="133968" y="448012"/>
                </a:cubicBezTo>
                <a:cubicBezTo>
                  <a:pt x="128337" y="447439"/>
                  <a:pt x="118700" y="443622"/>
                  <a:pt x="113069" y="439137"/>
                </a:cubicBezTo>
                <a:cubicBezTo>
                  <a:pt x="100186" y="428830"/>
                  <a:pt x="96464" y="415089"/>
                  <a:pt x="97705" y="399724"/>
                </a:cubicBezTo>
                <a:cubicBezTo>
                  <a:pt x="98945" y="384646"/>
                  <a:pt x="108393" y="365656"/>
                  <a:pt x="119272" y="350578"/>
                </a:cubicBezTo>
                <a:cubicBezTo>
                  <a:pt x="127860" y="338649"/>
                  <a:pt x="138263" y="328343"/>
                  <a:pt x="149523" y="318800"/>
                </a:cubicBezTo>
                <a:cubicBezTo>
                  <a:pt x="163361" y="330633"/>
                  <a:pt x="175194" y="344852"/>
                  <a:pt x="182065" y="361934"/>
                </a:cubicBezTo>
                <a:close/>
                <a:moveTo>
                  <a:pt x="220046" y="168211"/>
                </a:moveTo>
                <a:cubicBezTo>
                  <a:pt x="215084" y="184721"/>
                  <a:pt x="204300" y="199035"/>
                  <a:pt x="192085" y="211441"/>
                </a:cubicBezTo>
                <a:cubicBezTo>
                  <a:pt x="176530" y="227187"/>
                  <a:pt x="158780" y="240261"/>
                  <a:pt x="141125" y="253430"/>
                </a:cubicBezTo>
                <a:cubicBezTo>
                  <a:pt x="138740" y="249899"/>
                  <a:pt x="135781" y="246655"/>
                  <a:pt x="132059" y="244174"/>
                </a:cubicBezTo>
                <a:cubicBezTo>
                  <a:pt x="114023" y="231863"/>
                  <a:pt x="96083" y="219552"/>
                  <a:pt x="80909" y="203616"/>
                </a:cubicBezTo>
                <a:cubicBezTo>
                  <a:pt x="67263" y="189206"/>
                  <a:pt x="61346" y="177945"/>
                  <a:pt x="57911" y="160481"/>
                </a:cubicBezTo>
                <a:cubicBezTo>
                  <a:pt x="57815" y="159909"/>
                  <a:pt x="57720" y="159527"/>
                  <a:pt x="57624" y="159336"/>
                </a:cubicBezTo>
                <a:cubicBezTo>
                  <a:pt x="57624" y="158954"/>
                  <a:pt x="57624" y="158668"/>
                  <a:pt x="57529" y="158191"/>
                </a:cubicBezTo>
                <a:cubicBezTo>
                  <a:pt x="57433" y="156282"/>
                  <a:pt x="57243" y="154374"/>
                  <a:pt x="57147" y="152465"/>
                </a:cubicBezTo>
                <a:cubicBezTo>
                  <a:pt x="57052" y="148648"/>
                  <a:pt x="57338" y="144831"/>
                  <a:pt x="57338" y="141014"/>
                </a:cubicBezTo>
                <a:cubicBezTo>
                  <a:pt x="57338" y="140346"/>
                  <a:pt x="57338" y="139773"/>
                  <a:pt x="57338" y="139391"/>
                </a:cubicBezTo>
                <a:cubicBezTo>
                  <a:pt x="57529" y="137674"/>
                  <a:pt x="57911" y="136051"/>
                  <a:pt x="58197" y="134334"/>
                </a:cubicBezTo>
                <a:cubicBezTo>
                  <a:pt x="59151" y="129562"/>
                  <a:pt x="60391" y="124886"/>
                  <a:pt x="61823" y="120210"/>
                </a:cubicBezTo>
                <a:cubicBezTo>
                  <a:pt x="65735" y="107900"/>
                  <a:pt x="74897" y="92440"/>
                  <a:pt x="83963" y="82897"/>
                </a:cubicBezTo>
                <a:cubicBezTo>
                  <a:pt x="86635" y="80129"/>
                  <a:pt x="89402" y="77457"/>
                  <a:pt x="92361" y="74881"/>
                </a:cubicBezTo>
                <a:cubicBezTo>
                  <a:pt x="93124" y="74213"/>
                  <a:pt x="93601" y="73831"/>
                  <a:pt x="93983" y="73449"/>
                </a:cubicBezTo>
                <a:cubicBezTo>
                  <a:pt x="95701" y="72209"/>
                  <a:pt x="97418" y="70968"/>
                  <a:pt x="99231" y="69823"/>
                </a:cubicBezTo>
                <a:cubicBezTo>
                  <a:pt x="102858" y="67437"/>
                  <a:pt x="106580" y="65338"/>
                  <a:pt x="110397" y="63429"/>
                </a:cubicBezTo>
                <a:cubicBezTo>
                  <a:pt x="110683" y="63334"/>
                  <a:pt x="111733" y="62857"/>
                  <a:pt x="112401" y="62475"/>
                </a:cubicBezTo>
                <a:cubicBezTo>
                  <a:pt x="114787" y="61616"/>
                  <a:pt x="117172" y="60757"/>
                  <a:pt x="119558" y="60089"/>
                </a:cubicBezTo>
                <a:cubicBezTo>
                  <a:pt x="134159" y="55890"/>
                  <a:pt x="144275" y="55986"/>
                  <a:pt x="159925" y="61043"/>
                </a:cubicBezTo>
                <a:cubicBezTo>
                  <a:pt x="187027" y="69728"/>
                  <a:pt x="211457" y="97116"/>
                  <a:pt x="219569" y="125840"/>
                </a:cubicBezTo>
                <a:cubicBezTo>
                  <a:pt x="223672" y="139868"/>
                  <a:pt x="224150" y="154278"/>
                  <a:pt x="220046" y="16821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6" name="Google Shape;1066;p19">
            <a:hlinkClick r:id="rId3" action="ppaction://hlinksldjump"/>
          </p:cNvPr>
          <p:cNvSpPr/>
          <p:nvPr/>
        </p:nvSpPr>
        <p:spPr>
          <a:xfrm>
            <a:off x="8729200" y="3589200"/>
            <a:ext cx="3003000" cy="203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7" name="Google Shape;1067;p19">
            <a:hlinkClick r:id="rId4" action="ppaction://hlinksldjump"/>
          </p:cNvPr>
          <p:cNvSpPr/>
          <p:nvPr/>
        </p:nvSpPr>
        <p:spPr>
          <a:xfrm>
            <a:off x="1289550" y="501370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" sz="3600" b="0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ĐÁP ÁN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" name="Google Shape;1072;p20"/>
          <p:cNvSpPr txBox="1">
            <a:spLocks noGrp="1"/>
          </p:cNvSpPr>
          <p:nvPr>
            <p:ph type="title"/>
          </p:nvPr>
        </p:nvSpPr>
        <p:spPr>
          <a:xfrm>
            <a:off x="4402100" y="593375"/>
            <a:ext cx="68769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CÂU HỎI 19</a:t>
            </a:r>
            <a:endParaRPr/>
          </a:p>
        </p:txBody>
      </p:sp>
      <p:sp>
        <p:nvSpPr>
          <p:cNvPr id="1073" name="Google Shape;1073;p20"/>
          <p:cNvSpPr txBox="1">
            <a:spLocks noGrp="1"/>
          </p:cNvSpPr>
          <p:nvPr>
            <p:ph type="body" idx="1"/>
          </p:nvPr>
        </p:nvSpPr>
        <p:spPr>
          <a:xfrm>
            <a:off x="4402150" y="1496400"/>
            <a:ext cx="6876900" cy="30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074" name="Google Shape;1074;p20"/>
          <p:cNvSpPr/>
          <p:nvPr/>
        </p:nvSpPr>
        <p:spPr>
          <a:xfrm>
            <a:off x="1337549" y="2258537"/>
            <a:ext cx="136486" cy="450791"/>
          </a:xfrm>
          <a:custGeom>
            <a:avLst/>
            <a:gdLst/>
            <a:ahLst/>
            <a:cxnLst/>
            <a:rect l="l" t="t" r="r" b="b"/>
            <a:pathLst>
              <a:path w="136486" h="450791" extrusionOk="0">
                <a:moveTo>
                  <a:pt x="55933" y="20937"/>
                </a:moveTo>
                <a:cubicBezTo>
                  <a:pt x="52879" y="5764"/>
                  <a:pt x="34842" y="-2921"/>
                  <a:pt x="20719" y="897"/>
                </a:cubicBezTo>
                <a:cubicBezTo>
                  <a:pt x="4973" y="5191"/>
                  <a:pt x="-2375" y="20937"/>
                  <a:pt x="679" y="36110"/>
                </a:cubicBezTo>
                <a:cubicBezTo>
                  <a:pt x="27304" y="167327"/>
                  <a:pt x="53928" y="298638"/>
                  <a:pt x="80554" y="429854"/>
                </a:cubicBezTo>
                <a:cubicBezTo>
                  <a:pt x="83608" y="445028"/>
                  <a:pt x="101643" y="453712"/>
                  <a:pt x="115767" y="449895"/>
                </a:cubicBezTo>
                <a:cubicBezTo>
                  <a:pt x="131513" y="445600"/>
                  <a:pt x="138861" y="429854"/>
                  <a:pt x="135807" y="414681"/>
                </a:cubicBezTo>
                <a:cubicBezTo>
                  <a:pt x="109183" y="283465"/>
                  <a:pt x="82557" y="152249"/>
                  <a:pt x="55933" y="2093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5" name="Google Shape;1075;p20"/>
          <p:cNvSpPr/>
          <p:nvPr/>
        </p:nvSpPr>
        <p:spPr>
          <a:xfrm>
            <a:off x="1439645" y="2182194"/>
            <a:ext cx="365341" cy="462857"/>
          </a:xfrm>
          <a:custGeom>
            <a:avLst/>
            <a:gdLst/>
            <a:ahLst/>
            <a:cxnLst/>
            <a:rect l="l" t="t" r="r" b="b"/>
            <a:pathLst>
              <a:path w="365341" h="462857" extrusionOk="0">
                <a:moveTo>
                  <a:pt x="325059" y="133162"/>
                </a:moveTo>
                <a:cubicBezTo>
                  <a:pt x="326873" y="106728"/>
                  <a:pt x="316089" y="79912"/>
                  <a:pt x="298625" y="60348"/>
                </a:cubicBezTo>
                <a:cubicBezTo>
                  <a:pt x="286602" y="46988"/>
                  <a:pt x="271619" y="37255"/>
                  <a:pt x="255492" y="29429"/>
                </a:cubicBezTo>
                <a:cubicBezTo>
                  <a:pt x="215219" y="-13132"/>
                  <a:pt x="151473" y="-2731"/>
                  <a:pt x="102803" y="18169"/>
                </a:cubicBezTo>
                <a:cubicBezTo>
                  <a:pt x="56233" y="38113"/>
                  <a:pt x="-3028" y="80293"/>
                  <a:pt x="120" y="137742"/>
                </a:cubicBezTo>
                <a:cubicBezTo>
                  <a:pt x="4033" y="208933"/>
                  <a:pt x="92211" y="220766"/>
                  <a:pt x="147464" y="222007"/>
                </a:cubicBezTo>
                <a:cubicBezTo>
                  <a:pt x="180674" y="222770"/>
                  <a:pt x="214361" y="218667"/>
                  <a:pt x="246425" y="209983"/>
                </a:cubicBezTo>
                <a:cubicBezTo>
                  <a:pt x="256827" y="207120"/>
                  <a:pt x="267038" y="203589"/>
                  <a:pt x="276677" y="199008"/>
                </a:cubicBezTo>
                <a:cubicBezTo>
                  <a:pt x="287651" y="280028"/>
                  <a:pt x="298721" y="360953"/>
                  <a:pt x="309695" y="441973"/>
                </a:cubicBezTo>
                <a:cubicBezTo>
                  <a:pt x="311794" y="457337"/>
                  <a:pt x="331454" y="465640"/>
                  <a:pt x="344909" y="462013"/>
                </a:cubicBezTo>
                <a:cubicBezTo>
                  <a:pt x="361419" y="457433"/>
                  <a:pt x="366953" y="442164"/>
                  <a:pt x="364950" y="426799"/>
                </a:cubicBezTo>
                <a:cubicBezTo>
                  <a:pt x="351685" y="328889"/>
                  <a:pt x="338420" y="230977"/>
                  <a:pt x="325059" y="133162"/>
                </a:cubicBezTo>
                <a:close/>
                <a:moveTo>
                  <a:pt x="267516" y="133448"/>
                </a:moveTo>
                <a:cubicBezTo>
                  <a:pt x="267516" y="133543"/>
                  <a:pt x="266370" y="136692"/>
                  <a:pt x="266561" y="136406"/>
                </a:cubicBezTo>
                <a:cubicBezTo>
                  <a:pt x="265416" y="138983"/>
                  <a:pt x="264270" y="140605"/>
                  <a:pt x="260740" y="143277"/>
                </a:cubicBezTo>
                <a:cubicBezTo>
                  <a:pt x="253582" y="148717"/>
                  <a:pt x="243944" y="151102"/>
                  <a:pt x="235546" y="153584"/>
                </a:cubicBezTo>
                <a:cubicBezTo>
                  <a:pt x="212548" y="160168"/>
                  <a:pt x="189072" y="163986"/>
                  <a:pt x="165119" y="164749"/>
                </a:cubicBezTo>
                <a:cubicBezTo>
                  <a:pt x="141261" y="165512"/>
                  <a:pt x="117404" y="163699"/>
                  <a:pt x="94119" y="158450"/>
                </a:cubicBezTo>
                <a:cubicBezTo>
                  <a:pt x="85435" y="156542"/>
                  <a:pt x="76846" y="154252"/>
                  <a:pt x="70357" y="150816"/>
                </a:cubicBezTo>
                <a:cubicBezTo>
                  <a:pt x="65967" y="148430"/>
                  <a:pt x="63773" y="147094"/>
                  <a:pt x="61482" y="144518"/>
                </a:cubicBezTo>
                <a:cubicBezTo>
                  <a:pt x="59096" y="141846"/>
                  <a:pt x="58715" y="140701"/>
                  <a:pt x="58142" y="139078"/>
                </a:cubicBezTo>
                <a:cubicBezTo>
                  <a:pt x="56424" y="134402"/>
                  <a:pt x="56806" y="136597"/>
                  <a:pt x="57378" y="131825"/>
                </a:cubicBezTo>
                <a:cubicBezTo>
                  <a:pt x="57474" y="131348"/>
                  <a:pt x="57474" y="131158"/>
                  <a:pt x="57474" y="130967"/>
                </a:cubicBezTo>
                <a:cubicBezTo>
                  <a:pt x="57665" y="130490"/>
                  <a:pt x="57856" y="129917"/>
                  <a:pt x="58142" y="128963"/>
                </a:cubicBezTo>
                <a:cubicBezTo>
                  <a:pt x="58715" y="126959"/>
                  <a:pt x="59287" y="124955"/>
                  <a:pt x="60146" y="123046"/>
                </a:cubicBezTo>
                <a:cubicBezTo>
                  <a:pt x="59287" y="125050"/>
                  <a:pt x="64250" y="116461"/>
                  <a:pt x="64918" y="115412"/>
                </a:cubicBezTo>
                <a:cubicBezTo>
                  <a:pt x="67303" y="111881"/>
                  <a:pt x="69975" y="108732"/>
                  <a:pt x="73602" y="104914"/>
                </a:cubicBezTo>
                <a:cubicBezTo>
                  <a:pt x="86771" y="91268"/>
                  <a:pt x="102422" y="81438"/>
                  <a:pt x="119408" y="73136"/>
                </a:cubicBezTo>
                <a:cubicBezTo>
                  <a:pt x="134581" y="65788"/>
                  <a:pt x="157961" y="57963"/>
                  <a:pt x="172944" y="57008"/>
                </a:cubicBezTo>
                <a:cubicBezTo>
                  <a:pt x="175139" y="56913"/>
                  <a:pt x="177334" y="56818"/>
                  <a:pt x="179624" y="56722"/>
                </a:cubicBezTo>
                <a:cubicBezTo>
                  <a:pt x="183251" y="61017"/>
                  <a:pt x="188213" y="64452"/>
                  <a:pt x="193843" y="66361"/>
                </a:cubicBezTo>
                <a:cubicBezTo>
                  <a:pt x="212644" y="72755"/>
                  <a:pt x="233065" y="79148"/>
                  <a:pt x="248906" y="91649"/>
                </a:cubicBezTo>
                <a:cubicBezTo>
                  <a:pt x="257591" y="98520"/>
                  <a:pt x="263698" y="106728"/>
                  <a:pt x="266465" y="115793"/>
                </a:cubicBezTo>
                <a:cubicBezTo>
                  <a:pt x="266275" y="118561"/>
                  <a:pt x="266370" y="121424"/>
                  <a:pt x="266752" y="124287"/>
                </a:cubicBezTo>
                <a:cubicBezTo>
                  <a:pt x="267134" y="126959"/>
                  <a:pt x="267516" y="129726"/>
                  <a:pt x="267897" y="132398"/>
                </a:cubicBezTo>
                <a:cubicBezTo>
                  <a:pt x="267610" y="132971"/>
                  <a:pt x="267610" y="133066"/>
                  <a:pt x="267516" y="13344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6" name="Google Shape;1076;p20">
            <a:hlinkClick r:id="rId3" action="ppaction://hlinksldjump"/>
          </p:cNvPr>
          <p:cNvSpPr/>
          <p:nvPr/>
        </p:nvSpPr>
        <p:spPr>
          <a:xfrm>
            <a:off x="423850" y="3589200"/>
            <a:ext cx="3003000" cy="199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7" name="Google Shape;1077;p20">
            <a:hlinkClick r:id="rId4" action="ppaction://hlinksldjump"/>
          </p:cNvPr>
          <p:cNvSpPr/>
          <p:nvPr/>
        </p:nvSpPr>
        <p:spPr>
          <a:xfrm>
            <a:off x="8386525" y="4797275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" sz="3600" b="1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ĐÁP ÁN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1082;p21"/>
          <p:cNvSpPr txBox="1">
            <a:spLocks noGrp="1"/>
          </p:cNvSpPr>
          <p:nvPr>
            <p:ph type="title"/>
          </p:nvPr>
        </p:nvSpPr>
        <p:spPr>
          <a:xfrm>
            <a:off x="877849" y="687924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CÂU HỎI 20</a:t>
            </a:r>
            <a:endParaRPr/>
          </a:p>
        </p:txBody>
      </p:sp>
      <p:sp>
        <p:nvSpPr>
          <p:cNvPr id="1083" name="Google Shape;1083;p21"/>
          <p:cNvSpPr txBox="1">
            <a:spLocks noGrp="1"/>
          </p:cNvSpPr>
          <p:nvPr>
            <p:ph type="body" idx="1"/>
          </p:nvPr>
        </p:nvSpPr>
        <p:spPr>
          <a:xfrm>
            <a:off x="877925" y="1734950"/>
            <a:ext cx="7310100" cy="31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084" name="Google Shape;1084;p21"/>
          <p:cNvSpPr/>
          <p:nvPr/>
        </p:nvSpPr>
        <p:spPr>
          <a:xfrm>
            <a:off x="10397394" y="2219764"/>
            <a:ext cx="290416" cy="500473"/>
          </a:xfrm>
          <a:custGeom>
            <a:avLst/>
            <a:gdLst/>
            <a:ahLst/>
            <a:cxnLst/>
            <a:rect l="l" t="t" r="r" b="b"/>
            <a:pathLst>
              <a:path w="290416" h="500473" extrusionOk="0">
                <a:moveTo>
                  <a:pt x="53476" y="131797"/>
                </a:moveTo>
                <a:cubicBezTo>
                  <a:pt x="70653" y="101832"/>
                  <a:pt x="96801" y="67382"/>
                  <a:pt x="129819" y="58603"/>
                </a:cubicBezTo>
                <a:cubicBezTo>
                  <a:pt x="157685" y="51159"/>
                  <a:pt x="178870" y="69959"/>
                  <a:pt x="186601" y="97156"/>
                </a:cubicBezTo>
                <a:cubicBezTo>
                  <a:pt x="190799" y="111852"/>
                  <a:pt x="191181" y="127312"/>
                  <a:pt x="187841" y="141627"/>
                </a:cubicBezTo>
                <a:cubicBezTo>
                  <a:pt x="183070" y="161953"/>
                  <a:pt x="173812" y="180276"/>
                  <a:pt x="163030" y="198026"/>
                </a:cubicBezTo>
                <a:cubicBezTo>
                  <a:pt x="138981" y="237534"/>
                  <a:pt x="110829" y="274274"/>
                  <a:pt x="87449" y="314260"/>
                </a:cubicBezTo>
                <a:cubicBezTo>
                  <a:pt x="59392" y="362356"/>
                  <a:pt x="35344" y="412552"/>
                  <a:pt x="14636" y="464180"/>
                </a:cubicBezTo>
                <a:cubicBezTo>
                  <a:pt x="6429" y="484602"/>
                  <a:pt x="30572" y="505501"/>
                  <a:pt x="49849" y="499394"/>
                </a:cubicBezTo>
                <a:cubicBezTo>
                  <a:pt x="118941" y="477445"/>
                  <a:pt x="190227" y="465707"/>
                  <a:pt x="262754" y="464753"/>
                </a:cubicBezTo>
                <a:cubicBezTo>
                  <a:pt x="299590" y="464275"/>
                  <a:pt x="299685" y="407017"/>
                  <a:pt x="262754" y="407495"/>
                </a:cubicBezTo>
                <a:cubicBezTo>
                  <a:pt x="205400" y="408258"/>
                  <a:pt x="148142" y="415224"/>
                  <a:pt x="92220" y="428394"/>
                </a:cubicBezTo>
                <a:cubicBezTo>
                  <a:pt x="107107" y="396711"/>
                  <a:pt x="123426" y="365696"/>
                  <a:pt x="141272" y="335636"/>
                </a:cubicBezTo>
                <a:cubicBezTo>
                  <a:pt x="167706" y="291165"/>
                  <a:pt x="201869" y="250703"/>
                  <a:pt x="225059" y="204324"/>
                </a:cubicBezTo>
                <a:cubicBezTo>
                  <a:pt x="245862" y="162621"/>
                  <a:pt x="255501" y="114811"/>
                  <a:pt x="237751" y="70150"/>
                </a:cubicBezTo>
                <a:cubicBezTo>
                  <a:pt x="219047" y="23294"/>
                  <a:pt x="175626" y="-6862"/>
                  <a:pt x="124285" y="1345"/>
                </a:cubicBezTo>
                <a:cubicBezTo>
                  <a:pt x="70653" y="9933"/>
                  <a:pt x="29618" y="58316"/>
                  <a:pt x="4043" y="102882"/>
                </a:cubicBezTo>
                <a:cubicBezTo>
                  <a:pt x="-14375" y="134851"/>
                  <a:pt x="35058" y="163766"/>
                  <a:pt x="53476" y="1317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5" name="Google Shape;1085;p21"/>
          <p:cNvSpPr/>
          <p:nvPr/>
        </p:nvSpPr>
        <p:spPr>
          <a:xfrm>
            <a:off x="10658516" y="2213428"/>
            <a:ext cx="276068" cy="474911"/>
          </a:xfrm>
          <a:custGeom>
            <a:avLst/>
            <a:gdLst/>
            <a:ahLst/>
            <a:cxnLst/>
            <a:rect l="l" t="t" r="r" b="b"/>
            <a:pathLst>
              <a:path w="276068" h="474911" extrusionOk="0">
                <a:moveTo>
                  <a:pt x="274560" y="217149"/>
                </a:moveTo>
                <a:cubicBezTo>
                  <a:pt x="271221" y="168766"/>
                  <a:pt x="266258" y="114848"/>
                  <a:pt x="244977" y="70473"/>
                </a:cubicBezTo>
                <a:cubicBezTo>
                  <a:pt x="234766" y="49097"/>
                  <a:pt x="216920" y="31633"/>
                  <a:pt x="196117" y="22281"/>
                </a:cubicBezTo>
                <a:cubicBezTo>
                  <a:pt x="192873" y="9875"/>
                  <a:pt x="181516" y="2718"/>
                  <a:pt x="168538" y="1000"/>
                </a:cubicBezTo>
                <a:cubicBezTo>
                  <a:pt x="88185" y="-9402"/>
                  <a:pt x="22244" y="63125"/>
                  <a:pt x="6211" y="135747"/>
                </a:cubicBezTo>
                <a:cubicBezTo>
                  <a:pt x="-3523" y="179931"/>
                  <a:pt x="-373" y="224688"/>
                  <a:pt x="5829" y="269158"/>
                </a:cubicBezTo>
                <a:cubicBezTo>
                  <a:pt x="11460" y="309334"/>
                  <a:pt x="18427" y="349319"/>
                  <a:pt x="35127" y="386537"/>
                </a:cubicBezTo>
                <a:cubicBezTo>
                  <a:pt x="51063" y="422323"/>
                  <a:pt x="78261" y="450761"/>
                  <a:pt x="114524" y="465744"/>
                </a:cubicBezTo>
                <a:cubicBezTo>
                  <a:pt x="148211" y="479581"/>
                  <a:pt x="188769" y="478722"/>
                  <a:pt x="218734" y="456487"/>
                </a:cubicBezTo>
                <a:cubicBezTo>
                  <a:pt x="251180" y="432439"/>
                  <a:pt x="264063" y="393503"/>
                  <a:pt x="269407" y="354950"/>
                </a:cubicBezTo>
                <a:cubicBezTo>
                  <a:pt x="275897" y="309334"/>
                  <a:pt x="277709" y="263146"/>
                  <a:pt x="274560" y="217149"/>
                </a:cubicBezTo>
                <a:close/>
                <a:moveTo>
                  <a:pt x="215775" y="325462"/>
                </a:moveTo>
                <a:cubicBezTo>
                  <a:pt x="213389" y="350464"/>
                  <a:pt x="210527" y="381575"/>
                  <a:pt x="193827" y="402474"/>
                </a:cubicBezTo>
                <a:cubicBezTo>
                  <a:pt x="188101" y="409631"/>
                  <a:pt x="179130" y="414593"/>
                  <a:pt x="171115" y="416693"/>
                </a:cubicBezTo>
                <a:cubicBezTo>
                  <a:pt x="162335" y="418983"/>
                  <a:pt x="151170" y="417934"/>
                  <a:pt x="139146" y="414021"/>
                </a:cubicBezTo>
                <a:cubicBezTo>
                  <a:pt x="129984" y="411063"/>
                  <a:pt x="119391" y="404860"/>
                  <a:pt x="112043" y="398179"/>
                </a:cubicBezTo>
                <a:cubicBezTo>
                  <a:pt x="101164" y="388255"/>
                  <a:pt x="93434" y="376040"/>
                  <a:pt x="87040" y="362775"/>
                </a:cubicBezTo>
                <a:cubicBezTo>
                  <a:pt x="74253" y="336436"/>
                  <a:pt x="69386" y="306185"/>
                  <a:pt x="64710" y="277556"/>
                </a:cubicBezTo>
                <a:cubicBezTo>
                  <a:pt x="59080" y="243010"/>
                  <a:pt x="55071" y="207988"/>
                  <a:pt x="58030" y="172965"/>
                </a:cubicBezTo>
                <a:cubicBezTo>
                  <a:pt x="60893" y="140042"/>
                  <a:pt x="71963" y="109504"/>
                  <a:pt x="94580" y="86410"/>
                </a:cubicBezTo>
                <a:cubicBezTo>
                  <a:pt x="102786" y="78012"/>
                  <a:pt x="111471" y="71332"/>
                  <a:pt x="120727" y="66560"/>
                </a:cubicBezTo>
                <a:cubicBezTo>
                  <a:pt x="128743" y="76103"/>
                  <a:pt x="142199" y="81161"/>
                  <a:pt x="156323" y="73622"/>
                </a:cubicBezTo>
                <a:cubicBezTo>
                  <a:pt x="161094" y="71046"/>
                  <a:pt x="156514" y="72477"/>
                  <a:pt x="161858" y="71809"/>
                </a:cubicBezTo>
                <a:cubicBezTo>
                  <a:pt x="158422" y="72286"/>
                  <a:pt x="164434" y="72286"/>
                  <a:pt x="166630" y="72191"/>
                </a:cubicBezTo>
                <a:cubicBezTo>
                  <a:pt x="167202" y="72572"/>
                  <a:pt x="171210" y="73622"/>
                  <a:pt x="172546" y="74004"/>
                </a:cubicBezTo>
                <a:cubicBezTo>
                  <a:pt x="173023" y="74481"/>
                  <a:pt x="179130" y="77535"/>
                  <a:pt x="178558" y="77153"/>
                </a:cubicBezTo>
                <a:cubicBezTo>
                  <a:pt x="187719" y="83165"/>
                  <a:pt x="194494" y="95189"/>
                  <a:pt x="198407" y="106546"/>
                </a:cubicBezTo>
                <a:cubicBezTo>
                  <a:pt x="209763" y="139469"/>
                  <a:pt x="214154" y="175732"/>
                  <a:pt x="216920" y="210373"/>
                </a:cubicBezTo>
                <a:cubicBezTo>
                  <a:pt x="219879" y="248545"/>
                  <a:pt x="219497" y="287195"/>
                  <a:pt x="215775" y="32546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6" name="Google Shape;1086;p21">
            <a:hlinkClick r:id="rId3" action="ppaction://hlinksldjump"/>
          </p:cNvPr>
          <p:cNvSpPr/>
          <p:nvPr/>
        </p:nvSpPr>
        <p:spPr>
          <a:xfrm>
            <a:off x="8729200" y="3589200"/>
            <a:ext cx="3003000" cy="203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7" name="Google Shape;1087;p21">
            <a:hlinkClick r:id="rId4" action="ppaction://hlinksldjump"/>
          </p:cNvPr>
          <p:cNvSpPr/>
          <p:nvPr/>
        </p:nvSpPr>
        <p:spPr>
          <a:xfrm>
            <a:off x="1289550" y="501370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" sz="3600" b="1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ĐÁP ÁN</a:t>
            </a:r>
            <a:endParaRPr sz="3600" b="1" i="0" u="none" strike="noStrike" cap="none">
              <a:solidFill>
                <a:srgbClr val="FEFEFD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" name="Google Shape;1092;p22"/>
          <p:cNvSpPr txBox="1">
            <a:spLocks noGrp="1"/>
          </p:cNvSpPr>
          <p:nvPr>
            <p:ph type="title"/>
          </p:nvPr>
        </p:nvSpPr>
        <p:spPr>
          <a:xfrm>
            <a:off x="4402100" y="517175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ĐÁP ÁN CÂU 1</a:t>
            </a:r>
            <a:endParaRPr/>
          </a:p>
        </p:txBody>
      </p:sp>
      <p:sp>
        <p:nvSpPr>
          <p:cNvPr id="1093" name="Google Shape;1093;p22"/>
          <p:cNvSpPr txBox="1">
            <a:spLocks noGrp="1"/>
          </p:cNvSpPr>
          <p:nvPr>
            <p:ph type="body" idx="1"/>
          </p:nvPr>
        </p:nvSpPr>
        <p:spPr>
          <a:xfrm>
            <a:off x="4402175" y="1420200"/>
            <a:ext cx="7310100" cy="29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7200"/>
              <a:t>8 x 2 = 16</a:t>
            </a:r>
            <a:endParaRPr sz="7200"/>
          </a:p>
        </p:txBody>
      </p:sp>
      <p:sp>
        <p:nvSpPr>
          <p:cNvPr id="1094" name="Google Shape;1094;p22">
            <a:hlinkClick r:id="rId3" action="ppaction://hlinksldjump"/>
          </p:cNvPr>
          <p:cNvSpPr/>
          <p:nvPr/>
        </p:nvSpPr>
        <p:spPr>
          <a:xfrm>
            <a:off x="5843525" y="513995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2400" b="1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TRỞ LẠI CÂU HỎI</a:t>
            </a:r>
            <a:endParaRPr sz="2400" b="1" i="0" u="none" strike="noStrike" cap="none">
              <a:solidFill>
                <a:srgbClr val="FEFEFD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095" name="Google Shape;1095;p22">
            <a:hlinkClick r:id="rId4" action="ppaction://hlinksldjump"/>
          </p:cNvPr>
          <p:cNvSpPr/>
          <p:nvPr/>
        </p:nvSpPr>
        <p:spPr>
          <a:xfrm>
            <a:off x="2624175" y="4950750"/>
            <a:ext cx="2137200" cy="13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Google Shape;1100;p23"/>
          <p:cNvSpPr txBox="1">
            <a:spLocks noGrp="1"/>
          </p:cNvSpPr>
          <p:nvPr>
            <p:ph type="title"/>
          </p:nvPr>
        </p:nvSpPr>
        <p:spPr>
          <a:xfrm>
            <a:off x="4402100" y="517175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ĐÁP ÁN CÂU 2</a:t>
            </a:r>
            <a:endParaRPr/>
          </a:p>
        </p:txBody>
      </p:sp>
      <p:sp>
        <p:nvSpPr>
          <p:cNvPr id="1101" name="Google Shape;1101;p23">
            <a:hlinkClick r:id="rId3" action="ppaction://hlinksldjump"/>
          </p:cNvPr>
          <p:cNvSpPr/>
          <p:nvPr/>
        </p:nvSpPr>
        <p:spPr>
          <a:xfrm>
            <a:off x="5843525" y="513995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0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TRỞ LẠI CÂU HỎI</a:t>
            </a:r>
            <a:endParaRPr/>
          </a:p>
        </p:txBody>
      </p:sp>
      <p:sp>
        <p:nvSpPr>
          <p:cNvPr id="1102" name="Google Shape;1102;p23">
            <a:hlinkClick r:id="rId4" action="ppaction://hlinksldjump"/>
          </p:cNvPr>
          <p:cNvSpPr/>
          <p:nvPr/>
        </p:nvSpPr>
        <p:spPr>
          <a:xfrm>
            <a:off x="2624175" y="4950750"/>
            <a:ext cx="2137200" cy="13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3" name="Google Shape;1103;p23"/>
          <p:cNvSpPr txBox="1">
            <a:spLocks noGrp="1"/>
          </p:cNvSpPr>
          <p:nvPr>
            <p:ph type="body" idx="1"/>
          </p:nvPr>
        </p:nvSpPr>
        <p:spPr>
          <a:xfrm>
            <a:off x="4328135" y="1357878"/>
            <a:ext cx="7310100" cy="31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6600"/>
              <a:t>8 x 3 = 24</a:t>
            </a:r>
            <a:endParaRPr sz="66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" name="Google Shape;1108;p24"/>
          <p:cNvSpPr txBox="1">
            <a:spLocks noGrp="1"/>
          </p:cNvSpPr>
          <p:nvPr>
            <p:ph type="title"/>
          </p:nvPr>
        </p:nvSpPr>
        <p:spPr>
          <a:xfrm>
            <a:off x="4402100" y="517175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ĐÁP ÁN CÂU 3</a:t>
            </a:r>
            <a:endParaRPr/>
          </a:p>
        </p:txBody>
      </p:sp>
      <p:sp>
        <p:nvSpPr>
          <p:cNvPr id="1109" name="Google Shape;1109;p24"/>
          <p:cNvSpPr txBox="1">
            <a:spLocks noGrp="1"/>
          </p:cNvSpPr>
          <p:nvPr>
            <p:ph type="body" idx="1"/>
          </p:nvPr>
        </p:nvSpPr>
        <p:spPr>
          <a:xfrm>
            <a:off x="4402175" y="1420200"/>
            <a:ext cx="7310100" cy="29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110" name="Google Shape;1110;p24">
            <a:hlinkClick r:id="rId3" action="ppaction://hlinksldjump"/>
          </p:cNvPr>
          <p:cNvSpPr/>
          <p:nvPr/>
        </p:nvSpPr>
        <p:spPr>
          <a:xfrm>
            <a:off x="5843525" y="513995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0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Click to go back to the question</a:t>
            </a:r>
            <a:endParaRPr sz="1600" b="0" i="0" u="none" strike="noStrike" cap="none">
              <a:solidFill>
                <a:srgbClr val="FEFEFD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111" name="Google Shape;1111;p24">
            <a:hlinkClick r:id="rId4" action="ppaction://hlinksldjump"/>
          </p:cNvPr>
          <p:cNvSpPr/>
          <p:nvPr/>
        </p:nvSpPr>
        <p:spPr>
          <a:xfrm>
            <a:off x="2624175" y="4950750"/>
            <a:ext cx="2137200" cy="13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2" name="Google Shape;1112;p24"/>
          <p:cNvSpPr txBox="1"/>
          <p:nvPr/>
        </p:nvSpPr>
        <p:spPr>
          <a:xfrm>
            <a:off x="4402150" y="1496400"/>
            <a:ext cx="6876900" cy="30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atrick Hand"/>
              <a:buNone/>
            </a:pPr>
            <a:r>
              <a:rPr lang="en" sz="9600" b="0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rPr>
              <a:t>8 x 1 = 8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7" name="Google Shape;1117;p25"/>
          <p:cNvSpPr txBox="1">
            <a:spLocks noGrp="1"/>
          </p:cNvSpPr>
          <p:nvPr>
            <p:ph type="title"/>
          </p:nvPr>
        </p:nvSpPr>
        <p:spPr>
          <a:xfrm>
            <a:off x="4402100" y="517175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ĐÁP ÁN CÂU 4</a:t>
            </a:r>
            <a:endParaRPr/>
          </a:p>
        </p:txBody>
      </p:sp>
      <p:sp>
        <p:nvSpPr>
          <p:cNvPr id="1118" name="Google Shape;1118;p25">
            <a:hlinkClick r:id="rId3" action="ppaction://hlinksldjump"/>
          </p:cNvPr>
          <p:cNvSpPr/>
          <p:nvPr/>
        </p:nvSpPr>
        <p:spPr>
          <a:xfrm>
            <a:off x="5843525" y="513995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0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TRỞ LẠI CÂU HỎI</a:t>
            </a:r>
            <a:endParaRPr/>
          </a:p>
        </p:txBody>
      </p:sp>
      <p:sp>
        <p:nvSpPr>
          <p:cNvPr id="1119" name="Google Shape;1119;p25">
            <a:hlinkClick r:id="rId4" action="ppaction://hlinksldjump"/>
          </p:cNvPr>
          <p:cNvSpPr/>
          <p:nvPr/>
        </p:nvSpPr>
        <p:spPr>
          <a:xfrm>
            <a:off x="2624175" y="4950750"/>
            <a:ext cx="2137200" cy="13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0" name="Google Shape;1120;p25"/>
          <p:cNvSpPr txBox="1"/>
          <p:nvPr/>
        </p:nvSpPr>
        <p:spPr>
          <a:xfrm>
            <a:off x="4402100" y="1508213"/>
            <a:ext cx="6876900" cy="30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atrick Hand"/>
              <a:buNone/>
            </a:pPr>
            <a:r>
              <a:rPr lang="en" sz="9600" b="0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rPr>
              <a:t>8 x 4 = 32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" name="Google Shape;1125;p26"/>
          <p:cNvSpPr txBox="1">
            <a:spLocks noGrp="1"/>
          </p:cNvSpPr>
          <p:nvPr>
            <p:ph type="title"/>
          </p:nvPr>
        </p:nvSpPr>
        <p:spPr>
          <a:xfrm>
            <a:off x="4402100" y="517175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ĐÁP ÁN CÂU 5</a:t>
            </a:r>
            <a:endParaRPr/>
          </a:p>
        </p:txBody>
      </p:sp>
      <p:sp>
        <p:nvSpPr>
          <p:cNvPr id="1126" name="Google Shape;1126;p26">
            <a:hlinkClick r:id="rId3" action="ppaction://hlinksldjump"/>
          </p:cNvPr>
          <p:cNvSpPr/>
          <p:nvPr/>
        </p:nvSpPr>
        <p:spPr>
          <a:xfrm>
            <a:off x="5843525" y="513995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0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TRỞ LẠI CÂU HỎI</a:t>
            </a:r>
            <a:endParaRPr/>
          </a:p>
        </p:txBody>
      </p:sp>
      <p:sp>
        <p:nvSpPr>
          <p:cNvPr id="1127" name="Google Shape;1127;p26">
            <a:hlinkClick r:id="rId4" action="ppaction://hlinksldjump"/>
          </p:cNvPr>
          <p:cNvSpPr/>
          <p:nvPr/>
        </p:nvSpPr>
        <p:spPr>
          <a:xfrm>
            <a:off x="2624175" y="4950750"/>
            <a:ext cx="2137200" cy="13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8" name="Google Shape;1128;p26"/>
          <p:cNvSpPr txBox="1"/>
          <p:nvPr/>
        </p:nvSpPr>
        <p:spPr>
          <a:xfrm>
            <a:off x="4645492" y="1356875"/>
            <a:ext cx="6876900" cy="30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atrick Hand"/>
              <a:buNone/>
            </a:pPr>
            <a:r>
              <a:rPr lang="en" sz="9600" b="0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rPr>
              <a:t>8 x 5 = 40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" name="Google Shape;1133;p27"/>
          <p:cNvSpPr txBox="1">
            <a:spLocks noGrp="1"/>
          </p:cNvSpPr>
          <p:nvPr>
            <p:ph type="title"/>
          </p:nvPr>
        </p:nvSpPr>
        <p:spPr>
          <a:xfrm>
            <a:off x="4402100" y="517175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ĐÁP ÁN CÂU 6</a:t>
            </a:r>
            <a:endParaRPr/>
          </a:p>
        </p:txBody>
      </p:sp>
      <p:sp>
        <p:nvSpPr>
          <p:cNvPr id="1134" name="Google Shape;1134;p27"/>
          <p:cNvSpPr txBox="1">
            <a:spLocks noGrp="1"/>
          </p:cNvSpPr>
          <p:nvPr>
            <p:ph type="body" idx="1"/>
          </p:nvPr>
        </p:nvSpPr>
        <p:spPr>
          <a:xfrm>
            <a:off x="4402175" y="1420200"/>
            <a:ext cx="7310100" cy="29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135" name="Google Shape;1135;p27">
            <a:hlinkClick r:id="rId3" action="ppaction://hlinksldjump"/>
          </p:cNvPr>
          <p:cNvSpPr/>
          <p:nvPr/>
        </p:nvSpPr>
        <p:spPr>
          <a:xfrm>
            <a:off x="5843525" y="513995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0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TRỞ LẠI CÂU HỎI</a:t>
            </a:r>
            <a:endParaRPr/>
          </a:p>
        </p:txBody>
      </p:sp>
      <p:sp>
        <p:nvSpPr>
          <p:cNvPr id="1136" name="Google Shape;1136;p27">
            <a:hlinkClick r:id="rId4" action="ppaction://hlinksldjump"/>
          </p:cNvPr>
          <p:cNvSpPr/>
          <p:nvPr/>
        </p:nvSpPr>
        <p:spPr>
          <a:xfrm>
            <a:off x="2624175" y="4950750"/>
            <a:ext cx="2137200" cy="13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7" name="Google Shape;1137;p27"/>
          <p:cNvSpPr txBox="1"/>
          <p:nvPr/>
        </p:nvSpPr>
        <p:spPr>
          <a:xfrm>
            <a:off x="4233792" y="1718050"/>
            <a:ext cx="6876900" cy="30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atrick Hand"/>
              <a:buNone/>
            </a:pPr>
            <a:r>
              <a:rPr lang="en" sz="9600" b="0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rPr>
              <a:t>8 x 6 = 48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Google Shape;860;g105cb89dd24_0_0">
            <a:hlinkClick r:id="rId3" action="ppaction://hlinksldjump"/>
          </p:cNvPr>
          <p:cNvSpPr/>
          <p:nvPr/>
        </p:nvSpPr>
        <p:spPr>
          <a:xfrm>
            <a:off x="7603949" y="4282896"/>
            <a:ext cx="1342031" cy="1455402"/>
          </a:xfrm>
          <a:custGeom>
            <a:avLst/>
            <a:gdLst/>
            <a:ahLst/>
            <a:cxnLst/>
            <a:rect l="l" t="t" r="r" b="b"/>
            <a:pathLst>
              <a:path w="1342031" h="1455402" extrusionOk="0">
                <a:moveTo>
                  <a:pt x="1342032" y="944471"/>
                </a:moveTo>
                <a:cubicBezTo>
                  <a:pt x="983787" y="1222076"/>
                  <a:pt x="641575" y="1377054"/>
                  <a:pt x="430198" y="1455402"/>
                </a:cubicBezTo>
                <a:lnTo>
                  <a:pt x="0" y="595483"/>
                </a:lnTo>
                <a:cubicBezTo>
                  <a:pt x="21662" y="588326"/>
                  <a:pt x="41130" y="581741"/>
                  <a:pt x="58117" y="575920"/>
                </a:cubicBezTo>
                <a:cubicBezTo>
                  <a:pt x="213381" y="522956"/>
                  <a:pt x="521620" y="394221"/>
                  <a:pt x="841406" y="126445"/>
                </a:cubicBezTo>
                <a:cubicBezTo>
                  <a:pt x="880246" y="93903"/>
                  <a:pt x="927674" y="51819"/>
                  <a:pt x="980447" y="0"/>
                </a:cubicBezTo>
                <a:lnTo>
                  <a:pt x="1342032" y="944471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1" name="Google Shape;861;g105cb89dd24_0_0">
            <a:hlinkClick r:id="rId4" action="ppaction://hlinksldjump"/>
          </p:cNvPr>
          <p:cNvSpPr/>
          <p:nvPr/>
        </p:nvSpPr>
        <p:spPr>
          <a:xfrm>
            <a:off x="4453806" y="1163100"/>
            <a:ext cx="1724515" cy="1096254"/>
          </a:xfrm>
          <a:custGeom>
            <a:avLst/>
            <a:gdLst/>
            <a:ahLst/>
            <a:cxnLst/>
            <a:rect l="l" t="t" r="r" b="b"/>
            <a:pathLst>
              <a:path w="1724515" h="1096254" extrusionOk="0">
                <a:moveTo>
                  <a:pt x="1724515" y="928247"/>
                </a:moveTo>
                <a:cubicBezTo>
                  <a:pt x="1583947" y="977489"/>
                  <a:pt x="1437176" y="1020910"/>
                  <a:pt x="1284869" y="1051161"/>
                </a:cubicBezTo>
                <a:cubicBezTo>
                  <a:pt x="862305" y="1134853"/>
                  <a:pt x="475909" y="1102312"/>
                  <a:pt x="103733" y="951341"/>
                </a:cubicBezTo>
                <a:lnTo>
                  <a:pt x="0" y="909257"/>
                </a:lnTo>
                <a:lnTo>
                  <a:pt x="347174" y="21376"/>
                </a:lnTo>
                <a:lnTo>
                  <a:pt x="456919" y="65942"/>
                </a:lnTo>
                <a:cubicBezTo>
                  <a:pt x="798653" y="204506"/>
                  <a:pt x="1137907" y="131121"/>
                  <a:pt x="1487658" y="0"/>
                </a:cubicBezTo>
                <a:lnTo>
                  <a:pt x="1724515" y="928247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2" name="Google Shape;862;g105cb89dd24_0_0">
            <a:hlinkClick r:id="rId5" action="ppaction://hlinksldjump"/>
          </p:cNvPr>
          <p:cNvSpPr/>
          <p:nvPr/>
        </p:nvSpPr>
        <p:spPr>
          <a:xfrm>
            <a:off x="7514888" y="765634"/>
            <a:ext cx="1344167" cy="1706669"/>
          </a:xfrm>
          <a:custGeom>
            <a:avLst/>
            <a:gdLst/>
            <a:ahLst/>
            <a:cxnLst/>
            <a:rect l="l" t="t" r="r" b="b"/>
            <a:pathLst>
              <a:path w="1344167" h="1706669" extrusionOk="0">
                <a:moveTo>
                  <a:pt x="392218" y="1706669"/>
                </a:moveTo>
                <a:cubicBezTo>
                  <a:pt x="395653" y="1674319"/>
                  <a:pt x="397275" y="1646930"/>
                  <a:pt x="397466" y="1626413"/>
                </a:cubicBezTo>
                <a:cubicBezTo>
                  <a:pt x="401378" y="1258053"/>
                  <a:pt x="267586" y="1020719"/>
                  <a:pt x="0" y="921090"/>
                </a:cubicBezTo>
                <a:lnTo>
                  <a:pt x="250695" y="0"/>
                </a:lnTo>
                <a:cubicBezTo>
                  <a:pt x="276652" y="7825"/>
                  <a:pt x="302418" y="16414"/>
                  <a:pt x="327898" y="25957"/>
                </a:cubicBezTo>
                <a:cubicBezTo>
                  <a:pt x="653886" y="147248"/>
                  <a:pt x="919468" y="365020"/>
                  <a:pt x="1096014" y="655795"/>
                </a:cubicBezTo>
                <a:cubicBezTo>
                  <a:pt x="1264447" y="933210"/>
                  <a:pt x="1347948" y="1263206"/>
                  <a:pt x="1344036" y="1636433"/>
                </a:cubicBezTo>
                <a:lnTo>
                  <a:pt x="392218" y="1706669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3" name="Google Shape;863;g105cb89dd24_0_0">
            <a:hlinkClick r:id="rId6" action="ppaction://hlinksldjump"/>
          </p:cNvPr>
          <p:cNvSpPr/>
          <p:nvPr/>
        </p:nvSpPr>
        <p:spPr>
          <a:xfrm>
            <a:off x="2879116" y="3270098"/>
            <a:ext cx="1449581" cy="1246601"/>
          </a:xfrm>
          <a:custGeom>
            <a:avLst/>
            <a:gdLst/>
            <a:ahLst/>
            <a:cxnLst/>
            <a:rect l="l" t="t" r="r" b="b"/>
            <a:pathLst>
              <a:path w="1449581" h="1246601" extrusionOk="0">
                <a:moveTo>
                  <a:pt x="1449581" y="1182282"/>
                </a:moveTo>
                <a:lnTo>
                  <a:pt x="505111" y="1246601"/>
                </a:lnTo>
                <a:cubicBezTo>
                  <a:pt x="494709" y="1091528"/>
                  <a:pt x="284095" y="881868"/>
                  <a:pt x="80352" y="679175"/>
                </a:cubicBezTo>
                <a:cubicBezTo>
                  <a:pt x="54013" y="652932"/>
                  <a:pt x="27102" y="626211"/>
                  <a:pt x="0" y="598823"/>
                </a:cubicBezTo>
                <a:lnTo>
                  <a:pt x="745308" y="0"/>
                </a:lnTo>
                <a:cubicBezTo>
                  <a:pt x="1059273" y="312342"/>
                  <a:pt x="1414940" y="666387"/>
                  <a:pt x="1449581" y="1182282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4" name="Google Shape;864;g105cb89dd24_0_0">
            <a:hlinkClick r:id="rId7" action="ppaction://hlinksldjump"/>
          </p:cNvPr>
          <p:cNvSpPr/>
          <p:nvPr/>
        </p:nvSpPr>
        <p:spPr>
          <a:xfrm>
            <a:off x="1795756" y="5049962"/>
            <a:ext cx="1665698" cy="1069292"/>
          </a:xfrm>
          <a:custGeom>
            <a:avLst/>
            <a:gdLst/>
            <a:ahLst/>
            <a:cxnLst/>
            <a:rect l="l" t="t" r="r" b="b"/>
            <a:pathLst>
              <a:path w="1665698" h="1069292" extrusionOk="0">
                <a:moveTo>
                  <a:pt x="1665699" y="793405"/>
                </a:moveTo>
                <a:cubicBezTo>
                  <a:pt x="1511675" y="868222"/>
                  <a:pt x="1339137" y="929584"/>
                  <a:pt x="1149041" y="977299"/>
                </a:cubicBezTo>
                <a:cubicBezTo>
                  <a:pt x="873057" y="1046580"/>
                  <a:pt x="626180" y="1069293"/>
                  <a:pt x="494009" y="1069293"/>
                </a:cubicBezTo>
                <a:cubicBezTo>
                  <a:pt x="474160" y="1069293"/>
                  <a:pt x="456887" y="1068816"/>
                  <a:pt x="442477" y="1067862"/>
                </a:cubicBezTo>
                <a:cubicBezTo>
                  <a:pt x="181572" y="1050589"/>
                  <a:pt x="-15968" y="823465"/>
                  <a:pt x="1018" y="560556"/>
                </a:cubicBezTo>
                <a:cubicBezTo>
                  <a:pt x="18005" y="299841"/>
                  <a:pt x="239689" y="101633"/>
                  <a:pt x="497731" y="115184"/>
                </a:cubicBezTo>
                <a:lnTo>
                  <a:pt x="500690" y="115184"/>
                </a:lnTo>
                <a:cubicBezTo>
                  <a:pt x="591730" y="115184"/>
                  <a:pt x="848818" y="84169"/>
                  <a:pt x="1092069" y="0"/>
                </a:cubicBezTo>
                <a:lnTo>
                  <a:pt x="1665699" y="793405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5" name="Google Shape;865;g105cb89dd24_0_0">
            <a:hlinkClick r:id="rId8" action="ppaction://hlinksldjump"/>
          </p:cNvPr>
          <p:cNvSpPr/>
          <p:nvPr/>
        </p:nvSpPr>
        <p:spPr>
          <a:xfrm>
            <a:off x="6730383" y="3117792"/>
            <a:ext cx="1486035" cy="1077881"/>
          </a:xfrm>
          <a:custGeom>
            <a:avLst/>
            <a:gdLst/>
            <a:ahLst/>
            <a:cxnLst/>
            <a:rect l="l" t="t" r="r" b="b"/>
            <a:pathLst>
              <a:path w="1486035" h="1077881" extrusionOk="0">
                <a:moveTo>
                  <a:pt x="1486036" y="727940"/>
                </a:moveTo>
                <a:cubicBezTo>
                  <a:pt x="1204517" y="952868"/>
                  <a:pt x="845223" y="1074064"/>
                  <a:pt x="430962" y="1077786"/>
                </a:cubicBezTo>
                <a:cubicBezTo>
                  <a:pt x="426286" y="1077786"/>
                  <a:pt x="421705" y="1077882"/>
                  <a:pt x="417029" y="1077882"/>
                </a:cubicBezTo>
                <a:cubicBezTo>
                  <a:pt x="262432" y="1077882"/>
                  <a:pt x="124059" y="1054501"/>
                  <a:pt x="0" y="1019287"/>
                </a:cubicBezTo>
                <a:lnTo>
                  <a:pt x="307857" y="112989"/>
                </a:lnTo>
                <a:cubicBezTo>
                  <a:pt x="343071" y="119860"/>
                  <a:pt x="379239" y="123582"/>
                  <a:pt x="417220" y="123582"/>
                </a:cubicBezTo>
                <a:cubicBezTo>
                  <a:pt x="419033" y="123582"/>
                  <a:pt x="420751" y="123582"/>
                  <a:pt x="422469" y="123486"/>
                </a:cubicBezTo>
                <a:cubicBezTo>
                  <a:pt x="611706" y="121769"/>
                  <a:pt x="758859" y="82452"/>
                  <a:pt x="873661" y="0"/>
                </a:cubicBezTo>
                <a:lnTo>
                  <a:pt x="1486036" y="72794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6" name="Google Shape;866;g105cb89dd24_0_0">
            <a:hlinkClick r:id="rId9" action="ppaction://hlinksldjump"/>
          </p:cNvPr>
          <p:cNvSpPr/>
          <p:nvPr/>
        </p:nvSpPr>
        <p:spPr>
          <a:xfrm>
            <a:off x="4798308" y="2893722"/>
            <a:ext cx="1211483" cy="1144300"/>
          </a:xfrm>
          <a:custGeom>
            <a:avLst/>
            <a:gdLst/>
            <a:ahLst/>
            <a:cxnLst/>
            <a:rect l="l" t="t" r="r" b="b"/>
            <a:pathLst>
              <a:path w="1211483" h="1144300" extrusionOk="0">
                <a:moveTo>
                  <a:pt x="1211483" y="927961"/>
                </a:moveTo>
                <a:cubicBezTo>
                  <a:pt x="1050684" y="945615"/>
                  <a:pt x="918036" y="1020910"/>
                  <a:pt x="881391" y="1115194"/>
                </a:cubicBezTo>
                <a:cubicBezTo>
                  <a:pt x="877574" y="1124833"/>
                  <a:pt x="874234" y="1134567"/>
                  <a:pt x="871276" y="1144301"/>
                </a:cubicBezTo>
                <a:lnTo>
                  <a:pt x="0" y="767066"/>
                </a:lnTo>
                <a:cubicBezTo>
                  <a:pt x="152020" y="375898"/>
                  <a:pt x="518471" y="90467"/>
                  <a:pt x="973958" y="0"/>
                </a:cubicBezTo>
                <a:lnTo>
                  <a:pt x="1211483" y="927961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7" name="Google Shape;867;g105cb89dd24_0_0">
            <a:hlinkClick r:id="rId10" action="ppaction://hlinksldjump"/>
          </p:cNvPr>
          <p:cNvSpPr/>
          <p:nvPr/>
        </p:nvSpPr>
        <p:spPr>
          <a:xfrm>
            <a:off x="5098054" y="4596288"/>
            <a:ext cx="1475156" cy="1325331"/>
          </a:xfrm>
          <a:custGeom>
            <a:avLst/>
            <a:gdLst/>
            <a:ahLst/>
            <a:cxnLst/>
            <a:rect l="l" t="t" r="r" b="b"/>
            <a:pathLst>
              <a:path w="1475156" h="1325331" extrusionOk="0">
                <a:moveTo>
                  <a:pt x="1475157" y="359771"/>
                </a:moveTo>
                <a:lnTo>
                  <a:pt x="1475157" y="1325331"/>
                </a:lnTo>
                <a:cubicBezTo>
                  <a:pt x="1447100" y="1321609"/>
                  <a:pt x="1418853" y="1317411"/>
                  <a:pt x="1390319" y="1312735"/>
                </a:cubicBezTo>
                <a:cubicBezTo>
                  <a:pt x="1024345" y="1252804"/>
                  <a:pt x="421610" y="1154130"/>
                  <a:pt x="0" y="631078"/>
                </a:cubicBezTo>
                <a:lnTo>
                  <a:pt x="712098" y="0"/>
                </a:lnTo>
                <a:cubicBezTo>
                  <a:pt x="891412" y="246877"/>
                  <a:pt x="1194497" y="312629"/>
                  <a:pt x="1475157" y="359771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8" name="Google Shape;868;g105cb89dd24_0_0">
            <a:hlinkClick r:id="rId11" action="ppaction://hlinksldjump"/>
          </p:cNvPr>
          <p:cNvSpPr/>
          <p:nvPr/>
        </p:nvSpPr>
        <p:spPr>
          <a:xfrm>
            <a:off x="9119950" y="2437185"/>
            <a:ext cx="1245838" cy="1535468"/>
          </a:xfrm>
          <a:custGeom>
            <a:avLst/>
            <a:gdLst/>
            <a:ahLst/>
            <a:cxnLst/>
            <a:rect l="l" t="t" r="r" b="b"/>
            <a:pathLst>
              <a:path w="1245838" h="1535468" extrusionOk="0">
                <a:moveTo>
                  <a:pt x="1245838" y="0"/>
                </a:moveTo>
                <a:cubicBezTo>
                  <a:pt x="1242307" y="39031"/>
                  <a:pt x="1238299" y="77966"/>
                  <a:pt x="1233814" y="116902"/>
                </a:cubicBezTo>
                <a:cubicBezTo>
                  <a:pt x="1195451" y="448712"/>
                  <a:pt x="1137430" y="950101"/>
                  <a:pt x="845891" y="1535468"/>
                </a:cubicBezTo>
                <a:lnTo>
                  <a:pt x="0" y="1107178"/>
                </a:lnTo>
                <a:cubicBezTo>
                  <a:pt x="187425" y="730993"/>
                  <a:pt x="245923" y="392122"/>
                  <a:pt x="279324" y="125681"/>
                </a:cubicBezTo>
                <a:lnTo>
                  <a:pt x="1245838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9" name="Google Shape;869;g105cb89dd24_0_0">
            <a:hlinkClick r:id="rId12" action="ppaction://hlinksldjump"/>
          </p:cNvPr>
          <p:cNvSpPr/>
          <p:nvPr/>
        </p:nvSpPr>
        <p:spPr>
          <a:xfrm>
            <a:off x="5932755" y="711876"/>
            <a:ext cx="1832827" cy="1379470"/>
          </a:xfrm>
          <a:custGeom>
            <a:avLst/>
            <a:gdLst/>
            <a:ahLst/>
            <a:cxnLst/>
            <a:rect l="l" t="t" r="r" b="b"/>
            <a:pathLst>
              <a:path w="1832827" h="1379470" extrusionOk="0">
                <a:moveTo>
                  <a:pt x="1832828" y="53758"/>
                </a:moveTo>
                <a:lnTo>
                  <a:pt x="1582133" y="974848"/>
                </a:lnTo>
                <a:cubicBezTo>
                  <a:pt x="1387265" y="902321"/>
                  <a:pt x="1064331" y="1039836"/>
                  <a:pt x="722500" y="1185366"/>
                </a:cubicBezTo>
                <a:cubicBezTo>
                  <a:pt x="571148" y="1249877"/>
                  <a:pt x="408822" y="1319064"/>
                  <a:pt x="236857" y="1379471"/>
                </a:cubicBezTo>
                <a:lnTo>
                  <a:pt x="0" y="451224"/>
                </a:lnTo>
                <a:cubicBezTo>
                  <a:pt x="1909" y="450556"/>
                  <a:pt x="3722" y="449792"/>
                  <a:pt x="5631" y="449124"/>
                </a:cubicBezTo>
                <a:cubicBezTo>
                  <a:pt x="120528" y="405799"/>
                  <a:pt x="236571" y="356366"/>
                  <a:pt x="354236" y="306266"/>
                </a:cubicBezTo>
                <a:cubicBezTo>
                  <a:pt x="581836" y="209404"/>
                  <a:pt x="817262" y="109107"/>
                  <a:pt x="1056219" y="51277"/>
                </a:cubicBezTo>
                <a:cubicBezTo>
                  <a:pt x="1309585" y="-9989"/>
                  <a:pt x="1538808" y="-16478"/>
                  <a:pt x="1752094" y="32477"/>
                </a:cubicBezTo>
                <a:cubicBezTo>
                  <a:pt x="1779292" y="38680"/>
                  <a:pt x="1806203" y="45742"/>
                  <a:pt x="1832828" y="53758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0" name="Google Shape;870;g105cb89dd24_0_0">
            <a:hlinkClick r:id="rId13" action="ppaction://hlinksldjump"/>
          </p:cNvPr>
          <p:cNvSpPr/>
          <p:nvPr/>
        </p:nvSpPr>
        <p:spPr>
          <a:xfrm>
            <a:off x="2943341" y="809421"/>
            <a:ext cx="1857639" cy="1262935"/>
          </a:xfrm>
          <a:custGeom>
            <a:avLst/>
            <a:gdLst/>
            <a:ahLst/>
            <a:cxnLst/>
            <a:rect l="l" t="t" r="r" b="b"/>
            <a:pathLst>
              <a:path w="1857639" h="1262935" extrusionOk="0">
                <a:moveTo>
                  <a:pt x="1857640" y="375055"/>
                </a:moveTo>
                <a:lnTo>
                  <a:pt x="1510465" y="1262935"/>
                </a:lnTo>
                <a:lnTo>
                  <a:pt x="1503881" y="1260263"/>
                </a:lnTo>
                <a:cubicBezTo>
                  <a:pt x="797508" y="973401"/>
                  <a:pt x="651119" y="941909"/>
                  <a:pt x="509405" y="976264"/>
                </a:cubicBezTo>
                <a:lnTo>
                  <a:pt x="0" y="157093"/>
                </a:lnTo>
                <a:cubicBezTo>
                  <a:pt x="20136" y="145928"/>
                  <a:pt x="40844" y="135335"/>
                  <a:pt x="61934" y="125315"/>
                </a:cubicBezTo>
                <a:cubicBezTo>
                  <a:pt x="335437" y="-4565"/>
                  <a:pt x="596437" y="-32049"/>
                  <a:pt x="908303" y="36183"/>
                </a:cubicBezTo>
                <a:cubicBezTo>
                  <a:pt x="1157661" y="90769"/>
                  <a:pt x="1436126" y="203854"/>
                  <a:pt x="1857640" y="375055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1" name="Google Shape;871;g105cb89dd24_0_0">
            <a:hlinkClick r:id="rId14" action="ppaction://hlinksldjump"/>
          </p:cNvPr>
          <p:cNvSpPr/>
          <p:nvPr/>
        </p:nvSpPr>
        <p:spPr>
          <a:xfrm>
            <a:off x="2879116" y="4452380"/>
            <a:ext cx="1453023" cy="1390987"/>
          </a:xfrm>
          <a:custGeom>
            <a:avLst/>
            <a:gdLst/>
            <a:ahLst/>
            <a:cxnLst/>
            <a:rect l="l" t="t" r="r" b="b"/>
            <a:pathLst>
              <a:path w="1453023" h="1390987" extrusionOk="0">
                <a:moveTo>
                  <a:pt x="1064044" y="1047916"/>
                </a:moveTo>
                <a:cubicBezTo>
                  <a:pt x="930728" y="1182663"/>
                  <a:pt x="766684" y="1297275"/>
                  <a:pt x="573629" y="1390987"/>
                </a:cubicBezTo>
                <a:lnTo>
                  <a:pt x="0" y="597582"/>
                </a:lnTo>
                <a:cubicBezTo>
                  <a:pt x="155837" y="543569"/>
                  <a:pt x="305948" y="467798"/>
                  <a:pt x="403192" y="364352"/>
                </a:cubicBezTo>
                <a:cubicBezTo>
                  <a:pt x="483066" y="279419"/>
                  <a:pt x="513509" y="189715"/>
                  <a:pt x="505111" y="64320"/>
                </a:cubicBezTo>
                <a:lnTo>
                  <a:pt x="1449581" y="0"/>
                </a:lnTo>
                <a:cubicBezTo>
                  <a:pt x="1476683" y="403382"/>
                  <a:pt x="1343368" y="765825"/>
                  <a:pt x="1064044" y="1047916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2" name="Google Shape;872;g105cb89dd24_0_0">
            <a:hlinkClick r:id="rId15" action="ppaction://hlinksldjump"/>
          </p:cNvPr>
          <p:cNvSpPr/>
          <p:nvPr/>
        </p:nvSpPr>
        <p:spPr>
          <a:xfrm>
            <a:off x="7604044" y="2402067"/>
            <a:ext cx="1263588" cy="1443664"/>
          </a:xfrm>
          <a:custGeom>
            <a:avLst/>
            <a:gdLst/>
            <a:ahLst/>
            <a:cxnLst/>
            <a:rect l="l" t="t" r="r" b="b"/>
            <a:pathLst>
              <a:path w="1263588" h="1443664" extrusionOk="0">
                <a:moveTo>
                  <a:pt x="1263589" y="0"/>
                </a:moveTo>
                <a:cubicBezTo>
                  <a:pt x="1262348" y="111749"/>
                  <a:pt x="1243071" y="507115"/>
                  <a:pt x="1043145" y="904485"/>
                </a:cubicBezTo>
                <a:cubicBezTo>
                  <a:pt x="933496" y="1122447"/>
                  <a:pt x="788156" y="1303287"/>
                  <a:pt x="612375" y="1443664"/>
                </a:cubicBezTo>
                <a:lnTo>
                  <a:pt x="0" y="715725"/>
                </a:lnTo>
                <a:cubicBezTo>
                  <a:pt x="81498" y="657131"/>
                  <a:pt x="146581" y="576874"/>
                  <a:pt x="198876" y="472855"/>
                </a:cubicBezTo>
                <a:cubicBezTo>
                  <a:pt x="268827" y="333814"/>
                  <a:pt x="300414" y="175877"/>
                  <a:pt x="311770" y="70236"/>
                </a:cubicBezTo>
                <a:lnTo>
                  <a:pt x="1263589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3" name="Google Shape;873;g105cb89dd24_0_0">
            <a:hlinkClick r:id="rId16" action="ppaction://hlinksldjump"/>
          </p:cNvPr>
          <p:cNvSpPr/>
          <p:nvPr/>
        </p:nvSpPr>
        <p:spPr>
          <a:xfrm>
            <a:off x="5772267" y="2867278"/>
            <a:ext cx="1265973" cy="1269800"/>
          </a:xfrm>
          <a:custGeom>
            <a:avLst/>
            <a:gdLst/>
            <a:ahLst/>
            <a:cxnLst/>
            <a:rect l="l" t="t" r="r" b="b"/>
            <a:pathLst>
              <a:path w="1265973" h="1269800" extrusionOk="0">
                <a:moveTo>
                  <a:pt x="1265974" y="363503"/>
                </a:moveTo>
                <a:lnTo>
                  <a:pt x="958116" y="1269801"/>
                </a:lnTo>
                <a:cubicBezTo>
                  <a:pt x="761340" y="1213975"/>
                  <a:pt x="600922" y="1128183"/>
                  <a:pt x="469802" y="1058137"/>
                </a:cubicBezTo>
                <a:cubicBezTo>
                  <a:pt x="404718" y="1023305"/>
                  <a:pt x="269303" y="950779"/>
                  <a:pt x="237525" y="954405"/>
                </a:cubicBezTo>
                <a:lnTo>
                  <a:pt x="0" y="26444"/>
                </a:lnTo>
                <a:cubicBezTo>
                  <a:pt x="44089" y="17664"/>
                  <a:pt x="89036" y="10794"/>
                  <a:pt x="134747" y="5736"/>
                </a:cubicBezTo>
                <a:cubicBezTo>
                  <a:pt x="455678" y="-29669"/>
                  <a:pt x="709426" y="106033"/>
                  <a:pt x="913264" y="215014"/>
                </a:cubicBezTo>
                <a:cubicBezTo>
                  <a:pt x="1041045" y="283341"/>
                  <a:pt x="1148308" y="340695"/>
                  <a:pt x="1265974" y="363503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4" name="Google Shape;874;g105cb89dd24_0_0">
            <a:hlinkClick r:id="rId17" action="ppaction://hlinksldjump"/>
          </p:cNvPr>
          <p:cNvSpPr/>
          <p:nvPr/>
        </p:nvSpPr>
        <p:spPr>
          <a:xfrm>
            <a:off x="4703911" y="3660788"/>
            <a:ext cx="1106241" cy="1566578"/>
          </a:xfrm>
          <a:custGeom>
            <a:avLst/>
            <a:gdLst/>
            <a:ahLst/>
            <a:cxnLst/>
            <a:rect l="l" t="t" r="r" b="b"/>
            <a:pathLst>
              <a:path w="1106241" h="1566578" extrusionOk="0">
                <a:moveTo>
                  <a:pt x="1106241" y="935500"/>
                </a:moveTo>
                <a:lnTo>
                  <a:pt x="394143" y="1566579"/>
                </a:lnTo>
                <a:cubicBezTo>
                  <a:pt x="376584" y="1544916"/>
                  <a:pt x="359406" y="1522490"/>
                  <a:pt x="342610" y="1499396"/>
                </a:cubicBezTo>
                <a:cubicBezTo>
                  <a:pt x="233534" y="1349284"/>
                  <a:pt x="148411" y="1187435"/>
                  <a:pt x="89435" y="1018333"/>
                </a:cubicBezTo>
                <a:cubicBezTo>
                  <a:pt x="-31475" y="671636"/>
                  <a:pt x="-29757" y="319500"/>
                  <a:pt x="94397" y="0"/>
                </a:cubicBezTo>
                <a:lnTo>
                  <a:pt x="965673" y="377235"/>
                </a:lnTo>
                <a:cubicBezTo>
                  <a:pt x="894864" y="607985"/>
                  <a:pt x="1038868" y="842647"/>
                  <a:pt x="1106241" y="935500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5" name="Google Shape;875;g105cb89dd24_0_0">
            <a:hlinkClick r:id="rId18" action="ppaction://hlinksldjump"/>
          </p:cNvPr>
          <p:cNvSpPr/>
          <p:nvPr/>
        </p:nvSpPr>
        <p:spPr>
          <a:xfrm>
            <a:off x="6573210" y="4878379"/>
            <a:ext cx="1460936" cy="1067288"/>
          </a:xfrm>
          <a:custGeom>
            <a:avLst/>
            <a:gdLst/>
            <a:ahLst/>
            <a:cxnLst/>
            <a:rect l="l" t="t" r="r" b="b"/>
            <a:pathLst>
              <a:path w="1460936" h="1067288" extrusionOk="0">
                <a:moveTo>
                  <a:pt x="1460937" y="859919"/>
                </a:moveTo>
                <a:cubicBezTo>
                  <a:pt x="1436221" y="869176"/>
                  <a:pt x="1413222" y="877288"/>
                  <a:pt x="1392228" y="884445"/>
                </a:cubicBezTo>
                <a:cubicBezTo>
                  <a:pt x="1229042" y="940081"/>
                  <a:pt x="856007" y="1067193"/>
                  <a:pt x="366356" y="1067288"/>
                </a:cubicBezTo>
                <a:cubicBezTo>
                  <a:pt x="250313" y="1067288"/>
                  <a:pt x="127876" y="1060131"/>
                  <a:pt x="0" y="1043240"/>
                </a:cubicBezTo>
                <a:lnTo>
                  <a:pt x="0" y="77680"/>
                </a:lnTo>
                <a:cubicBezTo>
                  <a:pt x="22426" y="81497"/>
                  <a:pt x="44757" y="85123"/>
                  <a:pt x="66896" y="88750"/>
                </a:cubicBezTo>
                <a:cubicBezTo>
                  <a:pt x="493278" y="158509"/>
                  <a:pt x="844746" y="61075"/>
                  <a:pt x="1030739" y="0"/>
                </a:cubicBezTo>
                <a:lnTo>
                  <a:pt x="1460937" y="859919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6" name="Google Shape;876;g105cb89dd24_0_0">
            <a:hlinkClick r:id="rId19" action="ppaction://hlinksldjump"/>
          </p:cNvPr>
          <p:cNvSpPr/>
          <p:nvPr/>
        </p:nvSpPr>
        <p:spPr>
          <a:xfrm>
            <a:off x="8584397" y="3544364"/>
            <a:ext cx="1381443" cy="1683002"/>
          </a:xfrm>
          <a:custGeom>
            <a:avLst/>
            <a:gdLst/>
            <a:ahLst/>
            <a:cxnLst/>
            <a:rect l="l" t="t" r="r" b="b"/>
            <a:pathLst>
              <a:path w="1381443" h="1683002" extrusionOk="0">
                <a:moveTo>
                  <a:pt x="1381444" y="428290"/>
                </a:moveTo>
                <a:cubicBezTo>
                  <a:pt x="1095917" y="1001347"/>
                  <a:pt x="725936" y="1381253"/>
                  <a:pt x="465698" y="1599120"/>
                </a:cubicBezTo>
                <a:cubicBezTo>
                  <a:pt x="430866" y="1628226"/>
                  <a:pt x="396130" y="1656187"/>
                  <a:pt x="361584" y="1683003"/>
                </a:cubicBezTo>
                <a:lnTo>
                  <a:pt x="0" y="738532"/>
                </a:lnTo>
                <a:cubicBezTo>
                  <a:pt x="159463" y="581837"/>
                  <a:pt x="367787" y="336581"/>
                  <a:pt x="535553" y="0"/>
                </a:cubicBezTo>
                <a:lnTo>
                  <a:pt x="1381444" y="42829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7" name="Google Shape;877;g105cb89dd24_0_0">
            <a:hlinkClick r:id="rId20" action="ppaction://hlinksldjump"/>
          </p:cNvPr>
          <p:cNvSpPr/>
          <p:nvPr/>
        </p:nvSpPr>
        <p:spPr>
          <a:xfrm>
            <a:off x="9397670" y="885215"/>
            <a:ext cx="989330" cy="1686360"/>
          </a:xfrm>
          <a:custGeom>
            <a:avLst/>
            <a:gdLst/>
            <a:ahLst/>
            <a:cxnLst/>
            <a:rect l="l" t="t" r="r" b="b"/>
            <a:pathLst>
              <a:path w="989330" h="1686360" extrusionOk="0">
                <a:moveTo>
                  <a:pt x="968214" y="1560679"/>
                </a:moveTo>
                <a:lnTo>
                  <a:pt x="968118" y="1560679"/>
                </a:lnTo>
                <a:lnTo>
                  <a:pt x="1604" y="1686360"/>
                </a:lnTo>
                <a:cubicBezTo>
                  <a:pt x="6852" y="1644753"/>
                  <a:pt x="11433" y="1604959"/>
                  <a:pt x="15823" y="1567073"/>
                </a:cubicBezTo>
                <a:cubicBezTo>
                  <a:pt x="55140" y="1227247"/>
                  <a:pt x="51322" y="882554"/>
                  <a:pt x="4562" y="542728"/>
                </a:cubicBezTo>
                <a:cubicBezTo>
                  <a:pt x="-31415" y="281727"/>
                  <a:pt x="149329" y="40766"/>
                  <a:pt x="408230" y="4598"/>
                </a:cubicBezTo>
                <a:cubicBezTo>
                  <a:pt x="667227" y="-31665"/>
                  <a:pt x="906184" y="150511"/>
                  <a:pt x="942161" y="411607"/>
                </a:cubicBezTo>
                <a:cubicBezTo>
                  <a:pt x="994648" y="792563"/>
                  <a:pt x="1003332" y="1178578"/>
                  <a:pt x="968214" y="1560679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8" name="Google Shape;878;g105cb89dd24_0_0">
            <a:hlinkClick r:id="rId21" action="ppaction://hlinksldjump"/>
          </p:cNvPr>
          <p:cNvSpPr/>
          <p:nvPr/>
        </p:nvSpPr>
        <p:spPr>
          <a:xfrm>
            <a:off x="2187274" y="975223"/>
            <a:ext cx="1274180" cy="1533368"/>
          </a:xfrm>
          <a:custGeom>
            <a:avLst/>
            <a:gdLst/>
            <a:ahLst/>
            <a:cxnLst/>
            <a:rect l="l" t="t" r="r" b="b"/>
            <a:pathLst>
              <a:path w="1274180" h="1533368" extrusionOk="0">
                <a:moveTo>
                  <a:pt x="764776" y="0"/>
                </a:moveTo>
                <a:cubicBezTo>
                  <a:pt x="225692" y="296310"/>
                  <a:pt x="15460" y="964892"/>
                  <a:pt x="0" y="1505789"/>
                </a:cubicBezTo>
                <a:lnTo>
                  <a:pt x="946188" y="1533369"/>
                </a:lnTo>
                <a:cubicBezTo>
                  <a:pt x="830050" y="1163291"/>
                  <a:pt x="982738" y="908875"/>
                  <a:pt x="1230092" y="831577"/>
                </a:cubicBezTo>
                <a:cubicBezTo>
                  <a:pt x="1245170" y="826901"/>
                  <a:pt x="1259580" y="822702"/>
                  <a:pt x="1274181" y="819171"/>
                </a:cubicBezTo>
                <a:lnTo>
                  <a:pt x="764776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9" name="Google Shape;879;g105cb89dd24_0_0">
            <a:hlinkClick r:id="rId22" action="ppaction://hlinksldjump"/>
          </p:cNvPr>
          <p:cNvSpPr/>
          <p:nvPr/>
        </p:nvSpPr>
        <p:spPr>
          <a:xfrm>
            <a:off x="2186654" y="2481013"/>
            <a:ext cx="1446479" cy="1396617"/>
          </a:xfrm>
          <a:custGeom>
            <a:avLst/>
            <a:gdLst/>
            <a:ahLst/>
            <a:cxnLst/>
            <a:rect l="l" t="t" r="r" b="b"/>
            <a:pathLst>
              <a:path w="1446479" h="1396617" extrusionOk="0">
                <a:moveTo>
                  <a:pt x="1446480" y="797795"/>
                </a:moveTo>
                <a:lnTo>
                  <a:pt x="701171" y="1396618"/>
                </a:lnTo>
                <a:cubicBezTo>
                  <a:pt x="555545" y="1250228"/>
                  <a:pt x="401330" y="1086852"/>
                  <a:pt x="276508" y="900382"/>
                </a:cubicBezTo>
                <a:cubicBezTo>
                  <a:pt x="81831" y="609511"/>
                  <a:pt x="-8446" y="315014"/>
                  <a:pt x="620" y="0"/>
                </a:cubicBezTo>
                <a:lnTo>
                  <a:pt x="946808" y="27579"/>
                </a:lnTo>
                <a:cubicBezTo>
                  <a:pt x="1020957" y="263768"/>
                  <a:pt x="1130893" y="483639"/>
                  <a:pt x="1446480" y="797795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80" name="Google Shape;880;g105cb89dd24_0_0"/>
          <p:cNvGrpSpPr/>
          <p:nvPr/>
        </p:nvGrpSpPr>
        <p:grpSpPr>
          <a:xfrm>
            <a:off x="7834663" y="4137067"/>
            <a:ext cx="880600" cy="1126875"/>
            <a:chOff x="1099250" y="4698625"/>
            <a:chExt cx="880600" cy="1126875"/>
          </a:xfrm>
        </p:grpSpPr>
        <p:pic>
          <p:nvPicPr>
            <p:cNvPr id="881" name="Google Shape;881;g105cb89dd24_0_0"/>
            <p:cNvPicPr preferRelativeResize="0"/>
            <p:nvPr/>
          </p:nvPicPr>
          <p:blipFill rotWithShape="1">
            <a:blip r:embed="rId23">
              <a:alphaModFix/>
            </a:blip>
            <a:srcRect/>
            <a:stretch/>
          </p:blipFill>
          <p:spPr>
            <a:xfrm>
              <a:off x="1099250" y="5104075"/>
              <a:ext cx="688775" cy="721425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49800"/>
                </a:srgbClr>
              </a:outerShdw>
            </a:effectLst>
          </p:spPr>
        </p:pic>
        <p:grpSp>
          <p:nvGrpSpPr>
            <p:cNvPr id="882" name="Google Shape;882;g105cb89dd24_0_0"/>
            <p:cNvGrpSpPr/>
            <p:nvPr/>
          </p:nvGrpSpPr>
          <p:grpSpPr>
            <a:xfrm>
              <a:off x="1222350" y="4698625"/>
              <a:ext cx="757500" cy="303283"/>
              <a:chOff x="1906800" y="3986225"/>
              <a:chExt cx="757500" cy="303283"/>
            </a:xfrm>
          </p:grpSpPr>
          <p:sp>
            <p:nvSpPr>
              <p:cNvPr id="883" name="Google Shape;883;g105cb89dd24_0_0"/>
              <p:cNvSpPr/>
              <p:nvPr/>
            </p:nvSpPr>
            <p:spPr>
              <a:xfrm>
                <a:off x="1906800" y="3986225"/>
                <a:ext cx="757500" cy="288300"/>
              </a:xfrm>
              <a:prstGeom prst="wedgeRectCallout">
                <a:avLst>
                  <a:gd name="adj1" fmla="val -19915"/>
                  <a:gd name="adj2" fmla="val 105762"/>
                </a:avLst>
              </a:prstGeom>
              <a:solidFill>
                <a:srgbClr val="FEFEFD"/>
              </a:solidFill>
              <a:ln w="9525" cap="flat" cmpd="sng">
                <a:solidFill>
                  <a:srgbClr val="FEFEFD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dir="5400000" algn="bl" rotWithShape="0">
                  <a:srgbClr val="000000">
                    <a:alpha val="498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84" name="Google Shape;884;g105cb89dd24_0_0"/>
              <p:cNvSpPr/>
              <p:nvPr/>
            </p:nvSpPr>
            <p:spPr>
              <a:xfrm>
                <a:off x="1954128" y="4012033"/>
                <a:ext cx="688777" cy="277475"/>
              </a:xfrm>
              <a:prstGeom prst="rect">
                <a:avLst/>
              </a:prstGeom>
            </p:spPr>
            <p:txBody>
              <a:bodyPr>
                <a:prstTxWarp prst="textPlain">
                  <a:avLst/>
                </a:prstTxWarp>
              </a:bodyPr>
              <a:lstStyle/>
              <a:p>
                <a:pPr lvl="0" algn="ctr"/>
                <a:r>
                  <a:rPr b="0" i="0">
                    <a:ln>
                      <a:noFill/>
                    </a:ln>
                    <a:solidFill>
                      <a:srgbClr val="000000"/>
                    </a:solidFill>
                    <a:latin typeface="Patrick Hand"/>
                  </a:rPr>
                  <a:t>Twilght Sparkle</a:t>
                </a:r>
              </a:p>
            </p:txBody>
          </p:sp>
        </p:grpSp>
      </p:grpSp>
      <p:grpSp>
        <p:nvGrpSpPr>
          <p:cNvPr id="885" name="Google Shape;885;g105cb89dd24_0_0"/>
          <p:cNvGrpSpPr/>
          <p:nvPr/>
        </p:nvGrpSpPr>
        <p:grpSpPr>
          <a:xfrm>
            <a:off x="2516237" y="2402087"/>
            <a:ext cx="880600" cy="1126875"/>
            <a:chOff x="1099250" y="4698625"/>
            <a:chExt cx="880600" cy="1126875"/>
          </a:xfrm>
        </p:grpSpPr>
        <p:pic>
          <p:nvPicPr>
            <p:cNvPr id="886" name="Google Shape;886;g105cb89dd24_0_0"/>
            <p:cNvPicPr preferRelativeResize="0"/>
            <p:nvPr/>
          </p:nvPicPr>
          <p:blipFill rotWithShape="1">
            <a:blip r:embed="rId24">
              <a:alphaModFix/>
            </a:blip>
            <a:srcRect/>
            <a:stretch/>
          </p:blipFill>
          <p:spPr>
            <a:xfrm>
              <a:off x="1099250" y="5104075"/>
              <a:ext cx="688775" cy="721425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49800"/>
                </a:srgbClr>
              </a:outerShdw>
            </a:effectLst>
          </p:spPr>
        </p:pic>
        <p:grpSp>
          <p:nvGrpSpPr>
            <p:cNvPr id="887" name="Google Shape;887;g105cb89dd24_0_0"/>
            <p:cNvGrpSpPr/>
            <p:nvPr/>
          </p:nvGrpSpPr>
          <p:grpSpPr>
            <a:xfrm>
              <a:off x="1222350" y="4698625"/>
              <a:ext cx="757500" cy="288300"/>
              <a:chOff x="1906800" y="3986225"/>
              <a:chExt cx="757500" cy="288300"/>
            </a:xfrm>
          </p:grpSpPr>
          <p:sp>
            <p:nvSpPr>
              <p:cNvPr id="888" name="Google Shape;888;g105cb89dd24_0_0"/>
              <p:cNvSpPr/>
              <p:nvPr/>
            </p:nvSpPr>
            <p:spPr>
              <a:xfrm>
                <a:off x="1906800" y="3986225"/>
                <a:ext cx="757500" cy="288300"/>
              </a:xfrm>
              <a:prstGeom prst="wedgeRectCallout">
                <a:avLst>
                  <a:gd name="adj1" fmla="val -19915"/>
                  <a:gd name="adj2" fmla="val 105762"/>
                </a:avLst>
              </a:prstGeom>
              <a:solidFill>
                <a:srgbClr val="FEFEFD"/>
              </a:solidFill>
              <a:ln w="9525" cap="flat" cmpd="sng">
                <a:solidFill>
                  <a:srgbClr val="FEFEFD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dir="5400000" algn="bl" rotWithShape="0">
                  <a:srgbClr val="000000">
                    <a:alpha val="498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89" name="Google Shape;889;g105cb89dd24_0_0"/>
              <p:cNvSpPr/>
              <p:nvPr/>
            </p:nvSpPr>
            <p:spPr>
              <a:xfrm>
                <a:off x="1954134" y="4012038"/>
                <a:ext cx="648372" cy="249124"/>
              </a:xfrm>
              <a:prstGeom prst="rect">
                <a:avLst/>
              </a:prstGeom>
            </p:spPr>
            <p:txBody>
              <a:bodyPr>
                <a:prstTxWarp prst="textPlain">
                  <a:avLst/>
                </a:prstTxWarp>
              </a:bodyPr>
              <a:lstStyle/>
              <a:p>
                <a:pPr lvl="0" algn="ctr"/>
                <a:r>
                  <a:rPr b="0" i="0">
                    <a:ln>
                      <a:noFill/>
                    </a:ln>
                    <a:solidFill>
                      <a:srgbClr val="000000"/>
                    </a:solidFill>
                    <a:latin typeface="Patrick Hand"/>
                  </a:rPr>
                  <a:t>Fluttershy</a:t>
                </a:r>
              </a:p>
            </p:txBody>
          </p:sp>
        </p:grpSp>
      </p:grpSp>
      <p:grpSp>
        <p:nvGrpSpPr>
          <p:cNvPr id="890" name="Google Shape;890;g105cb89dd24_0_0"/>
          <p:cNvGrpSpPr/>
          <p:nvPr/>
        </p:nvGrpSpPr>
        <p:grpSpPr>
          <a:xfrm>
            <a:off x="9428363" y="975230"/>
            <a:ext cx="927939" cy="1126875"/>
            <a:chOff x="1099250" y="4698625"/>
            <a:chExt cx="927939" cy="1126875"/>
          </a:xfrm>
        </p:grpSpPr>
        <p:pic>
          <p:nvPicPr>
            <p:cNvPr id="891" name="Google Shape;891;g105cb89dd24_0_0"/>
            <p:cNvPicPr preferRelativeResize="0"/>
            <p:nvPr/>
          </p:nvPicPr>
          <p:blipFill rotWithShape="1">
            <a:blip r:embed="rId25">
              <a:alphaModFix/>
            </a:blip>
            <a:srcRect/>
            <a:stretch/>
          </p:blipFill>
          <p:spPr>
            <a:xfrm>
              <a:off x="1099250" y="5104075"/>
              <a:ext cx="688775" cy="721425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49800"/>
                </a:srgbClr>
              </a:outerShdw>
            </a:effectLst>
          </p:spPr>
        </p:pic>
        <p:grpSp>
          <p:nvGrpSpPr>
            <p:cNvPr id="892" name="Google Shape;892;g105cb89dd24_0_0"/>
            <p:cNvGrpSpPr/>
            <p:nvPr/>
          </p:nvGrpSpPr>
          <p:grpSpPr>
            <a:xfrm>
              <a:off x="1222350" y="4698625"/>
              <a:ext cx="804839" cy="295394"/>
              <a:chOff x="1906800" y="3986225"/>
              <a:chExt cx="804839" cy="295394"/>
            </a:xfrm>
          </p:grpSpPr>
          <p:sp>
            <p:nvSpPr>
              <p:cNvPr id="893" name="Google Shape;893;g105cb89dd24_0_0"/>
              <p:cNvSpPr/>
              <p:nvPr/>
            </p:nvSpPr>
            <p:spPr>
              <a:xfrm>
                <a:off x="1906800" y="3986225"/>
                <a:ext cx="757500" cy="288300"/>
              </a:xfrm>
              <a:prstGeom prst="wedgeRectCallout">
                <a:avLst>
                  <a:gd name="adj1" fmla="val -19915"/>
                  <a:gd name="adj2" fmla="val 105762"/>
                </a:avLst>
              </a:prstGeom>
              <a:solidFill>
                <a:srgbClr val="FEFEFD"/>
              </a:solidFill>
              <a:ln w="9525" cap="flat" cmpd="sng">
                <a:solidFill>
                  <a:srgbClr val="FEFEFD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dir="5400000" algn="bl" rotWithShape="0">
                  <a:srgbClr val="000000">
                    <a:alpha val="498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94" name="Google Shape;894;g105cb89dd24_0_0"/>
              <p:cNvSpPr/>
              <p:nvPr/>
            </p:nvSpPr>
            <p:spPr>
              <a:xfrm>
                <a:off x="1954134" y="4012045"/>
                <a:ext cx="757505" cy="269574"/>
              </a:xfrm>
              <a:prstGeom prst="rect">
                <a:avLst/>
              </a:prstGeom>
            </p:spPr>
            <p:txBody>
              <a:bodyPr>
                <a:prstTxWarp prst="textPlain">
                  <a:avLst/>
                </a:prstTxWarp>
              </a:bodyPr>
              <a:lstStyle/>
              <a:p>
                <a:pPr lvl="0" algn="ctr"/>
                <a:r>
                  <a:rPr b="0" i="0">
                    <a:ln>
                      <a:noFill/>
                    </a:ln>
                    <a:solidFill>
                      <a:srgbClr val="000000"/>
                    </a:solidFill>
                    <a:latin typeface="Patrick Hand"/>
                  </a:rPr>
                  <a:t>Rainbow Dash</a:t>
                </a:r>
              </a:p>
            </p:txBody>
          </p:sp>
        </p:grpSp>
      </p:grpSp>
      <p:grpSp>
        <p:nvGrpSpPr>
          <p:cNvPr id="895" name="Google Shape;895;g105cb89dd24_0_0"/>
          <p:cNvGrpSpPr/>
          <p:nvPr/>
        </p:nvGrpSpPr>
        <p:grpSpPr>
          <a:xfrm>
            <a:off x="3719803" y="520101"/>
            <a:ext cx="984100" cy="1126875"/>
            <a:chOff x="1099250" y="4698625"/>
            <a:chExt cx="984100" cy="1126875"/>
          </a:xfrm>
        </p:grpSpPr>
        <p:pic>
          <p:nvPicPr>
            <p:cNvPr id="896" name="Google Shape;896;g105cb89dd24_0_0"/>
            <p:cNvPicPr preferRelativeResize="0"/>
            <p:nvPr/>
          </p:nvPicPr>
          <p:blipFill rotWithShape="1">
            <a:blip r:embed="rId26">
              <a:alphaModFix/>
            </a:blip>
            <a:srcRect/>
            <a:stretch/>
          </p:blipFill>
          <p:spPr>
            <a:xfrm>
              <a:off x="1099250" y="5104075"/>
              <a:ext cx="688775" cy="721425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49800"/>
                </a:srgbClr>
              </a:outerShdw>
            </a:effectLst>
          </p:spPr>
        </p:pic>
        <p:grpSp>
          <p:nvGrpSpPr>
            <p:cNvPr id="897" name="Google Shape;897;g105cb89dd24_0_0"/>
            <p:cNvGrpSpPr/>
            <p:nvPr/>
          </p:nvGrpSpPr>
          <p:grpSpPr>
            <a:xfrm>
              <a:off x="1222350" y="4698625"/>
              <a:ext cx="861000" cy="305700"/>
              <a:chOff x="1906800" y="3986225"/>
              <a:chExt cx="861000" cy="305700"/>
            </a:xfrm>
          </p:grpSpPr>
          <p:sp>
            <p:nvSpPr>
              <p:cNvPr id="898" name="Google Shape;898;g105cb89dd24_0_0"/>
              <p:cNvSpPr/>
              <p:nvPr/>
            </p:nvSpPr>
            <p:spPr>
              <a:xfrm>
                <a:off x="1906800" y="3986225"/>
                <a:ext cx="861000" cy="305700"/>
              </a:xfrm>
              <a:prstGeom prst="wedgeRectCallout">
                <a:avLst>
                  <a:gd name="adj1" fmla="val -19915"/>
                  <a:gd name="adj2" fmla="val 105762"/>
                </a:avLst>
              </a:prstGeom>
              <a:solidFill>
                <a:srgbClr val="FEFEFD"/>
              </a:solidFill>
              <a:ln w="9525" cap="flat" cmpd="sng">
                <a:solidFill>
                  <a:srgbClr val="FEFEFD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dir="5400000" algn="bl" rotWithShape="0">
                  <a:srgbClr val="000000">
                    <a:alpha val="498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99" name="Google Shape;899;g105cb89dd24_0_0"/>
              <p:cNvSpPr/>
              <p:nvPr/>
            </p:nvSpPr>
            <p:spPr>
              <a:xfrm>
                <a:off x="1986397" y="4028524"/>
                <a:ext cx="781398" cy="208525"/>
              </a:xfrm>
              <a:prstGeom prst="rect">
                <a:avLst/>
              </a:prstGeom>
            </p:spPr>
            <p:txBody>
              <a:bodyPr>
                <a:prstTxWarp prst="textPlain">
                  <a:avLst/>
                </a:prstTxWarp>
              </a:bodyPr>
              <a:lstStyle/>
              <a:p>
                <a:pPr lvl="0" algn="ctr"/>
                <a:r>
                  <a:rPr b="0" i="0">
                    <a:ln>
                      <a:noFill/>
                    </a:ln>
                    <a:solidFill>
                      <a:srgbClr val="000000"/>
                    </a:solidFill>
                    <a:latin typeface="Patrick Hand"/>
                  </a:rPr>
                  <a:t>Sunser Simmer</a:t>
                </a:r>
              </a:p>
            </p:txBody>
          </p:sp>
        </p:grp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2" name="Google Shape;1142;p28"/>
          <p:cNvSpPr txBox="1">
            <a:spLocks noGrp="1"/>
          </p:cNvSpPr>
          <p:nvPr>
            <p:ph type="title"/>
          </p:nvPr>
        </p:nvSpPr>
        <p:spPr>
          <a:xfrm>
            <a:off x="4402100" y="517175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ĐÁP ÁN CÂU 7</a:t>
            </a:r>
            <a:endParaRPr/>
          </a:p>
        </p:txBody>
      </p:sp>
      <p:sp>
        <p:nvSpPr>
          <p:cNvPr id="1143" name="Google Shape;1143;p28"/>
          <p:cNvSpPr txBox="1">
            <a:spLocks noGrp="1"/>
          </p:cNvSpPr>
          <p:nvPr>
            <p:ph type="body" idx="1"/>
          </p:nvPr>
        </p:nvSpPr>
        <p:spPr>
          <a:xfrm>
            <a:off x="4402175" y="1420200"/>
            <a:ext cx="7310100" cy="29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144" name="Google Shape;1144;p28">
            <a:hlinkClick r:id="rId3" action="ppaction://hlinksldjump"/>
          </p:cNvPr>
          <p:cNvSpPr/>
          <p:nvPr/>
        </p:nvSpPr>
        <p:spPr>
          <a:xfrm>
            <a:off x="5843525" y="513995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0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Click to go back to the question</a:t>
            </a:r>
            <a:endParaRPr sz="1600" b="0" i="0" u="none" strike="noStrike" cap="none">
              <a:solidFill>
                <a:srgbClr val="FEFEFD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145" name="Google Shape;1145;p28">
            <a:hlinkClick r:id="rId4" action="ppaction://hlinksldjump"/>
          </p:cNvPr>
          <p:cNvSpPr/>
          <p:nvPr/>
        </p:nvSpPr>
        <p:spPr>
          <a:xfrm>
            <a:off x="2624175" y="4950750"/>
            <a:ext cx="2137200" cy="13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0" name="Google Shape;1150;p29"/>
          <p:cNvSpPr txBox="1">
            <a:spLocks noGrp="1"/>
          </p:cNvSpPr>
          <p:nvPr>
            <p:ph type="title"/>
          </p:nvPr>
        </p:nvSpPr>
        <p:spPr>
          <a:xfrm>
            <a:off x="4402100" y="517175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ĐÁP ÁN CÂU 8</a:t>
            </a:r>
            <a:endParaRPr/>
          </a:p>
        </p:txBody>
      </p:sp>
      <p:sp>
        <p:nvSpPr>
          <p:cNvPr id="1151" name="Google Shape;1151;p29"/>
          <p:cNvSpPr txBox="1">
            <a:spLocks noGrp="1"/>
          </p:cNvSpPr>
          <p:nvPr>
            <p:ph type="body" idx="1"/>
          </p:nvPr>
        </p:nvSpPr>
        <p:spPr>
          <a:xfrm>
            <a:off x="4402175" y="1420200"/>
            <a:ext cx="7310100" cy="29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152" name="Google Shape;1152;p29">
            <a:hlinkClick r:id="rId3" action="ppaction://hlinksldjump"/>
          </p:cNvPr>
          <p:cNvSpPr/>
          <p:nvPr/>
        </p:nvSpPr>
        <p:spPr>
          <a:xfrm>
            <a:off x="5843525" y="513995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0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TRỞ LẠI CÂU HỎI</a:t>
            </a:r>
            <a:endParaRPr/>
          </a:p>
        </p:txBody>
      </p:sp>
      <p:sp>
        <p:nvSpPr>
          <p:cNvPr id="1153" name="Google Shape;1153;p29">
            <a:hlinkClick r:id="rId4" action="ppaction://hlinksldjump"/>
          </p:cNvPr>
          <p:cNvSpPr/>
          <p:nvPr/>
        </p:nvSpPr>
        <p:spPr>
          <a:xfrm>
            <a:off x="2624175" y="4950750"/>
            <a:ext cx="2137200" cy="13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" name="Google Shape;1158;p30"/>
          <p:cNvSpPr txBox="1">
            <a:spLocks noGrp="1"/>
          </p:cNvSpPr>
          <p:nvPr>
            <p:ph type="title"/>
          </p:nvPr>
        </p:nvSpPr>
        <p:spPr>
          <a:xfrm>
            <a:off x="4402100" y="517175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ĐÁP ÁN CÂU 9</a:t>
            </a:r>
            <a:endParaRPr/>
          </a:p>
        </p:txBody>
      </p:sp>
      <p:sp>
        <p:nvSpPr>
          <p:cNvPr id="1159" name="Google Shape;1159;p30"/>
          <p:cNvSpPr txBox="1">
            <a:spLocks noGrp="1"/>
          </p:cNvSpPr>
          <p:nvPr>
            <p:ph type="body" idx="1"/>
          </p:nvPr>
        </p:nvSpPr>
        <p:spPr>
          <a:xfrm>
            <a:off x="4402175" y="1420200"/>
            <a:ext cx="7310100" cy="29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160" name="Google Shape;1160;p30">
            <a:hlinkClick r:id="rId3" action="ppaction://hlinksldjump"/>
          </p:cNvPr>
          <p:cNvSpPr/>
          <p:nvPr/>
        </p:nvSpPr>
        <p:spPr>
          <a:xfrm>
            <a:off x="5843525" y="513995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0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TRỞ LẠI CÂU HỎI</a:t>
            </a:r>
            <a:endParaRPr/>
          </a:p>
        </p:txBody>
      </p:sp>
      <p:sp>
        <p:nvSpPr>
          <p:cNvPr id="1161" name="Google Shape;1161;p30">
            <a:hlinkClick r:id="rId4" action="ppaction://hlinksldjump"/>
          </p:cNvPr>
          <p:cNvSpPr/>
          <p:nvPr/>
        </p:nvSpPr>
        <p:spPr>
          <a:xfrm>
            <a:off x="2624175" y="4950750"/>
            <a:ext cx="2137200" cy="13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6" name="Google Shape;1166;p31"/>
          <p:cNvSpPr txBox="1">
            <a:spLocks noGrp="1"/>
          </p:cNvSpPr>
          <p:nvPr>
            <p:ph type="title"/>
          </p:nvPr>
        </p:nvSpPr>
        <p:spPr>
          <a:xfrm>
            <a:off x="4402100" y="517175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ĐÁP ÁN CÂU 10</a:t>
            </a:r>
            <a:endParaRPr/>
          </a:p>
        </p:txBody>
      </p:sp>
      <p:sp>
        <p:nvSpPr>
          <p:cNvPr id="1167" name="Google Shape;1167;p31"/>
          <p:cNvSpPr txBox="1">
            <a:spLocks noGrp="1"/>
          </p:cNvSpPr>
          <p:nvPr>
            <p:ph type="body" idx="1"/>
          </p:nvPr>
        </p:nvSpPr>
        <p:spPr>
          <a:xfrm>
            <a:off x="4402175" y="1420200"/>
            <a:ext cx="7310100" cy="29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168" name="Google Shape;1168;p31">
            <a:hlinkClick r:id="rId3" action="ppaction://hlinksldjump"/>
          </p:cNvPr>
          <p:cNvSpPr/>
          <p:nvPr/>
        </p:nvSpPr>
        <p:spPr>
          <a:xfrm>
            <a:off x="5843525" y="513995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0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TRỞ LẠI CÂU HỎI</a:t>
            </a:r>
            <a:endParaRPr/>
          </a:p>
        </p:txBody>
      </p:sp>
      <p:sp>
        <p:nvSpPr>
          <p:cNvPr id="1169" name="Google Shape;1169;p31">
            <a:hlinkClick r:id="rId4" action="ppaction://hlinksldjump"/>
          </p:cNvPr>
          <p:cNvSpPr/>
          <p:nvPr/>
        </p:nvSpPr>
        <p:spPr>
          <a:xfrm>
            <a:off x="2624175" y="4950750"/>
            <a:ext cx="2137200" cy="13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" name="Google Shape;1174;p32"/>
          <p:cNvSpPr txBox="1">
            <a:spLocks noGrp="1"/>
          </p:cNvSpPr>
          <p:nvPr>
            <p:ph type="title"/>
          </p:nvPr>
        </p:nvSpPr>
        <p:spPr>
          <a:xfrm>
            <a:off x="4402100" y="517175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ĐÁP ÁN CÂU 11</a:t>
            </a:r>
            <a:endParaRPr/>
          </a:p>
        </p:txBody>
      </p:sp>
      <p:sp>
        <p:nvSpPr>
          <p:cNvPr id="1175" name="Google Shape;1175;p32"/>
          <p:cNvSpPr txBox="1">
            <a:spLocks noGrp="1"/>
          </p:cNvSpPr>
          <p:nvPr>
            <p:ph type="body" idx="1"/>
          </p:nvPr>
        </p:nvSpPr>
        <p:spPr>
          <a:xfrm>
            <a:off x="4402175" y="1420200"/>
            <a:ext cx="7310100" cy="29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176" name="Google Shape;1176;p32">
            <a:hlinkClick r:id="rId3" action="ppaction://hlinksldjump"/>
          </p:cNvPr>
          <p:cNvSpPr/>
          <p:nvPr/>
        </p:nvSpPr>
        <p:spPr>
          <a:xfrm>
            <a:off x="5843525" y="513995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0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TRỞ LẠI CÂU HỎI</a:t>
            </a:r>
            <a:endParaRPr/>
          </a:p>
        </p:txBody>
      </p:sp>
      <p:sp>
        <p:nvSpPr>
          <p:cNvPr id="1177" name="Google Shape;1177;p32">
            <a:hlinkClick r:id="rId4" action="ppaction://hlinksldjump"/>
          </p:cNvPr>
          <p:cNvSpPr/>
          <p:nvPr/>
        </p:nvSpPr>
        <p:spPr>
          <a:xfrm>
            <a:off x="2624175" y="4950750"/>
            <a:ext cx="2137200" cy="13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" name="Google Shape;1182;p33"/>
          <p:cNvSpPr txBox="1">
            <a:spLocks noGrp="1"/>
          </p:cNvSpPr>
          <p:nvPr>
            <p:ph type="title"/>
          </p:nvPr>
        </p:nvSpPr>
        <p:spPr>
          <a:xfrm>
            <a:off x="4402100" y="517175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ĐÁP ÁN CÂU 12</a:t>
            </a:r>
            <a:endParaRPr/>
          </a:p>
        </p:txBody>
      </p:sp>
      <p:sp>
        <p:nvSpPr>
          <p:cNvPr id="1183" name="Google Shape;1183;p33"/>
          <p:cNvSpPr txBox="1">
            <a:spLocks noGrp="1"/>
          </p:cNvSpPr>
          <p:nvPr>
            <p:ph type="body" idx="1"/>
          </p:nvPr>
        </p:nvSpPr>
        <p:spPr>
          <a:xfrm>
            <a:off x="4402175" y="1420200"/>
            <a:ext cx="7310100" cy="29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184" name="Google Shape;1184;p33">
            <a:hlinkClick r:id="rId3" action="ppaction://hlinksldjump"/>
          </p:cNvPr>
          <p:cNvSpPr/>
          <p:nvPr/>
        </p:nvSpPr>
        <p:spPr>
          <a:xfrm>
            <a:off x="5843525" y="513995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0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TRỞ LẠI CÂU HỎI</a:t>
            </a:r>
            <a:endParaRPr/>
          </a:p>
        </p:txBody>
      </p:sp>
      <p:sp>
        <p:nvSpPr>
          <p:cNvPr id="1185" name="Google Shape;1185;p33">
            <a:hlinkClick r:id="rId4" action="ppaction://hlinksldjump"/>
          </p:cNvPr>
          <p:cNvSpPr/>
          <p:nvPr/>
        </p:nvSpPr>
        <p:spPr>
          <a:xfrm>
            <a:off x="2624175" y="4950750"/>
            <a:ext cx="2137200" cy="13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0" name="Google Shape;1190;p34"/>
          <p:cNvSpPr txBox="1">
            <a:spLocks noGrp="1"/>
          </p:cNvSpPr>
          <p:nvPr>
            <p:ph type="title"/>
          </p:nvPr>
        </p:nvSpPr>
        <p:spPr>
          <a:xfrm>
            <a:off x="4402100" y="517175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ĐÁP ÁN CÂU 13</a:t>
            </a:r>
            <a:endParaRPr/>
          </a:p>
        </p:txBody>
      </p:sp>
      <p:sp>
        <p:nvSpPr>
          <p:cNvPr id="1191" name="Google Shape;1191;p34"/>
          <p:cNvSpPr txBox="1">
            <a:spLocks noGrp="1"/>
          </p:cNvSpPr>
          <p:nvPr>
            <p:ph type="body" idx="1"/>
          </p:nvPr>
        </p:nvSpPr>
        <p:spPr>
          <a:xfrm>
            <a:off x="4402175" y="1420200"/>
            <a:ext cx="7310100" cy="29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192" name="Google Shape;1192;p34">
            <a:hlinkClick r:id="rId3" action="ppaction://hlinksldjump"/>
          </p:cNvPr>
          <p:cNvSpPr/>
          <p:nvPr/>
        </p:nvSpPr>
        <p:spPr>
          <a:xfrm>
            <a:off x="5843525" y="513995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0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TRỞ LẠI CÂU HỎI</a:t>
            </a:r>
            <a:endParaRPr/>
          </a:p>
        </p:txBody>
      </p:sp>
      <p:sp>
        <p:nvSpPr>
          <p:cNvPr id="1193" name="Google Shape;1193;p34">
            <a:hlinkClick r:id="rId4" action="ppaction://hlinksldjump"/>
          </p:cNvPr>
          <p:cNvSpPr/>
          <p:nvPr/>
        </p:nvSpPr>
        <p:spPr>
          <a:xfrm>
            <a:off x="2624175" y="4950750"/>
            <a:ext cx="2137200" cy="13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" name="Google Shape;1198;p35"/>
          <p:cNvSpPr txBox="1">
            <a:spLocks noGrp="1"/>
          </p:cNvSpPr>
          <p:nvPr>
            <p:ph type="title"/>
          </p:nvPr>
        </p:nvSpPr>
        <p:spPr>
          <a:xfrm>
            <a:off x="4402100" y="517175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ĐÁP ÁN CÂU 14</a:t>
            </a:r>
            <a:endParaRPr/>
          </a:p>
        </p:txBody>
      </p:sp>
      <p:sp>
        <p:nvSpPr>
          <p:cNvPr id="1199" name="Google Shape;1199;p35"/>
          <p:cNvSpPr txBox="1">
            <a:spLocks noGrp="1"/>
          </p:cNvSpPr>
          <p:nvPr>
            <p:ph type="body" idx="1"/>
          </p:nvPr>
        </p:nvSpPr>
        <p:spPr>
          <a:xfrm>
            <a:off x="4402175" y="1420200"/>
            <a:ext cx="7310100" cy="29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200" name="Google Shape;1200;p35">
            <a:hlinkClick r:id="rId3" action="ppaction://hlinksldjump"/>
          </p:cNvPr>
          <p:cNvSpPr/>
          <p:nvPr/>
        </p:nvSpPr>
        <p:spPr>
          <a:xfrm>
            <a:off x="5843525" y="513995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0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TRỞ LẠI CÂU HỎI</a:t>
            </a:r>
            <a:endParaRPr/>
          </a:p>
        </p:txBody>
      </p:sp>
      <p:sp>
        <p:nvSpPr>
          <p:cNvPr id="1201" name="Google Shape;1201;p35">
            <a:hlinkClick r:id="rId4" action="ppaction://hlinksldjump"/>
          </p:cNvPr>
          <p:cNvSpPr/>
          <p:nvPr/>
        </p:nvSpPr>
        <p:spPr>
          <a:xfrm>
            <a:off x="2624175" y="4950750"/>
            <a:ext cx="2137200" cy="13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6" name="Google Shape;1206;p36"/>
          <p:cNvSpPr txBox="1">
            <a:spLocks noGrp="1"/>
          </p:cNvSpPr>
          <p:nvPr>
            <p:ph type="title"/>
          </p:nvPr>
        </p:nvSpPr>
        <p:spPr>
          <a:xfrm>
            <a:off x="4402100" y="517175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ĐÁP ÁN CÂU 15</a:t>
            </a:r>
            <a:endParaRPr/>
          </a:p>
        </p:txBody>
      </p:sp>
      <p:sp>
        <p:nvSpPr>
          <p:cNvPr id="1207" name="Google Shape;1207;p36"/>
          <p:cNvSpPr txBox="1">
            <a:spLocks noGrp="1"/>
          </p:cNvSpPr>
          <p:nvPr>
            <p:ph type="body" idx="1"/>
          </p:nvPr>
        </p:nvSpPr>
        <p:spPr>
          <a:xfrm>
            <a:off x="4402175" y="1420200"/>
            <a:ext cx="7310100" cy="29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208" name="Google Shape;1208;p36">
            <a:hlinkClick r:id="rId3" action="ppaction://hlinksldjump"/>
          </p:cNvPr>
          <p:cNvSpPr/>
          <p:nvPr/>
        </p:nvSpPr>
        <p:spPr>
          <a:xfrm>
            <a:off x="5843525" y="513995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0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TRỞ LẠI CÂU HỎI</a:t>
            </a:r>
            <a:endParaRPr/>
          </a:p>
        </p:txBody>
      </p:sp>
      <p:sp>
        <p:nvSpPr>
          <p:cNvPr id="1209" name="Google Shape;1209;p36">
            <a:hlinkClick r:id="rId4" action="ppaction://hlinksldjump"/>
          </p:cNvPr>
          <p:cNvSpPr/>
          <p:nvPr/>
        </p:nvSpPr>
        <p:spPr>
          <a:xfrm>
            <a:off x="2624175" y="4950750"/>
            <a:ext cx="2137200" cy="13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4" name="Google Shape;1214;p37"/>
          <p:cNvSpPr txBox="1">
            <a:spLocks noGrp="1"/>
          </p:cNvSpPr>
          <p:nvPr>
            <p:ph type="title"/>
          </p:nvPr>
        </p:nvSpPr>
        <p:spPr>
          <a:xfrm>
            <a:off x="4402100" y="517175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ĐÁP ÁN CÂU 16</a:t>
            </a:r>
            <a:endParaRPr/>
          </a:p>
        </p:txBody>
      </p:sp>
      <p:sp>
        <p:nvSpPr>
          <p:cNvPr id="1215" name="Google Shape;1215;p37"/>
          <p:cNvSpPr txBox="1">
            <a:spLocks noGrp="1"/>
          </p:cNvSpPr>
          <p:nvPr>
            <p:ph type="body" idx="1"/>
          </p:nvPr>
        </p:nvSpPr>
        <p:spPr>
          <a:xfrm>
            <a:off x="4402175" y="1420200"/>
            <a:ext cx="7310100" cy="29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216" name="Google Shape;1216;p37">
            <a:hlinkClick r:id="rId3" action="ppaction://hlinksldjump"/>
          </p:cNvPr>
          <p:cNvSpPr/>
          <p:nvPr/>
        </p:nvSpPr>
        <p:spPr>
          <a:xfrm>
            <a:off x="5843525" y="513995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0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TRỞ LẠI CÂU HỎI</a:t>
            </a:r>
            <a:endParaRPr/>
          </a:p>
        </p:txBody>
      </p:sp>
      <p:sp>
        <p:nvSpPr>
          <p:cNvPr id="1217" name="Google Shape;1217;p37">
            <a:hlinkClick r:id="rId4" action="ppaction://hlinksldjump"/>
          </p:cNvPr>
          <p:cNvSpPr/>
          <p:nvPr/>
        </p:nvSpPr>
        <p:spPr>
          <a:xfrm>
            <a:off x="2624175" y="4950750"/>
            <a:ext cx="2137200" cy="13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" name="Google Shape;904;g105c259eb03_1_0"/>
          <p:cNvSpPr txBox="1">
            <a:spLocks noGrp="1"/>
          </p:cNvSpPr>
          <p:nvPr>
            <p:ph type="title"/>
          </p:nvPr>
        </p:nvSpPr>
        <p:spPr>
          <a:xfrm>
            <a:off x="496750" y="7149105"/>
            <a:ext cx="11360700" cy="1230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5" name="Google Shape;905;g105c259eb03_1_0"/>
          <p:cNvSpPr txBox="1">
            <a:spLocks noGrp="1"/>
          </p:cNvSpPr>
          <p:nvPr>
            <p:ph type="subTitle" idx="1"/>
          </p:nvPr>
        </p:nvSpPr>
        <p:spPr>
          <a:xfrm>
            <a:off x="513950" y="10289825"/>
            <a:ext cx="11379900" cy="717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" name="Google Shape;1222;p38"/>
          <p:cNvSpPr txBox="1">
            <a:spLocks noGrp="1"/>
          </p:cNvSpPr>
          <p:nvPr>
            <p:ph type="title"/>
          </p:nvPr>
        </p:nvSpPr>
        <p:spPr>
          <a:xfrm>
            <a:off x="4402100" y="517175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ĐÁP ÁN CÂU 17</a:t>
            </a:r>
            <a:endParaRPr/>
          </a:p>
        </p:txBody>
      </p:sp>
      <p:sp>
        <p:nvSpPr>
          <p:cNvPr id="1223" name="Google Shape;1223;p38"/>
          <p:cNvSpPr txBox="1">
            <a:spLocks noGrp="1"/>
          </p:cNvSpPr>
          <p:nvPr>
            <p:ph type="body" idx="1"/>
          </p:nvPr>
        </p:nvSpPr>
        <p:spPr>
          <a:xfrm>
            <a:off x="4402175" y="1420200"/>
            <a:ext cx="7310100" cy="29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224" name="Google Shape;1224;p38">
            <a:hlinkClick r:id="rId3" action="ppaction://hlinksldjump"/>
          </p:cNvPr>
          <p:cNvSpPr/>
          <p:nvPr/>
        </p:nvSpPr>
        <p:spPr>
          <a:xfrm>
            <a:off x="5843525" y="513995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0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TRỞ LẠI CÂU HỎI</a:t>
            </a:r>
            <a:endParaRPr/>
          </a:p>
        </p:txBody>
      </p:sp>
      <p:sp>
        <p:nvSpPr>
          <p:cNvPr id="1225" name="Google Shape;1225;p38">
            <a:hlinkClick r:id="rId4" action="ppaction://hlinksldjump"/>
          </p:cNvPr>
          <p:cNvSpPr/>
          <p:nvPr/>
        </p:nvSpPr>
        <p:spPr>
          <a:xfrm>
            <a:off x="2624175" y="4950750"/>
            <a:ext cx="2137200" cy="13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" name="Google Shape;1230;p39"/>
          <p:cNvSpPr txBox="1">
            <a:spLocks noGrp="1"/>
          </p:cNvSpPr>
          <p:nvPr>
            <p:ph type="title"/>
          </p:nvPr>
        </p:nvSpPr>
        <p:spPr>
          <a:xfrm>
            <a:off x="4402100" y="517175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ĐÁP ÁN CÂU 18</a:t>
            </a:r>
            <a:endParaRPr/>
          </a:p>
        </p:txBody>
      </p:sp>
      <p:sp>
        <p:nvSpPr>
          <p:cNvPr id="1231" name="Google Shape;1231;p39"/>
          <p:cNvSpPr txBox="1">
            <a:spLocks noGrp="1"/>
          </p:cNvSpPr>
          <p:nvPr>
            <p:ph type="body" idx="1"/>
          </p:nvPr>
        </p:nvSpPr>
        <p:spPr>
          <a:xfrm>
            <a:off x="4402175" y="1420200"/>
            <a:ext cx="7310100" cy="29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232" name="Google Shape;1232;p39">
            <a:hlinkClick r:id="rId3" action="ppaction://hlinksldjump"/>
          </p:cNvPr>
          <p:cNvSpPr/>
          <p:nvPr/>
        </p:nvSpPr>
        <p:spPr>
          <a:xfrm>
            <a:off x="5843525" y="513995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0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TRỞ LẠI CÂU HỎI</a:t>
            </a:r>
            <a:endParaRPr/>
          </a:p>
        </p:txBody>
      </p:sp>
      <p:sp>
        <p:nvSpPr>
          <p:cNvPr id="1233" name="Google Shape;1233;p39">
            <a:hlinkClick r:id="rId4" action="ppaction://hlinksldjump"/>
          </p:cNvPr>
          <p:cNvSpPr/>
          <p:nvPr/>
        </p:nvSpPr>
        <p:spPr>
          <a:xfrm>
            <a:off x="2624175" y="4950750"/>
            <a:ext cx="2137200" cy="13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8" name="Google Shape;1238;p40"/>
          <p:cNvSpPr txBox="1">
            <a:spLocks noGrp="1"/>
          </p:cNvSpPr>
          <p:nvPr>
            <p:ph type="title"/>
          </p:nvPr>
        </p:nvSpPr>
        <p:spPr>
          <a:xfrm>
            <a:off x="4402100" y="517175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ĐÁP ÁN CÂU 19</a:t>
            </a:r>
            <a:endParaRPr/>
          </a:p>
        </p:txBody>
      </p:sp>
      <p:sp>
        <p:nvSpPr>
          <p:cNvPr id="1239" name="Google Shape;1239;p40"/>
          <p:cNvSpPr txBox="1">
            <a:spLocks noGrp="1"/>
          </p:cNvSpPr>
          <p:nvPr>
            <p:ph type="body" idx="1"/>
          </p:nvPr>
        </p:nvSpPr>
        <p:spPr>
          <a:xfrm>
            <a:off x="4402175" y="1420200"/>
            <a:ext cx="7310100" cy="29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240" name="Google Shape;1240;p40">
            <a:hlinkClick r:id="rId3" action="ppaction://hlinksldjump"/>
          </p:cNvPr>
          <p:cNvSpPr/>
          <p:nvPr/>
        </p:nvSpPr>
        <p:spPr>
          <a:xfrm>
            <a:off x="5843525" y="513995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0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TRỞ LẠI CÂU HỎI</a:t>
            </a:r>
            <a:endParaRPr/>
          </a:p>
        </p:txBody>
      </p:sp>
      <p:sp>
        <p:nvSpPr>
          <p:cNvPr id="1241" name="Google Shape;1241;p40">
            <a:hlinkClick r:id="rId4" action="ppaction://hlinksldjump"/>
          </p:cNvPr>
          <p:cNvSpPr/>
          <p:nvPr/>
        </p:nvSpPr>
        <p:spPr>
          <a:xfrm>
            <a:off x="2624175" y="4950750"/>
            <a:ext cx="2137200" cy="13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6" name="Google Shape;1246;p41"/>
          <p:cNvSpPr txBox="1">
            <a:spLocks noGrp="1"/>
          </p:cNvSpPr>
          <p:nvPr>
            <p:ph type="title"/>
          </p:nvPr>
        </p:nvSpPr>
        <p:spPr>
          <a:xfrm>
            <a:off x="4402100" y="517175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ĐÁP ÁN CÂU 20</a:t>
            </a:r>
            <a:endParaRPr/>
          </a:p>
        </p:txBody>
      </p:sp>
      <p:sp>
        <p:nvSpPr>
          <p:cNvPr id="1247" name="Google Shape;1247;p41"/>
          <p:cNvSpPr txBox="1">
            <a:spLocks noGrp="1"/>
          </p:cNvSpPr>
          <p:nvPr>
            <p:ph type="body" idx="1"/>
          </p:nvPr>
        </p:nvSpPr>
        <p:spPr>
          <a:xfrm>
            <a:off x="4402175" y="1420200"/>
            <a:ext cx="7310100" cy="29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248" name="Google Shape;1248;p41">
            <a:hlinkClick r:id="rId3" action="ppaction://hlinksldjump"/>
          </p:cNvPr>
          <p:cNvSpPr/>
          <p:nvPr/>
        </p:nvSpPr>
        <p:spPr>
          <a:xfrm>
            <a:off x="5843525" y="513995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0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TRỞ LẠI CÂU HỎI</a:t>
            </a:r>
            <a:endParaRPr/>
          </a:p>
        </p:txBody>
      </p:sp>
      <p:sp>
        <p:nvSpPr>
          <p:cNvPr id="1249" name="Google Shape;1249;p41">
            <a:hlinkClick r:id="rId4" action="ppaction://hlinksldjump"/>
          </p:cNvPr>
          <p:cNvSpPr/>
          <p:nvPr/>
        </p:nvSpPr>
        <p:spPr>
          <a:xfrm>
            <a:off x="2624175" y="4950750"/>
            <a:ext cx="2137200" cy="13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4" name="Google Shape;1254;p17"/>
          <p:cNvSpPr txBox="1">
            <a:spLocks noGrp="1"/>
          </p:cNvSpPr>
          <p:nvPr>
            <p:ph type="title"/>
          </p:nvPr>
        </p:nvSpPr>
        <p:spPr>
          <a:xfrm>
            <a:off x="877849" y="687924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CÂU HỎI 16</a:t>
            </a:r>
            <a:endParaRPr/>
          </a:p>
        </p:txBody>
      </p:sp>
      <p:sp>
        <p:nvSpPr>
          <p:cNvPr id="1255" name="Google Shape;1255;p17"/>
          <p:cNvSpPr txBox="1">
            <a:spLocks noGrp="1"/>
          </p:cNvSpPr>
          <p:nvPr>
            <p:ph type="body" idx="1"/>
          </p:nvPr>
        </p:nvSpPr>
        <p:spPr>
          <a:xfrm>
            <a:off x="877925" y="1734950"/>
            <a:ext cx="7310100" cy="31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256" name="Google Shape;1256;p17"/>
          <p:cNvSpPr/>
          <p:nvPr/>
        </p:nvSpPr>
        <p:spPr>
          <a:xfrm>
            <a:off x="10427480" y="2251482"/>
            <a:ext cx="111682" cy="438047"/>
          </a:xfrm>
          <a:custGeom>
            <a:avLst/>
            <a:gdLst/>
            <a:ahLst/>
            <a:cxnLst/>
            <a:rect l="l" t="t" r="r" b="b"/>
            <a:pathLst>
              <a:path w="111682" h="438047" extrusionOk="0">
                <a:moveTo>
                  <a:pt x="55698" y="20911"/>
                </a:moveTo>
                <a:cubicBezTo>
                  <a:pt x="53503" y="5642"/>
                  <a:pt x="34035" y="-2851"/>
                  <a:pt x="20485" y="871"/>
                </a:cubicBezTo>
                <a:cubicBezTo>
                  <a:pt x="4071" y="5356"/>
                  <a:pt x="-1751" y="20720"/>
                  <a:pt x="444" y="36084"/>
                </a:cubicBezTo>
                <a:cubicBezTo>
                  <a:pt x="18958" y="163102"/>
                  <a:pt x="37471" y="290119"/>
                  <a:pt x="55985" y="417136"/>
                </a:cubicBezTo>
                <a:cubicBezTo>
                  <a:pt x="58179" y="432405"/>
                  <a:pt x="77647" y="440898"/>
                  <a:pt x="91198" y="437177"/>
                </a:cubicBezTo>
                <a:cubicBezTo>
                  <a:pt x="107612" y="432691"/>
                  <a:pt x="113433" y="417327"/>
                  <a:pt x="111239" y="401963"/>
                </a:cubicBezTo>
                <a:cubicBezTo>
                  <a:pt x="92630" y="274946"/>
                  <a:pt x="74116" y="147929"/>
                  <a:pt x="55698" y="2091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7" name="Google Shape;1257;p17"/>
          <p:cNvSpPr/>
          <p:nvPr/>
        </p:nvSpPr>
        <p:spPr>
          <a:xfrm>
            <a:off x="10566303" y="2213425"/>
            <a:ext cx="334581" cy="464501"/>
          </a:xfrm>
          <a:custGeom>
            <a:avLst/>
            <a:gdLst/>
            <a:ahLst/>
            <a:cxnLst/>
            <a:rect l="l" t="t" r="r" b="b"/>
            <a:pathLst>
              <a:path w="334581" h="464501" extrusionOk="0">
                <a:moveTo>
                  <a:pt x="244583" y="191902"/>
                </a:moveTo>
                <a:cubicBezTo>
                  <a:pt x="195913" y="187035"/>
                  <a:pt x="158219" y="227115"/>
                  <a:pt x="139705" y="267959"/>
                </a:cubicBezTo>
                <a:cubicBezTo>
                  <a:pt x="123673" y="303268"/>
                  <a:pt x="114512" y="342108"/>
                  <a:pt x="110408" y="381234"/>
                </a:cubicBezTo>
                <a:cubicBezTo>
                  <a:pt x="64411" y="341249"/>
                  <a:pt x="53913" y="272445"/>
                  <a:pt x="57444" y="212133"/>
                </a:cubicBezTo>
                <a:cubicBezTo>
                  <a:pt x="59639" y="173674"/>
                  <a:pt x="63361" y="129490"/>
                  <a:pt x="82638" y="95327"/>
                </a:cubicBezTo>
                <a:cubicBezTo>
                  <a:pt x="91227" y="80153"/>
                  <a:pt x="102010" y="68988"/>
                  <a:pt x="117565" y="61926"/>
                </a:cubicBezTo>
                <a:cubicBezTo>
                  <a:pt x="130735" y="55914"/>
                  <a:pt x="142759" y="55914"/>
                  <a:pt x="156883" y="61831"/>
                </a:cubicBezTo>
                <a:cubicBezTo>
                  <a:pt x="171102" y="67843"/>
                  <a:pt x="188374" y="55341"/>
                  <a:pt x="192096" y="41790"/>
                </a:cubicBezTo>
                <a:cubicBezTo>
                  <a:pt x="196677" y="25281"/>
                  <a:pt x="186370" y="12588"/>
                  <a:pt x="172056" y="6576"/>
                </a:cubicBezTo>
                <a:cubicBezTo>
                  <a:pt x="130639" y="-10792"/>
                  <a:pt x="80062" y="8199"/>
                  <a:pt x="51623" y="40645"/>
                </a:cubicBezTo>
                <a:cubicBezTo>
                  <a:pt x="19368" y="77481"/>
                  <a:pt x="10016" y="125578"/>
                  <a:pt x="4004" y="172625"/>
                </a:cubicBezTo>
                <a:cubicBezTo>
                  <a:pt x="-8021" y="266623"/>
                  <a:pt x="3813" y="371787"/>
                  <a:pt x="84355" y="433244"/>
                </a:cubicBezTo>
                <a:cubicBezTo>
                  <a:pt x="92944" y="439733"/>
                  <a:pt x="101915" y="445268"/>
                  <a:pt x="111362" y="449848"/>
                </a:cubicBezTo>
                <a:cubicBezTo>
                  <a:pt x="118424" y="462445"/>
                  <a:pt x="134743" y="466453"/>
                  <a:pt x="147626" y="461777"/>
                </a:cubicBezTo>
                <a:cubicBezTo>
                  <a:pt x="165376" y="465213"/>
                  <a:pt x="183889" y="465499"/>
                  <a:pt x="202498" y="462064"/>
                </a:cubicBezTo>
                <a:cubicBezTo>
                  <a:pt x="242006" y="454715"/>
                  <a:pt x="277697" y="429904"/>
                  <a:pt x="301936" y="398507"/>
                </a:cubicBezTo>
                <a:cubicBezTo>
                  <a:pt x="327702" y="365107"/>
                  <a:pt x="339917" y="323308"/>
                  <a:pt x="332378" y="281510"/>
                </a:cubicBezTo>
                <a:cubicBezTo>
                  <a:pt x="324171" y="237612"/>
                  <a:pt x="290675" y="196482"/>
                  <a:pt x="244583" y="191902"/>
                </a:cubicBezTo>
                <a:close/>
                <a:moveTo>
                  <a:pt x="261760" y="356232"/>
                </a:moveTo>
                <a:cubicBezTo>
                  <a:pt x="240193" y="390300"/>
                  <a:pt x="202880" y="410340"/>
                  <a:pt x="165662" y="406619"/>
                </a:cubicBezTo>
                <a:cubicBezTo>
                  <a:pt x="167666" y="376177"/>
                  <a:pt x="173010" y="346307"/>
                  <a:pt x="182076" y="316915"/>
                </a:cubicBezTo>
                <a:cubicBezTo>
                  <a:pt x="187038" y="300787"/>
                  <a:pt x="191810" y="289049"/>
                  <a:pt x="201162" y="274639"/>
                </a:cubicBezTo>
                <a:cubicBezTo>
                  <a:pt x="205075" y="268723"/>
                  <a:pt x="206888" y="266337"/>
                  <a:pt x="212041" y="261279"/>
                </a:cubicBezTo>
                <a:cubicBezTo>
                  <a:pt x="217289" y="256030"/>
                  <a:pt x="220439" y="253549"/>
                  <a:pt x="225401" y="251259"/>
                </a:cubicBezTo>
                <a:cubicBezTo>
                  <a:pt x="233608" y="247441"/>
                  <a:pt x="242865" y="247346"/>
                  <a:pt x="252790" y="253644"/>
                </a:cubicBezTo>
                <a:cubicBezTo>
                  <a:pt x="261283" y="259084"/>
                  <a:pt x="269490" y="271108"/>
                  <a:pt x="273116" y="281892"/>
                </a:cubicBezTo>
                <a:cubicBezTo>
                  <a:pt x="281800" y="307753"/>
                  <a:pt x="276743" y="332470"/>
                  <a:pt x="261760" y="35623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8" name="Google Shape;1258;p17">
            <a:hlinkClick r:id="rId3" action="ppaction://hlinksldjump"/>
          </p:cNvPr>
          <p:cNvSpPr/>
          <p:nvPr/>
        </p:nvSpPr>
        <p:spPr>
          <a:xfrm>
            <a:off x="8729200" y="3589200"/>
            <a:ext cx="3003000" cy="203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9" name="Google Shape;1259;p17">
            <a:hlinkClick r:id="rId4" action="ppaction://hlinksldjump"/>
          </p:cNvPr>
          <p:cNvSpPr/>
          <p:nvPr/>
        </p:nvSpPr>
        <p:spPr>
          <a:xfrm>
            <a:off x="1289550" y="501370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" sz="3600" b="1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ĐÁP ÁN</a:t>
            </a: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4" name="Google Shape;1264;p42"/>
          <p:cNvSpPr txBox="1">
            <a:spLocks noGrp="1"/>
          </p:cNvSpPr>
          <p:nvPr>
            <p:ph type="title"/>
          </p:nvPr>
        </p:nvSpPr>
        <p:spPr>
          <a:xfrm>
            <a:off x="-101734" y="1727733"/>
            <a:ext cx="8944076" cy="2853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" sz="6000"/>
              <a:t>CHÚC MỪNG BẠN ĐÃ VƯỢT QUA THỬ THÁCH NHÉ !</a:t>
            </a:r>
            <a:endParaRPr sz="6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2"/>
          <p:cNvSpPr txBox="1">
            <a:spLocks noGrp="1"/>
          </p:cNvSpPr>
          <p:nvPr>
            <p:ph type="title"/>
          </p:nvPr>
        </p:nvSpPr>
        <p:spPr>
          <a:xfrm>
            <a:off x="4402100" y="593375"/>
            <a:ext cx="68769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CÂU HỎI 1</a:t>
            </a:r>
            <a:endParaRPr/>
          </a:p>
        </p:txBody>
      </p:sp>
      <p:sp>
        <p:nvSpPr>
          <p:cNvPr id="911" name="Google Shape;911;p2"/>
          <p:cNvSpPr txBox="1">
            <a:spLocks noGrp="1"/>
          </p:cNvSpPr>
          <p:nvPr>
            <p:ph type="body" idx="1"/>
          </p:nvPr>
        </p:nvSpPr>
        <p:spPr>
          <a:xfrm>
            <a:off x="4402150" y="1496400"/>
            <a:ext cx="6876900" cy="30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 sz="6600"/>
              <a:t>88 x 11 = ?</a:t>
            </a:r>
            <a:endParaRPr sz="9600"/>
          </a:p>
        </p:txBody>
      </p:sp>
      <p:sp>
        <p:nvSpPr>
          <p:cNvPr id="912" name="Google Shape;912;p2"/>
          <p:cNvSpPr/>
          <p:nvPr/>
        </p:nvSpPr>
        <p:spPr>
          <a:xfrm>
            <a:off x="1519237" y="2182211"/>
            <a:ext cx="109209" cy="460405"/>
          </a:xfrm>
          <a:custGeom>
            <a:avLst/>
            <a:gdLst/>
            <a:ahLst/>
            <a:cxnLst/>
            <a:rect l="l" t="t" r="r" b="b"/>
            <a:pathLst>
              <a:path w="109209" h="460405" extrusionOk="0">
                <a:moveTo>
                  <a:pt x="28793" y="0"/>
                </a:moveTo>
                <a:cubicBezTo>
                  <a:pt x="14861" y="0"/>
                  <a:pt x="-1839" y="13169"/>
                  <a:pt x="164" y="28629"/>
                </a:cubicBezTo>
                <a:cubicBezTo>
                  <a:pt x="15147" y="145340"/>
                  <a:pt x="30130" y="262050"/>
                  <a:pt x="45017" y="378762"/>
                </a:cubicBezTo>
                <a:cubicBezTo>
                  <a:pt x="38336" y="386014"/>
                  <a:pt x="34615" y="396225"/>
                  <a:pt x="38432" y="405386"/>
                </a:cubicBezTo>
                <a:cubicBezTo>
                  <a:pt x="43203" y="416742"/>
                  <a:pt x="48071" y="428194"/>
                  <a:pt x="52842" y="439550"/>
                </a:cubicBezTo>
                <a:cubicBezTo>
                  <a:pt x="58377" y="452720"/>
                  <a:pt x="68970" y="462358"/>
                  <a:pt x="84238" y="460067"/>
                </a:cubicBezTo>
                <a:cubicBezTo>
                  <a:pt x="96835" y="458159"/>
                  <a:pt x="110863" y="446231"/>
                  <a:pt x="109050" y="431916"/>
                </a:cubicBezTo>
                <a:cubicBezTo>
                  <a:pt x="91777" y="297455"/>
                  <a:pt x="74600" y="163089"/>
                  <a:pt x="57327" y="28629"/>
                </a:cubicBezTo>
                <a:cubicBezTo>
                  <a:pt x="55419" y="13265"/>
                  <a:pt x="45685" y="0"/>
                  <a:pt x="2879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3" name="Google Shape;913;p2">
            <a:hlinkClick r:id="rId3" action="ppaction://hlinksldjump"/>
          </p:cNvPr>
          <p:cNvSpPr/>
          <p:nvPr/>
        </p:nvSpPr>
        <p:spPr>
          <a:xfrm>
            <a:off x="459925" y="3381775"/>
            <a:ext cx="3003000" cy="22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4" name="Google Shape;914;p2">
            <a:hlinkClick r:id="rId4" action="ppaction://hlinksldjump"/>
          </p:cNvPr>
          <p:cNvSpPr/>
          <p:nvPr/>
        </p:nvSpPr>
        <p:spPr>
          <a:xfrm>
            <a:off x="8386525" y="4797275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" sz="3600" b="1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ĐÁP ÁN</a:t>
            </a:r>
            <a:endParaRPr sz="3600" b="1" i="0" u="none" strike="noStrike" cap="none">
              <a:solidFill>
                <a:srgbClr val="FEFEFD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3"/>
          <p:cNvSpPr txBox="1">
            <a:spLocks noGrp="1"/>
          </p:cNvSpPr>
          <p:nvPr>
            <p:ph type="title"/>
          </p:nvPr>
        </p:nvSpPr>
        <p:spPr>
          <a:xfrm>
            <a:off x="877849" y="687924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CÂU HỎI 2</a:t>
            </a:r>
            <a:endParaRPr/>
          </a:p>
        </p:txBody>
      </p:sp>
      <p:sp>
        <p:nvSpPr>
          <p:cNvPr id="920" name="Google Shape;920;p3"/>
          <p:cNvSpPr txBox="1">
            <a:spLocks noGrp="1"/>
          </p:cNvSpPr>
          <p:nvPr>
            <p:ph type="body" idx="1"/>
          </p:nvPr>
        </p:nvSpPr>
        <p:spPr>
          <a:xfrm>
            <a:off x="877925" y="1734950"/>
            <a:ext cx="7310100" cy="31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6600"/>
              <a:t>88 x 22 = ?</a:t>
            </a:r>
            <a:endParaRPr sz="6600"/>
          </a:p>
        </p:txBody>
      </p:sp>
      <p:sp>
        <p:nvSpPr>
          <p:cNvPr id="921" name="Google Shape;921;p3"/>
          <p:cNvSpPr/>
          <p:nvPr/>
        </p:nvSpPr>
        <p:spPr>
          <a:xfrm>
            <a:off x="10466545" y="2213433"/>
            <a:ext cx="362498" cy="514393"/>
          </a:xfrm>
          <a:custGeom>
            <a:avLst/>
            <a:gdLst/>
            <a:ahLst/>
            <a:cxnLst/>
            <a:rect l="l" t="t" r="r" b="b"/>
            <a:pathLst>
              <a:path w="362498" h="514393" extrusionOk="0">
                <a:moveTo>
                  <a:pt x="333870" y="427165"/>
                </a:moveTo>
                <a:cubicBezTo>
                  <a:pt x="275275" y="434704"/>
                  <a:pt x="216682" y="442148"/>
                  <a:pt x="158087" y="449687"/>
                </a:cubicBezTo>
                <a:cubicBezTo>
                  <a:pt x="186621" y="404740"/>
                  <a:pt x="215250" y="359887"/>
                  <a:pt x="243784" y="314940"/>
                </a:cubicBezTo>
                <a:cubicBezTo>
                  <a:pt x="276134" y="264075"/>
                  <a:pt x="307054" y="209585"/>
                  <a:pt x="312493" y="148414"/>
                </a:cubicBezTo>
                <a:cubicBezTo>
                  <a:pt x="317933" y="86385"/>
                  <a:pt x="283291" y="30654"/>
                  <a:pt x="224888" y="8991"/>
                </a:cubicBezTo>
                <a:cubicBezTo>
                  <a:pt x="168108" y="-12003"/>
                  <a:pt x="105219" y="5842"/>
                  <a:pt x="58363" y="41056"/>
                </a:cubicBezTo>
                <a:cubicBezTo>
                  <a:pt x="31261" y="61382"/>
                  <a:pt x="-15690" y="97837"/>
                  <a:pt x="5209" y="136963"/>
                </a:cubicBezTo>
                <a:cubicBezTo>
                  <a:pt x="13797" y="153091"/>
                  <a:pt x="33742" y="161298"/>
                  <a:pt x="51397" y="156717"/>
                </a:cubicBezTo>
                <a:cubicBezTo>
                  <a:pt x="72487" y="151182"/>
                  <a:pt x="81362" y="133623"/>
                  <a:pt x="78499" y="112819"/>
                </a:cubicBezTo>
                <a:cubicBezTo>
                  <a:pt x="77926" y="108811"/>
                  <a:pt x="76113" y="105280"/>
                  <a:pt x="73537" y="102322"/>
                </a:cubicBezTo>
                <a:cubicBezTo>
                  <a:pt x="77926" y="98314"/>
                  <a:pt x="82412" y="94497"/>
                  <a:pt x="86992" y="90870"/>
                </a:cubicBezTo>
                <a:cubicBezTo>
                  <a:pt x="102356" y="78655"/>
                  <a:pt x="120202" y="68444"/>
                  <a:pt x="139097" y="62623"/>
                </a:cubicBezTo>
                <a:cubicBezTo>
                  <a:pt x="173643" y="52030"/>
                  <a:pt x="214964" y="56611"/>
                  <a:pt x="239489" y="85908"/>
                </a:cubicBezTo>
                <a:cubicBezTo>
                  <a:pt x="250464" y="98982"/>
                  <a:pt x="255235" y="115682"/>
                  <a:pt x="255808" y="131333"/>
                </a:cubicBezTo>
                <a:cubicBezTo>
                  <a:pt x="256476" y="151278"/>
                  <a:pt x="252372" y="168836"/>
                  <a:pt x="245692" y="188399"/>
                </a:cubicBezTo>
                <a:cubicBezTo>
                  <a:pt x="230710" y="232488"/>
                  <a:pt x="203798" y="271328"/>
                  <a:pt x="178987" y="310264"/>
                </a:cubicBezTo>
                <a:cubicBezTo>
                  <a:pt x="144918" y="363895"/>
                  <a:pt x="110754" y="417527"/>
                  <a:pt x="76686" y="471158"/>
                </a:cubicBezTo>
                <a:cubicBezTo>
                  <a:pt x="65998" y="487954"/>
                  <a:pt x="79644" y="517060"/>
                  <a:pt x="101402" y="514197"/>
                </a:cubicBezTo>
                <a:cubicBezTo>
                  <a:pt x="178891" y="504273"/>
                  <a:pt x="256380" y="494348"/>
                  <a:pt x="333870" y="484423"/>
                </a:cubicBezTo>
                <a:cubicBezTo>
                  <a:pt x="349234" y="482419"/>
                  <a:pt x="362499" y="472686"/>
                  <a:pt x="362499" y="455794"/>
                </a:cubicBezTo>
                <a:cubicBezTo>
                  <a:pt x="362499" y="441861"/>
                  <a:pt x="349329" y="425161"/>
                  <a:pt x="333870" y="427165"/>
                </a:cubicBezTo>
                <a:close/>
                <a:moveTo>
                  <a:pt x="23627" y="114537"/>
                </a:moveTo>
                <a:cubicBezTo>
                  <a:pt x="23627" y="114632"/>
                  <a:pt x="23627" y="114728"/>
                  <a:pt x="23531" y="114823"/>
                </a:cubicBezTo>
                <a:cubicBezTo>
                  <a:pt x="23531" y="114823"/>
                  <a:pt x="23531" y="114728"/>
                  <a:pt x="23531" y="114728"/>
                </a:cubicBezTo>
                <a:cubicBezTo>
                  <a:pt x="23531" y="114632"/>
                  <a:pt x="23531" y="114537"/>
                  <a:pt x="23627" y="11453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2" name="Google Shape;922;p3">
            <a:hlinkClick r:id="rId3" action="ppaction://hlinksldjump"/>
          </p:cNvPr>
          <p:cNvSpPr/>
          <p:nvPr/>
        </p:nvSpPr>
        <p:spPr>
          <a:xfrm>
            <a:off x="8729200" y="3589200"/>
            <a:ext cx="3003000" cy="203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3" name="Google Shape;923;p3">
            <a:hlinkClick r:id="rId4" action="ppaction://hlinksldjump"/>
          </p:cNvPr>
          <p:cNvSpPr/>
          <p:nvPr/>
        </p:nvSpPr>
        <p:spPr>
          <a:xfrm>
            <a:off x="1289550" y="501370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" sz="3600" b="1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ĐÁP ÁN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4"/>
          <p:cNvSpPr txBox="1">
            <a:spLocks noGrp="1"/>
          </p:cNvSpPr>
          <p:nvPr>
            <p:ph type="title"/>
          </p:nvPr>
        </p:nvSpPr>
        <p:spPr>
          <a:xfrm>
            <a:off x="4402100" y="593375"/>
            <a:ext cx="68769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CÂU HỎI 3</a:t>
            </a:r>
            <a:endParaRPr/>
          </a:p>
        </p:txBody>
      </p:sp>
      <p:sp>
        <p:nvSpPr>
          <p:cNvPr id="929" name="Google Shape;929;p4"/>
          <p:cNvSpPr/>
          <p:nvPr/>
        </p:nvSpPr>
        <p:spPr>
          <a:xfrm>
            <a:off x="1271579" y="2259515"/>
            <a:ext cx="397306" cy="503906"/>
          </a:xfrm>
          <a:custGeom>
            <a:avLst/>
            <a:gdLst/>
            <a:ahLst/>
            <a:cxnLst/>
            <a:rect l="l" t="t" r="r" b="b"/>
            <a:pathLst>
              <a:path w="397306" h="503906" extrusionOk="0">
                <a:moveTo>
                  <a:pt x="65474" y="141982"/>
                </a:moveTo>
                <a:cubicBezTo>
                  <a:pt x="67574" y="135397"/>
                  <a:pt x="66619" y="128526"/>
                  <a:pt x="63661" y="122514"/>
                </a:cubicBezTo>
                <a:cubicBezTo>
                  <a:pt x="68242" y="117647"/>
                  <a:pt x="72822" y="112971"/>
                  <a:pt x="77689" y="108486"/>
                </a:cubicBezTo>
                <a:cubicBezTo>
                  <a:pt x="90954" y="96176"/>
                  <a:pt x="105459" y="85678"/>
                  <a:pt x="121301" y="76899"/>
                </a:cubicBezTo>
                <a:cubicBezTo>
                  <a:pt x="150693" y="60676"/>
                  <a:pt x="186575" y="51896"/>
                  <a:pt x="217494" y="60103"/>
                </a:cubicBezTo>
                <a:cubicBezTo>
                  <a:pt x="244501" y="67260"/>
                  <a:pt x="267595" y="86346"/>
                  <a:pt x="280859" y="111444"/>
                </a:cubicBezTo>
                <a:cubicBezTo>
                  <a:pt x="292979" y="134157"/>
                  <a:pt x="293074" y="160209"/>
                  <a:pt x="277424" y="181204"/>
                </a:cubicBezTo>
                <a:cubicBezTo>
                  <a:pt x="263491" y="199812"/>
                  <a:pt x="242783" y="211932"/>
                  <a:pt x="220929" y="221475"/>
                </a:cubicBezTo>
                <a:cubicBezTo>
                  <a:pt x="205852" y="224624"/>
                  <a:pt x="191155" y="230064"/>
                  <a:pt x="177795" y="238366"/>
                </a:cubicBezTo>
                <a:cubicBezTo>
                  <a:pt x="165676" y="245810"/>
                  <a:pt x="160332" y="260983"/>
                  <a:pt x="166057" y="274152"/>
                </a:cubicBezTo>
                <a:cubicBezTo>
                  <a:pt x="171401" y="286368"/>
                  <a:pt x="186193" y="295624"/>
                  <a:pt x="199840" y="290757"/>
                </a:cubicBezTo>
                <a:cubicBezTo>
                  <a:pt x="212150" y="286368"/>
                  <a:pt x="224556" y="281692"/>
                  <a:pt x="236676" y="276538"/>
                </a:cubicBezTo>
                <a:cubicBezTo>
                  <a:pt x="236771" y="276538"/>
                  <a:pt x="236866" y="276538"/>
                  <a:pt x="236962" y="276443"/>
                </a:cubicBezTo>
                <a:cubicBezTo>
                  <a:pt x="237439" y="276347"/>
                  <a:pt x="237725" y="276252"/>
                  <a:pt x="237916" y="276252"/>
                </a:cubicBezTo>
                <a:cubicBezTo>
                  <a:pt x="238011" y="276252"/>
                  <a:pt x="238011" y="276252"/>
                  <a:pt x="238107" y="276252"/>
                </a:cubicBezTo>
                <a:cubicBezTo>
                  <a:pt x="240588" y="275966"/>
                  <a:pt x="243069" y="275775"/>
                  <a:pt x="245455" y="275679"/>
                </a:cubicBezTo>
                <a:cubicBezTo>
                  <a:pt x="249368" y="275488"/>
                  <a:pt x="253376" y="275584"/>
                  <a:pt x="257384" y="275775"/>
                </a:cubicBezTo>
                <a:cubicBezTo>
                  <a:pt x="258911" y="275870"/>
                  <a:pt x="260438" y="275966"/>
                  <a:pt x="261965" y="276156"/>
                </a:cubicBezTo>
                <a:cubicBezTo>
                  <a:pt x="262823" y="276252"/>
                  <a:pt x="265400" y="276634"/>
                  <a:pt x="266068" y="276825"/>
                </a:cubicBezTo>
                <a:cubicBezTo>
                  <a:pt x="273988" y="278447"/>
                  <a:pt x="281909" y="280546"/>
                  <a:pt x="289448" y="283600"/>
                </a:cubicBezTo>
                <a:cubicBezTo>
                  <a:pt x="290116" y="283982"/>
                  <a:pt x="291548" y="284554"/>
                  <a:pt x="291739" y="284650"/>
                </a:cubicBezTo>
                <a:cubicBezTo>
                  <a:pt x="293552" y="285509"/>
                  <a:pt x="295269" y="286463"/>
                  <a:pt x="296987" y="287417"/>
                </a:cubicBezTo>
                <a:cubicBezTo>
                  <a:pt x="300900" y="289517"/>
                  <a:pt x="304717" y="291902"/>
                  <a:pt x="308343" y="294479"/>
                </a:cubicBezTo>
                <a:cubicBezTo>
                  <a:pt x="308630" y="294670"/>
                  <a:pt x="311015" y="296388"/>
                  <a:pt x="314165" y="299251"/>
                </a:cubicBezTo>
                <a:cubicBezTo>
                  <a:pt x="317409" y="302209"/>
                  <a:pt x="320558" y="305358"/>
                  <a:pt x="323421" y="308698"/>
                </a:cubicBezTo>
                <a:cubicBezTo>
                  <a:pt x="331056" y="317478"/>
                  <a:pt x="337163" y="330552"/>
                  <a:pt x="339454" y="345820"/>
                </a:cubicBezTo>
                <a:cubicBezTo>
                  <a:pt x="339549" y="346584"/>
                  <a:pt x="339644" y="348015"/>
                  <a:pt x="339644" y="348301"/>
                </a:cubicBezTo>
                <a:cubicBezTo>
                  <a:pt x="339835" y="350783"/>
                  <a:pt x="339931" y="353264"/>
                  <a:pt x="339931" y="355841"/>
                </a:cubicBezTo>
                <a:cubicBezTo>
                  <a:pt x="339931" y="359849"/>
                  <a:pt x="339740" y="363857"/>
                  <a:pt x="339358" y="367865"/>
                </a:cubicBezTo>
                <a:cubicBezTo>
                  <a:pt x="339358" y="368151"/>
                  <a:pt x="339358" y="368151"/>
                  <a:pt x="339358" y="368342"/>
                </a:cubicBezTo>
                <a:cubicBezTo>
                  <a:pt x="339358" y="368628"/>
                  <a:pt x="339263" y="368819"/>
                  <a:pt x="339167" y="369201"/>
                </a:cubicBezTo>
                <a:cubicBezTo>
                  <a:pt x="338786" y="371205"/>
                  <a:pt x="338404" y="373113"/>
                  <a:pt x="338022" y="375117"/>
                </a:cubicBezTo>
                <a:cubicBezTo>
                  <a:pt x="337068" y="379507"/>
                  <a:pt x="335827" y="383897"/>
                  <a:pt x="334300" y="388191"/>
                </a:cubicBezTo>
                <a:cubicBezTo>
                  <a:pt x="330292" y="399929"/>
                  <a:pt x="321417" y="414434"/>
                  <a:pt x="311683" y="424073"/>
                </a:cubicBezTo>
                <a:cubicBezTo>
                  <a:pt x="300709" y="435143"/>
                  <a:pt x="289353" y="441918"/>
                  <a:pt x="273893" y="445545"/>
                </a:cubicBezTo>
                <a:cubicBezTo>
                  <a:pt x="260151" y="448789"/>
                  <a:pt x="246314" y="447644"/>
                  <a:pt x="230950" y="442777"/>
                </a:cubicBezTo>
                <a:cubicBezTo>
                  <a:pt x="215776" y="437910"/>
                  <a:pt x="200603" y="428081"/>
                  <a:pt x="188770" y="415389"/>
                </a:cubicBezTo>
                <a:cubicBezTo>
                  <a:pt x="177032" y="402792"/>
                  <a:pt x="170161" y="388478"/>
                  <a:pt x="167203" y="369010"/>
                </a:cubicBezTo>
                <a:cubicBezTo>
                  <a:pt x="164817" y="353741"/>
                  <a:pt x="145635" y="345248"/>
                  <a:pt x="131989" y="348970"/>
                </a:cubicBezTo>
                <a:cubicBezTo>
                  <a:pt x="115670" y="353455"/>
                  <a:pt x="109658" y="368819"/>
                  <a:pt x="111949" y="384183"/>
                </a:cubicBezTo>
                <a:cubicBezTo>
                  <a:pt x="127122" y="482571"/>
                  <a:pt x="254330" y="539543"/>
                  <a:pt x="335159" y="479041"/>
                </a:cubicBezTo>
                <a:cubicBezTo>
                  <a:pt x="373808" y="450125"/>
                  <a:pt x="398143" y="402887"/>
                  <a:pt x="397284" y="354314"/>
                </a:cubicBezTo>
                <a:cubicBezTo>
                  <a:pt x="396425" y="306408"/>
                  <a:pt x="369896" y="263464"/>
                  <a:pt x="328574" y="239511"/>
                </a:cubicBezTo>
                <a:cubicBezTo>
                  <a:pt x="322563" y="235981"/>
                  <a:pt x="316169" y="232927"/>
                  <a:pt x="309775" y="230255"/>
                </a:cubicBezTo>
                <a:cubicBezTo>
                  <a:pt x="315787" y="224243"/>
                  <a:pt x="321513" y="217849"/>
                  <a:pt x="326475" y="210692"/>
                </a:cubicBezTo>
                <a:cubicBezTo>
                  <a:pt x="354627" y="170134"/>
                  <a:pt x="351955" y="116979"/>
                  <a:pt x="326475" y="75849"/>
                </a:cubicBezTo>
                <a:cubicBezTo>
                  <a:pt x="299755" y="32619"/>
                  <a:pt x="254139" y="4277"/>
                  <a:pt x="203561" y="459"/>
                </a:cubicBezTo>
                <a:cubicBezTo>
                  <a:pt x="149071" y="-3644"/>
                  <a:pt x="96775" y="20213"/>
                  <a:pt x="54881" y="53232"/>
                </a:cubicBezTo>
                <a:cubicBezTo>
                  <a:pt x="43334" y="62393"/>
                  <a:pt x="32455" y="72318"/>
                  <a:pt x="22340" y="83102"/>
                </a:cubicBezTo>
                <a:cubicBezTo>
                  <a:pt x="11270" y="94935"/>
                  <a:pt x="-373" y="107341"/>
                  <a:pt x="9" y="124709"/>
                </a:cubicBezTo>
                <a:cubicBezTo>
                  <a:pt x="295" y="138928"/>
                  <a:pt x="6498" y="154579"/>
                  <a:pt x="19095" y="162213"/>
                </a:cubicBezTo>
                <a:cubicBezTo>
                  <a:pt x="38372" y="173569"/>
                  <a:pt x="59080" y="161450"/>
                  <a:pt x="65474" y="141982"/>
                </a:cubicBezTo>
                <a:close/>
                <a:moveTo>
                  <a:pt x="11747" y="122896"/>
                </a:moveTo>
                <a:cubicBezTo>
                  <a:pt x="11842" y="122800"/>
                  <a:pt x="11938" y="122705"/>
                  <a:pt x="12033" y="122610"/>
                </a:cubicBezTo>
                <a:cubicBezTo>
                  <a:pt x="11365" y="123946"/>
                  <a:pt x="10793" y="125282"/>
                  <a:pt x="10316" y="126713"/>
                </a:cubicBezTo>
                <a:cubicBezTo>
                  <a:pt x="10793" y="125472"/>
                  <a:pt x="11270" y="124137"/>
                  <a:pt x="11747" y="12289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0" name="Google Shape;930;p4">
            <a:hlinkClick r:id="rId3" action="ppaction://hlinksldjump"/>
          </p:cNvPr>
          <p:cNvSpPr/>
          <p:nvPr/>
        </p:nvSpPr>
        <p:spPr>
          <a:xfrm>
            <a:off x="423850" y="3589200"/>
            <a:ext cx="3003000" cy="19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1" name="Google Shape;931;p4">
            <a:hlinkClick r:id="rId4" action="ppaction://hlinksldjump"/>
          </p:cNvPr>
          <p:cNvSpPr/>
          <p:nvPr/>
        </p:nvSpPr>
        <p:spPr>
          <a:xfrm>
            <a:off x="8386525" y="4797275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" sz="3200" b="1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ĐÁP ÁN</a:t>
            </a:r>
            <a:endParaRPr/>
          </a:p>
        </p:txBody>
      </p:sp>
      <p:sp>
        <p:nvSpPr>
          <p:cNvPr id="932" name="Google Shape;932;p4"/>
          <p:cNvSpPr txBox="1">
            <a:spLocks noGrp="1"/>
          </p:cNvSpPr>
          <p:nvPr>
            <p:ph type="body" idx="1"/>
          </p:nvPr>
        </p:nvSpPr>
        <p:spPr>
          <a:xfrm>
            <a:off x="4402150" y="1496400"/>
            <a:ext cx="6876900" cy="30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9600"/>
              <a:t>88 x 33 = ?</a:t>
            </a:r>
            <a:endParaRPr sz="9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" name="Google Shape;937;p5"/>
          <p:cNvSpPr txBox="1">
            <a:spLocks noGrp="1"/>
          </p:cNvSpPr>
          <p:nvPr>
            <p:ph type="title"/>
          </p:nvPr>
        </p:nvSpPr>
        <p:spPr>
          <a:xfrm>
            <a:off x="558675" y="471198"/>
            <a:ext cx="73101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CÂU HỎI 4</a:t>
            </a:r>
            <a:endParaRPr/>
          </a:p>
        </p:txBody>
      </p:sp>
      <p:sp>
        <p:nvSpPr>
          <p:cNvPr id="938" name="Google Shape;938;p5"/>
          <p:cNvSpPr txBox="1">
            <a:spLocks noGrp="1"/>
          </p:cNvSpPr>
          <p:nvPr>
            <p:ph type="body" idx="1"/>
          </p:nvPr>
        </p:nvSpPr>
        <p:spPr>
          <a:xfrm>
            <a:off x="877925" y="1734950"/>
            <a:ext cx="7310100" cy="31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939" name="Google Shape;939;p5"/>
          <p:cNvSpPr/>
          <p:nvPr/>
        </p:nvSpPr>
        <p:spPr>
          <a:xfrm>
            <a:off x="10515923" y="2116152"/>
            <a:ext cx="348521" cy="552661"/>
          </a:xfrm>
          <a:custGeom>
            <a:avLst/>
            <a:gdLst/>
            <a:ahLst/>
            <a:cxnLst/>
            <a:rect l="l" t="t" r="r" b="b"/>
            <a:pathLst>
              <a:path w="348521" h="552661" extrusionOk="0">
                <a:moveTo>
                  <a:pt x="330760" y="433813"/>
                </a:moveTo>
                <a:cubicBezTo>
                  <a:pt x="339922" y="420739"/>
                  <a:pt x="336963" y="399458"/>
                  <a:pt x="321981" y="390965"/>
                </a:cubicBezTo>
                <a:cubicBezTo>
                  <a:pt x="310529" y="335043"/>
                  <a:pt x="299078" y="279216"/>
                  <a:pt x="287722" y="223294"/>
                </a:cubicBezTo>
                <a:cubicBezTo>
                  <a:pt x="284668" y="208121"/>
                  <a:pt x="266727" y="199437"/>
                  <a:pt x="252508" y="203254"/>
                </a:cubicBezTo>
                <a:cubicBezTo>
                  <a:pt x="236762" y="207548"/>
                  <a:pt x="229414" y="223294"/>
                  <a:pt x="232468" y="238468"/>
                </a:cubicBezTo>
                <a:cubicBezTo>
                  <a:pt x="242583" y="287900"/>
                  <a:pt x="252699" y="337333"/>
                  <a:pt x="262814" y="386766"/>
                </a:cubicBezTo>
                <a:cubicBezTo>
                  <a:pt x="194296" y="387338"/>
                  <a:pt x="125968" y="393732"/>
                  <a:pt x="58499" y="405661"/>
                </a:cubicBezTo>
                <a:cubicBezTo>
                  <a:pt x="58117" y="279693"/>
                  <a:pt x="57640" y="153726"/>
                  <a:pt x="57258" y="27663"/>
                </a:cubicBezTo>
                <a:cubicBezTo>
                  <a:pt x="57163" y="-9173"/>
                  <a:pt x="-95" y="-9269"/>
                  <a:pt x="0" y="27663"/>
                </a:cubicBezTo>
                <a:cubicBezTo>
                  <a:pt x="477" y="165177"/>
                  <a:pt x="954" y="302692"/>
                  <a:pt x="1432" y="440111"/>
                </a:cubicBezTo>
                <a:cubicBezTo>
                  <a:pt x="1527" y="459674"/>
                  <a:pt x="19563" y="471508"/>
                  <a:pt x="37695" y="467690"/>
                </a:cubicBezTo>
                <a:cubicBezTo>
                  <a:pt x="115757" y="451467"/>
                  <a:pt x="194964" y="443642"/>
                  <a:pt x="274552" y="443738"/>
                </a:cubicBezTo>
                <a:cubicBezTo>
                  <a:pt x="280564" y="473035"/>
                  <a:pt x="286576" y="502427"/>
                  <a:pt x="292588" y="531724"/>
                </a:cubicBezTo>
                <a:cubicBezTo>
                  <a:pt x="295738" y="546897"/>
                  <a:pt x="313583" y="555581"/>
                  <a:pt x="327802" y="551764"/>
                </a:cubicBezTo>
                <a:cubicBezTo>
                  <a:pt x="343548" y="547470"/>
                  <a:pt x="350896" y="531724"/>
                  <a:pt x="347842" y="516551"/>
                </a:cubicBezTo>
                <a:cubicBezTo>
                  <a:pt x="342021" y="489067"/>
                  <a:pt x="336391" y="461487"/>
                  <a:pt x="330760" y="43381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0" name="Google Shape;940;p5">
            <a:hlinkClick r:id="rId3" action="ppaction://hlinksldjump"/>
          </p:cNvPr>
          <p:cNvSpPr/>
          <p:nvPr/>
        </p:nvSpPr>
        <p:spPr>
          <a:xfrm>
            <a:off x="8729200" y="3589200"/>
            <a:ext cx="3003000" cy="203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1" name="Google Shape;941;p5">
            <a:hlinkClick r:id="rId4" action="ppaction://hlinksldjump"/>
          </p:cNvPr>
          <p:cNvSpPr/>
          <p:nvPr/>
        </p:nvSpPr>
        <p:spPr>
          <a:xfrm>
            <a:off x="1289550" y="5013700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" sz="3600" b="1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ĐÁP ÁN</a:t>
            </a:r>
            <a:endParaRPr/>
          </a:p>
        </p:txBody>
      </p:sp>
      <p:sp>
        <p:nvSpPr>
          <p:cNvPr id="942" name="Google Shape;942;p5"/>
          <p:cNvSpPr txBox="1"/>
          <p:nvPr/>
        </p:nvSpPr>
        <p:spPr>
          <a:xfrm>
            <a:off x="1289550" y="1648800"/>
            <a:ext cx="6876900" cy="30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atrick Hand"/>
              <a:buNone/>
            </a:pPr>
            <a:r>
              <a:rPr lang="en" sz="9600" b="0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rPr>
              <a:t>88 x 44 = ?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" name="Google Shape;947;p6"/>
          <p:cNvSpPr txBox="1">
            <a:spLocks noGrp="1"/>
          </p:cNvSpPr>
          <p:nvPr>
            <p:ph type="title"/>
          </p:nvPr>
        </p:nvSpPr>
        <p:spPr>
          <a:xfrm>
            <a:off x="4402100" y="593375"/>
            <a:ext cx="68769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CÂU HỎI 5</a:t>
            </a:r>
            <a:endParaRPr/>
          </a:p>
        </p:txBody>
      </p:sp>
      <p:sp>
        <p:nvSpPr>
          <p:cNvPr id="948" name="Google Shape;948;p6"/>
          <p:cNvSpPr/>
          <p:nvPr/>
        </p:nvSpPr>
        <p:spPr>
          <a:xfrm>
            <a:off x="1259382" y="2182193"/>
            <a:ext cx="373446" cy="526808"/>
          </a:xfrm>
          <a:custGeom>
            <a:avLst/>
            <a:gdLst/>
            <a:ahLst/>
            <a:cxnLst/>
            <a:rect l="l" t="t" r="r" b="b"/>
            <a:pathLst>
              <a:path w="373446" h="526808" extrusionOk="0">
                <a:moveTo>
                  <a:pt x="142291" y="526573"/>
                </a:moveTo>
                <a:cubicBezTo>
                  <a:pt x="208329" y="521802"/>
                  <a:pt x="263869" y="469316"/>
                  <a:pt x="291353" y="411771"/>
                </a:cubicBezTo>
                <a:cubicBezTo>
                  <a:pt x="318741" y="354418"/>
                  <a:pt x="322749" y="288857"/>
                  <a:pt x="293834" y="231313"/>
                </a:cubicBezTo>
                <a:cubicBezTo>
                  <a:pt x="267113" y="178254"/>
                  <a:pt x="212909" y="138555"/>
                  <a:pt x="152789" y="136169"/>
                </a:cubicBezTo>
                <a:cubicBezTo>
                  <a:pt x="118624" y="134833"/>
                  <a:pt x="84938" y="145808"/>
                  <a:pt x="57645" y="165467"/>
                </a:cubicBezTo>
                <a:cubicBezTo>
                  <a:pt x="58694" y="129776"/>
                  <a:pt x="62416" y="94276"/>
                  <a:pt x="68905" y="59158"/>
                </a:cubicBezTo>
                <a:cubicBezTo>
                  <a:pt x="158419" y="72613"/>
                  <a:pt x="247837" y="86069"/>
                  <a:pt x="337350" y="99620"/>
                </a:cubicBezTo>
                <a:cubicBezTo>
                  <a:pt x="352619" y="101910"/>
                  <a:pt x="368174" y="95803"/>
                  <a:pt x="372564" y="79580"/>
                </a:cubicBezTo>
                <a:cubicBezTo>
                  <a:pt x="376285" y="66029"/>
                  <a:pt x="367983" y="46656"/>
                  <a:pt x="352523" y="44366"/>
                </a:cubicBezTo>
                <a:cubicBezTo>
                  <a:pt x="255280" y="29765"/>
                  <a:pt x="158037" y="15069"/>
                  <a:pt x="60698" y="468"/>
                </a:cubicBezTo>
                <a:cubicBezTo>
                  <a:pt x="50678" y="-1059"/>
                  <a:pt x="40754" y="1136"/>
                  <a:pt x="33692" y="7244"/>
                </a:cubicBezTo>
                <a:cubicBezTo>
                  <a:pt x="25676" y="10488"/>
                  <a:pt x="18996" y="16978"/>
                  <a:pt x="17087" y="25757"/>
                </a:cubicBezTo>
                <a:cubicBezTo>
                  <a:pt x="1627" y="98284"/>
                  <a:pt x="-3621" y="172624"/>
                  <a:pt x="2486" y="246487"/>
                </a:cubicBezTo>
                <a:cubicBezTo>
                  <a:pt x="5063" y="277978"/>
                  <a:pt x="48674" y="286090"/>
                  <a:pt x="58694" y="254121"/>
                </a:cubicBezTo>
                <a:cubicBezTo>
                  <a:pt x="63371" y="239138"/>
                  <a:pt x="74727" y="223488"/>
                  <a:pt x="86942" y="214327"/>
                </a:cubicBezTo>
                <a:cubicBezTo>
                  <a:pt x="93526" y="209364"/>
                  <a:pt x="104978" y="202970"/>
                  <a:pt x="109750" y="201062"/>
                </a:cubicBezTo>
                <a:cubicBezTo>
                  <a:pt x="117479" y="197913"/>
                  <a:pt x="130649" y="194573"/>
                  <a:pt x="135038" y="194096"/>
                </a:cubicBezTo>
                <a:cubicBezTo>
                  <a:pt x="172733" y="189515"/>
                  <a:pt x="209665" y="208315"/>
                  <a:pt x="231995" y="239711"/>
                </a:cubicBezTo>
                <a:cubicBezTo>
                  <a:pt x="256712" y="274352"/>
                  <a:pt x="262819" y="316532"/>
                  <a:pt x="250986" y="358044"/>
                </a:cubicBezTo>
                <a:cubicBezTo>
                  <a:pt x="238866" y="400892"/>
                  <a:pt x="209283" y="441450"/>
                  <a:pt x="168916" y="461490"/>
                </a:cubicBezTo>
                <a:cubicBezTo>
                  <a:pt x="159373" y="466262"/>
                  <a:pt x="148590" y="469316"/>
                  <a:pt x="138474" y="469602"/>
                </a:cubicBezTo>
                <a:cubicBezTo>
                  <a:pt x="126545" y="469984"/>
                  <a:pt x="119961" y="468361"/>
                  <a:pt x="110418" y="462540"/>
                </a:cubicBezTo>
                <a:cubicBezTo>
                  <a:pt x="102974" y="458055"/>
                  <a:pt x="96294" y="450802"/>
                  <a:pt x="92190" y="442023"/>
                </a:cubicBezTo>
                <a:cubicBezTo>
                  <a:pt x="89327" y="435915"/>
                  <a:pt x="89137" y="429140"/>
                  <a:pt x="91618" y="421410"/>
                </a:cubicBezTo>
                <a:cubicBezTo>
                  <a:pt x="96389" y="406713"/>
                  <a:pt x="86083" y="390204"/>
                  <a:pt x="71578" y="386196"/>
                </a:cubicBezTo>
                <a:cubicBezTo>
                  <a:pt x="56118" y="381902"/>
                  <a:pt x="41135" y="391445"/>
                  <a:pt x="36364" y="406236"/>
                </a:cubicBezTo>
                <a:cubicBezTo>
                  <a:pt x="15846" y="470652"/>
                  <a:pt x="79975" y="531059"/>
                  <a:pt x="142291" y="52657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9" name="Google Shape;949;p6">
            <a:hlinkClick r:id="rId3" action="ppaction://hlinksldjump"/>
          </p:cNvPr>
          <p:cNvSpPr/>
          <p:nvPr/>
        </p:nvSpPr>
        <p:spPr>
          <a:xfrm>
            <a:off x="423850" y="3589200"/>
            <a:ext cx="3003000" cy="19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0" name="Google Shape;950;p6">
            <a:hlinkClick r:id="rId4" action="ppaction://hlinksldjump"/>
          </p:cNvPr>
          <p:cNvSpPr/>
          <p:nvPr/>
        </p:nvSpPr>
        <p:spPr>
          <a:xfrm>
            <a:off x="8386525" y="4797275"/>
            <a:ext cx="2461800" cy="703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" sz="3600" b="1" i="0" u="none" strike="noStrike" cap="none">
                <a:solidFill>
                  <a:srgbClr val="FEFEFD"/>
                </a:solidFill>
                <a:latin typeface="Patrick Hand"/>
                <a:ea typeface="Patrick Hand"/>
                <a:cs typeface="Patrick Hand"/>
                <a:sym typeface="Patrick Hand"/>
              </a:rPr>
              <a:t>ĐÁP ÁN</a:t>
            </a:r>
            <a:endParaRPr/>
          </a:p>
        </p:txBody>
      </p:sp>
      <p:sp>
        <p:nvSpPr>
          <p:cNvPr id="951" name="Google Shape;951;p6"/>
          <p:cNvSpPr txBox="1"/>
          <p:nvPr/>
        </p:nvSpPr>
        <p:spPr>
          <a:xfrm>
            <a:off x="4645492" y="1356875"/>
            <a:ext cx="6876900" cy="30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atrick Hand"/>
              <a:buNone/>
            </a:pPr>
            <a:r>
              <a:rPr lang="en" sz="9600" b="0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rPr>
              <a:t>88 x </a:t>
            </a:r>
            <a:r>
              <a:rPr lang="en" sz="9600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rPr>
              <a:t>5</a:t>
            </a:r>
            <a:r>
              <a:rPr lang="en" sz="9600" b="0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rPr>
              <a:t>5 = 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desMania">
  <a:themeElements>
    <a:clrScheme name="Simple Light">
      <a:dk1>
        <a:srgbClr val="000000"/>
      </a:dk1>
      <a:lt1>
        <a:srgbClr val="E3CB9E"/>
      </a:lt1>
      <a:dk2>
        <a:srgbClr val="C8A470"/>
      </a:dk2>
      <a:lt2>
        <a:srgbClr val="BA925F"/>
      </a:lt2>
      <a:accent1>
        <a:srgbClr val="2E4C1E"/>
      </a:accent1>
      <a:accent2>
        <a:srgbClr val="5F893C"/>
      </a:accent2>
      <a:accent3>
        <a:srgbClr val="9DBA31"/>
      </a:accent3>
      <a:accent4>
        <a:srgbClr val="FEF4C5"/>
      </a:accent4>
      <a:accent5>
        <a:srgbClr val="75B645"/>
      </a:accent5>
      <a:accent6>
        <a:srgbClr val="E9E85A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379</Words>
  <Application>Microsoft Office PowerPoint</Application>
  <PresentationFormat>Widescreen</PresentationFormat>
  <Paragraphs>106</Paragraphs>
  <Slides>45</Slides>
  <Notes>45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Patrick Hand</vt:lpstr>
      <vt:lpstr>Abril Fatface</vt:lpstr>
      <vt:lpstr>Aldrich</vt:lpstr>
      <vt:lpstr>Calibri</vt:lpstr>
      <vt:lpstr>Arial</vt:lpstr>
      <vt:lpstr>Barlow Condensed</vt:lpstr>
      <vt:lpstr>SlidesMania</vt:lpstr>
      <vt:lpstr>PowerPoint Presentation</vt:lpstr>
      <vt:lpstr>PowerPoint Presentation</vt:lpstr>
      <vt:lpstr>PowerPoint Presentation</vt:lpstr>
      <vt:lpstr>PowerPoint Presentation</vt:lpstr>
      <vt:lpstr>CÂU HỎI 1</vt:lpstr>
      <vt:lpstr>CÂU HỎI 2</vt:lpstr>
      <vt:lpstr>CÂU HỎI 3</vt:lpstr>
      <vt:lpstr>CÂU HỎI 4</vt:lpstr>
      <vt:lpstr>CÂU HỎI 5</vt:lpstr>
      <vt:lpstr>CÂU HỎI 6</vt:lpstr>
      <vt:lpstr>CÂU HỎI 7</vt:lpstr>
      <vt:lpstr>CÂU HỎI 8</vt:lpstr>
      <vt:lpstr>CÂU HỎI 9</vt:lpstr>
      <vt:lpstr>CÂU HỎI 10</vt:lpstr>
      <vt:lpstr>CÂU HỎI 11</vt:lpstr>
      <vt:lpstr>CÂU HỎI 12</vt:lpstr>
      <vt:lpstr>CÂU HỎI 13</vt:lpstr>
      <vt:lpstr>CÂU HỎI 14</vt:lpstr>
      <vt:lpstr>CÂU HỎI 15</vt:lpstr>
      <vt:lpstr>CÂU HỎI 17</vt:lpstr>
      <vt:lpstr>CÂU HỎI 18</vt:lpstr>
      <vt:lpstr>CÂU HỎI 19</vt:lpstr>
      <vt:lpstr>CÂU HỎI 20</vt:lpstr>
      <vt:lpstr>ĐÁP ÁN CÂU 1</vt:lpstr>
      <vt:lpstr>ĐÁP ÁN CÂU 2</vt:lpstr>
      <vt:lpstr>ĐÁP ÁN CÂU 3</vt:lpstr>
      <vt:lpstr>ĐÁP ÁN CÂU 4</vt:lpstr>
      <vt:lpstr>ĐÁP ÁN CÂU 5</vt:lpstr>
      <vt:lpstr>ĐÁP ÁN CÂU 6</vt:lpstr>
      <vt:lpstr>ĐÁP ÁN CÂU 7</vt:lpstr>
      <vt:lpstr>ĐÁP ÁN CÂU 8</vt:lpstr>
      <vt:lpstr>ĐÁP ÁN CÂU 9</vt:lpstr>
      <vt:lpstr>ĐÁP ÁN CÂU 10</vt:lpstr>
      <vt:lpstr>ĐÁP ÁN CÂU 11</vt:lpstr>
      <vt:lpstr>ĐÁP ÁN CÂU 12</vt:lpstr>
      <vt:lpstr>ĐÁP ÁN CÂU 13</vt:lpstr>
      <vt:lpstr>ĐÁP ÁN CÂU 14</vt:lpstr>
      <vt:lpstr>ĐÁP ÁN CÂU 15</vt:lpstr>
      <vt:lpstr>ĐÁP ÁN CÂU 16</vt:lpstr>
      <vt:lpstr>ĐÁP ÁN CÂU 17</vt:lpstr>
      <vt:lpstr>ĐÁP ÁN CÂU 18</vt:lpstr>
      <vt:lpstr>ĐÁP ÁN CÂU 19</vt:lpstr>
      <vt:lpstr>ĐÁP ÁN CÂU 20</vt:lpstr>
      <vt:lpstr>CÂU HỎI 16</vt:lpstr>
      <vt:lpstr>CHÚC MỪNG BẠN ĐÃ VƯỢT QUA THỬ THÁCH NHÉ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Administrator</cp:lastModifiedBy>
  <cp:revision>1</cp:revision>
  <dcterms:modified xsi:type="dcterms:W3CDTF">2024-05-29T14:54:02Z</dcterms:modified>
</cp:coreProperties>
</file>