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a2bf95bea402c4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FFE"/>
    <a:srgbClr val="B4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C7768-5CEA-43F9-8276-4EF928967329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63953-E809-4CCC-B7AE-4E1BEBB8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2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e987d07f86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e987d07f86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44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9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7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5202943"/>
            <a:ext cx="5143500" cy="239165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2024/4/26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2024/4/26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7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2469625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2024/4/26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8" y="2637015"/>
            <a:ext cx="2914650" cy="62852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71863" y="2637015"/>
            <a:ext cx="2914650" cy="62852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2024/4/26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7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2024/4/26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6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2024/4/26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2024/4/26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2024/4/26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5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6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4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2024/4/26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2024/4/26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2024/4/26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51433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2125350" y="5411178"/>
            <a:ext cx="2607300" cy="221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2125350" y="2280778"/>
            <a:ext cx="2607300" cy="3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5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901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09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 userDrawn="1">
  <p:cSld name="Title and body 2">
    <p:bg>
      <p:bgPr>
        <a:noFill/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25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0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0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1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4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0829-0CFC-4ACE-AD34-9EA5020ED01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A0829-0CFC-4ACE-AD34-9EA5020ED01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264B-A15F-4DF3-A027-80E059B4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2637015"/>
            <a:ext cx="5915025" cy="6285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51433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2024/4/26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51433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51433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3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128584" indent="-128584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1pPr>
      <a:lvl2pPr marL="385753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2pPr>
      <a:lvl3pPr marL="642921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3pPr>
      <a:lvl4pPr marL="900090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4pPr>
      <a:lvl5pPr marL="1157259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5pPr>
      <a:lvl6pPr marL="1414427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4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2.wdp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/>
          <a:stretch/>
        </p:blipFill>
        <p:spPr>
          <a:xfrm rot="5400000">
            <a:off x="-748464" y="2299539"/>
            <a:ext cx="8343902" cy="686902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t="16935" r="19724" b="27729"/>
          <a:stretch/>
        </p:blipFill>
        <p:spPr>
          <a:xfrm>
            <a:off x="517260" y="6290302"/>
            <a:ext cx="3043891" cy="34373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71" y="5855290"/>
            <a:ext cx="3017520" cy="4268062"/>
          </a:xfrm>
          <a:prstGeom prst="rect">
            <a:avLst/>
          </a:prstGeom>
        </p:spPr>
      </p:pic>
      <p:sp>
        <p:nvSpPr>
          <p:cNvPr id="36" name="Cloud 35">
            <a:extLst>
              <a:ext uri="{FF2B5EF4-FFF2-40B4-BE49-F238E27FC236}">
                <a16:creationId xmlns:a16="http://schemas.microsoft.com/office/drawing/2014/main" id="{1B1C7097-D787-44AA-B8F4-586433C5A839}"/>
              </a:ext>
            </a:extLst>
          </p:cNvPr>
          <p:cNvSpPr/>
          <p:nvPr/>
        </p:nvSpPr>
        <p:spPr>
          <a:xfrm>
            <a:off x="794716" y="3085774"/>
            <a:ext cx="1817145" cy="742671"/>
          </a:xfrm>
          <a:prstGeom prst="cloud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42084" y="2354700"/>
            <a:ext cx="6499860" cy="5405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2" b="61154"/>
          <a:stretch/>
        </p:blipFill>
        <p:spPr>
          <a:xfrm>
            <a:off x="0" y="-24683"/>
            <a:ext cx="6858000" cy="2387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5613672" y="1085053"/>
            <a:ext cx="533400" cy="793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1861" y="1839389"/>
            <a:ext cx="2403931" cy="429835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 HỌC KÌ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t="41659" r="556" b="51247"/>
          <a:stretch/>
        </p:blipFill>
        <p:spPr>
          <a:xfrm>
            <a:off x="469977" y="1169117"/>
            <a:ext cx="5753368" cy="617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926" y="124775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3071" y="13044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7501" y="1226192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6848" y="12589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760" y="1265915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8128" y="12589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1729" y="122619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7371" y="13044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5577" y="125751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0050" y="1242507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09199" y="130657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8644" y="1350388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2333" y="2507350"/>
            <a:ext cx="6256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………………………………………..   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3856" y="3200504"/>
            <a:ext cx="160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</a:p>
          <a:p>
            <a:pPr algn="ctr"/>
            <a:r>
              <a:rPr lang="en-US" sz="1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TẬP HỌC KÌ 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8"/>
          <a:stretch/>
        </p:blipFill>
        <p:spPr>
          <a:xfrm>
            <a:off x="71487" y="3716767"/>
            <a:ext cx="3551729" cy="12638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2991" y="4055340"/>
            <a:ext cx="567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41921" y="4164465"/>
            <a:ext cx="837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01122" y="4116200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8"/>
          <a:stretch/>
        </p:blipFill>
        <p:spPr>
          <a:xfrm>
            <a:off x="3230871" y="3716767"/>
            <a:ext cx="3551729" cy="126385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 rot="466806">
            <a:off x="3702095" y="4084285"/>
            <a:ext cx="76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và Địa lý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01305" y="4164465"/>
            <a:ext cx="843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42393" y="4129847"/>
            <a:ext cx="682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40039" r="59703" b="26172"/>
          <a:stretch/>
        </p:blipFill>
        <p:spPr>
          <a:xfrm>
            <a:off x="-51011" y="4938626"/>
            <a:ext cx="1304791" cy="148954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222961" y="5043173"/>
            <a:ext cx="55288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Những mục tiêu con đã đạt được trong học kì 1 là:</a:t>
            </a:r>
          </a:p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30804" y="8917636"/>
            <a:ext cx="1221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ctr"/>
            <a:r>
              <a:rPr 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KÌ 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53504" y="644641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44650" y="6484828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82962" y="756239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62337" y="726968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75685" y="7301847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8936" y="6929754"/>
            <a:ext cx="2617302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Trong học kì 2 con mong: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1056" y="7378605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3804" y="768396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6552" y="7989321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9300" y="8294679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2048" y="8600037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4796" y="8905395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7544" y="921075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86541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t="16935" r="19724" b="27729"/>
          <a:stretch/>
        </p:blipFill>
        <p:spPr>
          <a:xfrm>
            <a:off x="3513159" y="2365550"/>
            <a:ext cx="3043891" cy="34373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3175297" y="1013850"/>
            <a:ext cx="533400" cy="793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2" t="41659" r="556" b="51247"/>
          <a:stretch/>
        </p:blipFill>
        <p:spPr>
          <a:xfrm>
            <a:off x="643803" y="1115946"/>
            <a:ext cx="3212811" cy="7048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549" y="1205496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4856" y="1231039"/>
            <a:ext cx="28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4131" y="1234678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50005" y="1166433"/>
            <a:ext cx="29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1438" y="1290136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20436" y="1247750"/>
            <a:ext cx="29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3418" y="1921375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………………………………………..    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……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40039" r="59703" b="26172"/>
          <a:stretch/>
        </p:blipFill>
        <p:spPr>
          <a:xfrm>
            <a:off x="2812853" y="8372505"/>
            <a:ext cx="1304791" cy="148954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240034" y="2415927"/>
            <a:ext cx="2617302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rèn luyện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46955" y="345385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639703" y="3759211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32451" y="4064569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625199" y="4369927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17947" y="4675285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10695" y="498064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03443" y="5286001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42085" r="46475" b="51236"/>
          <a:stretch/>
        </p:blipFill>
        <p:spPr>
          <a:xfrm>
            <a:off x="2022157" y="313362"/>
            <a:ext cx="2958102" cy="674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5592" y="386500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5930" y="368549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4362" y="352061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3159" y="347588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7857" y="329465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6594" y="360828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2" t="41659" r="556" b="51247"/>
          <a:stretch/>
        </p:blipFill>
        <p:spPr>
          <a:xfrm>
            <a:off x="3872700" y="1126679"/>
            <a:ext cx="2893181" cy="73980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885125" y="1239521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40068" y="1250597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10365" y="1259569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35309" y="1229086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48030" y="1347880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6196800" y="1063766"/>
            <a:ext cx="533400" cy="79394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302400" y="1274722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028" name="Picture 4" descr="https://o.remove.bg/downloads/a3401572-57ca-4b3b-9a77-810f94b5dd7f/13f2108c7b67b60847c6f5d7fa15c585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447">
            <a:off x="175142" y="2458219"/>
            <a:ext cx="3202240" cy="34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997968">
            <a:off x="750222" y="2592477"/>
            <a:ext cx="219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Kết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tập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646955" y="3143584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32451" y="2794161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pic>
        <p:nvPicPr>
          <p:cNvPr id="1030" name="Picture 6" descr="https://o.remove.bg/downloads/a3f564fc-8e50-43cc-943a-dcb24ed67ae4/9f6dc0625d2719eceb92fe6e88f9c375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93" y="6103824"/>
            <a:ext cx="2541678" cy="19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1462014" y="6138844"/>
            <a:ext cx="2629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Thành tích đạt được</a:t>
            </a:r>
          </a:p>
          <a:p>
            <a:pPr algn="just">
              <a:lnSpc>
                <a:spcPct val="150000"/>
              </a:lnSpc>
            </a:pPr>
            <a:r>
              <a:rPr lang="en-US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trong HK 1</a:t>
            </a:r>
          </a:p>
        </p:txBody>
      </p:sp>
      <p:pic>
        <p:nvPicPr>
          <p:cNvPr id="1032" name="Picture 8" descr="https://o.remove.bg/downloads/31e0bd3d-9fb5-4922-9e06-e4f9e0401178/42811c0267c859c62da10fd68fa226be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64" y="5718249"/>
            <a:ext cx="2457291" cy="212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393954" y="6095607"/>
            <a:ext cx="3422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ctr"/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HK 2</a:t>
            </a:r>
          </a:p>
        </p:txBody>
      </p:sp>
      <p:pic>
        <p:nvPicPr>
          <p:cNvPr id="1034" name="Picture 10" descr="https://o.remove.bg/downloads/5b2d1d47-458a-47e4-8c6f-c91c6630068b/a50519b7d15154d6235ccaa6ac0c9d34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47" y="7521407"/>
            <a:ext cx="2590278" cy="237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.remove.bg/downloads/21197a4b-6c32-490f-b051-a40b6efce264/eea931c36e3b37925e307706a32f688f-removebg-preview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014" y="6979022"/>
            <a:ext cx="2796668" cy="27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57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i.pinimg.com/564x/53/17/8e/53178e6fec44a96297a688e926985f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" y="-59489"/>
            <a:ext cx="6827679" cy="99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314348" y="1749616"/>
            <a:ext cx="6272928" cy="540535"/>
          </a:xfrm>
          <a:prstGeom prst="roundRect">
            <a:avLst/>
          </a:prstGeom>
          <a:solidFill>
            <a:srgbClr val="B4EEF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5623249" y="510801"/>
            <a:ext cx="533400" cy="793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9185" y="1208265"/>
            <a:ext cx="2403931" cy="429835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 HỌC KÌ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t="41659" r="556" b="51247"/>
          <a:stretch/>
        </p:blipFill>
        <p:spPr>
          <a:xfrm>
            <a:off x="479554" y="529507"/>
            <a:ext cx="5753368" cy="617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2503" y="60814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2648" y="66481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7078" y="586582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6425" y="61931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3337" y="626305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7705" y="61931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1306" y="58658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96948" y="66481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5154" y="61790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9627" y="602897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18776" y="66696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8221" y="710778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136" y="1834591"/>
            <a:ext cx="6156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………………………………………..     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9753" y="4191244"/>
            <a:ext cx="567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29915" y="4194846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32785" y="4092734"/>
            <a:ext cx="8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Anh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47828" y="4149952"/>
            <a:ext cx="763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41242" y="4098093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0352" y="5081058"/>
            <a:ext cx="55288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Những thành tích con đã đạt được trong học kì 1 là:</a:t>
            </a:r>
          </a:p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</p:txBody>
      </p:sp>
      <p:pic>
        <p:nvPicPr>
          <p:cNvPr id="1028" name="Picture 4" descr="https://o.remove.bg/downloads/893b3c9a-5da8-49b0-8e3b-9b915d47c7d6/ee07a1051eb1120381c043258dfd1efb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4" y="3246037"/>
            <a:ext cx="2511019" cy="241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.remove.bg/downloads/dddfa749-bfa4-45fd-a234-1fd374eabab3/063b5148153fae6e3ec1ce653754dae4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20" y="3038614"/>
            <a:ext cx="2746615" cy="28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s://o.remove.bg/downloads/dddfa749-bfa4-45fd-a234-1fd374eabab3/063b5148153fae6e3ec1ce653754dae4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28"/>
          <a:stretch/>
        </p:blipFill>
        <p:spPr bwMode="auto">
          <a:xfrm>
            <a:off x="4903234" y="3056711"/>
            <a:ext cx="1391772" cy="28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.remove.bg/downloads/3d952ea0-8562-4936-865e-5ae2dd7e9263/4ce8c7e72ad8dde5744e3709750dde46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324">
            <a:off x="1772619" y="1879969"/>
            <a:ext cx="3457731" cy="21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649041" y="3217610"/>
            <a:ext cx="16035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</a:p>
          <a:p>
            <a:pPr algn="ctr"/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TẬP HỌC KÌ 1</a:t>
            </a:r>
          </a:p>
        </p:txBody>
      </p:sp>
      <p:pic>
        <p:nvPicPr>
          <p:cNvPr id="1034" name="Picture 10" descr="https://o.remove.bg/downloads/d92aa35e-1383-4657-b685-4f6d08b76811/pngtree-cartoon-schoolboy-writing-homework-png-transparent-bottom-image_1305435-removebg-previ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47" y="4929253"/>
            <a:ext cx="1449999" cy="126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.remove.bg/downloads/75f43280-67fa-4f2a-b8a7-a281430d1bd2/3312db2c2d338498d3bc86247ccd3a7a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" y="6240500"/>
            <a:ext cx="2927785" cy="263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6828" y="7033730"/>
            <a:ext cx="253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</a:t>
            </a: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54538" y="7383190"/>
            <a:ext cx="253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</a:t>
            </a: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30296" y="7719661"/>
            <a:ext cx="253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</a:t>
            </a: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20597" y="8030329"/>
            <a:ext cx="253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</a:t>
            </a: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08307" y="8399661"/>
            <a:ext cx="253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</a:t>
            </a: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25014" y="6805095"/>
            <a:ext cx="2002606" cy="30327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77537" y="6763681"/>
            <a:ext cx="219017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học kì 2 con mong: </a:t>
            </a:r>
          </a:p>
        </p:txBody>
      </p:sp>
      <p:pic>
        <p:nvPicPr>
          <p:cNvPr id="1038" name="Picture 14" descr="https://o.remove.bg/downloads/dda3a23f-536c-412c-aff7-a8601e754e65/9b9cd0a36bf7815e3761cab8fd180ba2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124" y="6025834"/>
            <a:ext cx="2944086" cy="338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o.remove.bg/downloads/16959b2f-2f27-4147-8349-1165245be135/863517065458ed7fa5fa53c2ae627def-removebg-preview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23" y="7806856"/>
            <a:ext cx="2094519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241258" y="9351966"/>
            <a:ext cx="1854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KÌ 2</a:t>
            </a:r>
          </a:p>
        </p:txBody>
      </p:sp>
      <p:pic>
        <p:nvPicPr>
          <p:cNvPr id="1052" name="Picture 28" descr="https://o.remove.bg/downloads/6e303eed-3229-4ce7-9cec-18c28fd68606/7e96f67c9fc304a0272c56fd82442f1d-removebg-preview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90" y="8065860"/>
            <a:ext cx="1209177" cy="15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988680" y="6323303"/>
            <a:ext cx="8729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05668" y="6796994"/>
            <a:ext cx="8509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02423" y="7719660"/>
            <a:ext cx="808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52100" y="8256597"/>
            <a:ext cx="966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88680" y="7258820"/>
            <a:ext cx="860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2</a:t>
            </a:r>
          </a:p>
        </p:txBody>
      </p:sp>
    </p:spTree>
    <p:extLst>
      <p:ext uri="{BB962C8B-B14F-4D97-AF65-F5344CB8AC3E}">
        <p14:creationId xmlns:p14="http://schemas.microsoft.com/office/powerpoint/2010/main" val="277524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564x/de/ac/1d/deac1dcd9cc2fada197713cae5ae93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95" y="0"/>
            <a:ext cx="6877195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71" y="5827851"/>
            <a:ext cx="3017520" cy="42680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5613672" y="1085053"/>
            <a:ext cx="533400" cy="793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0361" y="1797156"/>
            <a:ext cx="3183306" cy="429835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CUỐI HỌC KÌ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t="41659" r="556" b="51247"/>
          <a:stretch/>
        </p:blipFill>
        <p:spPr>
          <a:xfrm>
            <a:off x="469977" y="1169117"/>
            <a:ext cx="5753368" cy="617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926" y="124775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3071" y="13044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7501" y="1226192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6848" y="12589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760" y="1265915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8128" y="12589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1729" y="122619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7371" y="13044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5577" y="125751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0050" y="1242507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09199" y="130657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8644" y="1350388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5529" y="2355626"/>
            <a:ext cx="6675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……………………..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8"/>
          <a:stretch/>
        </p:blipFill>
        <p:spPr>
          <a:xfrm>
            <a:off x="71487" y="3716767"/>
            <a:ext cx="3551729" cy="12638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2991" y="4055340"/>
            <a:ext cx="567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41921" y="4164465"/>
            <a:ext cx="837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01122" y="4116200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8"/>
          <a:stretch/>
        </p:blipFill>
        <p:spPr>
          <a:xfrm>
            <a:off x="3230871" y="3716767"/>
            <a:ext cx="3551729" cy="126385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 rot="466806">
            <a:off x="3702095" y="4084285"/>
            <a:ext cx="76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và Địa lý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01305" y="4164465"/>
            <a:ext cx="843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anh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60506" y="4116200"/>
            <a:ext cx="682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8032" y="5041829"/>
            <a:ext cx="55288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Những mục tiêu con đã đạt được trong học kì 1 là:</a:t>
            </a:r>
          </a:p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53504" y="644641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44650" y="6484828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82962" y="756239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62337" y="726968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75685" y="7301847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5</a:t>
            </a:r>
          </a:p>
        </p:txBody>
      </p:sp>
      <p:pic>
        <p:nvPicPr>
          <p:cNvPr id="2060" name="Picture 12" descr="https://o.remove.bg/downloads/24b68a20-ef10-475d-accd-3805102f3ec8/0655142ddeab81b848ef51b4256286cd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4" y="6087840"/>
            <a:ext cx="3442408" cy="344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077948" y="6925013"/>
            <a:ext cx="2617302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học kì 2 con mong: </a:t>
            </a:r>
          </a:p>
        </p:txBody>
      </p:sp>
      <p:sp>
        <p:nvSpPr>
          <p:cNvPr id="2" name="Rectangle 1"/>
          <p:cNvSpPr/>
          <p:nvPr/>
        </p:nvSpPr>
        <p:spPr>
          <a:xfrm>
            <a:off x="974535" y="738038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61999" y="814400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4535" y="774387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</a:t>
            </a:r>
            <a:endParaRPr lang="en-US"/>
          </a:p>
        </p:txBody>
      </p:sp>
      <p:pic>
        <p:nvPicPr>
          <p:cNvPr id="2056" name="Picture 8" descr="https://o.remove.bg/downloads/a071492b-659a-4827-86a8-788cdc95dc68/3cf29f17ed24e0f899b621bf225a2dd3-removebg-preview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9"/>
          <a:stretch/>
        </p:blipFill>
        <p:spPr bwMode="auto">
          <a:xfrm>
            <a:off x="2282355" y="2884235"/>
            <a:ext cx="2419318" cy="10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405154" y="3199055"/>
            <a:ext cx="217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</a:p>
          <a:p>
            <a:pPr algn="ctr"/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TẬP HỌC KÌ 1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47" y="5043173"/>
            <a:ext cx="823868" cy="12484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52" y="2808334"/>
            <a:ext cx="1152215" cy="115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2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https://i.pinimg.com/564x/9c/64/34/9c643412786b1a847ed93e7ad8fc4c8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401"/>
            <a:ext cx="6858000" cy="99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3175297" y="1013850"/>
            <a:ext cx="533400" cy="793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2" t="41659" r="556" b="51247"/>
          <a:stretch/>
        </p:blipFill>
        <p:spPr>
          <a:xfrm>
            <a:off x="643803" y="1115946"/>
            <a:ext cx="3212811" cy="7048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549" y="1205496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4856" y="1231039"/>
            <a:ext cx="28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4131" y="1234678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50005" y="1166433"/>
            <a:ext cx="29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1438" y="1290136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20436" y="1247750"/>
            <a:ext cx="29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4515" y="1935953"/>
            <a:ext cx="6317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……………………………………..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42085" r="46475" b="51236"/>
          <a:stretch/>
        </p:blipFill>
        <p:spPr>
          <a:xfrm>
            <a:off x="2022157" y="313362"/>
            <a:ext cx="2958102" cy="674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5592" y="386500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5930" y="368549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4362" y="352061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3159" y="347588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7857" y="329465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6594" y="360828"/>
            <a:ext cx="3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2" t="41659" r="556" b="51247"/>
          <a:stretch/>
        </p:blipFill>
        <p:spPr>
          <a:xfrm>
            <a:off x="3872700" y="1126679"/>
            <a:ext cx="2893181" cy="73980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885125" y="1239521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40068" y="1250597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10365" y="1259569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35309" y="1229086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48030" y="1347880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6196800" y="1063766"/>
            <a:ext cx="533400" cy="79394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302400" y="1274722"/>
            <a:ext cx="34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4098" name="Picture 2" descr="https://o.remove.bg/downloads/21e0a3a6-f443-4aed-9080-5b1902337412/5cdf23868fef4c42e677b3450ee4ea73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" y="2210342"/>
            <a:ext cx="3064894" cy="304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.remove.bg/downloads/ecd2280f-4461-48f9-aef4-dfd30bb3e4e1/317d9ee8a800cf24a6ed486fbc418dd0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29" y="2355701"/>
            <a:ext cx="4423332" cy="30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o.remove.bg/downloads/8bb2e628-c554-43cb-9cc3-18c7087228c8/e3bda48faa211887a568f0a193ddf976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3" y="5045002"/>
            <a:ext cx="3108708" cy="312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o.remove.bg/downloads/4b0dde2a-6f5d-43b4-989d-0f1f558c4eeb/bbaa819cba7948e8c0732f158bde8752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25" y="5256884"/>
            <a:ext cx="3007975" cy="290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 rot="234542">
            <a:off x="1353558" y="5687359"/>
            <a:ext cx="2629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Thành tích đạt được</a:t>
            </a:r>
          </a:p>
          <a:p>
            <a:pPr algn="just">
              <a:lnSpc>
                <a:spcPct val="150000"/>
              </a:lnSpc>
            </a:pPr>
            <a:r>
              <a:rPr lang="en-US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trong HK 1</a:t>
            </a:r>
          </a:p>
        </p:txBody>
      </p:sp>
      <p:sp>
        <p:nvSpPr>
          <p:cNvPr id="40" name="TextBox 39"/>
          <p:cNvSpPr txBox="1"/>
          <p:nvPr/>
        </p:nvSpPr>
        <p:spPr>
          <a:xfrm rot="21158385">
            <a:off x="3202058" y="5794923"/>
            <a:ext cx="34228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ctr"/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Phấn đấu trong Học Kì 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56853" y="2759973"/>
            <a:ext cx="2617302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rèn luyện</a:t>
            </a:r>
          </a:p>
        </p:txBody>
      </p:sp>
      <p:sp>
        <p:nvSpPr>
          <p:cNvPr id="3" name="TextBox 2"/>
          <p:cNvSpPr txBox="1"/>
          <p:nvPr/>
        </p:nvSpPr>
        <p:spPr>
          <a:xfrm rot="20915365">
            <a:off x="290360" y="3201107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Kết quả học tập</a:t>
            </a:r>
          </a:p>
        </p:txBody>
      </p:sp>
      <p:sp>
        <p:nvSpPr>
          <p:cNvPr id="60" name="TextBox 59"/>
          <p:cNvSpPr txBox="1"/>
          <p:nvPr/>
        </p:nvSpPr>
        <p:spPr>
          <a:xfrm rot="266911">
            <a:off x="793951" y="6322946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sp>
        <p:nvSpPr>
          <p:cNvPr id="71" name="TextBox 70"/>
          <p:cNvSpPr txBox="1"/>
          <p:nvPr/>
        </p:nvSpPr>
        <p:spPr>
          <a:xfrm rot="266911">
            <a:off x="738945" y="7110665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sp>
        <p:nvSpPr>
          <p:cNvPr id="72" name="TextBox 71"/>
          <p:cNvSpPr txBox="1"/>
          <p:nvPr/>
        </p:nvSpPr>
        <p:spPr>
          <a:xfrm rot="266911">
            <a:off x="776563" y="6714657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sp>
        <p:nvSpPr>
          <p:cNvPr id="73" name="TextBox 72"/>
          <p:cNvSpPr txBox="1"/>
          <p:nvPr/>
        </p:nvSpPr>
        <p:spPr>
          <a:xfrm rot="21148223">
            <a:off x="3842123" y="6239051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sp>
        <p:nvSpPr>
          <p:cNvPr id="75" name="TextBox 74"/>
          <p:cNvSpPr txBox="1"/>
          <p:nvPr/>
        </p:nvSpPr>
        <p:spPr>
          <a:xfrm rot="21148223">
            <a:off x="3981480" y="7060858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sp>
        <p:nvSpPr>
          <p:cNvPr id="76" name="TextBox 75"/>
          <p:cNvSpPr txBox="1"/>
          <p:nvPr/>
        </p:nvSpPr>
        <p:spPr>
          <a:xfrm rot="21148223">
            <a:off x="3918324" y="6645590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60541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19/c3/fd/19c3fdee056a5a3d1c3f686178ecbb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6" y="0"/>
            <a:ext cx="6860946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71" y="5855290"/>
            <a:ext cx="3017520" cy="42680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5613672" y="858356"/>
            <a:ext cx="533400" cy="793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2558" y="1543473"/>
            <a:ext cx="2798341" cy="80082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CUỐI HỌC KÌ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t="41659" r="556" b="51247"/>
          <a:stretch/>
        </p:blipFill>
        <p:spPr>
          <a:xfrm>
            <a:off x="437742" y="966520"/>
            <a:ext cx="5753368" cy="617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926" y="1029739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3071" y="1086413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7501" y="100818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6848" y="1040913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760" y="104790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8128" y="1040913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1729" y="100818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7371" y="1086413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5577" y="103950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0050" y="1024496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09199" y="1088559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8644" y="1132377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0368" y="2277703"/>
            <a:ext cx="5327099" cy="338554"/>
          </a:xfrm>
          <a:prstGeom prst="rect">
            <a:avLst/>
          </a:prstGeom>
          <a:noFill/>
        </p:spPr>
        <p:txBody>
          <a:bodyPr wrap="none" rtlCol="0">
            <a:prstTxWarp prst="textDeflateTop">
              <a:avLst/>
            </a:prstTxWarp>
            <a:spAutoFit/>
          </a:bodyPr>
          <a:lstStyle/>
          <a:p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……………………………………….. </a:t>
            </a:r>
            <a:r>
              <a:rPr lang="en-US" sz="1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.……</a:t>
            </a:r>
          </a:p>
        </p:txBody>
      </p:sp>
      <p:sp>
        <p:nvSpPr>
          <p:cNvPr id="30" name="TextBox 29"/>
          <p:cNvSpPr txBox="1"/>
          <p:nvPr/>
        </p:nvSpPr>
        <p:spPr>
          <a:xfrm rot="321001">
            <a:off x="3353297" y="3915300"/>
            <a:ext cx="760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33" name="TextBox 32"/>
          <p:cNvSpPr txBox="1"/>
          <p:nvPr/>
        </p:nvSpPr>
        <p:spPr>
          <a:xfrm rot="466806">
            <a:off x="4592200" y="3978209"/>
            <a:ext cx="763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và Địa lý</a:t>
            </a:r>
          </a:p>
        </p:txBody>
      </p:sp>
      <p:sp>
        <p:nvSpPr>
          <p:cNvPr id="34" name="TextBox 33"/>
          <p:cNvSpPr txBox="1"/>
          <p:nvPr/>
        </p:nvSpPr>
        <p:spPr>
          <a:xfrm rot="20724955">
            <a:off x="5848001" y="3929390"/>
            <a:ext cx="792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anh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22961" y="5043173"/>
            <a:ext cx="55288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Những mục tiêu con đã đạt được trong học kì 1 là:</a:t>
            </a:r>
          </a:p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30804" y="8917636"/>
            <a:ext cx="1221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ctr"/>
            <a:r>
              <a:rPr lang="en-US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KÌ 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53504" y="644641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44650" y="6484828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82962" y="756239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62337" y="726968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75685" y="7301847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5</a:t>
            </a:r>
          </a:p>
        </p:txBody>
      </p:sp>
      <p:pic>
        <p:nvPicPr>
          <p:cNvPr id="5124" name="Picture 4" descr="https://o.remove.bg/downloads/5029e0ed-12c0-4c79-bd59-9bfb5054a8fe/cbd51d6f4edf3f3364d826316a2f771a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0" y="6182516"/>
            <a:ext cx="3165996" cy="302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057056" y="6809153"/>
            <a:ext cx="2617302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học kì 2 con mong: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64674" y="707979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43129" y="7554922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79202" y="783409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73856" y="8093429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61166" y="732480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55879" y="8380467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pic>
        <p:nvPicPr>
          <p:cNvPr id="4098" name="Picture 2" descr="https://o.remove.bg/downloads/22c71a0c-671f-45a7-a6ea-262fac3dc6b6/a3bdf6e69c122106475f9388fc0031ea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78" y="3478257"/>
            <a:ext cx="3488737" cy="121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9"/>
          <p:cNvSpPr/>
          <p:nvPr/>
        </p:nvSpPr>
        <p:spPr>
          <a:xfrm>
            <a:off x="453329" y="4111178"/>
            <a:ext cx="811325" cy="74903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2" descr="https://o.remove.bg/downloads/22c71a0c-671f-45a7-a6ea-262fac3dc6b6/a3bdf6e69c122106475f9388fc0031ea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2" y="3528640"/>
            <a:ext cx="3024407" cy="128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465910" y="3908142"/>
            <a:ext cx="567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55879" y="4120789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56" name="TextBox 55"/>
          <p:cNvSpPr txBox="1"/>
          <p:nvPr/>
        </p:nvSpPr>
        <p:spPr>
          <a:xfrm rot="20645193">
            <a:off x="2607474" y="3991657"/>
            <a:ext cx="682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57" name="Cloud 56">
            <a:extLst>
              <a:ext uri="{FF2B5EF4-FFF2-40B4-BE49-F238E27FC236}">
                <a16:creationId xmlns:a16="http://schemas.microsoft.com/office/drawing/2014/main" id="{1B1C7097-D787-44AA-B8F4-586433C5A839}"/>
              </a:ext>
            </a:extLst>
          </p:cNvPr>
          <p:cNvSpPr/>
          <p:nvPr/>
        </p:nvSpPr>
        <p:spPr>
          <a:xfrm rot="209028">
            <a:off x="1442415" y="2757348"/>
            <a:ext cx="1802066" cy="758243"/>
          </a:xfrm>
          <a:prstGeom prst="cloud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12772" y="2844118"/>
            <a:ext cx="160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</a:p>
          <a:p>
            <a:pPr algn="ctr"/>
            <a:r>
              <a:rPr lang="en-US" sz="1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TẬP HỌC KÌ 1</a:t>
            </a:r>
          </a:p>
        </p:txBody>
      </p:sp>
      <p:pic>
        <p:nvPicPr>
          <p:cNvPr id="4100" name="Picture 4" descr="https://o.remove.bg/downloads/816da97a-d6a9-4900-a411-9101b43fbe8d/efe966f811b207045ed1fcd8c27b29ce-removebg-previ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83" y="2616453"/>
            <a:ext cx="911821" cy="10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3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i.pinimg.com/564x/8d/6c/81/8d6c81c93ecb2492771aa7b4ddf738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" y="0"/>
            <a:ext cx="6815797" cy="99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t="16935" r="19724" b="27729"/>
          <a:stretch/>
        </p:blipFill>
        <p:spPr>
          <a:xfrm>
            <a:off x="517260" y="6290302"/>
            <a:ext cx="3043891" cy="34373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71" y="5855290"/>
            <a:ext cx="3017520" cy="426806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228543" y="2469062"/>
            <a:ext cx="6499860" cy="54053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40950" r="60910" b="51404"/>
          <a:stretch/>
        </p:blipFill>
        <p:spPr>
          <a:xfrm>
            <a:off x="5613672" y="1085053"/>
            <a:ext cx="533400" cy="793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1642" y="1826936"/>
            <a:ext cx="2859436" cy="545279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 HỌC KÌ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t="41659" r="556" b="51247"/>
          <a:stretch/>
        </p:blipFill>
        <p:spPr>
          <a:xfrm>
            <a:off x="469977" y="1169117"/>
            <a:ext cx="5753368" cy="617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926" y="124775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3071" y="13044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7501" y="1226192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6848" y="12589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760" y="1265915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8128" y="12589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1729" y="122619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7371" y="1304424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5577" y="1257511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0050" y="1242507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09199" y="1306570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8644" y="1350388"/>
            <a:ext cx="3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7817" y="2622779"/>
            <a:ext cx="6256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tên: ………………………………………..      Lớp: ………………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2251" y="5118312"/>
            <a:ext cx="55288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Những mục tiêu con đã đạt được trong học kì 1 là:</a:t>
            </a:r>
          </a:p>
          <a:p>
            <a:pPr algn="just">
              <a:lnSpc>
                <a:spcPct val="150000"/>
              </a:lnSpc>
            </a:pP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  <a:p>
            <a:pPr algn="just">
              <a:lnSpc>
                <a:spcPct val="150000"/>
              </a:lnSpc>
            </a:pP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……………………………………………………………………………....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74541" y="8890340"/>
            <a:ext cx="1321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MỤC TIÊU</a:t>
            </a:r>
          </a:p>
          <a:p>
            <a:pPr algn="ctr"/>
            <a:r>
              <a:rPr lang="en-US" sz="20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HỌC KÌ 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53504" y="644641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44650" y="6484828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82962" y="756239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62337" y="7269686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75685" y="7301847"/>
            <a:ext cx="732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số 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5035" y="6879048"/>
            <a:ext cx="2617302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học kì 2 con mong: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1056" y="7378605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3804" y="768396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6552" y="7989321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9300" y="8294679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2048" y="8600037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4796" y="8905395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7544" y="9210753"/>
            <a:ext cx="3889748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79" y="157050"/>
            <a:ext cx="1452686" cy="1057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0304" y="8906545"/>
            <a:ext cx="1215755" cy="715405"/>
          </a:xfrm>
          <a:prstGeom prst="rect">
            <a:avLst/>
          </a:prstGeom>
        </p:spPr>
      </p:pic>
      <p:pic>
        <p:nvPicPr>
          <p:cNvPr id="3082" name="Picture 10" descr="https://o.remove.bg/downloads/4b7615c2-ac87-4ed5-b991-6d8d5bb1baf9/9992231b800b5f9efdefdaf11219863b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4"/>
          <a:stretch/>
        </p:blipFill>
        <p:spPr bwMode="auto">
          <a:xfrm>
            <a:off x="1330506" y="3046121"/>
            <a:ext cx="3106321" cy="242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o.remove.bg/downloads/d79edf1a-19b5-4530-9afb-19a61fc93602/pngtree-cartoon-arrow-hand-drawn-arrows-arrow-creative-arrow-png-image_389840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1589">
            <a:off x="-469864" y="2357425"/>
            <a:ext cx="2930943" cy="31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620527" y="3930221"/>
            <a:ext cx="512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69142" y="3819493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44274" y="3446808"/>
            <a:ext cx="451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</a:p>
          <a:p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06526" y="3214735"/>
            <a:ext cx="5132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</a:p>
          <a:p>
            <a:pPr algn="ctr"/>
            <a:r>
              <a:rPr lang="en-US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 học</a:t>
            </a:r>
          </a:p>
        </p:txBody>
      </p:sp>
      <p:pic>
        <p:nvPicPr>
          <p:cNvPr id="61" name="Picture 10" descr="https://o.remove.bg/downloads/4b7615c2-ac87-4ed5-b991-6d8d5bb1baf9/9992231b800b5f9efdefdaf11219863b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t="22094" r="1"/>
          <a:stretch/>
        </p:blipFill>
        <p:spPr bwMode="auto">
          <a:xfrm>
            <a:off x="4221508" y="3037744"/>
            <a:ext cx="1658156" cy="242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264312" y="3797323"/>
            <a:ext cx="763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và Địa lý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15792" y="3212135"/>
            <a:ext cx="597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</a:p>
          <a:p>
            <a:pPr algn="ctr"/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</a:p>
        </p:txBody>
      </p:sp>
      <p:sp>
        <p:nvSpPr>
          <p:cNvPr id="25" name="TextBox 24"/>
          <p:cNvSpPr txBox="1"/>
          <p:nvPr/>
        </p:nvSpPr>
        <p:spPr>
          <a:xfrm rot="20818932">
            <a:off x="114173" y="3765124"/>
            <a:ext cx="1603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QUẢ </a:t>
            </a:r>
          </a:p>
          <a:p>
            <a:pPr algn="ctr"/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TẬP HỌC KÌ 1</a:t>
            </a:r>
          </a:p>
        </p:txBody>
      </p:sp>
    </p:spTree>
    <p:extLst>
      <p:ext uri="{BB962C8B-B14F-4D97-AF65-F5344CB8AC3E}">
        <p14:creationId xmlns:p14="http://schemas.microsoft.com/office/powerpoint/2010/main" val="137839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1" name="Google Shape;2731;p46"/>
          <p:cNvGrpSpPr/>
          <p:nvPr/>
        </p:nvGrpSpPr>
        <p:grpSpPr>
          <a:xfrm>
            <a:off x="1171781" y="5221773"/>
            <a:ext cx="572569" cy="805481"/>
            <a:chOff x="1562375" y="2930113"/>
            <a:chExt cx="763425" cy="1073975"/>
          </a:xfrm>
        </p:grpSpPr>
        <p:sp>
          <p:nvSpPr>
            <p:cNvPr id="2732" name="Google Shape;2732;p46"/>
            <p:cNvSpPr/>
            <p:nvPr/>
          </p:nvSpPr>
          <p:spPr>
            <a:xfrm>
              <a:off x="2132300" y="29301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783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33" name="Google Shape;2733;p46"/>
            <p:cNvSpPr/>
            <p:nvPr/>
          </p:nvSpPr>
          <p:spPr>
            <a:xfrm>
              <a:off x="2056100" y="38201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783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734" name="Google Shape;2734;p46"/>
            <p:cNvSpPr/>
            <p:nvPr/>
          </p:nvSpPr>
          <p:spPr>
            <a:xfrm>
              <a:off x="1562375" y="34850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783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ea typeface="微软雅黑"/>
                <a:cs typeface="Arial"/>
                <a:sym typeface="Arial"/>
              </a:endParaRPr>
            </a:p>
          </p:txBody>
        </p:sp>
      </p:grpSp>
      <p:sp>
        <p:nvSpPr>
          <p:cNvPr id="36" name="矩形 32">
            <a:extLst>
              <a:ext uri="{FF2B5EF4-FFF2-40B4-BE49-F238E27FC236}">
                <a16:creationId xmlns:a16="http://schemas.microsoft.com/office/drawing/2014/main" id="{84FD5EC6-F5AC-9FD9-B475-A82C5D54701D}"/>
              </a:ext>
            </a:extLst>
          </p:cNvPr>
          <p:cNvSpPr/>
          <p:nvPr/>
        </p:nvSpPr>
        <p:spPr>
          <a:xfrm>
            <a:off x="5003498" y="3404672"/>
            <a:ext cx="1737498" cy="542381"/>
          </a:xfrm>
          <a:prstGeom prst="roundRect">
            <a:avLst/>
          </a:prstGeom>
          <a:solidFill>
            <a:schemeClr val="accent6">
              <a:alpha val="55000"/>
            </a:schemeClr>
          </a:solidFill>
          <a:ln w="38100" cmpd="sng"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685783">
              <a:buClr>
                <a:srgbClr val="000000"/>
              </a:buClr>
              <a:defRPr/>
            </a:pPr>
            <a:endParaRPr sz="3000" kern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677" y="3464166"/>
            <a:ext cx="2358171" cy="851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Right Arrow 1"/>
          <p:cNvSpPr/>
          <p:nvPr/>
        </p:nvSpPr>
        <p:spPr>
          <a:xfrm>
            <a:off x="4958428" y="4074891"/>
            <a:ext cx="445121" cy="240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  <a:latin typeface="等线"/>
              <a:ea typeface="微软雅黑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9594" y="3442144"/>
            <a:ext cx="173957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350">
              <a:defRPr/>
            </a:pPr>
            <a:r>
              <a:rPr lang="en-US" sz="1350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Bước 1:</a:t>
            </a:r>
          </a:p>
          <a:p>
            <a:pPr defTabSz="514350">
              <a:defRPr/>
            </a:pPr>
            <a:r>
              <a:rPr lang="en-US" sz="1350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Mở zalo bấm vào đây</a:t>
            </a:r>
            <a:endParaRPr lang="en-US" sz="1350" kern="0" dirty="0">
              <a:solidFill>
                <a:sysClr val="windowText" lastClr="000000"/>
              </a:solidFill>
              <a:latin typeface="等线"/>
              <a:ea typeface="微软雅黑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4638" y="6515611"/>
            <a:ext cx="4745210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350">
              <a:defRPr/>
            </a:pPr>
            <a:r>
              <a:rPr lang="en-US" sz="1575" b="1" kern="0" dirty="0">
                <a:solidFill>
                  <a:srgbClr val="C00000"/>
                </a:solidFill>
                <a:latin typeface="Bahnschrift SemiBold Condensed" panose="020B0502040204020203" pitchFamily="34" charset="0"/>
                <a:ea typeface="Cambria" panose="02040503050406030204" pitchFamily="18" charset="0"/>
                <a:sym typeface="Wingdings" panose="05000000000000000000" pitchFamily="2" charset="2"/>
              </a:rPr>
              <a:t> Mời bạn  QUYÉT MÃ ZALO vào nhóm zalo tài liệu tiểu học miễn phí</a:t>
            </a:r>
            <a:endParaRPr lang="en-US" sz="1575" b="1" kern="0" dirty="0">
              <a:solidFill>
                <a:sysClr val="windowText" lastClr="000000"/>
              </a:solidFill>
              <a:latin typeface="Bahnschrift SemiBold Condensed" panose="020B0502040204020203" pitchFamily="34" charset="0"/>
              <a:ea typeface="微软雅黑"/>
            </a:endParaRPr>
          </a:p>
        </p:txBody>
      </p:sp>
      <p:sp>
        <p:nvSpPr>
          <p:cNvPr id="45" name="矩形 32">
            <a:extLst>
              <a:ext uri="{FF2B5EF4-FFF2-40B4-BE49-F238E27FC236}">
                <a16:creationId xmlns:a16="http://schemas.microsoft.com/office/drawing/2014/main" id="{84FD5EC6-F5AC-9FD9-B475-A82C5D54701D}"/>
              </a:ext>
            </a:extLst>
          </p:cNvPr>
          <p:cNvSpPr/>
          <p:nvPr/>
        </p:nvSpPr>
        <p:spPr>
          <a:xfrm>
            <a:off x="5066598" y="4928722"/>
            <a:ext cx="1712284" cy="709283"/>
          </a:xfrm>
          <a:prstGeom prst="roundRect">
            <a:avLst/>
          </a:prstGeom>
          <a:solidFill>
            <a:schemeClr val="accent6">
              <a:alpha val="55000"/>
            </a:schemeClr>
          </a:solidFill>
          <a:ln w="38100" cmpd="sng">
            <a:solidFill>
              <a:schemeClr val="accent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685783">
              <a:buClr>
                <a:srgbClr val="000000"/>
              </a:buClr>
              <a:defRPr/>
            </a:pPr>
            <a:endParaRPr sz="3000" kern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98711" y="4954088"/>
            <a:ext cx="158017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1350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Bước 2:</a:t>
            </a:r>
          </a:p>
          <a:p>
            <a:pPr defTabSz="514350">
              <a:defRPr/>
            </a:pPr>
            <a:r>
              <a:rPr lang="en-US" sz="1350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Di chuyển camera vào đây</a:t>
            </a:r>
            <a:endParaRPr lang="en-US" sz="1350" kern="0" dirty="0">
              <a:solidFill>
                <a:sysClr val="windowText" lastClr="000000"/>
              </a:solidFill>
              <a:latin typeface="等线"/>
              <a:ea typeface="微软雅黑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17" y="4243642"/>
            <a:ext cx="2178358" cy="2202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8429" y="5838404"/>
            <a:ext cx="194796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57175"/>
            <a:r>
              <a:rPr lang="en-US" sz="1013" b="1" dirty="0">
                <a:solidFill>
                  <a:srgbClr val="002060"/>
                </a:solidFill>
                <a:latin typeface="等线"/>
                <a:ea typeface="微软雅黑"/>
              </a:rPr>
              <a:t>https://zalo.me/g/nxyzmy542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2946FF3-FA58-C037-CD51-14C452C01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3" y="5823707"/>
            <a:ext cx="1521195" cy="105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13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4383"/>
      </a:accent1>
      <a:accent2>
        <a:srgbClr val="EB6799"/>
      </a:accent2>
      <a:accent3>
        <a:srgbClr val="E3256D"/>
      </a:accent3>
      <a:accent4>
        <a:srgbClr val="EB679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626</Words>
  <Application>Microsoft Office PowerPoint</Application>
  <PresentationFormat>A4 Paper (210x297 mm)</PresentationFormat>
  <Paragraphs>264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微软雅黑</vt:lpstr>
      <vt:lpstr>Amatic SC</vt:lpstr>
      <vt:lpstr>Arial</vt:lpstr>
      <vt:lpstr>Bahnschrift SemiBold Condensed</vt:lpstr>
      <vt:lpstr>Calibri</vt:lpstr>
      <vt:lpstr>Calibri Light</vt:lpstr>
      <vt:lpstr>Cambria</vt:lpstr>
      <vt:lpstr>等线</vt:lpstr>
      <vt:lpstr>Nunito</vt:lpstr>
      <vt:lpstr>Times New Roman</vt:lpstr>
      <vt:lpstr>Wingdings</vt:lpstr>
      <vt:lpstr>印品黑体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22</cp:revision>
  <dcterms:created xsi:type="dcterms:W3CDTF">2023-01-01T10:51:31Z</dcterms:created>
  <dcterms:modified xsi:type="dcterms:W3CDTF">2024-04-26T01:27:17Z</dcterms:modified>
</cp:coreProperties>
</file>