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2" r:id="rId2"/>
    <p:sldId id="263" r:id="rId3"/>
  </p:sldIdLst>
  <p:sldSz cx="6858000" cy="9906000" type="A4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FF"/>
    <a:srgbClr val="FCA2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>
        <p:scale>
          <a:sx n="60" d="100"/>
          <a:sy n="60" d="100"/>
        </p:scale>
        <p:origin x="1876" y="-110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BEE1D-2DC2-4F31-AFBC-12B2B00C5D69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35126-EEE9-4090-BC76-2623BDD192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548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BEE1D-2DC2-4F31-AFBC-12B2B00C5D69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35126-EEE9-4090-BC76-2623BDD192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283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BEE1D-2DC2-4F31-AFBC-12B2B00C5D69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35126-EEE9-4090-BC76-2623BDD192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875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BEE1D-2DC2-4F31-AFBC-12B2B00C5D69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35126-EEE9-4090-BC76-2623BDD192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71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BEE1D-2DC2-4F31-AFBC-12B2B00C5D69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35126-EEE9-4090-BC76-2623BDD192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927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BEE1D-2DC2-4F31-AFBC-12B2B00C5D69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35126-EEE9-4090-BC76-2623BDD192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164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BEE1D-2DC2-4F31-AFBC-12B2B00C5D69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35126-EEE9-4090-BC76-2623BDD192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695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BEE1D-2DC2-4F31-AFBC-12B2B00C5D69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35126-EEE9-4090-BC76-2623BDD192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000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BEE1D-2DC2-4F31-AFBC-12B2B00C5D69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35126-EEE9-4090-BC76-2623BDD192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109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BEE1D-2DC2-4F31-AFBC-12B2B00C5D69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35126-EEE9-4090-BC76-2623BDD192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670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BEE1D-2DC2-4F31-AFBC-12B2B00C5D69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35126-EEE9-4090-BC76-2623BDD192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43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BEE1D-2DC2-4F31-AFBC-12B2B00C5D69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35126-EEE9-4090-BC76-2623BDD192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374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3.svg"/><Relationship Id="rId18" Type="http://schemas.openxmlformats.org/officeDocument/2006/relationships/image" Target="../media/image9.png"/><Relationship Id="rId26" Type="http://schemas.openxmlformats.org/officeDocument/2006/relationships/image" Target="../media/image13.png"/><Relationship Id="rId3" Type="http://schemas.openxmlformats.org/officeDocument/2006/relationships/image" Target="../media/image3.svg"/><Relationship Id="rId21" Type="http://schemas.openxmlformats.org/officeDocument/2006/relationships/image" Target="../media/image21.svg"/><Relationship Id="rId7" Type="http://schemas.openxmlformats.org/officeDocument/2006/relationships/image" Target="../media/image7.svg"/><Relationship Id="rId12" Type="http://schemas.openxmlformats.org/officeDocument/2006/relationships/image" Target="../media/image6.png"/><Relationship Id="rId17" Type="http://schemas.openxmlformats.org/officeDocument/2006/relationships/image" Target="../media/image17.svg"/><Relationship Id="rId25" Type="http://schemas.openxmlformats.org/officeDocument/2006/relationships/image" Target="../media/image25.svg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20" Type="http://schemas.openxmlformats.org/officeDocument/2006/relationships/image" Target="../media/image10.png"/><Relationship Id="rId29" Type="http://schemas.openxmlformats.org/officeDocument/2006/relationships/image" Target="../media/image29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11.svg"/><Relationship Id="rId24" Type="http://schemas.openxmlformats.org/officeDocument/2006/relationships/image" Target="../media/image12.png"/><Relationship Id="rId5" Type="http://schemas.openxmlformats.org/officeDocument/2006/relationships/image" Target="../media/image5.svg"/><Relationship Id="rId15" Type="http://schemas.openxmlformats.org/officeDocument/2006/relationships/image" Target="../media/image15.svg"/><Relationship Id="rId23" Type="http://schemas.openxmlformats.org/officeDocument/2006/relationships/image" Target="../media/image23.svg"/><Relationship Id="rId28" Type="http://schemas.openxmlformats.org/officeDocument/2006/relationships/image" Target="../media/image14.png"/><Relationship Id="rId10" Type="http://schemas.openxmlformats.org/officeDocument/2006/relationships/image" Target="../media/image5.png"/><Relationship Id="rId19" Type="http://schemas.openxmlformats.org/officeDocument/2006/relationships/image" Target="../media/image19.svg"/><Relationship Id="rId4" Type="http://schemas.openxmlformats.org/officeDocument/2006/relationships/image" Target="../media/image2.png"/><Relationship Id="rId9" Type="http://schemas.openxmlformats.org/officeDocument/2006/relationships/image" Target="../media/image9.svg"/><Relationship Id="rId14" Type="http://schemas.openxmlformats.org/officeDocument/2006/relationships/image" Target="../media/image7.png"/><Relationship Id="rId22" Type="http://schemas.openxmlformats.org/officeDocument/2006/relationships/image" Target="../media/image11.png"/><Relationship Id="rId27" Type="http://schemas.openxmlformats.org/officeDocument/2006/relationships/image" Target="../media/image27.svg"/><Relationship Id="rId30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3.svg"/><Relationship Id="rId18" Type="http://schemas.openxmlformats.org/officeDocument/2006/relationships/image" Target="../media/image9.png"/><Relationship Id="rId26" Type="http://schemas.openxmlformats.org/officeDocument/2006/relationships/image" Target="../media/image13.png"/><Relationship Id="rId3" Type="http://schemas.openxmlformats.org/officeDocument/2006/relationships/image" Target="../media/image3.svg"/><Relationship Id="rId21" Type="http://schemas.openxmlformats.org/officeDocument/2006/relationships/image" Target="../media/image21.svg"/><Relationship Id="rId7" Type="http://schemas.openxmlformats.org/officeDocument/2006/relationships/image" Target="../media/image7.svg"/><Relationship Id="rId12" Type="http://schemas.openxmlformats.org/officeDocument/2006/relationships/image" Target="../media/image6.png"/><Relationship Id="rId17" Type="http://schemas.openxmlformats.org/officeDocument/2006/relationships/image" Target="../media/image17.svg"/><Relationship Id="rId25" Type="http://schemas.openxmlformats.org/officeDocument/2006/relationships/image" Target="../media/image25.svg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20" Type="http://schemas.openxmlformats.org/officeDocument/2006/relationships/image" Target="../media/image10.png"/><Relationship Id="rId29" Type="http://schemas.openxmlformats.org/officeDocument/2006/relationships/image" Target="../media/image29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11.svg"/><Relationship Id="rId24" Type="http://schemas.openxmlformats.org/officeDocument/2006/relationships/image" Target="../media/image12.png"/><Relationship Id="rId5" Type="http://schemas.openxmlformats.org/officeDocument/2006/relationships/image" Target="../media/image5.svg"/><Relationship Id="rId15" Type="http://schemas.openxmlformats.org/officeDocument/2006/relationships/image" Target="../media/image15.svg"/><Relationship Id="rId23" Type="http://schemas.openxmlformats.org/officeDocument/2006/relationships/image" Target="../media/image23.svg"/><Relationship Id="rId28" Type="http://schemas.openxmlformats.org/officeDocument/2006/relationships/image" Target="../media/image14.png"/><Relationship Id="rId10" Type="http://schemas.openxmlformats.org/officeDocument/2006/relationships/image" Target="../media/image5.png"/><Relationship Id="rId19" Type="http://schemas.openxmlformats.org/officeDocument/2006/relationships/image" Target="../media/image19.svg"/><Relationship Id="rId4" Type="http://schemas.openxmlformats.org/officeDocument/2006/relationships/image" Target="../media/image2.png"/><Relationship Id="rId9" Type="http://schemas.openxmlformats.org/officeDocument/2006/relationships/image" Target="../media/image9.svg"/><Relationship Id="rId14" Type="http://schemas.openxmlformats.org/officeDocument/2006/relationships/image" Target="../media/image7.png"/><Relationship Id="rId22" Type="http://schemas.openxmlformats.org/officeDocument/2006/relationships/image" Target="../media/image11.png"/><Relationship Id="rId27" Type="http://schemas.openxmlformats.org/officeDocument/2006/relationships/image" Target="../media/image27.svg"/><Relationship Id="rId30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5882159" y="6199427"/>
            <a:ext cx="1823404" cy="1625109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>
            <a:off x="-1060767" y="6356860"/>
            <a:ext cx="1455079" cy="2163686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>
            <a:off x="-915579" y="2096797"/>
            <a:ext cx="1601697" cy="1846336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>
            <a:off x="-628204" y="4504102"/>
            <a:ext cx="1372235" cy="1518379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1"/>
              </a:ext>
            </a:extLst>
          </a:blip>
          <a:srcRect/>
          <a:stretch>
            <a:fillRect/>
          </a:stretch>
        </p:blipFill>
        <p:spPr>
          <a:xfrm>
            <a:off x="3430588" y="8745411"/>
            <a:ext cx="1919051" cy="2117574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3"/>
              </a:ext>
            </a:extLst>
          </a:blip>
          <a:srcRect/>
          <a:stretch>
            <a:fillRect/>
          </a:stretch>
        </p:blipFill>
        <p:spPr>
          <a:xfrm>
            <a:off x="5747206" y="-944297"/>
            <a:ext cx="1614262" cy="2089660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5"/>
              </a:ext>
            </a:extLst>
          </a:blip>
          <a:srcRect/>
          <a:stretch>
            <a:fillRect/>
          </a:stretch>
        </p:blipFill>
        <p:spPr>
          <a:xfrm>
            <a:off x="-921104" y="8569081"/>
            <a:ext cx="1757161" cy="1902204"/>
          </a:xfrm>
          <a:prstGeom prst="rect">
            <a:avLst/>
          </a:prstGeom>
        </p:spPr>
      </p:pic>
      <p:pic>
        <p:nvPicPr>
          <p:cNvPr id="9" name="Picture 9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7"/>
              </a:ext>
            </a:extLst>
          </a:blip>
          <a:srcRect/>
          <a:stretch>
            <a:fillRect/>
          </a:stretch>
        </p:blipFill>
        <p:spPr>
          <a:xfrm>
            <a:off x="6175059" y="1314419"/>
            <a:ext cx="1780662" cy="1564758"/>
          </a:xfrm>
          <a:prstGeom prst="rect">
            <a:avLst/>
          </a:prstGeom>
        </p:spPr>
      </p:pic>
      <p:pic>
        <p:nvPicPr>
          <p:cNvPr id="10" name="Picture 10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9"/>
              </a:ext>
            </a:extLst>
          </a:blip>
          <a:srcRect/>
          <a:stretch>
            <a:fillRect/>
          </a:stretch>
        </p:blipFill>
        <p:spPr>
          <a:xfrm>
            <a:off x="-979018" y="-99970"/>
            <a:ext cx="1815074" cy="1642643"/>
          </a:xfrm>
          <a:prstGeom prst="rect">
            <a:avLst/>
          </a:prstGeom>
        </p:spPr>
      </p:pic>
      <p:pic>
        <p:nvPicPr>
          <p:cNvPr id="11" name="Picture 11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1"/>
              </a:ext>
            </a:extLst>
          </a:blip>
          <a:srcRect/>
          <a:stretch>
            <a:fillRect/>
          </a:stretch>
        </p:blipFill>
        <p:spPr>
          <a:xfrm flipH="1">
            <a:off x="5882159" y="8232068"/>
            <a:ext cx="1958035" cy="1772022"/>
          </a:xfrm>
          <a:prstGeom prst="rect">
            <a:avLst/>
          </a:prstGeom>
        </p:spPr>
      </p:pic>
      <p:pic>
        <p:nvPicPr>
          <p:cNvPr id="12" name="Picture 12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3"/>
              </a:ext>
            </a:extLst>
          </a:blip>
          <a:srcRect/>
          <a:stretch>
            <a:fillRect/>
          </a:stretch>
        </p:blipFill>
        <p:spPr>
          <a:xfrm rot="-1470531">
            <a:off x="1084678" y="-645676"/>
            <a:ext cx="1352504" cy="1492418"/>
          </a:xfrm>
          <a:prstGeom prst="rect">
            <a:avLst/>
          </a:prstGeom>
        </p:spPr>
      </p:pic>
      <p:pic>
        <p:nvPicPr>
          <p:cNvPr id="13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>
            <a:off x="6175059" y="3183944"/>
            <a:ext cx="1372235" cy="1518379"/>
          </a:xfrm>
          <a:prstGeom prst="rect">
            <a:avLst/>
          </a:prstGeom>
        </p:spPr>
      </p:pic>
      <p:pic>
        <p:nvPicPr>
          <p:cNvPr id="14" name="Picture 14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5"/>
              </a:ext>
            </a:extLst>
          </a:blip>
          <a:srcRect/>
          <a:stretch>
            <a:fillRect/>
          </a:stretch>
        </p:blipFill>
        <p:spPr>
          <a:xfrm rot="6689449">
            <a:off x="2911879" y="-698795"/>
            <a:ext cx="1075096" cy="1598656"/>
          </a:xfrm>
          <a:prstGeom prst="rect">
            <a:avLst/>
          </a:prstGeom>
        </p:spPr>
      </p:pic>
      <p:pic>
        <p:nvPicPr>
          <p:cNvPr id="15" name="Picture 15"/>
          <p:cNvPicPr>
            <a:picLocks noChangeAspect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7"/>
              </a:ext>
            </a:extLst>
          </a:blip>
          <a:srcRect/>
          <a:stretch>
            <a:fillRect/>
          </a:stretch>
        </p:blipFill>
        <p:spPr>
          <a:xfrm rot="1529509" flipH="1">
            <a:off x="1287400" y="8754784"/>
            <a:ext cx="1398403" cy="1810230"/>
          </a:xfrm>
          <a:prstGeom prst="rect">
            <a:avLst/>
          </a:prstGeom>
        </p:spPr>
      </p:pic>
      <p:pic>
        <p:nvPicPr>
          <p:cNvPr id="16" name="Picture 16"/>
          <p:cNvPicPr>
            <a:picLocks noChangeAspect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9"/>
              </a:ext>
            </a:extLst>
          </a:blip>
          <a:srcRect/>
          <a:stretch>
            <a:fillRect/>
          </a:stretch>
        </p:blipFill>
        <p:spPr>
          <a:xfrm>
            <a:off x="4739530" y="-331547"/>
            <a:ext cx="751989" cy="1118198"/>
          </a:xfrm>
          <a:prstGeom prst="rect">
            <a:avLst/>
          </a:prstGeom>
        </p:spPr>
      </p:pic>
      <p:pic>
        <p:nvPicPr>
          <p:cNvPr id="17" name="Picture 17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1"/>
              </a:ext>
            </a:extLst>
          </a:blip>
          <a:srcRect/>
          <a:stretch>
            <a:fillRect/>
          </a:stretch>
        </p:blipFill>
        <p:spPr>
          <a:xfrm flipH="1">
            <a:off x="6175059" y="4952365"/>
            <a:ext cx="959526" cy="1058787"/>
          </a:xfrm>
          <a:prstGeom prst="rect">
            <a:avLst/>
          </a:prstGeom>
        </p:spPr>
      </p:pic>
      <p:grpSp>
        <p:nvGrpSpPr>
          <p:cNvPr id="18" name="Group 18"/>
          <p:cNvGrpSpPr/>
          <p:nvPr/>
        </p:nvGrpSpPr>
        <p:grpSpPr>
          <a:xfrm>
            <a:off x="164473" y="60657"/>
            <a:ext cx="6514873" cy="9601196"/>
            <a:chOff x="0" y="-66675"/>
            <a:chExt cx="2572585" cy="3791309"/>
          </a:xfrm>
        </p:grpSpPr>
        <p:sp>
          <p:nvSpPr>
            <p:cNvPr id="19" name="Freeform 19"/>
            <p:cNvSpPr/>
            <p:nvPr/>
          </p:nvSpPr>
          <p:spPr>
            <a:xfrm>
              <a:off x="21345" y="0"/>
              <a:ext cx="2551240" cy="3724634"/>
            </a:xfrm>
            <a:custGeom>
              <a:avLst/>
              <a:gdLst/>
              <a:ahLst/>
              <a:cxnLst/>
              <a:rect l="l" t="t" r="r" b="b"/>
              <a:pathLst>
                <a:path w="2551240" h="3724634">
                  <a:moveTo>
                    <a:pt x="40238" y="0"/>
                  </a:moveTo>
                  <a:lnTo>
                    <a:pt x="2511002" y="0"/>
                  </a:lnTo>
                  <a:cubicBezTo>
                    <a:pt x="2533225" y="0"/>
                    <a:pt x="2551240" y="18015"/>
                    <a:pt x="2551240" y="40238"/>
                  </a:cubicBezTo>
                  <a:lnTo>
                    <a:pt x="2551240" y="3684396"/>
                  </a:lnTo>
                  <a:cubicBezTo>
                    <a:pt x="2551240" y="3695067"/>
                    <a:pt x="2547001" y="3705302"/>
                    <a:pt x="2539455" y="3712849"/>
                  </a:cubicBezTo>
                  <a:cubicBezTo>
                    <a:pt x="2531909" y="3720395"/>
                    <a:pt x="2521674" y="3724634"/>
                    <a:pt x="2511002" y="3724634"/>
                  </a:cubicBezTo>
                  <a:lnTo>
                    <a:pt x="40238" y="3724634"/>
                  </a:lnTo>
                  <a:cubicBezTo>
                    <a:pt x="18015" y="3724634"/>
                    <a:pt x="0" y="3706619"/>
                    <a:pt x="0" y="3684396"/>
                  </a:cubicBezTo>
                  <a:lnTo>
                    <a:pt x="0" y="40238"/>
                  </a:lnTo>
                  <a:cubicBezTo>
                    <a:pt x="0" y="29566"/>
                    <a:pt x="4239" y="19332"/>
                    <a:pt x="11786" y="11786"/>
                  </a:cubicBezTo>
                  <a:cubicBezTo>
                    <a:pt x="19332" y="4239"/>
                    <a:pt x="29566" y="0"/>
                    <a:pt x="40238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0" name="TextBox 20"/>
            <p:cNvSpPr txBox="1"/>
            <p:nvPr/>
          </p:nvSpPr>
          <p:spPr>
            <a:xfrm>
              <a:off x="0" y="-66675"/>
              <a:ext cx="812800" cy="879475"/>
            </a:xfrm>
            <a:prstGeom prst="rect">
              <a:avLst/>
            </a:prstGeom>
          </p:spPr>
          <p:txBody>
            <a:bodyPr lIns="46104" tIns="46104" rIns="46104" bIns="46104" rtlCol="0" anchor="ctr"/>
            <a:lstStyle/>
            <a:p>
              <a:pPr algn="ctr">
                <a:lnSpc>
                  <a:spcPts val="1779"/>
                </a:lnSpc>
              </a:pPr>
              <a:endParaRPr sz="1634"/>
            </a:p>
          </p:txBody>
        </p:sp>
      </p:grp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B70FB5DF-6808-4734-AA02-F148C28DF801}"/>
              </a:ext>
            </a:extLst>
          </p:cNvPr>
          <p:cNvSpPr/>
          <p:nvPr/>
        </p:nvSpPr>
        <p:spPr>
          <a:xfrm>
            <a:off x="541959" y="457693"/>
            <a:ext cx="5705845" cy="618366"/>
          </a:xfrm>
          <a:prstGeom prst="roundRect">
            <a:avLst/>
          </a:prstGeom>
          <a:solidFill>
            <a:srgbClr val="99CCFF"/>
          </a:solidFill>
          <a:ln>
            <a:solidFill>
              <a:srgbClr val="99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34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14E3C646-AB5C-42CC-8F2C-FA0374B9E571}"/>
              </a:ext>
            </a:extLst>
          </p:cNvPr>
          <p:cNvSpPr txBox="1"/>
          <p:nvPr/>
        </p:nvSpPr>
        <p:spPr>
          <a:xfrm>
            <a:off x="1555690" y="506353"/>
            <a:ext cx="4405766" cy="6509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30" dirty="0" err="1">
                <a:solidFill>
                  <a:schemeClr val="accent2">
                    <a:lumMod val="75000"/>
                  </a:schemeClr>
                </a:solidFill>
                <a:latin typeface="UVN Banh Mi" pitchFamily="2" charset="0"/>
              </a:rPr>
              <a:t>KẾT</a:t>
            </a:r>
            <a:r>
              <a:rPr lang="en-US" sz="3630" dirty="0">
                <a:solidFill>
                  <a:schemeClr val="accent2">
                    <a:lumMod val="75000"/>
                  </a:schemeClr>
                </a:solidFill>
                <a:latin typeface="UVN Banh Mi" pitchFamily="2" charset="0"/>
              </a:rPr>
              <a:t> </a:t>
            </a:r>
            <a:r>
              <a:rPr lang="en-US" sz="3630" dirty="0" err="1">
                <a:solidFill>
                  <a:schemeClr val="accent2">
                    <a:lumMod val="75000"/>
                  </a:schemeClr>
                </a:solidFill>
                <a:latin typeface="UVN Banh Mi" pitchFamily="2" charset="0"/>
              </a:rPr>
              <a:t>QUẢ</a:t>
            </a:r>
            <a:r>
              <a:rPr lang="en-US" sz="3630" dirty="0">
                <a:solidFill>
                  <a:schemeClr val="accent2">
                    <a:lumMod val="75000"/>
                  </a:schemeClr>
                </a:solidFill>
                <a:latin typeface="UVN Banh Mi" pitchFamily="2" charset="0"/>
              </a:rPr>
              <a:t> </a:t>
            </a:r>
            <a:r>
              <a:rPr lang="en-US" sz="3630" dirty="0" err="1">
                <a:solidFill>
                  <a:schemeClr val="accent2">
                    <a:lumMod val="75000"/>
                  </a:schemeClr>
                </a:solidFill>
                <a:latin typeface="UVN Banh Mi" pitchFamily="2" charset="0"/>
              </a:rPr>
              <a:t>CUỐI</a:t>
            </a:r>
            <a:r>
              <a:rPr lang="en-US" sz="3630" dirty="0">
                <a:solidFill>
                  <a:schemeClr val="accent2">
                    <a:lumMod val="75000"/>
                  </a:schemeClr>
                </a:solidFill>
                <a:latin typeface="UVN Banh Mi" pitchFamily="2" charset="0"/>
              </a:rPr>
              <a:t> </a:t>
            </a:r>
            <a:r>
              <a:rPr lang="en-US" sz="3630" dirty="0" err="1">
                <a:solidFill>
                  <a:schemeClr val="accent2">
                    <a:lumMod val="75000"/>
                  </a:schemeClr>
                </a:solidFill>
                <a:latin typeface="UVN Banh Mi" pitchFamily="2" charset="0"/>
              </a:rPr>
              <a:t>KÌ</a:t>
            </a:r>
            <a:r>
              <a:rPr lang="en-US" sz="3630" dirty="0">
                <a:solidFill>
                  <a:schemeClr val="accent2">
                    <a:lumMod val="75000"/>
                  </a:schemeClr>
                </a:solidFill>
                <a:latin typeface="UVN Banh Mi" pitchFamily="2" charset="0"/>
              </a:rPr>
              <a:t> 2</a:t>
            </a:r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5B634E31-E723-4A29-A75A-0E42B634B6E4}"/>
              </a:ext>
            </a:extLst>
          </p:cNvPr>
          <p:cNvCxnSpPr/>
          <p:nvPr/>
        </p:nvCxnSpPr>
        <p:spPr>
          <a:xfrm>
            <a:off x="1482254" y="1542672"/>
            <a:ext cx="325727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050DEC09-5E88-49F8-BAF6-CC4400C949B9}"/>
              </a:ext>
            </a:extLst>
          </p:cNvPr>
          <p:cNvCxnSpPr>
            <a:cxnSpLocks/>
          </p:cNvCxnSpPr>
          <p:nvPr/>
        </p:nvCxnSpPr>
        <p:spPr>
          <a:xfrm>
            <a:off x="5228493" y="1547767"/>
            <a:ext cx="94656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7" name="Group 186">
            <a:extLst>
              <a:ext uri="{FF2B5EF4-FFF2-40B4-BE49-F238E27FC236}">
                <a16:creationId xmlns:a16="http://schemas.microsoft.com/office/drawing/2014/main" id="{6E8AF297-2B12-4EB3-B571-0B85C498F8C2}"/>
              </a:ext>
            </a:extLst>
          </p:cNvPr>
          <p:cNvGrpSpPr/>
          <p:nvPr/>
        </p:nvGrpSpPr>
        <p:grpSpPr>
          <a:xfrm>
            <a:off x="608389" y="1768498"/>
            <a:ext cx="5321606" cy="7324038"/>
            <a:chOff x="429578" y="1760750"/>
            <a:chExt cx="6051689" cy="8279501"/>
          </a:xfrm>
        </p:grpSpPr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1880281A-3F35-4A52-9E0D-F6F0E09BEC31}"/>
                </a:ext>
              </a:extLst>
            </p:cNvPr>
            <p:cNvGrpSpPr/>
            <p:nvPr/>
          </p:nvGrpSpPr>
          <p:grpSpPr>
            <a:xfrm>
              <a:off x="564412" y="2428267"/>
              <a:ext cx="1512000" cy="546392"/>
              <a:chOff x="536496" y="2833481"/>
              <a:chExt cx="1512000" cy="702777"/>
            </a:xfrm>
          </p:grpSpPr>
          <p:sp>
            <p:nvSpPr>
              <p:cNvPr id="78" name="Rectangle: Rounded Corners 77">
                <a:extLst>
                  <a:ext uri="{FF2B5EF4-FFF2-40B4-BE49-F238E27FC236}">
                    <a16:creationId xmlns:a16="http://schemas.microsoft.com/office/drawing/2014/main" id="{08B87E1C-1082-489A-BDEC-8F36C140E066}"/>
                  </a:ext>
                </a:extLst>
              </p:cNvPr>
              <p:cNvSpPr/>
              <p:nvPr/>
            </p:nvSpPr>
            <p:spPr>
              <a:xfrm>
                <a:off x="536496" y="2833481"/>
                <a:ext cx="1512000" cy="602840"/>
              </a:xfrm>
              <a:prstGeom prst="roundRect">
                <a:avLst/>
              </a:prstGeom>
              <a:solidFill>
                <a:srgbClr val="FF336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52"/>
              </a:p>
            </p:txBody>
          </p:sp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E1AD4071-F35C-435C-A41F-FAB80DD522FC}"/>
                  </a:ext>
                </a:extLst>
              </p:cNvPr>
              <p:cNvSpPr txBox="1"/>
              <p:nvPr/>
            </p:nvSpPr>
            <p:spPr>
              <a:xfrm>
                <a:off x="762796" y="2833481"/>
                <a:ext cx="1158784" cy="702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541" dirty="0" err="1">
                    <a:solidFill>
                      <a:schemeClr val="bg1"/>
                    </a:solidFill>
                    <a:latin typeface="UVN Banh Mi" pitchFamily="2" charset="0"/>
                  </a:rPr>
                  <a:t>TOÁN</a:t>
                </a:r>
                <a:endParaRPr lang="en-US" sz="2541" dirty="0">
                  <a:solidFill>
                    <a:schemeClr val="bg1"/>
                  </a:solidFill>
                  <a:latin typeface="UVN Banh Mi" pitchFamily="2" charset="0"/>
                </a:endParaRPr>
              </a:p>
            </p:txBody>
          </p:sp>
        </p:grp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D175770B-B1BC-4465-AA65-999A28609428}"/>
                </a:ext>
              </a:extLst>
            </p:cNvPr>
            <p:cNvGrpSpPr/>
            <p:nvPr/>
          </p:nvGrpSpPr>
          <p:grpSpPr>
            <a:xfrm>
              <a:off x="564412" y="2960355"/>
              <a:ext cx="1512000" cy="546392"/>
              <a:chOff x="536496" y="2833481"/>
              <a:chExt cx="1512000" cy="702777"/>
            </a:xfrm>
          </p:grpSpPr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9A97013C-52D2-4606-BB92-E1430A0C1406}"/>
                  </a:ext>
                </a:extLst>
              </p:cNvPr>
              <p:cNvSpPr/>
              <p:nvPr/>
            </p:nvSpPr>
            <p:spPr>
              <a:xfrm>
                <a:off x="536496" y="2833481"/>
                <a:ext cx="1512000" cy="602840"/>
              </a:xfrm>
              <a:prstGeom prst="roundRect">
                <a:avLst/>
              </a:prstGeom>
              <a:solidFill>
                <a:srgbClr val="FF336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52"/>
              </a:p>
            </p:txBody>
          </p:sp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B6941E22-8BE0-467A-9FB6-D39CC1F90A5C}"/>
                  </a:ext>
                </a:extLst>
              </p:cNvPr>
              <p:cNvSpPr txBox="1"/>
              <p:nvPr/>
            </p:nvSpPr>
            <p:spPr>
              <a:xfrm>
                <a:off x="762796" y="2833481"/>
                <a:ext cx="1158784" cy="702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541" dirty="0" err="1">
                    <a:solidFill>
                      <a:schemeClr val="bg1"/>
                    </a:solidFill>
                    <a:latin typeface="UVN Banh Mi" pitchFamily="2" charset="0"/>
                  </a:rPr>
                  <a:t>VĂN</a:t>
                </a:r>
                <a:endParaRPr lang="en-US" sz="2541" dirty="0">
                  <a:solidFill>
                    <a:schemeClr val="bg1"/>
                  </a:solidFill>
                  <a:latin typeface="UVN Banh Mi" pitchFamily="2" charset="0"/>
                </a:endParaRPr>
              </a:p>
            </p:txBody>
          </p:sp>
        </p:grp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88C8A9FB-DEC7-4AB5-9956-F390A454E8C8}"/>
                </a:ext>
              </a:extLst>
            </p:cNvPr>
            <p:cNvGrpSpPr/>
            <p:nvPr/>
          </p:nvGrpSpPr>
          <p:grpSpPr>
            <a:xfrm>
              <a:off x="551876" y="3521988"/>
              <a:ext cx="1512000" cy="546392"/>
              <a:chOff x="536496" y="2833481"/>
              <a:chExt cx="1512000" cy="702777"/>
            </a:xfrm>
          </p:grpSpPr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5D97CDFE-56B0-4E72-93E9-FC3A1E3E4BC2}"/>
                  </a:ext>
                </a:extLst>
              </p:cNvPr>
              <p:cNvSpPr/>
              <p:nvPr/>
            </p:nvSpPr>
            <p:spPr>
              <a:xfrm>
                <a:off x="536496" y="2833481"/>
                <a:ext cx="1512000" cy="602840"/>
              </a:xfrm>
              <a:prstGeom prst="roundRect">
                <a:avLst/>
              </a:prstGeom>
              <a:solidFill>
                <a:srgbClr val="FF336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52"/>
              </a:p>
            </p:txBody>
          </p: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13E56776-CFA8-4EA2-AA82-BD92C61FFCCF}"/>
                  </a:ext>
                </a:extLst>
              </p:cNvPr>
              <p:cNvSpPr txBox="1"/>
              <p:nvPr/>
            </p:nvSpPr>
            <p:spPr>
              <a:xfrm>
                <a:off x="762796" y="2833481"/>
                <a:ext cx="1158784" cy="702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541" dirty="0" err="1">
                    <a:solidFill>
                      <a:schemeClr val="bg1"/>
                    </a:solidFill>
                    <a:latin typeface="UVN Banh Mi" pitchFamily="2" charset="0"/>
                  </a:rPr>
                  <a:t>SỬ</a:t>
                </a:r>
                <a:endParaRPr lang="en-US" sz="2541" dirty="0">
                  <a:solidFill>
                    <a:schemeClr val="bg1"/>
                  </a:solidFill>
                  <a:latin typeface="UVN Banh Mi" pitchFamily="2" charset="0"/>
                </a:endParaRPr>
              </a:p>
            </p:txBody>
          </p: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0C8C41F4-111A-4CE5-804D-AC223195F0A7}"/>
                </a:ext>
              </a:extLst>
            </p:cNvPr>
            <p:cNvGrpSpPr/>
            <p:nvPr/>
          </p:nvGrpSpPr>
          <p:grpSpPr>
            <a:xfrm>
              <a:off x="555014" y="4054076"/>
              <a:ext cx="1512000" cy="546392"/>
              <a:chOff x="536496" y="2833481"/>
              <a:chExt cx="1512000" cy="702777"/>
            </a:xfrm>
          </p:grpSpPr>
          <p:sp>
            <p:nvSpPr>
              <p:cNvPr id="88" name="Rectangle: Rounded Corners 87">
                <a:extLst>
                  <a:ext uri="{FF2B5EF4-FFF2-40B4-BE49-F238E27FC236}">
                    <a16:creationId xmlns:a16="http://schemas.microsoft.com/office/drawing/2014/main" id="{E0982E05-B8BB-4C34-B2A8-AF2BE2275A3B}"/>
                  </a:ext>
                </a:extLst>
              </p:cNvPr>
              <p:cNvSpPr/>
              <p:nvPr/>
            </p:nvSpPr>
            <p:spPr>
              <a:xfrm>
                <a:off x="536496" y="2833481"/>
                <a:ext cx="1512000" cy="602840"/>
              </a:xfrm>
              <a:prstGeom prst="roundRect">
                <a:avLst/>
              </a:prstGeom>
              <a:solidFill>
                <a:srgbClr val="FF336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52"/>
              </a:p>
            </p:txBody>
          </p:sp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F198F1EB-311D-4BD8-8BB3-21D2BDFA98EF}"/>
                  </a:ext>
                </a:extLst>
              </p:cNvPr>
              <p:cNvSpPr txBox="1"/>
              <p:nvPr/>
            </p:nvSpPr>
            <p:spPr>
              <a:xfrm>
                <a:off x="762796" y="2833481"/>
                <a:ext cx="1158784" cy="702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541" dirty="0" err="1">
                    <a:solidFill>
                      <a:schemeClr val="bg1"/>
                    </a:solidFill>
                    <a:latin typeface="UVN Banh Mi" pitchFamily="2" charset="0"/>
                  </a:rPr>
                  <a:t>ĐỊA</a:t>
                </a:r>
                <a:endParaRPr lang="en-US" sz="2541" dirty="0">
                  <a:solidFill>
                    <a:schemeClr val="bg1"/>
                  </a:solidFill>
                  <a:latin typeface="UVN Banh Mi" pitchFamily="2" charset="0"/>
                </a:endParaRPr>
              </a:p>
            </p:txBody>
          </p:sp>
        </p:grpSp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6EDB5790-1831-49C1-A22F-CF0313E38FE8}"/>
                </a:ext>
              </a:extLst>
            </p:cNvPr>
            <p:cNvGrpSpPr/>
            <p:nvPr/>
          </p:nvGrpSpPr>
          <p:grpSpPr>
            <a:xfrm>
              <a:off x="564412" y="4691075"/>
              <a:ext cx="1512000" cy="546392"/>
              <a:chOff x="536496" y="2833481"/>
              <a:chExt cx="1512000" cy="702777"/>
            </a:xfrm>
          </p:grpSpPr>
          <p:sp>
            <p:nvSpPr>
              <p:cNvPr id="91" name="Rectangle: Rounded Corners 90">
                <a:extLst>
                  <a:ext uri="{FF2B5EF4-FFF2-40B4-BE49-F238E27FC236}">
                    <a16:creationId xmlns:a16="http://schemas.microsoft.com/office/drawing/2014/main" id="{652DEB74-DCCE-48B7-976F-D21EB8DB4B2B}"/>
                  </a:ext>
                </a:extLst>
              </p:cNvPr>
              <p:cNvSpPr/>
              <p:nvPr/>
            </p:nvSpPr>
            <p:spPr>
              <a:xfrm>
                <a:off x="536496" y="2833481"/>
                <a:ext cx="1512000" cy="602840"/>
              </a:xfrm>
              <a:prstGeom prst="roundRect">
                <a:avLst/>
              </a:prstGeom>
              <a:solidFill>
                <a:srgbClr val="FF336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52"/>
              </a:p>
            </p:txBody>
          </p: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CCD76B69-AB6E-445C-AEB8-C22BC8DA3489}"/>
                  </a:ext>
                </a:extLst>
              </p:cNvPr>
              <p:cNvSpPr txBox="1"/>
              <p:nvPr/>
            </p:nvSpPr>
            <p:spPr>
              <a:xfrm>
                <a:off x="762796" y="2833481"/>
                <a:ext cx="1158784" cy="702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541" dirty="0" err="1">
                    <a:solidFill>
                      <a:schemeClr val="bg1"/>
                    </a:solidFill>
                    <a:latin typeface="UVN Banh Mi" pitchFamily="2" charset="0"/>
                  </a:rPr>
                  <a:t>LÝ</a:t>
                </a:r>
                <a:endParaRPr lang="en-US" sz="2541" dirty="0">
                  <a:solidFill>
                    <a:schemeClr val="bg1"/>
                  </a:solidFill>
                  <a:latin typeface="UVN Banh Mi" pitchFamily="2" charset="0"/>
                </a:endParaRPr>
              </a:p>
            </p:txBody>
          </p: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C4549AAB-9D1F-46B8-8669-9FDD468EA1E9}"/>
                </a:ext>
              </a:extLst>
            </p:cNvPr>
            <p:cNvGrpSpPr/>
            <p:nvPr/>
          </p:nvGrpSpPr>
          <p:grpSpPr>
            <a:xfrm>
              <a:off x="566236" y="5306434"/>
              <a:ext cx="1512000" cy="546392"/>
              <a:chOff x="536496" y="2833481"/>
              <a:chExt cx="1512000" cy="702777"/>
            </a:xfrm>
          </p:grpSpPr>
          <p:sp>
            <p:nvSpPr>
              <p:cNvPr id="94" name="Rectangle: Rounded Corners 93">
                <a:extLst>
                  <a:ext uri="{FF2B5EF4-FFF2-40B4-BE49-F238E27FC236}">
                    <a16:creationId xmlns:a16="http://schemas.microsoft.com/office/drawing/2014/main" id="{6D86210A-23A1-426E-8EC5-DDEDB0631DCB}"/>
                  </a:ext>
                </a:extLst>
              </p:cNvPr>
              <p:cNvSpPr/>
              <p:nvPr/>
            </p:nvSpPr>
            <p:spPr>
              <a:xfrm>
                <a:off x="536496" y="2833481"/>
                <a:ext cx="1512000" cy="602840"/>
              </a:xfrm>
              <a:prstGeom prst="roundRect">
                <a:avLst/>
              </a:prstGeom>
              <a:solidFill>
                <a:srgbClr val="FF336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52"/>
              </a:p>
            </p:txBody>
          </p:sp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030F4E38-01D0-4A9A-8366-A0D065AA6E45}"/>
                  </a:ext>
                </a:extLst>
              </p:cNvPr>
              <p:cNvSpPr txBox="1"/>
              <p:nvPr/>
            </p:nvSpPr>
            <p:spPr>
              <a:xfrm>
                <a:off x="762796" y="2833481"/>
                <a:ext cx="1158784" cy="702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541" dirty="0" err="1">
                    <a:solidFill>
                      <a:schemeClr val="bg1"/>
                    </a:solidFill>
                    <a:latin typeface="UVN Banh Mi" pitchFamily="2" charset="0"/>
                  </a:rPr>
                  <a:t>HOÁ</a:t>
                </a:r>
                <a:endParaRPr lang="en-US" sz="2541" dirty="0">
                  <a:solidFill>
                    <a:schemeClr val="bg1"/>
                  </a:solidFill>
                  <a:latin typeface="UVN Banh Mi" pitchFamily="2" charset="0"/>
                </a:endParaRPr>
              </a:p>
            </p:txBody>
          </p:sp>
        </p:grp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AD64A6D4-7773-4A2E-92B7-30BA4C1968B6}"/>
                </a:ext>
              </a:extLst>
            </p:cNvPr>
            <p:cNvGrpSpPr/>
            <p:nvPr/>
          </p:nvGrpSpPr>
          <p:grpSpPr>
            <a:xfrm>
              <a:off x="564412" y="5866152"/>
              <a:ext cx="1512000" cy="546392"/>
              <a:chOff x="536496" y="2833481"/>
              <a:chExt cx="1512000" cy="702777"/>
            </a:xfrm>
          </p:grpSpPr>
          <p:sp>
            <p:nvSpPr>
              <p:cNvPr id="97" name="Rectangle: Rounded Corners 96">
                <a:extLst>
                  <a:ext uri="{FF2B5EF4-FFF2-40B4-BE49-F238E27FC236}">
                    <a16:creationId xmlns:a16="http://schemas.microsoft.com/office/drawing/2014/main" id="{CB8038BC-D31E-4506-8F40-52F556152260}"/>
                  </a:ext>
                </a:extLst>
              </p:cNvPr>
              <p:cNvSpPr/>
              <p:nvPr/>
            </p:nvSpPr>
            <p:spPr>
              <a:xfrm>
                <a:off x="536496" y="2833481"/>
                <a:ext cx="1512000" cy="602840"/>
              </a:xfrm>
              <a:prstGeom prst="roundRect">
                <a:avLst/>
              </a:prstGeom>
              <a:solidFill>
                <a:srgbClr val="FF336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52"/>
              </a:p>
            </p:txBody>
          </p:sp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AC4E37D4-614B-4E57-B38E-A15A6A4C8022}"/>
                  </a:ext>
                </a:extLst>
              </p:cNvPr>
              <p:cNvSpPr txBox="1"/>
              <p:nvPr/>
            </p:nvSpPr>
            <p:spPr>
              <a:xfrm>
                <a:off x="762796" y="2833481"/>
                <a:ext cx="1158784" cy="702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541" dirty="0" err="1">
                    <a:solidFill>
                      <a:schemeClr val="bg1"/>
                    </a:solidFill>
                    <a:latin typeface="UVN Banh Mi" pitchFamily="2" charset="0"/>
                  </a:rPr>
                  <a:t>SINH</a:t>
                </a:r>
                <a:endParaRPr lang="en-US" sz="2541" dirty="0">
                  <a:solidFill>
                    <a:schemeClr val="bg1"/>
                  </a:solidFill>
                  <a:latin typeface="UVN Banh Mi" pitchFamily="2" charset="0"/>
                </a:endParaRPr>
              </a:p>
            </p:txBody>
          </p:sp>
        </p:grp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0E76126D-EE1E-4DAD-8CD4-3B87B7395FBA}"/>
                </a:ext>
              </a:extLst>
            </p:cNvPr>
            <p:cNvGrpSpPr/>
            <p:nvPr/>
          </p:nvGrpSpPr>
          <p:grpSpPr>
            <a:xfrm>
              <a:off x="571176" y="6443691"/>
              <a:ext cx="1512000" cy="546392"/>
              <a:chOff x="536496" y="2833481"/>
              <a:chExt cx="1512000" cy="702777"/>
            </a:xfrm>
          </p:grpSpPr>
          <p:sp>
            <p:nvSpPr>
              <p:cNvPr id="100" name="Rectangle: Rounded Corners 99">
                <a:extLst>
                  <a:ext uri="{FF2B5EF4-FFF2-40B4-BE49-F238E27FC236}">
                    <a16:creationId xmlns:a16="http://schemas.microsoft.com/office/drawing/2014/main" id="{CC466A0D-C4D2-492B-873E-D7F4B064EB9A}"/>
                  </a:ext>
                </a:extLst>
              </p:cNvPr>
              <p:cNvSpPr/>
              <p:nvPr/>
            </p:nvSpPr>
            <p:spPr>
              <a:xfrm>
                <a:off x="536496" y="2833481"/>
                <a:ext cx="1512000" cy="602840"/>
              </a:xfrm>
              <a:prstGeom prst="roundRect">
                <a:avLst/>
              </a:prstGeom>
              <a:solidFill>
                <a:srgbClr val="FF336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52"/>
              </a:p>
            </p:txBody>
          </p:sp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C6625090-415E-476B-9489-185ABC30A585}"/>
                  </a:ext>
                </a:extLst>
              </p:cNvPr>
              <p:cNvSpPr txBox="1"/>
              <p:nvPr/>
            </p:nvSpPr>
            <p:spPr>
              <a:xfrm>
                <a:off x="762796" y="2833481"/>
                <a:ext cx="1158784" cy="702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541" dirty="0" err="1">
                    <a:solidFill>
                      <a:schemeClr val="bg1"/>
                    </a:solidFill>
                    <a:latin typeface="UVN Banh Mi" pitchFamily="2" charset="0"/>
                  </a:rPr>
                  <a:t>GDCD</a:t>
                </a:r>
                <a:endParaRPr lang="en-US" sz="2541" dirty="0">
                  <a:solidFill>
                    <a:schemeClr val="bg1"/>
                  </a:solidFill>
                  <a:latin typeface="UVN Banh Mi" pitchFamily="2" charset="0"/>
                </a:endParaRPr>
              </a:p>
            </p:txBody>
          </p:sp>
        </p:grpSp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C73A032C-3F73-417F-A6B3-C171E223FDE4}"/>
                </a:ext>
              </a:extLst>
            </p:cNvPr>
            <p:cNvGrpSpPr/>
            <p:nvPr/>
          </p:nvGrpSpPr>
          <p:grpSpPr>
            <a:xfrm>
              <a:off x="571176" y="7053553"/>
              <a:ext cx="1512000" cy="546392"/>
              <a:chOff x="536496" y="2833481"/>
              <a:chExt cx="1512000" cy="702777"/>
            </a:xfrm>
          </p:grpSpPr>
          <p:sp>
            <p:nvSpPr>
              <p:cNvPr id="103" name="Rectangle: Rounded Corners 102">
                <a:extLst>
                  <a:ext uri="{FF2B5EF4-FFF2-40B4-BE49-F238E27FC236}">
                    <a16:creationId xmlns:a16="http://schemas.microsoft.com/office/drawing/2014/main" id="{FD717E5B-07C4-472B-BDE6-A243BEEF5EF4}"/>
                  </a:ext>
                </a:extLst>
              </p:cNvPr>
              <p:cNvSpPr/>
              <p:nvPr/>
            </p:nvSpPr>
            <p:spPr>
              <a:xfrm>
                <a:off x="536496" y="2833481"/>
                <a:ext cx="1512000" cy="602840"/>
              </a:xfrm>
              <a:prstGeom prst="roundRect">
                <a:avLst/>
              </a:prstGeom>
              <a:solidFill>
                <a:srgbClr val="FF336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52"/>
              </a:p>
            </p:txBody>
          </p:sp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72EF8E51-6CD9-4A92-9BDC-CB5591FAC379}"/>
                  </a:ext>
                </a:extLst>
              </p:cNvPr>
              <p:cNvSpPr txBox="1"/>
              <p:nvPr/>
            </p:nvSpPr>
            <p:spPr>
              <a:xfrm>
                <a:off x="762796" y="2833481"/>
                <a:ext cx="1158784" cy="702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541" dirty="0">
                    <a:solidFill>
                      <a:schemeClr val="bg1"/>
                    </a:solidFill>
                    <a:latin typeface="UVN Banh Mi" pitchFamily="2" charset="0"/>
                  </a:rPr>
                  <a:t>ANH</a:t>
                </a:r>
              </a:p>
            </p:txBody>
          </p:sp>
        </p:grpSp>
        <p:grpSp>
          <p:nvGrpSpPr>
            <p:cNvPr id="112" name="Group 111">
              <a:extLst>
                <a:ext uri="{FF2B5EF4-FFF2-40B4-BE49-F238E27FC236}">
                  <a16:creationId xmlns:a16="http://schemas.microsoft.com/office/drawing/2014/main" id="{FD9FAF1B-4508-471C-91FE-9EBB67D7167F}"/>
                </a:ext>
              </a:extLst>
            </p:cNvPr>
            <p:cNvGrpSpPr/>
            <p:nvPr/>
          </p:nvGrpSpPr>
          <p:grpSpPr>
            <a:xfrm>
              <a:off x="4908669" y="1793783"/>
              <a:ext cx="1572598" cy="590445"/>
              <a:chOff x="3032032" y="2655179"/>
              <a:chExt cx="1572598" cy="590445"/>
            </a:xfrm>
          </p:grpSpPr>
          <p:sp>
            <p:nvSpPr>
              <p:cNvPr id="113" name="Rectangle: Rounded Corners 112">
                <a:extLst>
                  <a:ext uri="{FF2B5EF4-FFF2-40B4-BE49-F238E27FC236}">
                    <a16:creationId xmlns:a16="http://schemas.microsoft.com/office/drawing/2014/main" id="{C651E800-3929-48C9-9E40-87E0DCC985BB}"/>
                  </a:ext>
                </a:extLst>
              </p:cNvPr>
              <p:cNvSpPr/>
              <p:nvPr/>
            </p:nvSpPr>
            <p:spPr>
              <a:xfrm>
                <a:off x="3032032" y="2655179"/>
                <a:ext cx="1512000" cy="590445"/>
              </a:xfrm>
              <a:prstGeom prst="roundRect">
                <a:avLst/>
              </a:prstGeom>
              <a:solidFill>
                <a:srgbClr val="FF336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34"/>
              </a:p>
            </p:txBody>
          </p:sp>
          <p:sp>
            <p:nvSpPr>
              <p:cNvPr id="114" name="TextBox 113">
                <a:extLst>
                  <a:ext uri="{FF2B5EF4-FFF2-40B4-BE49-F238E27FC236}">
                    <a16:creationId xmlns:a16="http://schemas.microsoft.com/office/drawing/2014/main" id="{05A37B52-587E-4CCD-A8C5-C4081F060540}"/>
                  </a:ext>
                </a:extLst>
              </p:cNvPr>
              <p:cNvSpPr txBox="1"/>
              <p:nvPr/>
            </p:nvSpPr>
            <p:spPr>
              <a:xfrm>
                <a:off x="3092631" y="2655179"/>
                <a:ext cx="1511999" cy="5463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541" dirty="0" err="1">
                    <a:solidFill>
                      <a:schemeClr val="bg1"/>
                    </a:solidFill>
                    <a:latin typeface="UVN Banh Mi" pitchFamily="2" charset="0"/>
                  </a:rPr>
                  <a:t>CẢ</a:t>
                </a:r>
                <a:r>
                  <a:rPr lang="en-US" sz="2541" dirty="0">
                    <a:solidFill>
                      <a:schemeClr val="bg1"/>
                    </a:solidFill>
                    <a:latin typeface="UVN Banh Mi" pitchFamily="2" charset="0"/>
                  </a:rPr>
                  <a:t> </a:t>
                </a:r>
                <a:r>
                  <a:rPr lang="en-US" sz="2541" dirty="0" err="1">
                    <a:solidFill>
                      <a:schemeClr val="bg1"/>
                    </a:solidFill>
                    <a:latin typeface="UVN Banh Mi" pitchFamily="2" charset="0"/>
                  </a:rPr>
                  <a:t>NĂM</a:t>
                </a:r>
                <a:endParaRPr lang="en-US" sz="2541" dirty="0">
                  <a:solidFill>
                    <a:schemeClr val="bg1"/>
                  </a:solidFill>
                  <a:latin typeface="UVN Banh Mi" pitchFamily="2" charset="0"/>
                </a:endParaRPr>
              </a:p>
            </p:txBody>
          </p:sp>
        </p:grp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1971C497-9060-4B7D-9448-5FD0CC6C98DA}"/>
                </a:ext>
              </a:extLst>
            </p:cNvPr>
            <p:cNvGrpSpPr/>
            <p:nvPr/>
          </p:nvGrpSpPr>
          <p:grpSpPr>
            <a:xfrm>
              <a:off x="2699593" y="1760750"/>
              <a:ext cx="1512000" cy="590445"/>
              <a:chOff x="3032032" y="2655179"/>
              <a:chExt cx="1512000" cy="590445"/>
            </a:xfrm>
          </p:grpSpPr>
          <p:sp>
            <p:nvSpPr>
              <p:cNvPr id="117" name="Rectangle: Rounded Corners 116">
                <a:extLst>
                  <a:ext uri="{FF2B5EF4-FFF2-40B4-BE49-F238E27FC236}">
                    <a16:creationId xmlns:a16="http://schemas.microsoft.com/office/drawing/2014/main" id="{9DD029C2-426C-4EF6-B5BE-EFF21626B77A}"/>
                  </a:ext>
                </a:extLst>
              </p:cNvPr>
              <p:cNvSpPr/>
              <p:nvPr/>
            </p:nvSpPr>
            <p:spPr>
              <a:xfrm>
                <a:off x="3032032" y="2655179"/>
                <a:ext cx="1512000" cy="590445"/>
              </a:xfrm>
              <a:prstGeom prst="roundRect">
                <a:avLst/>
              </a:prstGeom>
              <a:solidFill>
                <a:srgbClr val="FF336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34"/>
              </a:p>
            </p:txBody>
          </p:sp>
          <p:sp>
            <p:nvSpPr>
              <p:cNvPr id="118" name="TextBox 117">
                <a:extLst>
                  <a:ext uri="{FF2B5EF4-FFF2-40B4-BE49-F238E27FC236}">
                    <a16:creationId xmlns:a16="http://schemas.microsoft.com/office/drawing/2014/main" id="{327C954E-1BB3-4364-B097-0C8A132FAF33}"/>
                  </a:ext>
                </a:extLst>
              </p:cNvPr>
              <p:cNvSpPr txBox="1"/>
              <p:nvPr/>
            </p:nvSpPr>
            <p:spPr>
              <a:xfrm>
                <a:off x="3258332" y="2655179"/>
                <a:ext cx="1158784" cy="5463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541" dirty="0" err="1">
                    <a:solidFill>
                      <a:schemeClr val="bg1"/>
                    </a:solidFill>
                    <a:latin typeface="UVN Banh Mi" pitchFamily="2" charset="0"/>
                  </a:rPr>
                  <a:t>HK2</a:t>
                </a:r>
                <a:endParaRPr lang="en-US" sz="2541" dirty="0">
                  <a:solidFill>
                    <a:schemeClr val="bg1"/>
                  </a:solidFill>
                  <a:latin typeface="UVN Banh Mi" pitchFamily="2" charset="0"/>
                </a:endParaRPr>
              </a:p>
            </p:txBody>
          </p:sp>
        </p:grpSp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EAEB3877-A726-49B0-B828-788B3060C9B2}"/>
                </a:ext>
              </a:extLst>
            </p:cNvPr>
            <p:cNvGrpSpPr/>
            <p:nvPr/>
          </p:nvGrpSpPr>
          <p:grpSpPr>
            <a:xfrm>
              <a:off x="2699379" y="2464198"/>
              <a:ext cx="1561799" cy="7508131"/>
              <a:chOff x="2699379" y="2464198"/>
              <a:chExt cx="1562020" cy="8678322"/>
            </a:xfrm>
          </p:grpSpPr>
          <p:sp>
            <p:nvSpPr>
              <p:cNvPr id="109" name="Rectangle: Rounded Corners 108">
                <a:extLst>
                  <a:ext uri="{FF2B5EF4-FFF2-40B4-BE49-F238E27FC236}">
                    <a16:creationId xmlns:a16="http://schemas.microsoft.com/office/drawing/2014/main" id="{AB08F70B-7CE6-4B23-AC7C-D568F0FA29A6}"/>
                  </a:ext>
                </a:extLst>
              </p:cNvPr>
              <p:cNvSpPr/>
              <p:nvPr/>
            </p:nvSpPr>
            <p:spPr>
              <a:xfrm>
                <a:off x="2699593" y="2464198"/>
                <a:ext cx="1512000" cy="536820"/>
              </a:xfrm>
              <a:prstGeom prst="roundRect">
                <a:avLst/>
              </a:prstGeom>
              <a:ln>
                <a:solidFill>
                  <a:srgbClr val="3366CC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634"/>
              </a:p>
            </p:txBody>
          </p:sp>
          <p:sp>
            <p:nvSpPr>
              <p:cNvPr id="119" name="Rectangle: Rounded Corners 118">
                <a:extLst>
                  <a:ext uri="{FF2B5EF4-FFF2-40B4-BE49-F238E27FC236}">
                    <a16:creationId xmlns:a16="http://schemas.microsoft.com/office/drawing/2014/main" id="{226CF03F-BCEC-4961-B637-6E55C408509C}"/>
                  </a:ext>
                </a:extLst>
              </p:cNvPr>
              <p:cNvSpPr/>
              <p:nvPr/>
            </p:nvSpPr>
            <p:spPr>
              <a:xfrm>
                <a:off x="2699379" y="3123588"/>
                <a:ext cx="1512000" cy="590445"/>
              </a:xfrm>
              <a:prstGeom prst="roundRect">
                <a:avLst/>
              </a:prstGeom>
              <a:ln>
                <a:solidFill>
                  <a:srgbClr val="3366CC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634"/>
              </a:p>
            </p:txBody>
          </p:sp>
          <p:sp>
            <p:nvSpPr>
              <p:cNvPr id="129" name="Rectangle: Rounded Corners 128">
                <a:extLst>
                  <a:ext uri="{FF2B5EF4-FFF2-40B4-BE49-F238E27FC236}">
                    <a16:creationId xmlns:a16="http://schemas.microsoft.com/office/drawing/2014/main" id="{417D999C-0B63-4CB8-B668-B09DA074DC9A}"/>
                  </a:ext>
                </a:extLst>
              </p:cNvPr>
              <p:cNvSpPr/>
              <p:nvPr/>
            </p:nvSpPr>
            <p:spPr>
              <a:xfrm>
                <a:off x="2699379" y="3882155"/>
                <a:ext cx="1512000" cy="590445"/>
              </a:xfrm>
              <a:prstGeom prst="roundRect">
                <a:avLst/>
              </a:prstGeom>
              <a:ln>
                <a:solidFill>
                  <a:srgbClr val="3366CC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634"/>
              </a:p>
            </p:txBody>
          </p:sp>
          <p:sp>
            <p:nvSpPr>
              <p:cNvPr id="130" name="Rectangle: Rounded Corners 129">
                <a:extLst>
                  <a:ext uri="{FF2B5EF4-FFF2-40B4-BE49-F238E27FC236}">
                    <a16:creationId xmlns:a16="http://schemas.microsoft.com/office/drawing/2014/main" id="{17FB7FE3-F908-436F-85BF-0606D633BE1D}"/>
                  </a:ext>
                </a:extLst>
              </p:cNvPr>
              <p:cNvSpPr/>
              <p:nvPr/>
            </p:nvSpPr>
            <p:spPr>
              <a:xfrm>
                <a:off x="2699379" y="4640722"/>
                <a:ext cx="1512000" cy="590445"/>
              </a:xfrm>
              <a:prstGeom prst="roundRect">
                <a:avLst/>
              </a:prstGeom>
              <a:ln>
                <a:solidFill>
                  <a:srgbClr val="3366CC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634"/>
              </a:p>
            </p:txBody>
          </p:sp>
          <p:sp>
            <p:nvSpPr>
              <p:cNvPr id="131" name="Rectangle: Rounded Corners 130">
                <a:extLst>
                  <a:ext uri="{FF2B5EF4-FFF2-40B4-BE49-F238E27FC236}">
                    <a16:creationId xmlns:a16="http://schemas.microsoft.com/office/drawing/2014/main" id="{01357C83-6F6E-466A-AD5F-55A557B78E03}"/>
                  </a:ext>
                </a:extLst>
              </p:cNvPr>
              <p:cNvSpPr/>
              <p:nvPr/>
            </p:nvSpPr>
            <p:spPr>
              <a:xfrm>
                <a:off x="2699379" y="5399289"/>
                <a:ext cx="1512000" cy="590445"/>
              </a:xfrm>
              <a:prstGeom prst="roundRect">
                <a:avLst/>
              </a:prstGeom>
              <a:ln>
                <a:solidFill>
                  <a:srgbClr val="3366CC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634"/>
              </a:p>
            </p:txBody>
          </p:sp>
          <p:sp>
            <p:nvSpPr>
              <p:cNvPr id="132" name="Rectangle: Rounded Corners 131">
                <a:extLst>
                  <a:ext uri="{FF2B5EF4-FFF2-40B4-BE49-F238E27FC236}">
                    <a16:creationId xmlns:a16="http://schemas.microsoft.com/office/drawing/2014/main" id="{9BFBED46-3BAB-4CAF-ACED-D40CB03A4642}"/>
                  </a:ext>
                </a:extLst>
              </p:cNvPr>
              <p:cNvSpPr/>
              <p:nvPr/>
            </p:nvSpPr>
            <p:spPr>
              <a:xfrm>
                <a:off x="2699379" y="6157856"/>
                <a:ext cx="1512000" cy="590445"/>
              </a:xfrm>
              <a:prstGeom prst="roundRect">
                <a:avLst/>
              </a:prstGeom>
              <a:ln>
                <a:solidFill>
                  <a:srgbClr val="3366CC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634"/>
              </a:p>
            </p:txBody>
          </p:sp>
          <p:sp>
            <p:nvSpPr>
              <p:cNvPr id="133" name="Rectangle: Rounded Corners 132">
                <a:extLst>
                  <a:ext uri="{FF2B5EF4-FFF2-40B4-BE49-F238E27FC236}">
                    <a16:creationId xmlns:a16="http://schemas.microsoft.com/office/drawing/2014/main" id="{876D0686-266F-4081-AEFA-C9D7A531EBE5}"/>
                  </a:ext>
                </a:extLst>
              </p:cNvPr>
              <p:cNvSpPr/>
              <p:nvPr/>
            </p:nvSpPr>
            <p:spPr>
              <a:xfrm>
                <a:off x="2699379" y="6916423"/>
                <a:ext cx="1512000" cy="590445"/>
              </a:xfrm>
              <a:prstGeom prst="roundRect">
                <a:avLst/>
              </a:prstGeom>
              <a:ln>
                <a:solidFill>
                  <a:srgbClr val="3366CC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634"/>
              </a:p>
            </p:txBody>
          </p:sp>
          <p:sp>
            <p:nvSpPr>
              <p:cNvPr id="134" name="Rectangle: Rounded Corners 133">
                <a:extLst>
                  <a:ext uri="{FF2B5EF4-FFF2-40B4-BE49-F238E27FC236}">
                    <a16:creationId xmlns:a16="http://schemas.microsoft.com/office/drawing/2014/main" id="{B76A70D8-D08D-4A18-B8C8-101B45752968}"/>
                  </a:ext>
                </a:extLst>
              </p:cNvPr>
              <p:cNvSpPr/>
              <p:nvPr/>
            </p:nvSpPr>
            <p:spPr>
              <a:xfrm>
                <a:off x="2699379" y="7674990"/>
                <a:ext cx="1512000" cy="590445"/>
              </a:xfrm>
              <a:prstGeom prst="roundRect">
                <a:avLst/>
              </a:prstGeom>
              <a:ln>
                <a:solidFill>
                  <a:srgbClr val="3366CC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634"/>
              </a:p>
            </p:txBody>
          </p:sp>
          <p:sp>
            <p:nvSpPr>
              <p:cNvPr id="135" name="Rectangle: Rounded Corners 134">
                <a:extLst>
                  <a:ext uri="{FF2B5EF4-FFF2-40B4-BE49-F238E27FC236}">
                    <a16:creationId xmlns:a16="http://schemas.microsoft.com/office/drawing/2014/main" id="{3018BE4A-5926-4001-B445-D8733540932E}"/>
                  </a:ext>
                </a:extLst>
              </p:cNvPr>
              <p:cNvSpPr/>
              <p:nvPr/>
            </p:nvSpPr>
            <p:spPr>
              <a:xfrm>
                <a:off x="2699379" y="8433557"/>
                <a:ext cx="1512000" cy="590445"/>
              </a:xfrm>
              <a:prstGeom prst="roundRect">
                <a:avLst/>
              </a:prstGeom>
              <a:ln>
                <a:solidFill>
                  <a:srgbClr val="3366CC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634"/>
              </a:p>
            </p:txBody>
          </p:sp>
          <p:sp>
            <p:nvSpPr>
              <p:cNvPr id="164" name="Rectangle: Rounded Corners 163">
                <a:extLst>
                  <a:ext uri="{FF2B5EF4-FFF2-40B4-BE49-F238E27FC236}">
                    <a16:creationId xmlns:a16="http://schemas.microsoft.com/office/drawing/2014/main" id="{617CA436-14F3-4AA2-8935-B9C52363C43D}"/>
                  </a:ext>
                </a:extLst>
              </p:cNvPr>
              <p:cNvSpPr/>
              <p:nvPr/>
            </p:nvSpPr>
            <p:spPr>
              <a:xfrm>
                <a:off x="2720552" y="9142855"/>
                <a:ext cx="1512000" cy="590445"/>
              </a:xfrm>
              <a:prstGeom prst="roundRect">
                <a:avLst/>
              </a:prstGeom>
              <a:ln>
                <a:solidFill>
                  <a:srgbClr val="FF3366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634"/>
              </a:p>
            </p:txBody>
          </p:sp>
          <p:sp>
            <p:nvSpPr>
              <p:cNvPr id="171" name="Rectangle: Rounded Corners 170">
                <a:extLst>
                  <a:ext uri="{FF2B5EF4-FFF2-40B4-BE49-F238E27FC236}">
                    <a16:creationId xmlns:a16="http://schemas.microsoft.com/office/drawing/2014/main" id="{6E5B9130-7AFB-4EEC-AA19-274E607C9D5E}"/>
                  </a:ext>
                </a:extLst>
              </p:cNvPr>
              <p:cNvSpPr/>
              <p:nvPr/>
            </p:nvSpPr>
            <p:spPr>
              <a:xfrm>
                <a:off x="2749399" y="9847465"/>
                <a:ext cx="1512000" cy="590445"/>
              </a:xfrm>
              <a:prstGeom prst="roundRect">
                <a:avLst/>
              </a:prstGeom>
              <a:ln>
                <a:solidFill>
                  <a:srgbClr val="FF3366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634" dirty="0"/>
              </a:p>
            </p:txBody>
          </p:sp>
          <p:sp>
            <p:nvSpPr>
              <p:cNvPr id="172" name="Rectangle: Rounded Corners 171">
                <a:extLst>
                  <a:ext uri="{FF2B5EF4-FFF2-40B4-BE49-F238E27FC236}">
                    <a16:creationId xmlns:a16="http://schemas.microsoft.com/office/drawing/2014/main" id="{E70E7F61-AFE1-473A-89EE-3724293A747A}"/>
                  </a:ext>
                </a:extLst>
              </p:cNvPr>
              <p:cNvSpPr/>
              <p:nvPr/>
            </p:nvSpPr>
            <p:spPr>
              <a:xfrm>
                <a:off x="2749399" y="10552075"/>
                <a:ext cx="1512000" cy="590445"/>
              </a:xfrm>
              <a:prstGeom prst="roundRect">
                <a:avLst/>
              </a:prstGeom>
              <a:ln>
                <a:solidFill>
                  <a:srgbClr val="FF3366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634" dirty="0"/>
              </a:p>
            </p:txBody>
          </p:sp>
        </p:grpSp>
        <p:grpSp>
          <p:nvGrpSpPr>
            <p:cNvPr id="148" name="Group 147">
              <a:extLst>
                <a:ext uri="{FF2B5EF4-FFF2-40B4-BE49-F238E27FC236}">
                  <a16:creationId xmlns:a16="http://schemas.microsoft.com/office/drawing/2014/main" id="{789A6079-C300-47E9-900E-A06BC0B69450}"/>
                </a:ext>
              </a:extLst>
            </p:cNvPr>
            <p:cNvGrpSpPr/>
            <p:nvPr/>
          </p:nvGrpSpPr>
          <p:grpSpPr>
            <a:xfrm>
              <a:off x="538889" y="7670781"/>
              <a:ext cx="1512000" cy="546392"/>
              <a:chOff x="536496" y="2833481"/>
              <a:chExt cx="1512000" cy="702777"/>
            </a:xfrm>
          </p:grpSpPr>
          <p:sp>
            <p:nvSpPr>
              <p:cNvPr id="149" name="Rectangle: Rounded Corners 148">
                <a:extLst>
                  <a:ext uri="{FF2B5EF4-FFF2-40B4-BE49-F238E27FC236}">
                    <a16:creationId xmlns:a16="http://schemas.microsoft.com/office/drawing/2014/main" id="{CCB11D2E-E02E-4350-BD9C-3A4F952120C1}"/>
                  </a:ext>
                </a:extLst>
              </p:cNvPr>
              <p:cNvSpPr/>
              <p:nvPr/>
            </p:nvSpPr>
            <p:spPr>
              <a:xfrm>
                <a:off x="536496" y="2833481"/>
                <a:ext cx="1512000" cy="602840"/>
              </a:xfrm>
              <a:prstGeom prst="roundRect">
                <a:avLst/>
              </a:prstGeom>
              <a:solidFill>
                <a:srgbClr val="FF336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52"/>
              </a:p>
            </p:txBody>
          </p:sp>
          <p:sp>
            <p:nvSpPr>
              <p:cNvPr id="150" name="TextBox 149">
                <a:extLst>
                  <a:ext uri="{FF2B5EF4-FFF2-40B4-BE49-F238E27FC236}">
                    <a16:creationId xmlns:a16="http://schemas.microsoft.com/office/drawing/2014/main" id="{60E5D304-9AB3-4752-A9D9-09B0E00467DA}"/>
                  </a:ext>
                </a:extLst>
              </p:cNvPr>
              <p:cNvSpPr txBox="1"/>
              <p:nvPr/>
            </p:nvSpPr>
            <p:spPr>
              <a:xfrm>
                <a:off x="762796" y="2833481"/>
                <a:ext cx="1158784" cy="702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541" dirty="0" err="1">
                    <a:solidFill>
                      <a:schemeClr val="bg1"/>
                    </a:solidFill>
                    <a:latin typeface="UVN Banh Mi" pitchFamily="2" charset="0"/>
                  </a:rPr>
                  <a:t>GDQP</a:t>
                </a:r>
                <a:endParaRPr lang="en-US" sz="2541" dirty="0">
                  <a:solidFill>
                    <a:schemeClr val="bg1"/>
                  </a:solidFill>
                  <a:latin typeface="UVN Banh Mi" pitchFamily="2" charset="0"/>
                </a:endParaRPr>
              </a:p>
            </p:txBody>
          </p:sp>
        </p:grpSp>
        <p:grpSp>
          <p:nvGrpSpPr>
            <p:cNvPr id="161" name="Group 160">
              <a:extLst>
                <a:ext uri="{FF2B5EF4-FFF2-40B4-BE49-F238E27FC236}">
                  <a16:creationId xmlns:a16="http://schemas.microsoft.com/office/drawing/2014/main" id="{70282D46-4C59-48F3-950F-9027A0144175}"/>
                </a:ext>
              </a:extLst>
            </p:cNvPr>
            <p:cNvGrpSpPr/>
            <p:nvPr/>
          </p:nvGrpSpPr>
          <p:grpSpPr>
            <a:xfrm>
              <a:off x="439001" y="8302568"/>
              <a:ext cx="1652736" cy="514877"/>
              <a:chOff x="318299" y="3172418"/>
              <a:chExt cx="1652736" cy="662242"/>
            </a:xfrm>
          </p:grpSpPr>
          <p:sp>
            <p:nvSpPr>
              <p:cNvPr id="162" name="Rectangle: Rounded Corners 161">
                <a:extLst>
                  <a:ext uri="{FF2B5EF4-FFF2-40B4-BE49-F238E27FC236}">
                    <a16:creationId xmlns:a16="http://schemas.microsoft.com/office/drawing/2014/main" id="{5796738E-7EE7-4319-8330-0D19EC414BBE}"/>
                  </a:ext>
                </a:extLst>
              </p:cNvPr>
              <p:cNvSpPr/>
              <p:nvPr/>
            </p:nvSpPr>
            <p:spPr>
              <a:xfrm>
                <a:off x="459035" y="3172418"/>
                <a:ext cx="1512000" cy="602840"/>
              </a:xfrm>
              <a:prstGeom prst="roundRect">
                <a:avLst/>
              </a:prstGeom>
              <a:solidFill>
                <a:srgbClr val="3366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52">
                  <a:solidFill>
                    <a:srgbClr val="3366CC"/>
                  </a:solidFill>
                </a:endParaRPr>
              </a:p>
            </p:txBody>
          </p:sp>
          <p:sp>
            <p:nvSpPr>
              <p:cNvPr id="163" name="TextBox 162">
                <a:extLst>
                  <a:ext uri="{FF2B5EF4-FFF2-40B4-BE49-F238E27FC236}">
                    <a16:creationId xmlns:a16="http://schemas.microsoft.com/office/drawing/2014/main" id="{21AAE375-E21A-41CF-BF0F-85CC9889F18D}"/>
                  </a:ext>
                </a:extLst>
              </p:cNvPr>
              <p:cNvSpPr txBox="1"/>
              <p:nvPr/>
            </p:nvSpPr>
            <p:spPr>
              <a:xfrm>
                <a:off x="318299" y="3213088"/>
                <a:ext cx="1603281" cy="6215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78" dirty="0" err="1">
                    <a:solidFill>
                      <a:schemeClr val="bg1"/>
                    </a:solidFill>
                    <a:latin typeface="UVN Banh Mi" pitchFamily="2" charset="0"/>
                  </a:rPr>
                  <a:t>ĐIỂM</a:t>
                </a:r>
                <a:r>
                  <a:rPr lang="en-US" sz="2178" dirty="0">
                    <a:solidFill>
                      <a:schemeClr val="bg1"/>
                    </a:solidFill>
                    <a:latin typeface="UVN Banh Mi" pitchFamily="2" charset="0"/>
                  </a:rPr>
                  <a:t> TB</a:t>
                </a:r>
              </a:p>
            </p:txBody>
          </p:sp>
        </p:grpSp>
        <p:grpSp>
          <p:nvGrpSpPr>
            <p:cNvPr id="165" name="Group 164">
              <a:extLst>
                <a:ext uri="{FF2B5EF4-FFF2-40B4-BE49-F238E27FC236}">
                  <a16:creationId xmlns:a16="http://schemas.microsoft.com/office/drawing/2014/main" id="{A5047E12-FCFA-444A-9B27-46D41D2F7632}"/>
                </a:ext>
              </a:extLst>
            </p:cNvPr>
            <p:cNvGrpSpPr/>
            <p:nvPr/>
          </p:nvGrpSpPr>
          <p:grpSpPr>
            <a:xfrm>
              <a:off x="429578" y="8905716"/>
              <a:ext cx="1652736" cy="514877"/>
              <a:chOff x="318299" y="3172418"/>
              <a:chExt cx="1652736" cy="662242"/>
            </a:xfrm>
          </p:grpSpPr>
          <p:sp>
            <p:nvSpPr>
              <p:cNvPr id="166" name="Rectangle: Rounded Corners 165">
                <a:extLst>
                  <a:ext uri="{FF2B5EF4-FFF2-40B4-BE49-F238E27FC236}">
                    <a16:creationId xmlns:a16="http://schemas.microsoft.com/office/drawing/2014/main" id="{84E1C940-53A3-490D-98F5-AC646E6A5C35}"/>
                  </a:ext>
                </a:extLst>
              </p:cNvPr>
              <p:cNvSpPr/>
              <p:nvPr/>
            </p:nvSpPr>
            <p:spPr>
              <a:xfrm>
                <a:off x="459035" y="3172418"/>
                <a:ext cx="1512000" cy="602840"/>
              </a:xfrm>
              <a:prstGeom prst="roundRect">
                <a:avLst/>
              </a:prstGeom>
              <a:solidFill>
                <a:srgbClr val="3366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52">
                  <a:solidFill>
                    <a:srgbClr val="3366CC"/>
                  </a:solidFill>
                </a:endParaRPr>
              </a:p>
            </p:txBody>
          </p:sp>
          <p:sp>
            <p:nvSpPr>
              <p:cNvPr id="167" name="TextBox 166">
                <a:extLst>
                  <a:ext uri="{FF2B5EF4-FFF2-40B4-BE49-F238E27FC236}">
                    <a16:creationId xmlns:a16="http://schemas.microsoft.com/office/drawing/2014/main" id="{CA18870D-5347-4FD5-8DB9-969B4321F401}"/>
                  </a:ext>
                </a:extLst>
              </p:cNvPr>
              <p:cNvSpPr txBox="1"/>
              <p:nvPr/>
            </p:nvSpPr>
            <p:spPr>
              <a:xfrm>
                <a:off x="318299" y="3213088"/>
                <a:ext cx="1603281" cy="6215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78" dirty="0" err="1">
                    <a:solidFill>
                      <a:schemeClr val="bg1"/>
                    </a:solidFill>
                    <a:latin typeface="UVN Banh Mi" pitchFamily="2" charset="0"/>
                  </a:rPr>
                  <a:t>HỌC</a:t>
                </a:r>
                <a:r>
                  <a:rPr lang="en-US" sz="2178" dirty="0">
                    <a:solidFill>
                      <a:schemeClr val="bg1"/>
                    </a:solidFill>
                    <a:latin typeface="UVN Banh Mi" pitchFamily="2" charset="0"/>
                  </a:rPr>
                  <a:t> </a:t>
                </a:r>
                <a:r>
                  <a:rPr lang="en-US" sz="2178" dirty="0" err="1">
                    <a:solidFill>
                      <a:schemeClr val="bg1"/>
                    </a:solidFill>
                    <a:latin typeface="UVN Banh Mi" pitchFamily="2" charset="0"/>
                  </a:rPr>
                  <a:t>LỰC</a:t>
                </a:r>
                <a:endParaRPr lang="en-US" sz="2178" dirty="0">
                  <a:solidFill>
                    <a:schemeClr val="bg1"/>
                  </a:solidFill>
                  <a:latin typeface="UVN Banh Mi" pitchFamily="2" charset="0"/>
                </a:endParaRPr>
              </a:p>
            </p:txBody>
          </p:sp>
        </p:grpSp>
        <p:grpSp>
          <p:nvGrpSpPr>
            <p:cNvPr id="168" name="Group 167">
              <a:extLst>
                <a:ext uri="{FF2B5EF4-FFF2-40B4-BE49-F238E27FC236}">
                  <a16:creationId xmlns:a16="http://schemas.microsoft.com/office/drawing/2014/main" id="{549AB6F8-0CBE-45B7-88AC-297CA9D483AF}"/>
                </a:ext>
              </a:extLst>
            </p:cNvPr>
            <p:cNvGrpSpPr/>
            <p:nvPr/>
          </p:nvGrpSpPr>
          <p:grpSpPr>
            <a:xfrm>
              <a:off x="429578" y="9525374"/>
              <a:ext cx="1759361" cy="514877"/>
              <a:chOff x="318299" y="3172418"/>
              <a:chExt cx="1759361" cy="662242"/>
            </a:xfrm>
          </p:grpSpPr>
          <p:sp>
            <p:nvSpPr>
              <p:cNvPr id="169" name="Rectangle: Rounded Corners 168">
                <a:extLst>
                  <a:ext uri="{FF2B5EF4-FFF2-40B4-BE49-F238E27FC236}">
                    <a16:creationId xmlns:a16="http://schemas.microsoft.com/office/drawing/2014/main" id="{9EE52B68-EBAC-4450-85EB-2C283164514F}"/>
                  </a:ext>
                </a:extLst>
              </p:cNvPr>
              <p:cNvSpPr/>
              <p:nvPr/>
            </p:nvSpPr>
            <p:spPr>
              <a:xfrm>
                <a:off x="459035" y="3172418"/>
                <a:ext cx="1512000" cy="602840"/>
              </a:xfrm>
              <a:prstGeom prst="roundRect">
                <a:avLst/>
              </a:prstGeom>
              <a:solidFill>
                <a:srgbClr val="3366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52">
                  <a:solidFill>
                    <a:srgbClr val="3366CC"/>
                  </a:solidFill>
                </a:endParaRPr>
              </a:p>
            </p:txBody>
          </p:sp>
          <p:sp>
            <p:nvSpPr>
              <p:cNvPr id="170" name="TextBox 169">
                <a:extLst>
                  <a:ext uri="{FF2B5EF4-FFF2-40B4-BE49-F238E27FC236}">
                    <a16:creationId xmlns:a16="http://schemas.microsoft.com/office/drawing/2014/main" id="{01795446-ACD0-4D32-A87A-9CFBEF1884DC}"/>
                  </a:ext>
                </a:extLst>
              </p:cNvPr>
              <p:cNvSpPr txBox="1"/>
              <p:nvPr/>
            </p:nvSpPr>
            <p:spPr>
              <a:xfrm>
                <a:off x="318299" y="3213088"/>
                <a:ext cx="1759361" cy="6215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78" dirty="0" err="1">
                    <a:solidFill>
                      <a:schemeClr val="bg1"/>
                    </a:solidFill>
                    <a:latin typeface="UVN Banh Mi" pitchFamily="2" charset="0"/>
                  </a:rPr>
                  <a:t>HẠNH</a:t>
                </a:r>
                <a:r>
                  <a:rPr lang="en-US" sz="2178" dirty="0">
                    <a:solidFill>
                      <a:schemeClr val="bg1"/>
                    </a:solidFill>
                    <a:latin typeface="UVN Banh Mi" pitchFamily="2" charset="0"/>
                  </a:rPr>
                  <a:t> </a:t>
                </a:r>
                <a:r>
                  <a:rPr lang="en-US" sz="2178" dirty="0" err="1">
                    <a:solidFill>
                      <a:schemeClr val="bg1"/>
                    </a:solidFill>
                    <a:latin typeface="UVN Banh Mi" pitchFamily="2" charset="0"/>
                  </a:rPr>
                  <a:t>KIỂM</a:t>
                </a:r>
                <a:endParaRPr lang="en-US" sz="2178" dirty="0">
                  <a:solidFill>
                    <a:schemeClr val="bg1"/>
                  </a:solidFill>
                  <a:latin typeface="UVN Banh Mi" pitchFamily="2" charset="0"/>
                </a:endParaRPr>
              </a:p>
            </p:txBody>
          </p:sp>
        </p:grpSp>
        <p:grpSp>
          <p:nvGrpSpPr>
            <p:cNvPr id="173" name="Group 172">
              <a:extLst>
                <a:ext uri="{FF2B5EF4-FFF2-40B4-BE49-F238E27FC236}">
                  <a16:creationId xmlns:a16="http://schemas.microsoft.com/office/drawing/2014/main" id="{260DB047-30B6-40F7-9ABE-9C8DACF5AF83}"/>
                </a:ext>
              </a:extLst>
            </p:cNvPr>
            <p:cNvGrpSpPr/>
            <p:nvPr/>
          </p:nvGrpSpPr>
          <p:grpSpPr>
            <a:xfrm>
              <a:off x="4882840" y="2510528"/>
              <a:ext cx="1561799" cy="7508131"/>
              <a:chOff x="2699379" y="2464198"/>
              <a:chExt cx="1562020" cy="8678322"/>
            </a:xfrm>
          </p:grpSpPr>
          <p:sp>
            <p:nvSpPr>
              <p:cNvPr id="174" name="Rectangle: Rounded Corners 173">
                <a:extLst>
                  <a:ext uri="{FF2B5EF4-FFF2-40B4-BE49-F238E27FC236}">
                    <a16:creationId xmlns:a16="http://schemas.microsoft.com/office/drawing/2014/main" id="{5586C932-38A4-4C5D-8336-4B0104FE2720}"/>
                  </a:ext>
                </a:extLst>
              </p:cNvPr>
              <p:cNvSpPr/>
              <p:nvPr/>
            </p:nvSpPr>
            <p:spPr>
              <a:xfrm>
                <a:off x="2699593" y="2464198"/>
                <a:ext cx="1512000" cy="536820"/>
              </a:xfrm>
              <a:prstGeom prst="roundRect">
                <a:avLst/>
              </a:prstGeom>
              <a:ln>
                <a:solidFill>
                  <a:srgbClr val="3366CC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634"/>
              </a:p>
            </p:txBody>
          </p:sp>
          <p:sp>
            <p:nvSpPr>
              <p:cNvPr id="175" name="Rectangle: Rounded Corners 174">
                <a:extLst>
                  <a:ext uri="{FF2B5EF4-FFF2-40B4-BE49-F238E27FC236}">
                    <a16:creationId xmlns:a16="http://schemas.microsoft.com/office/drawing/2014/main" id="{4D47B9DB-B6C2-4C6F-BDBB-51C74A786083}"/>
                  </a:ext>
                </a:extLst>
              </p:cNvPr>
              <p:cNvSpPr/>
              <p:nvPr/>
            </p:nvSpPr>
            <p:spPr>
              <a:xfrm>
                <a:off x="2699379" y="3123588"/>
                <a:ext cx="1512000" cy="590445"/>
              </a:xfrm>
              <a:prstGeom prst="roundRect">
                <a:avLst/>
              </a:prstGeom>
              <a:ln>
                <a:solidFill>
                  <a:srgbClr val="3366CC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634"/>
              </a:p>
            </p:txBody>
          </p:sp>
          <p:sp>
            <p:nvSpPr>
              <p:cNvPr id="176" name="Rectangle: Rounded Corners 175">
                <a:extLst>
                  <a:ext uri="{FF2B5EF4-FFF2-40B4-BE49-F238E27FC236}">
                    <a16:creationId xmlns:a16="http://schemas.microsoft.com/office/drawing/2014/main" id="{B14C7546-AEA9-4270-BDBA-B332B36C6BB0}"/>
                  </a:ext>
                </a:extLst>
              </p:cNvPr>
              <p:cNvSpPr/>
              <p:nvPr/>
            </p:nvSpPr>
            <p:spPr>
              <a:xfrm>
                <a:off x="2699379" y="3882155"/>
                <a:ext cx="1512000" cy="590445"/>
              </a:xfrm>
              <a:prstGeom prst="roundRect">
                <a:avLst/>
              </a:prstGeom>
              <a:ln>
                <a:solidFill>
                  <a:srgbClr val="3366CC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634"/>
              </a:p>
            </p:txBody>
          </p:sp>
          <p:sp>
            <p:nvSpPr>
              <p:cNvPr id="177" name="Rectangle: Rounded Corners 176">
                <a:extLst>
                  <a:ext uri="{FF2B5EF4-FFF2-40B4-BE49-F238E27FC236}">
                    <a16:creationId xmlns:a16="http://schemas.microsoft.com/office/drawing/2014/main" id="{7A03452F-5457-4A7B-8355-4FAD1942B953}"/>
                  </a:ext>
                </a:extLst>
              </p:cNvPr>
              <p:cNvSpPr/>
              <p:nvPr/>
            </p:nvSpPr>
            <p:spPr>
              <a:xfrm>
                <a:off x="2699379" y="4640722"/>
                <a:ext cx="1512000" cy="590445"/>
              </a:xfrm>
              <a:prstGeom prst="roundRect">
                <a:avLst/>
              </a:prstGeom>
              <a:ln>
                <a:solidFill>
                  <a:srgbClr val="3366CC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634"/>
              </a:p>
            </p:txBody>
          </p:sp>
          <p:sp>
            <p:nvSpPr>
              <p:cNvPr id="178" name="Rectangle: Rounded Corners 177">
                <a:extLst>
                  <a:ext uri="{FF2B5EF4-FFF2-40B4-BE49-F238E27FC236}">
                    <a16:creationId xmlns:a16="http://schemas.microsoft.com/office/drawing/2014/main" id="{D98B938F-A172-41AC-AFED-609D357A2861}"/>
                  </a:ext>
                </a:extLst>
              </p:cNvPr>
              <p:cNvSpPr/>
              <p:nvPr/>
            </p:nvSpPr>
            <p:spPr>
              <a:xfrm>
                <a:off x="2699379" y="5399289"/>
                <a:ext cx="1512000" cy="590445"/>
              </a:xfrm>
              <a:prstGeom prst="roundRect">
                <a:avLst/>
              </a:prstGeom>
              <a:ln>
                <a:solidFill>
                  <a:srgbClr val="3366CC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634"/>
              </a:p>
            </p:txBody>
          </p:sp>
          <p:sp>
            <p:nvSpPr>
              <p:cNvPr id="179" name="Rectangle: Rounded Corners 178">
                <a:extLst>
                  <a:ext uri="{FF2B5EF4-FFF2-40B4-BE49-F238E27FC236}">
                    <a16:creationId xmlns:a16="http://schemas.microsoft.com/office/drawing/2014/main" id="{59CFE90A-9F8E-4228-8F52-539FE3DB65B6}"/>
                  </a:ext>
                </a:extLst>
              </p:cNvPr>
              <p:cNvSpPr/>
              <p:nvPr/>
            </p:nvSpPr>
            <p:spPr>
              <a:xfrm>
                <a:off x="2699379" y="6157856"/>
                <a:ext cx="1512000" cy="590445"/>
              </a:xfrm>
              <a:prstGeom prst="roundRect">
                <a:avLst/>
              </a:prstGeom>
              <a:ln>
                <a:solidFill>
                  <a:srgbClr val="3366CC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634"/>
              </a:p>
            </p:txBody>
          </p:sp>
          <p:sp>
            <p:nvSpPr>
              <p:cNvPr id="180" name="Rectangle: Rounded Corners 179">
                <a:extLst>
                  <a:ext uri="{FF2B5EF4-FFF2-40B4-BE49-F238E27FC236}">
                    <a16:creationId xmlns:a16="http://schemas.microsoft.com/office/drawing/2014/main" id="{B8811759-29FB-4FEE-B7BA-87AFA59083D5}"/>
                  </a:ext>
                </a:extLst>
              </p:cNvPr>
              <p:cNvSpPr/>
              <p:nvPr/>
            </p:nvSpPr>
            <p:spPr>
              <a:xfrm>
                <a:off x="2699379" y="6916423"/>
                <a:ext cx="1512000" cy="590445"/>
              </a:xfrm>
              <a:prstGeom prst="roundRect">
                <a:avLst/>
              </a:prstGeom>
              <a:ln>
                <a:solidFill>
                  <a:srgbClr val="3366CC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634"/>
              </a:p>
            </p:txBody>
          </p:sp>
          <p:sp>
            <p:nvSpPr>
              <p:cNvPr id="181" name="Rectangle: Rounded Corners 180">
                <a:extLst>
                  <a:ext uri="{FF2B5EF4-FFF2-40B4-BE49-F238E27FC236}">
                    <a16:creationId xmlns:a16="http://schemas.microsoft.com/office/drawing/2014/main" id="{D912969E-CFCC-4FC5-A6DF-FE7415A0A155}"/>
                  </a:ext>
                </a:extLst>
              </p:cNvPr>
              <p:cNvSpPr/>
              <p:nvPr/>
            </p:nvSpPr>
            <p:spPr>
              <a:xfrm>
                <a:off x="2699379" y="7674990"/>
                <a:ext cx="1512000" cy="590445"/>
              </a:xfrm>
              <a:prstGeom prst="roundRect">
                <a:avLst/>
              </a:prstGeom>
              <a:ln>
                <a:solidFill>
                  <a:srgbClr val="3366CC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634"/>
              </a:p>
            </p:txBody>
          </p:sp>
          <p:sp>
            <p:nvSpPr>
              <p:cNvPr id="182" name="Rectangle: Rounded Corners 181">
                <a:extLst>
                  <a:ext uri="{FF2B5EF4-FFF2-40B4-BE49-F238E27FC236}">
                    <a16:creationId xmlns:a16="http://schemas.microsoft.com/office/drawing/2014/main" id="{CF39D64C-F08C-4715-BA32-FF261DB15A45}"/>
                  </a:ext>
                </a:extLst>
              </p:cNvPr>
              <p:cNvSpPr/>
              <p:nvPr/>
            </p:nvSpPr>
            <p:spPr>
              <a:xfrm>
                <a:off x="2699379" y="8433557"/>
                <a:ext cx="1512000" cy="590445"/>
              </a:xfrm>
              <a:prstGeom prst="roundRect">
                <a:avLst/>
              </a:prstGeom>
              <a:ln>
                <a:solidFill>
                  <a:srgbClr val="3366CC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634"/>
              </a:p>
            </p:txBody>
          </p:sp>
          <p:sp>
            <p:nvSpPr>
              <p:cNvPr id="183" name="Rectangle: Rounded Corners 182">
                <a:extLst>
                  <a:ext uri="{FF2B5EF4-FFF2-40B4-BE49-F238E27FC236}">
                    <a16:creationId xmlns:a16="http://schemas.microsoft.com/office/drawing/2014/main" id="{F0BE3521-839F-44A2-A12A-D6065E13A7AD}"/>
                  </a:ext>
                </a:extLst>
              </p:cNvPr>
              <p:cNvSpPr/>
              <p:nvPr/>
            </p:nvSpPr>
            <p:spPr>
              <a:xfrm>
                <a:off x="2720552" y="9142855"/>
                <a:ext cx="1512000" cy="590445"/>
              </a:xfrm>
              <a:prstGeom prst="roundRect">
                <a:avLst/>
              </a:prstGeom>
              <a:ln>
                <a:solidFill>
                  <a:srgbClr val="FF3366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634"/>
              </a:p>
            </p:txBody>
          </p:sp>
          <p:sp>
            <p:nvSpPr>
              <p:cNvPr id="184" name="Rectangle: Rounded Corners 183">
                <a:extLst>
                  <a:ext uri="{FF2B5EF4-FFF2-40B4-BE49-F238E27FC236}">
                    <a16:creationId xmlns:a16="http://schemas.microsoft.com/office/drawing/2014/main" id="{0BEA5D5E-AB52-4BB1-B667-3CE67ABE4EC1}"/>
                  </a:ext>
                </a:extLst>
              </p:cNvPr>
              <p:cNvSpPr/>
              <p:nvPr/>
            </p:nvSpPr>
            <p:spPr>
              <a:xfrm>
                <a:off x="2749399" y="9847465"/>
                <a:ext cx="1512000" cy="590445"/>
              </a:xfrm>
              <a:prstGeom prst="roundRect">
                <a:avLst/>
              </a:prstGeom>
              <a:ln>
                <a:solidFill>
                  <a:srgbClr val="FF3366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634" dirty="0"/>
              </a:p>
            </p:txBody>
          </p:sp>
          <p:sp>
            <p:nvSpPr>
              <p:cNvPr id="185" name="Rectangle: Rounded Corners 184">
                <a:extLst>
                  <a:ext uri="{FF2B5EF4-FFF2-40B4-BE49-F238E27FC236}">
                    <a16:creationId xmlns:a16="http://schemas.microsoft.com/office/drawing/2014/main" id="{E90F4D5B-F2A5-4D10-9452-8D3BFDDD009C}"/>
                  </a:ext>
                </a:extLst>
              </p:cNvPr>
              <p:cNvSpPr/>
              <p:nvPr/>
            </p:nvSpPr>
            <p:spPr>
              <a:xfrm>
                <a:off x="2749399" y="10552075"/>
                <a:ext cx="1512000" cy="590445"/>
              </a:xfrm>
              <a:prstGeom prst="roundRect">
                <a:avLst/>
              </a:prstGeom>
              <a:ln>
                <a:solidFill>
                  <a:srgbClr val="FF3366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634" dirty="0"/>
              </a:p>
            </p:txBody>
          </p:sp>
        </p:grpSp>
      </p:grpSp>
      <p:sp>
        <p:nvSpPr>
          <p:cNvPr id="186" name="TextBox 185">
            <a:extLst>
              <a:ext uri="{FF2B5EF4-FFF2-40B4-BE49-F238E27FC236}">
                <a16:creationId xmlns:a16="http://schemas.microsoft.com/office/drawing/2014/main" id="{79772CA8-8E79-42B0-A4C1-F278492A09BC}"/>
              </a:ext>
            </a:extLst>
          </p:cNvPr>
          <p:cNvSpPr txBox="1"/>
          <p:nvPr/>
        </p:nvSpPr>
        <p:spPr>
          <a:xfrm>
            <a:off x="440866" y="1316848"/>
            <a:ext cx="6113471" cy="333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67" dirty="0" err="1">
                <a:solidFill>
                  <a:srgbClr val="FF0000"/>
                </a:solidFill>
                <a:latin typeface="SVN-Kitten" pitchFamily="50" charset="0"/>
                <a:cs typeface="Times New Roman" panose="02020603050405020304" pitchFamily="18" charset="0"/>
              </a:rPr>
              <a:t>Họ</a:t>
            </a:r>
            <a:r>
              <a:rPr lang="en-US" sz="1567" dirty="0">
                <a:solidFill>
                  <a:srgbClr val="FF0000"/>
                </a:solidFill>
                <a:latin typeface="SVN-Kitten" pitchFamily="50" charset="0"/>
                <a:cs typeface="Times New Roman" panose="02020603050405020304" pitchFamily="18" charset="0"/>
              </a:rPr>
              <a:t> </a:t>
            </a:r>
            <a:r>
              <a:rPr lang="en-US" sz="1567" dirty="0" err="1">
                <a:solidFill>
                  <a:srgbClr val="FF0000"/>
                </a:solidFill>
                <a:latin typeface="SVN-Kitten" pitchFamily="50" charset="0"/>
                <a:cs typeface="Times New Roman" panose="02020603050405020304" pitchFamily="18" charset="0"/>
              </a:rPr>
              <a:t>và</a:t>
            </a:r>
            <a:r>
              <a:rPr lang="en-US" sz="1567" dirty="0">
                <a:solidFill>
                  <a:srgbClr val="FF0000"/>
                </a:solidFill>
                <a:latin typeface="SVN-Kitten" pitchFamily="50" charset="0"/>
                <a:cs typeface="Times New Roman" panose="02020603050405020304" pitchFamily="18" charset="0"/>
              </a:rPr>
              <a:t> </a:t>
            </a:r>
            <a:r>
              <a:rPr lang="en-US" sz="1567" dirty="0" err="1">
                <a:solidFill>
                  <a:srgbClr val="FF0000"/>
                </a:solidFill>
                <a:latin typeface="SVN-Kitten" pitchFamily="50" charset="0"/>
                <a:cs typeface="Times New Roman" panose="02020603050405020304" pitchFamily="18" charset="0"/>
              </a:rPr>
              <a:t>tên</a:t>
            </a:r>
            <a:r>
              <a:rPr lang="en-US" sz="1567" dirty="0">
                <a:solidFill>
                  <a:srgbClr val="FF0000"/>
                </a:solidFill>
                <a:latin typeface="SVN-Kitten" pitchFamily="50" charset="0"/>
                <a:cs typeface="Times New Roman" panose="02020603050405020304" pitchFamily="18" charset="0"/>
              </a:rPr>
              <a:t>:                                                                </a:t>
            </a:r>
            <a:r>
              <a:rPr lang="en-US" sz="1567" dirty="0" err="1">
                <a:solidFill>
                  <a:srgbClr val="FF0000"/>
                </a:solidFill>
                <a:latin typeface="SVN-Kitten" pitchFamily="50" charset="0"/>
                <a:cs typeface="Times New Roman" panose="02020603050405020304" pitchFamily="18" charset="0"/>
              </a:rPr>
              <a:t>Lớp</a:t>
            </a:r>
            <a:r>
              <a:rPr lang="en-US" sz="1567" dirty="0">
                <a:solidFill>
                  <a:srgbClr val="FF0000"/>
                </a:solidFill>
                <a:latin typeface="SVN-Kitten" pitchFamily="50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2203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5882159" y="6199427"/>
            <a:ext cx="1823404" cy="1625109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>
            <a:off x="-1060767" y="6356860"/>
            <a:ext cx="1455079" cy="2163686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>
            <a:off x="-915579" y="2096797"/>
            <a:ext cx="1601697" cy="1846336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>
            <a:off x="-628204" y="4504102"/>
            <a:ext cx="1372235" cy="1518379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1"/>
              </a:ext>
            </a:extLst>
          </a:blip>
          <a:srcRect/>
          <a:stretch>
            <a:fillRect/>
          </a:stretch>
        </p:blipFill>
        <p:spPr>
          <a:xfrm>
            <a:off x="3430588" y="8745411"/>
            <a:ext cx="1919051" cy="2117574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3"/>
              </a:ext>
            </a:extLst>
          </a:blip>
          <a:srcRect/>
          <a:stretch>
            <a:fillRect/>
          </a:stretch>
        </p:blipFill>
        <p:spPr>
          <a:xfrm>
            <a:off x="5747206" y="-944297"/>
            <a:ext cx="1614262" cy="2089660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5"/>
              </a:ext>
            </a:extLst>
          </a:blip>
          <a:srcRect/>
          <a:stretch>
            <a:fillRect/>
          </a:stretch>
        </p:blipFill>
        <p:spPr>
          <a:xfrm>
            <a:off x="-921104" y="8569081"/>
            <a:ext cx="1757161" cy="1902204"/>
          </a:xfrm>
          <a:prstGeom prst="rect">
            <a:avLst/>
          </a:prstGeom>
        </p:spPr>
      </p:pic>
      <p:pic>
        <p:nvPicPr>
          <p:cNvPr id="9" name="Picture 9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7"/>
              </a:ext>
            </a:extLst>
          </a:blip>
          <a:srcRect/>
          <a:stretch>
            <a:fillRect/>
          </a:stretch>
        </p:blipFill>
        <p:spPr>
          <a:xfrm>
            <a:off x="6175059" y="1314419"/>
            <a:ext cx="1780662" cy="1564758"/>
          </a:xfrm>
          <a:prstGeom prst="rect">
            <a:avLst/>
          </a:prstGeom>
        </p:spPr>
      </p:pic>
      <p:pic>
        <p:nvPicPr>
          <p:cNvPr id="10" name="Picture 10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9"/>
              </a:ext>
            </a:extLst>
          </a:blip>
          <a:srcRect/>
          <a:stretch>
            <a:fillRect/>
          </a:stretch>
        </p:blipFill>
        <p:spPr>
          <a:xfrm>
            <a:off x="-979018" y="-99970"/>
            <a:ext cx="1815074" cy="1642643"/>
          </a:xfrm>
          <a:prstGeom prst="rect">
            <a:avLst/>
          </a:prstGeom>
        </p:spPr>
      </p:pic>
      <p:pic>
        <p:nvPicPr>
          <p:cNvPr id="11" name="Picture 11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1"/>
              </a:ext>
            </a:extLst>
          </a:blip>
          <a:srcRect/>
          <a:stretch>
            <a:fillRect/>
          </a:stretch>
        </p:blipFill>
        <p:spPr>
          <a:xfrm flipH="1">
            <a:off x="5882159" y="8232068"/>
            <a:ext cx="1958035" cy="1772022"/>
          </a:xfrm>
          <a:prstGeom prst="rect">
            <a:avLst/>
          </a:prstGeom>
        </p:spPr>
      </p:pic>
      <p:pic>
        <p:nvPicPr>
          <p:cNvPr id="12" name="Picture 12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3"/>
              </a:ext>
            </a:extLst>
          </a:blip>
          <a:srcRect/>
          <a:stretch>
            <a:fillRect/>
          </a:stretch>
        </p:blipFill>
        <p:spPr>
          <a:xfrm rot="-1470531">
            <a:off x="1084678" y="-645676"/>
            <a:ext cx="1352504" cy="1492418"/>
          </a:xfrm>
          <a:prstGeom prst="rect">
            <a:avLst/>
          </a:prstGeom>
        </p:spPr>
      </p:pic>
      <p:pic>
        <p:nvPicPr>
          <p:cNvPr id="13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>
            <a:off x="6175059" y="3183944"/>
            <a:ext cx="1372235" cy="1518379"/>
          </a:xfrm>
          <a:prstGeom prst="rect">
            <a:avLst/>
          </a:prstGeom>
        </p:spPr>
      </p:pic>
      <p:pic>
        <p:nvPicPr>
          <p:cNvPr id="14" name="Picture 14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5"/>
              </a:ext>
            </a:extLst>
          </a:blip>
          <a:srcRect/>
          <a:stretch>
            <a:fillRect/>
          </a:stretch>
        </p:blipFill>
        <p:spPr>
          <a:xfrm rot="6689449">
            <a:off x="2911879" y="-698795"/>
            <a:ext cx="1075096" cy="1598656"/>
          </a:xfrm>
          <a:prstGeom prst="rect">
            <a:avLst/>
          </a:prstGeom>
        </p:spPr>
      </p:pic>
      <p:pic>
        <p:nvPicPr>
          <p:cNvPr id="15" name="Picture 15"/>
          <p:cNvPicPr>
            <a:picLocks noChangeAspect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7"/>
              </a:ext>
            </a:extLst>
          </a:blip>
          <a:srcRect/>
          <a:stretch>
            <a:fillRect/>
          </a:stretch>
        </p:blipFill>
        <p:spPr>
          <a:xfrm rot="1529509" flipH="1">
            <a:off x="1287400" y="8754784"/>
            <a:ext cx="1398403" cy="1810230"/>
          </a:xfrm>
          <a:prstGeom prst="rect">
            <a:avLst/>
          </a:prstGeom>
        </p:spPr>
      </p:pic>
      <p:pic>
        <p:nvPicPr>
          <p:cNvPr id="16" name="Picture 16"/>
          <p:cNvPicPr>
            <a:picLocks noChangeAspect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9"/>
              </a:ext>
            </a:extLst>
          </a:blip>
          <a:srcRect/>
          <a:stretch>
            <a:fillRect/>
          </a:stretch>
        </p:blipFill>
        <p:spPr>
          <a:xfrm>
            <a:off x="4739530" y="-331547"/>
            <a:ext cx="751989" cy="1118198"/>
          </a:xfrm>
          <a:prstGeom prst="rect">
            <a:avLst/>
          </a:prstGeom>
        </p:spPr>
      </p:pic>
      <p:pic>
        <p:nvPicPr>
          <p:cNvPr id="17" name="Picture 17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1"/>
              </a:ext>
            </a:extLst>
          </a:blip>
          <a:srcRect/>
          <a:stretch>
            <a:fillRect/>
          </a:stretch>
        </p:blipFill>
        <p:spPr>
          <a:xfrm flipH="1">
            <a:off x="6175059" y="4952365"/>
            <a:ext cx="959526" cy="1058787"/>
          </a:xfrm>
          <a:prstGeom prst="rect">
            <a:avLst/>
          </a:prstGeom>
        </p:spPr>
      </p:pic>
      <p:grpSp>
        <p:nvGrpSpPr>
          <p:cNvPr id="18" name="Group 18"/>
          <p:cNvGrpSpPr/>
          <p:nvPr/>
        </p:nvGrpSpPr>
        <p:grpSpPr>
          <a:xfrm>
            <a:off x="194004" y="227552"/>
            <a:ext cx="6460819" cy="9432347"/>
            <a:chOff x="0" y="0"/>
            <a:chExt cx="2551240" cy="3724634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2551240" cy="3724634"/>
            </a:xfrm>
            <a:custGeom>
              <a:avLst/>
              <a:gdLst/>
              <a:ahLst/>
              <a:cxnLst/>
              <a:rect l="l" t="t" r="r" b="b"/>
              <a:pathLst>
                <a:path w="2551240" h="3724634">
                  <a:moveTo>
                    <a:pt x="40238" y="0"/>
                  </a:moveTo>
                  <a:lnTo>
                    <a:pt x="2511002" y="0"/>
                  </a:lnTo>
                  <a:cubicBezTo>
                    <a:pt x="2533225" y="0"/>
                    <a:pt x="2551240" y="18015"/>
                    <a:pt x="2551240" y="40238"/>
                  </a:cubicBezTo>
                  <a:lnTo>
                    <a:pt x="2551240" y="3684396"/>
                  </a:lnTo>
                  <a:cubicBezTo>
                    <a:pt x="2551240" y="3695067"/>
                    <a:pt x="2547001" y="3705302"/>
                    <a:pt x="2539455" y="3712849"/>
                  </a:cubicBezTo>
                  <a:cubicBezTo>
                    <a:pt x="2531909" y="3720395"/>
                    <a:pt x="2521674" y="3724634"/>
                    <a:pt x="2511002" y="3724634"/>
                  </a:cubicBezTo>
                  <a:lnTo>
                    <a:pt x="40238" y="3724634"/>
                  </a:lnTo>
                  <a:cubicBezTo>
                    <a:pt x="18015" y="3724634"/>
                    <a:pt x="0" y="3706619"/>
                    <a:pt x="0" y="3684396"/>
                  </a:cubicBezTo>
                  <a:lnTo>
                    <a:pt x="0" y="40238"/>
                  </a:lnTo>
                  <a:cubicBezTo>
                    <a:pt x="0" y="29566"/>
                    <a:pt x="4239" y="19332"/>
                    <a:pt x="11786" y="11786"/>
                  </a:cubicBezTo>
                  <a:cubicBezTo>
                    <a:pt x="19332" y="4239"/>
                    <a:pt x="29566" y="0"/>
                    <a:pt x="40238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0" name="TextBox 20"/>
            <p:cNvSpPr txBox="1"/>
            <p:nvPr/>
          </p:nvSpPr>
          <p:spPr>
            <a:xfrm>
              <a:off x="0" y="-66675"/>
              <a:ext cx="812800" cy="879475"/>
            </a:xfrm>
            <a:prstGeom prst="rect">
              <a:avLst/>
            </a:prstGeom>
          </p:spPr>
          <p:txBody>
            <a:bodyPr lIns="46104" tIns="46104" rIns="46104" bIns="46104" rtlCol="0" anchor="ctr"/>
            <a:lstStyle/>
            <a:p>
              <a:pPr algn="ctr">
                <a:lnSpc>
                  <a:spcPts val="1779"/>
                </a:lnSpc>
              </a:pPr>
              <a:endParaRPr sz="1634"/>
            </a:p>
          </p:txBody>
        </p:sp>
      </p:grp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EFACBE40-EE02-45A2-8E1A-1A55CC3842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453777"/>
              </p:ext>
            </p:extLst>
          </p:nvPr>
        </p:nvGraphicFramePr>
        <p:xfrm>
          <a:off x="383981" y="419935"/>
          <a:ext cx="6010999" cy="9180352"/>
        </p:xfrm>
        <a:graphic>
          <a:graphicData uri="http://schemas.openxmlformats.org/drawingml/2006/table">
            <a:tbl>
              <a:tblPr/>
              <a:tblGrid>
                <a:gridCol w="480880">
                  <a:extLst>
                    <a:ext uri="{9D8B030D-6E8A-4147-A177-3AD203B41FA5}">
                      <a16:colId xmlns:a16="http://schemas.microsoft.com/office/drawing/2014/main" val="1608916297"/>
                    </a:ext>
                  </a:extLst>
                </a:gridCol>
                <a:gridCol w="1154111">
                  <a:extLst>
                    <a:ext uri="{9D8B030D-6E8A-4147-A177-3AD203B41FA5}">
                      <a16:colId xmlns:a16="http://schemas.microsoft.com/office/drawing/2014/main" val="752911951"/>
                    </a:ext>
                  </a:extLst>
                </a:gridCol>
                <a:gridCol w="480880">
                  <a:extLst>
                    <a:ext uri="{9D8B030D-6E8A-4147-A177-3AD203B41FA5}">
                      <a16:colId xmlns:a16="http://schemas.microsoft.com/office/drawing/2014/main" val="126643200"/>
                    </a:ext>
                  </a:extLst>
                </a:gridCol>
                <a:gridCol w="480880">
                  <a:extLst>
                    <a:ext uri="{9D8B030D-6E8A-4147-A177-3AD203B41FA5}">
                      <a16:colId xmlns:a16="http://schemas.microsoft.com/office/drawing/2014/main" val="2958541461"/>
                    </a:ext>
                  </a:extLst>
                </a:gridCol>
                <a:gridCol w="480880">
                  <a:extLst>
                    <a:ext uri="{9D8B030D-6E8A-4147-A177-3AD203B41FA5}">
                      <a16:colId xmlns:a16="http://schemas.microsoft.com/office/drawing/2014/main" val="974984422"/>
                    </a:ext>
                  </a:extLst>
                </a:gridCol>
                <a:gridCol w="480880">
                  <a:extLst>
                    <a:ext uri="{9D8B030D-6E8A-4147-A177-3AD203B41FA5}">
                      <a16:colId xmlns:a16="http://schemas.microsoft.com/office/drawing/2014/main" val="3500307564"/>
                    </a:ext>
                  </a:extLst>
                </a:gridCol>
                <a:gridCol w="1163129">
                  <a:extLst>
                    <a:ext uri="{9D8B030D-6E8A-4147-A177-3AD203B41FA5}">
                      <a16:colId xmlns:a16="http://schemas.microsoft.com/office/drawing/2014/main" val="644140984"/>
                    </a:ext>
                  </a:extLst>
                </a:gridCol>
                <a:gridCol w="1289359">
                  <a:extLst>
                    <a:ext uri="{9D8B030D-6E8A-4147-A177-3AD203B41FA5}">
                      <a16:colId xmlns:a16="http://schemas.microsoft.com/office/drawing/2014/main" val="3216953922"/>
                    </a:ext>
                  </a:extLst>
                </a:gridCol>
              </a:tblGrid>
              <a:tr h="1001543">
                <a:tc gridSpan="8">
                  <a:txBody>
                    <a:bodyPr/>
                    <a:lstStyle/>
                    <a:p>
                      <a:pPr algn="ctr" fontAlgn="t"/>
                      <a:endParaRPr lang="en-US" sz="29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UVN Banh Mi" pitchFamily="2" charset="0"/>
                        <a:ea typeface="#9Slide03 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626" marR="6626" marT="662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7030750"/>
                  </a:ext>
                </a:extLst>
              </a:tr>
              <a:tr h="200078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</a:rPr>
                        <a:t> </a:t>
                      </a:r>
                    </a:p>
                  </a:txBody>
                  <a:tcPr marL="6626" marR="6626" marT="662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626" marR="6626" marT="662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626" marR="6626" marT="662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626" marR="6626" marT="662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626" marR="6626" marT="662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626" marR="6626" marT="662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t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#9Slide03 Roboto Light" panose="02000000000000000000" pitchFamily="2" charset="0"/>
                        <a:ea typeface="#9Slide03 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626" marR="6626" marT="662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9531560"/>
                  </a:ext>
                </a:extLst>
              </a:tr>
              <a:tr h="220411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vi-VN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Tên học sinh: </a:t>
                      </a:r>
                      <a:r>
                        <a:rPr lang="en-US" sz="1100" b="0" i="0" u="none" strike="noStrike" dirty="0" err="1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Ngô</a:t>
                      </a: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Thị</a:t>
                      </a: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Yến</a:t>
                      </a:r>
                      <a:endParaRPr lang="vi-VN" sz="1100" b="0" i="0" u="none" strike="noStrike" dirty="0">
                        <a:solidFill>
                          <a:srgbClr val="002060"/>
                        </a:solidFill>
                        <a:effectLst/>
                        <a:latin typeface="#9Slide03 Roboto Light" panose="02000000000000000000" pitchFamily="2" charset="0"/>
                        <a:ea typeface="#9Slide03 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err="1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100" b="0" i="0" u="none" strike="noStrike" dirty="0" err="1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4A1</a:t>
                      </a:r>
                      <a:endParaRPr lang="en-US" sz="1100" b="0" i="0" u="none" strike="noStrike" dirty="0">
                        <a:solidFill>
                          <a:srgbClr val="002060"/>
                        </a:solidFill>
                        <a:effectLst/>
                        <a:latin typeface="#9Slide03 Roboto Light" panose="02000000000000000000" pitchFamily="2" charset="0"/>
                        <a:ea typeface="#9Slide03 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vi-VN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Trường: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1178227"/>
                  </a:ext>
                </a:extLst>
              </a:tr>
              <a:tr h="220411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err="1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Mã</a:t>
                      </a: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danh</a:t>
                      </a: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Bộ</a:t>
                      </a: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GD&amp;ĐT</a:t>
                      </a: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Giáo viên</a:t>
                      </a:r>
                      <a:r>
                        <a:rPr lang="en-US" sz="11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1100" b="0" i="0" u="none" strike="noStrike" dirty="0">
                        <a:solidFill>
                          <a:srgbClr val="002060"/>
                        </a:solidFill>
                        <a:effectLst/>
                        <a:latin typeface="#9Slide03 Roboto Light" panose="02000000000000000000" pitchFamily="2" charset="0"/>
                        <a:ea typeface="#9Slide03 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err="1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ĐT</a:t>
                      </a:r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: </a:t>
                      </a:r>
                      <a:endParaRPr lang="en-US" sz="1100" b="0" i="0" u="none" strike="noStrike" dirty="0">
                        <a:solidFill>
                          <a:srgbClr val="002060"/>
                        </a:solidFill>
                        <a:effectLst/>
                        <a:latin typeface="#9Slide03 Roboto Light" panose="02000000000000000000" pitchFamily="2" charset="0"/>
                        <a:ea typeface="#9Slide03 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0121113"/>
                  </a:ext>
                </a:extLst>
              </a:tr>
              <a:tr h="331093">
                <a:tc gridSpan="8"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I. Các môn học và hoạt động giáo dục cuối học kỳ </a:t>
                      </a:r>
                      <a:r>
                        <a:rPr lang="en-US" sz="11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II</a:t>
                      </a:r>
                      <a:endParaRPr lang="en-US" sz="1100" b="1" i="0" u="none" strike="noStrike" dirty="0">
                        <a:solidFill>
                          <a:srgbClr val="002060"/>
                        </a:solidFill>
                        <a:effectLst/>
                        <a:latin typeface="#9Slide03 Roboto Light" panose="02000000000000000000" pitchFamily="2" charset="0"/>
                        <a:ea typeface="#9Slide03 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626" marR="6626" marT="662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7665432"/>
                  </a:ext>
                </a:extLst>
              </a:tr>
              <a:tr h="363533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</a:rPr>
                        <a:t>STT</a:t>
                      </a:r>
                      <a:endParaRPr lang="en-US" sz="1100" b="1" i="0" u="none" strike="noStrike" dirty="0">
                        <a:solidFill>
                          <a:srgbClr val="002060"/>
                        </a:solidFill>
                        <a:effectLst/>
                        <a:latin typeface="#9Slide03 Roboto Light" panose="02000000000000000000" pitchFamily="2" charset="0"/>
                        <a:ea typeface="#9Slide03 Roboto Light" panose="02000000000000000000" pitchFamily="2" charset="0"/>
                      </a:endParaRP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Môn học và hoạt động giáo dục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Giữa học kỳ I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Cuối học kỳ I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mạnh</a:t>
                      </a: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mặt</a:t>
                      </a: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cần</a:t>
                      </a: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rèn</a:t>
                      </a: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luyện</a:t>
                      </a:r>
                      <a:endParaRPr lang="en-US" sz="1100" b="1" i="0" u="none" strike="noStrike" dirty="0">
                        <a:solidFill>
                          <a:srgbClr val="002060"/>
                        </a:solidFill>
                        <a:effectLst/>
                        <a:latin typeface="#9Slide03 Roboto Light" panose="02000000000000000000" pitchFamily="2" charset="0"/>
                        <a:ea typeface="#9Slide03 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8948929"/>
                  </a:ext>
                </a:extLst>
              </a:tr>
              <a:tr h="6345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100" b="1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Mức đạt được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Điểm </a:t>
                      </a:r>
                      <a:br>
                        <a:rPr lang="en-US" sz="1100" b="1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</a:br>
                      <a:r>
                        <a:rPr lang="en-US" sz="1100" b="1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KTĐK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100" b="1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Mức đạt được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Điểm </a:t>
                      </a:r>
                      <a:br>
                        <a:rPr lang="en-US" sz="1100" b="1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</a:br>
                      <a:r>
                        <a:rPr lang="en-US" sz="1100" b="1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KTĐK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1699413"/>
                  </a:ext>
                </a:extLst>
              </a:tr>
              <a:tr h="44940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</a:rPr>
                        <a:t>1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Tiếng Việt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Viết đoạn văn đã có tiến bộ, đoạn văn đã có ý hay. Đọc to, rõ ràng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0416067"/>
                  </a:ext>
                </a:extLst>
              </a:tr>
              <a:tr h="6345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</a:rPr>
                        <a:t>2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Toán</a:t>
                      </a:r>
                      <a:endParaRPr lang="en-US" sz="1100" b="0" i="0" u="none" strike="noStrike" dirty="0">
                        <a:solidFill>
                          <a:srgbClr val="002060"/>
                        </a:solidFill>
                        <a:effectLst/>
                        <a:latin typeface="#9Slide03 Roboto Light" panose="02000000000000000000" pitchFamily="2" charset="0"/>
                        <a:ea typeface="#9Slide03 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vi-VN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Vận dụng kiến thức tốt, tư duy toán tốt, tiếp thu bài nhanh. Tốc độ làm bài có tiến bộ hơn.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8062939"/>
                  </a:ext>
                </a:extLst>
              </a:tr>
              <a:tr h="44940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</a:rPr>
                        <a:t>3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Khoa học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Biết vận dụng kiến thức khoa học đã học vào cuộc sống  hàng ngày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5473272"/>
                  </a:ext>
                </a:extLst>
              </a:tr>
              <a:tr h="6345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</a:rPr>
                        <a:t>4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Lịch sử và Địa lý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vi-VN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Nắm tốt các kiến thức kĩ năng môn Lịch sử, địa lý. Giải thích được các hiện tượng tự nhiên.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0078158"/>
                  </a:ext>
                </a:extLst>
              </a:tr>
              <a:tr h="6345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</a:rPr>
                        <a:t>5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Ngoại ngữ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vi-VN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Con có nhiều cố gắng và tiến bộ. Con cần chủ động ôn từ và luyện bài tập cô giao để kết quả học kì 2 tốt hơn nhé.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7535904"/>
                  </a:ext>
                </a:extLst>
              </a:tr>
              <a:tr h="44940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</a:rPr>
                        <a:t>6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Tin học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Hoàn thành các nhiệm vụ học tập tại lớp.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7007275"/>
                  </a:ext>
                </a:extLst>
              </a:tr>
              <a:tr h="44940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</a:rPr>
                        <a:t>7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Đạo đức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Biết vận dụng các bài đã học vào thực tiễn cuộc sống.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437507"/>
                  </a:ext>
                </a:extLst>
              </a:tr>
              <a:tr h="44940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</a:rPr>
                        <a:t>8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Âm nhạc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Có năng khiếu âm nhạc,tích cực tham gia biểu diễn văn nghệ trong lớp.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4251856"/>
                  </a:ext>
                </a:extLst>
              </a:tr>
              <a:tr h="6345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</a:rPr>
                        <a:t>9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Mỹ thuật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vi-VN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Con hoàn thành tốt nhiệm vụ Cô giao. Tạo được sản phẩm đẹp, phong phú, sáng tạo.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6617068"/>
                  </a:ext>
                </a:extLst>
              </a:tr>
              <a:tr h="44940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</a:rPr>
                        <a:t>10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Kỹ thuật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vi-VN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Biết vận dụng các mũi thêu làm được sản phẩm yêu thích.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650910"/>
                  </a:ext>
                </a:extLst>
              </a:tr>
              <a:tr h="44940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</a:rPr>
                        <a:t>11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Thể dục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vi-VN" sz="1100" b="0" i="0" u="none" strike="noStrike">
                          <a:solidFill>
                            <a:srgbClr val="002060"/>
                          </a:solidFill>
                          <a:effectLst/>
                          <a:latin typeface="#9Slide03 Roboto Light" panose="02000000000000000000" pitchFamily="2" charset="0"/>
                          <a:ea typeface="#9Slide03 Roboto Light" panose="02000000000000000000" pitchFamily="2" charset="0"/>
                          <a:cs typeface="Times New Roman" panose="02020603050405020304" pitchFamily="18" charset="0"/>
                        </a:rPr>
                        <a:t>Cần tập trung cố gắng nhiều hơn nữa trong tập luyện.</a:t>
                      </a:r>
                    </a:p>
                  </a:txBody>
                  <a:tcPr marL="6626" marR="6626" marT="66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50055"/>
                  </a:ext>
                </a:extLst>
              </a:tr>
              <a:tr h="216297">
                <a:tc gridSpan="8">
                  <a:txBody>
                    <a:bodyPr/>
                    <a:lstStyle/>
                    <a:p>
                      <a:pPr algn="l" fontAlgn="ctr"/>
                      <a:endParaRPr lang="vi-VN" sz="1100" b="0" i="0" u="none" strike="noStrike" dirty="0">
                        <a:solidFill>
                          <a:srgbClr val="002060"/>
                        </a:solidFill>
                        <a:effectLst/>
                        <a:latin typeface="#9Slide03 Roboto Light" panose="02000000000000000000" pitchFamily="2" charset="0"/>
                        <a:ea typeface="#9Slide03 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626" marR="6626" marT="662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2064067"/>
                  </a:ext>
                </a:extLst>
              </a:tr>
            </a:tbl>
          </a:graphicData>
        </a:graphic>
      </p:graphicFrame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8F309718-58B7-473F-803B-C8ACA99E1BB2}"/>
              </a:ext>
            </a:extLst>
          </p:cNvPr>
          <p:cNvSpPr/>
          <p:nvPr/>
        </p:nvSpPr>
        <p:spPr>
          <a:xfrm>
            <a:off x="509017" y="416683"/>
            <a:ext cx="5705845" cy="989977"/>
          </a:xfrm>
          <a:prstGeom prst="roundRect">
            <a:avLst/>
          </a:prstGeom>
          <a:solidFill>
            <a:srgbClr val="99CCFF"/>
          </a:solidFill>
          <a:ln>
            <a:solidFill>
              <a:srgbClr val="99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904" b="1" dirty="0" err="1">
                <a:solidFill>
                  <a:schemeClr val="accent2">
                    <a:lumMod val="50000"/>
                  </a:schemeClr>
                </a:solidFill>
                <a:latin typeface="UVN Banh Mi" pitchFamily="2" charset="0"/>
                <a:ea typeface="#9Slide03 Roboto Light" panose="02000000000000000000" pitchFamily="2" charset="0"/>
                <a:cs typeface="Times New Roman" panose="02020603050405020304" pitchFamily="18" charset="0"/>
              </a:rPr>
              <a:t>PHIẾU</a:t>
            </a:r>
            <a:r>
              <a:rPr lang="en-US" sz="2904" b="1" dirty="0">
                <a:solidFill>
                  <a:schemeClr val="accent2">
                    <a:lumMod val="50000"/>
                  </a:schemeClr>
                </a:solidFill>
                <a:latin typeface="UVN Banh Mi" pitchFamily="2" charset="0"/>
                <a:ea typeface="#9Slide03 Roboto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2904" b="1" dirty="0" err="1">
                <a:solidFill>
                  <a:schemeClr val="accent2">
                    <a:lumMod val="50000"/>
                  </a:schemeClr>
                </a:solidFill>
                <a:latin typeface="UVN Banh Mi" pitchFamily="2" charset="0"/>
                <a:ea typeface="#9Slide03 Roboto Light" panose="02000000000000000000" pitchFamily="2" charset="0"/>
                <a:cs typeface="Times New Roman" panose="02020603050405020304" pitchFamily="18" charset="0"/>
              </a:rPr>
              <a:t>ĐÁNH</a:t>
            </a:r>
            <a:r>
              <a:rPr lang="en-US" sz="2904" b="1" dirty="0">
                <a:solidFill>
                  <a:schemeClr val="accent2">
                    <a:lumMod val="50000"/>
                  </a:schemeClr>
                </a:solidFill>
                <a:latin typeface="UVN Banh Mi" pitchFamily="2" charset="0"/>
                <a:ea typeface="#9Slide03 Roboto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2904" b="1" dirty="0" err="1">
                <a:solidFill>
                  <a:schemeClr val="accent2">
                    <a:lumMod val="50000"/>
                  </a:schemeClr>
                </a:solidFill>
                <a:latin typeface="UVN Banh Mi" pitchFamily="2" charset="0"/>
                <a:ea typeface="#9Slide03 Roboto Light" panose="02000000000000000000" pitchFamily="2" charset="0"/>
                <a:cs typeface="Times New Roman" panose="02020603050405020304" pitchFamily="18" charset="0"/>
              </a:rPr>
              <a:t>GIÁ</a:t>
            </a:r>
            <a:r>
              <a:rPr lang="en-US" sz="2904" b="1" dirty="0">
                <a:solidFill>
                  <a:schemeClr val="accent2">
                    <a:lumMod val="50000"/>
                  </a:schemeClr>
                </a:solidFill>
                <a:latin typeface="UVN Banh Mi" pitchFamily="2" charset="0"/>
                <a:ea typeface="#9Slide03 Roboto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2904" b="1" dirty="0" err="1">
                <a:solidFill>
                  <a:schemeClr val="accent2">
                    <a:lumMod val="50000"/>
                  </a:schemeClr>
                </a:solidFill>
                <a:latin typeface="UVN Banh Mi" pitchFamily="2" charset="0"/>
                <a:ea typeface="#9Slide03 Roboto Light" panose="02000000000000000000" pitchFamily="2" charset="0"/>
                <a:cs typeface="Times New Roman" panose="02020603050405020304" pitchFamily="18" charset="0"/>
              </a:rPr>
              <a:t>HỌC</a:t>
            </a:r>
            <a:r>
              <a:rPr lang="en-US" sz="2904" b="1" dirty="0">
                <a:solidFill>
                  <a:schemeClr val="accent2">
                    <a:lumMod val="50000"/>
                  </a:schemeClr>
                </a:solidFill>
                <a:latin typeface="UVN Banh Mi" pitchFamily="2" charset="0"/>
                <a:ea typeface="#9Slide03 Roboto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2904" b="1" dirty="0" err="1">
                <a:solidFill>
                  <a:schemeClr val="accent2">
                    <a:lumMod val="50000"/>
                  </a:schemeClr>
                </a:solidFill>
                <a:latin typeface="UVN Banh Mi" pitchFamily="2" charset="0"/>
                <a:ea typeface="#9Slide03 Roboto Light" panose="02000000000000000000" pitchFamily="2" charset="0"/>
                <a:cs typeface="Times New Roman" panose="02020603050405020304" pitchFamily="18" charset="0"/>
              </a:rPr>
              <a:t>TẬP</a:t>
            </a:r>
            <a:endParaRPr lang="vi-VN" sz="2904" b="1" dirty="0">
              <a:solidFill>
                <a:schemeClr val="accent2">
                  <a:lumMod val="50000"/>
                </a:schemeClr>
              </a:solidFill>
              <a:latin typeface="#9Slide03 Roboto Light" panose="02000000000000000000" pitchFamily="2" charset="0"/>
              <a:ea typeface="#9Slide03 Roboto Light" panose="02000000000000000000" pitchFamily="2" charset="0"/>
              <a:cs typeface="Times New Roman" panose="02020603050405020304" pitchFamily="18" charset="0"/>
            </a:endParaRPr>
          </a:p>
          <a:p>
            <a:pPr algn="ctr" fontAlgn="t"/>
            <a:r>
              <a:rPr lang="en-US" sz="2904" b="1" dirty="0">
                <a:solidFill>
                  <a:schemeClr val="accent2">
                    <a:lumMod val="50000"/>
                  </a:schemeClr>
                </a:solidFill>
                <a:latin typeface="UVN Banh Mi" pitchFamily="2" charset="0"/>
                <a:ea typeface="#9Slide03 Roboto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2904" b="1" dirty="0" err="1">
                <a:solidFill>
                  <a:schemeClr val="accent2">
                    <a:lumMod val="50000"/>
                  </a:schemeClr>
                </a:solidFill>
                <a:latin typeface="UVN Banh Mi" pitchFamily="2" charset="0"/>
                <a:ea typeface="#9Slide03 Roboto Light" panose="02000000000000000000" pitchFamily="2" charset="0"/>
                <a:cs typeface="Times New Roman" panose="02020603050405020304" pitchFamily="18" charset="0"/>
              </a:rPr>
              <a:t>CUỐI</a:t>
            </a:r>
            <a:r>
              <a:rPr lang="en-US" sz="2904" b="1" dirty="0">
                <a:solidFill>
                  <a:schemeClr val="accent2">
                    <a:lumMod val="50000"/>
                  </a:schemeClr>
                </a:solidFill>
                <a:latin typeface="UVN Banh Mi" pitchFamily="2" charset="0"/>
                <a:ea typeface="#9Slide03 Roboto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2904" b="1" dirty="0" err="1">
                <a:solidFill>
                  <a:schemeClr val="accent2">
                    <a:lumMod val="50000"/>
                  </a:schemeClr>
                </a:solidFill>
                <a:latin typeface="UVN Banh Mi" pitchFamily="2" charset="0"/>
                <a:ea typeface="#9Slide03 Roboto Light" panose="02000000000000000000" pitchFamily="2" charset="0"/>
                <a:cs typeface="Times New Roman" panose="02020603050405020304" pitchFamily="18" charset="0"/>
              </a:rPr>
              <a:t>HỌC</a:t>
            </a:r>
            <a:r>
              <a:rPr lang="en-US" sz="2904" b="1" dirty="0">
                <a:solidFill>
                  <a:schemeClr val="accent2">
                    <a:lumMod val="50000"/>
                  </a:schemeClr>
                </a:solidFill>
                <a:latin typeface="UVN Banh Mi" pitchFamily="2" charset="0"/>
                <a:ea typeface="#9Slide03 Roboto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2904" b="1" dirty="0" err="1">
                <a:solidFill>
                  <a:schemeClr val="accent2">
                    <a:lumMod val="50000"/>
                  </a:schemeClr>
                </a:solidFill>
                <a:latin typeface="UVN Banh Mi" pitchFamily="2" charset="0"/>
                <a:ea typeface="#9Slide03 Roboto Light" panose="02000000000000000000" pitchFamily="2" charset="0"/>
                <a:cs typeface="Times New Roman" panose="02020603050405020304" pitchFamily="18" charset="0"/>
              </a:rPr>
              <a:t>KỲ</a:t>
            </a:r>
            <a:r>
              <a:rPr lang="en-US" sz="2904" b="1" dirty="0">
                <a:solidFill>
                  <a:schemeClr val="accent2">
                    <a:lumMod val="50000"/>
                  </a:schemeClr>
                </a:solidFill>
                <a:latin typeface="UVN Banh Mi" pitchFamily="2" charset="0"/>
                <a:ea typeface="#9Slide03 Roboto Light" panose="02000000000000000000" pitchFamily="2" charset="0"/>
                <a:cs typeface="Times New Roman" panose="02020603050405020304" pitchFamily="18" charset="0"/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20526262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371</Words>
  <Application>Microsoft Office PowerPoint</Application>
  <PresentationFormat>A4 Paper (210x297 mm)</PresentationFormat>
  <Paragraphs>118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#9Slide03 Roboto Light</vt:lpstr>
      <vt:lpstr>Arial</vt:lpstr>
      <vt:lpstr>Calibri</vt:lpstr>
      <vt:lpstr>Calibri Light</vt:lpstr>
      <vt:lpstr>SVN-Kitten</vt:lpstr>
      <vt:lpstr>Times New Roman</vt:lpstr>
      <vt:lpstr>UVN Banh Mi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</cp:lastModifiedBy>
  <cp:revision>9</cp:revision>
  <dcterms:created xsi:type="dcterms:W3CDTF">2022-08-31T16:44:32Z</dcterms:created>
  <dcterms:modified xsi:type="dcterms:W3CDTF">2024-05-03T12:47:52Z</dcterms:modified>
</cp:coreProperties>
</file>