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86" r:id="rId3"/>
    <p:sldId id="256" r:id="rId4"/>
    <p:sldId id="258" r:id="rId5"/>
    <p:sldId id="257" r:id="rId6"/>
    <p:sldId id="259" r:id="rId7"/>
    <p:sldId id="260" r:id="rId8"/>
    <p:sldId id="261" r:id="rId9"/>
    <p:sldId id="262" r:id="rId10"/>
    <p:sldId id="263" r:id="rId11"/>
    <p:sldId id="264" r:id="rId12"/>
    <p:sldId id="287" r:id="rId13"/>
    <p:sldId id="288" r:id="rId14"/>
    <p:sldId id="290" r:id="rId15"/>
    <p:sldId id="291" r:id="rId16"/>
    <p:sldId id="289" r:id="rId17"/>
    <p:sldId id="293" r:id="rId18"/>
    <p:sldId id="294" r:id="rId19"/>
    <p:sldId id="292" r:id="rId20"/>
    <p:sldId id="295" r:id="rId21"/>
    <p:sldId id="296"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BE106"/>
    <a:srgbClr val="FDFDF7"/>
    <a:srgbClr val="FEFDF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6F9B9-8B86-4AD4-A71F-66672FBD6CC6}"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14BC9-5C6C-42EF-887D-91B0E23B040D}" type="slidenum">
              <a:rPr lang="en-US" smtClean="0"/>
              <a:t>‹#›</a:t>
            </a:fld>
            <a:endParaRPr lang="en-US"/>
          </a:p>
        </p:txBody>
      </p:sp>
    </p:spTree>
    <p:extLst>
      <p:ext uri="{BB962C8B-B14F-4D97-AF65-F5344CB8AC3E}">
        <p14:creationId xmlns:p14="http://schemas.microsoft.com/office/powerpoint/2010/main" val="171704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182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BDA6D7-1789-4981-8604-5DC2B36484A8}"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212919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DA6D7-1789-4981-8604-5DC2B36484A8}"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155300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DA6D7-1789-4981-8604-5DC2B36484A8}"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127163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787856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267621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1097213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4176714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078403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96056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424660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946597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DA6D7-1789-4981-8604-5DC2B36484A8}"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271803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357339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459140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5314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2100784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08148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26193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1871333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DA6D7-1789-4981-8604-5DC2B36484A8}"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94136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BDA6D7-1789-4981-8604-5DC2B36484A8}"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414332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BDA6D7-1789-4981-8604-5DC2B36484A8}" type="datetimeFigureOut">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214708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BDA6D7-1789-4981-8604-5DC2B36484A8}" type="datetimeFigureOut">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63395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DA6D7-1789-4981-8604-5DC2B36484A8}" type="datetimeFigureOut">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171498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DA6D7-1789-4981-8604-5DC2B36484A8}"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276542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DA6D7-1789-4981-8604-5DC2B36484A8}"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805FB-A44A-4395-ADEC-B180CAE4F7C0}" type="slidenum">
              <a:rPr lang="en-US" smtClean="0"/>
              <a:t>‹#›</a:t>
            </a:fld>
            <a:endParaRPr lang="en-US"/>
          </a:p>
        </p:txBody>
      </p:sp>
    </p:spTree>
    <p:extLst>
      <p:ext uri="{BB962C8B-B14F-4D97-AF65-F5344CB8AC3E}">
        <p14:creationId xmlns:p14="http://schemas.microsoft.com/office/powerpoint/2010/main" val="2203494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DA6D7-1789-4981-8604-5DC2B36484A8}" type="datetimeFigureOut">
              <a:rPr lang="en-US" smtClean="0"/>
              <a:t>4/26/2024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805FB-A44A-4395-ADEC-B180CAE4F7C0}" type="slidenum">
              <a:rPr lang="en-US" smtClean="0"/>
              <a:t>‹#›</a:t>
            </a:fld>
            <a:endParaRPr lang="en-US"/>
          </a:p>
        </p:txBody>
      </p:sp>
    </p:spTree>
    <p:extLst>
      <p:ext uri="{BB962C8B-B14F-4D97-AF65-F5344CB8AC3E}">
        <p14:creationId xmlns:p14="http://schemas.microsoft.com/office/powerpoint/2010/main" val="2274642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137075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1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4.png"/><Relationship Id="rId15" Type="http://schemas.microsoft.com/office/2007/relationships/hdphoto" Target="../media/hdphoto5.wdp"/><Relationship Id="rId10" Type="http://schemas.openxmlformats.org/officeDocument/2006/relationships/image" Target="../media/image8.png"/><Relationship Id="rId19" Type="http://schemas.microsoft.com/office/2007/relationships/hdphoto" Target="../media/hdphoto7.wdp"/><Relationship Id="rId4" Type="http://schemas.openxmlformats.org/officeDocument/2006/relationships/image" Target="../media/image3.jpe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microsoft.com/office/2007/relationships/hdphoto" Target="../media/hdphoto8.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9.pn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8100" r="8369" b="3944"/>
          <a:stretch/>
        </p:blipFill>
        <p:spPr>
          <a:xfrm>
            <a:off x="0" y="-292099"/>
            <a:ext cx="12179300" cy="7150099"/>
          </a:xfrm>
          <a:prstGeom prst="rect">
            <a:avLst/>
          </a:prstGeom>
        </p:spPr>
      </p:pic>
      <p:sp>
        <p:nvSpPr>
          <p:cNvPr id="52" name="Rectangle 51"/>
          <p:cNvSpPr/>
          <p:nvPr/>
        </p:nvSpPr>
        <p:spPr>
          <a:xfrm>
            <a:off x="1328795" y="198497"/>
            <a:ext cx="9197850" cy="2308324"/>
          </a:xfrm>
          <a:prstGeom prst="rect">
            <a:avLst/>
          </a:prstGeom>
        </p:spPr>
        <p:txBody>
          <a:bodyPr wrap="square">
            <a:spAutoFit/>
          </a:bodyPr>
          <a:lstStyle/>
          <a:p>
            <a:pPr algn="ctr"/>
            <a:r>
              <a:rPr lang="en-US" sz="7200" dirty="0" err="1">
                <a:solidFill>
                  <a:srgbClr val="7030A0"/>
                </a:solidFill>
                <a:latin typeface="UTM ViceroyJF" panose="02040603050506020204" pitchFamily="18" charset="0"/>
              </a:rPr>
              <a:t>Nhìn</a:t>
            </a:r>
            <a:r>
              <a:rPr lang="en-US" sz="7200" dirty="0">
                <a:solidFill>
                  <a:srgbClr val="7030A0"/>
                </a:solidFill>
                <a:latin typeface="UTM ViceroyJF" panose="02040603050506020204" pitchFamily="18" charset="0"/>
              </a:rPr>
              <a:t> </a:t>
            </a:r>
            <a:r>
              <a:rPr lang="en-US" sz="7200" dirty="0" err="1">
                <a:solidFill>
                  <a:srgbClr val="7030A0"/>
                </a:solidFill>
                <a:latin typeface="UTM ViceroyJF" panose="02040603050506020204" pitchFamily="18" charset="0"/>
              </a:rPr>
              <a:t>Lại</a:t>
            </a:r>
            <a:r>
              <a:rPr lang="en-US" sz="7200" dirty="0">
                <a:solidFill>
                  <a:srgbClr val="7030A0"/>
                </a:solidFill>
                <a:latin typeface="UTM ViceroyJF" panose="02040603050506020204" pitchFamily="18" charset="0"/>
              </a:rPr>
              <a:t> </a:t>
            </a:r>
          </a:p>
          <a:p>
            <a:pPr algn="ctr"/>
            <a:r>
              <a:rPr lang="en-US" sz="7200" dirty="0" err="1">
                <a:solidFill>
                  <a:srgbClr val="7030A0"/>
                </a:solidFill>
                <a:latin typeface="UTM ViceroyJF" panose="02040603050506020204" pitchFamily="18" charset="0"/>
              </a:rPr>
              <a:t>Một</a:t>
            </a:r>
            <a:r>
              <a:rPr lang="en-US" sz="7200" dirty="0">
                <a:solidFill>
                  <a:srgbClr val="7030A0"/>
                </a:solidFill>
                <a:latin typeface="UTM ViceroyJF" panose="02040603050506020204" pitchFamily="18" charset="0"/>
              </a:rPr>
              <a:t> </a:t>
            </a:r>
            <a:r>
              <a:rPr lang="en-US" sz="7200" dirty="0" err="1">
                <a:solidFill>
                  <a:srgbClr val="7030A0"/>
                </a:solidFill>
                <a:latin typeface="UTM ViceroyJF" panose="02040603050506020204" pitchFamily="18" charset="0"/>
              </a:rPr>
              <a:t>Chặng</a:t>
            </a:r>
            <a:r>
              <a:rPr lang="en-US" sz="7200" dirty="0">
                <a:solidFill>
                  <a:srgbClr val="7030A0"/>
                </a:solidFill>
                <a:latin typeface="UTM ViceroyJF" panose="02040603050506020204" pitchFamily="18" charset="0"/>
              </a:rPr>
              <a:t> </a:t>
            </a:r>
            <a:r>
              <a:rPr lang="en-US" sz="7200" dirty="0" err="1">
                <a:solidFill>
                  <a:srgbClr val="7030A0"/>
                </a:solidFill>
                <a:latin typeface="UTM ViceroyJF" panose="02040603050506020204" pitchFamily="18" charset="0"/>
              </a:rPr>
              <a:t>Đường</a:t>
            </a:r>
            <a:endParaRPr lang="en-US" sz="7200" dirty="0">
              <a:solidFill>
                <a:srgbClr val="7030A0"/>
              </a:solidFill>
              <a:latin typeface="UTM ViceroyJF" panose="02040603050506020204" pitchFamily="18" charset="0"/>
            </a:endParaRPr>
          </a:p>
        </p:txBody>
      </p:sp>
      <p:grpSp>
        <p:nvGrpSpPr>
          <p:cNvPr id="55" name="Group 54">
            <a:extLst>
              <a:ext uri="{FF2B5EF4-FFF2-40B4-BE49-F238E27FC236}">
                <a16:creationId xmlns:a16="http://schemas.microsoft.com/office/drawing/2014/main" id="{F0D7C343-75A6-467B-A7DF-23B537A0904D}"/>
              </a:ext>
            </a:extLst>
          </p:cNvPr>
          <p:cNvGrpSpPr/>
          <p:nvPr/>
        </p:nvGrpSpPr>
        <p:grpSpPr>
          <a:xfrm>
            <a:off x="893050" y="3287431"/>
            <a:ext cx="5110660" cy="3154422"/>
            <a:chOff x="730288" y="3995537"/>
            <a:chExt cx="5624349" cy="3471483"/>
          </a:xfrm>
        </p:grpSpPr>
        <p:pic>
          <p:nvPicPr>
            <p:cNvPr id="57" name="Picture 2" descr="Xe buýt phim hoạt hình Schoolbus của OffiDocs cho văn phòng">
              <a:extLst>
                <a:ext uri="{FF2B5EF4-FFF2-40B4-BE49-F238E27FC236}">
                  <a16:creationId xmlns:a16="http://schemas.microsoft.com/office/drawing/2014/main" id="{BB5D89F9-59C6-4F85-90C0-6D36325280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88" y="3995537"/>
              <a:ext cx="5609969" cy="2544961"/>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C5A796D0-2A18-491F-BEA8-499B05E3FEAF}"/>
                </a:ext>
              </a:extLst>
            </p:cNvPr>
            <p:cNvGrpSpPr/>
            <p:nvPr/>
          </p:nvGrpSpPr>
          <p:grpSpPr>
            <a:xfrm>
              <a:off x="744668" y="4922059"/>
              <a:ext cx="5609969" cy="2544961"/>
              <a:chOff x="3048000" y="1800225"/>
              <a:chExt cx="6096000" cy="3257550"/>
            </a:xfrm>
          </p:grpSpPr>
          <p:pic>
            <p:nvPicPr>
              <p:cNvPr id="60" name="Picture 2" descr="Xe buýt phim hoạt hình Schoolbus của OffiDocs cho văn phòng">
                <a:extLst>
                  <a:ext uri="{FF2B5EF4-FFF2-40B4-BE49-F238E27FC236}">
                    <a16:creationId xmlns:a16="http://schemas.microsoft.com/office/drawing/2014/main" id="{F9B190F4-755A-4F1C-86FD-C4E93E5C8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800225"/>
                <a:ext cx="6096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FEE1EBA2-DF51-4E98-AB4C-88AA0E30DDFC}"/>
                  </a:ext>
                </a:extLst>
              </p:cNvPr>
              <p:cNvSpPr/>
              <p:nvPr/>
            </p:nvSpPr>
            <p:spPr>
              <a:xfrm>
                <a:off x="4399823" y="3058888"/>
                <a:ext cx="3392355" cy="514822"/>
              </a:xfrm>
              <a:prstGeom prst="rect">
                <a:avLst/>
              </a:prstGeom>
              <a:solidFill>
                <a:srgbClr val="FBE10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4C</a:t>
                </a:r>
              </a:p>
            </p:txBody>
          </p:sp>
        </p:grpSp>
      </p:grpSp>
      <p:grpSp>
        <p:nvGrpSpPr>
          <p:cNvPr id="66" name="Group 65">
            <a:extLst>
              <a:ext uri="{FF2B5EF4-FFF2-40B4-BE49-F238E27FC236}">
                <a16:creationId xmlns:a16="http://schemas.microsoft.com/office/drawing/2014/main" id="{604F2112-EDF4-4492-979F-B4B746EA3F14}"/>
              </a:ext>
            </a:extLst>
          </p:cNvPr>
          <p:cNvGrpSpPr/>
          <p:nvPr/>
        </p:nvGrpSpPr>
        <p:grpSpPr>
          <a:xfrm>
            <a:off x="6150127" y="3276633"/>
            <a:ext cx="5110660" cy="3154422"/>
            <a:chOff x="730288" y="3995537"/>
            <a:chExt cx="5624349" cy="3471483"/>
          </a:xfrm>
        </p:grpSpPr>
        <p:pic>
          <p:nvPicPr>
            <p:cNvPr id="67" name="Picture 2" descr="Xe buýt phim hoạt hình Schoolbus của OffiDocs cho văn phòng">
              <a:extLst>
                <a:ext uri="{FF2B5EF4-FFF2-40B4-BE49-F238E27FC236}">
                  <a16:creationId xmlns:a16="http://schemas.microsoft.com/office/drawing/2014/main" id="{666EE038-6CA8-465B-A8C5-30E84FEA0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88" y="3995537"/>
              <a:ext cx="5609969" cy="254496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65B50C8F-3670-45BD-85B4-EB222E75582D}"/>
                </a:ext>
              </a:extLst>
            </p:cNvPr>
            <p:cNvGrpSpPr/>
            <p:nvPr/>
          </p:nvGrpSpPr>
          <p:grpSpPr>
            <a:xfrm>
              <a:off x="744668" y="4922059"/>
              <a:ext cx="5609969" cy="2544961"/>
              <a:chOff x="3048000" y="1800225"/>
              <a:chExt cx="6096000" cy="3257550"/>
            </a:xfrm>
          </p:grpSpPr>
          <p:pic>
            <p:nvPicPr>
              <p:cNvPr id="69" name="Picture 2" descr="Xe buýt phim hoạt hình Schoolbus của OffiDocs cho văn phòng">
                <a:extLst>
                  <a:ext uri="{FF2B5EF4-FFF2-40B4-BE49-F238E27FC236}">
                    <a16:creationId xmlns:a16="http://schemas.microsoft.com/office/drawing/2014/main" id="{C634C368-C8F0-4EEB-ACE7-5CE7650EF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800225"/>
                <a:ext cx="6096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F34B9886-7880-4320-87F9-5C1DDB29123D}"/>
                  </a:ext>
                </a:extLst>
              </p:cNvPr>
              <p:cNvSpPr/>
              <p:nvPr/>
            </p:nvSpPr>
            <p:spPr>
              <a:xfrm>
                <a:off x="4399823" y="3058888"/>
                <a:ext cx="3392355" cy="514822"/>
              </a:xfrm>
              <a:prstGeom prst="rect">
                <a:avLst/>
              </a:prstGeom>
              <a:solidFill>
                <a:srgbClr val="FBE10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4C</a:t>
                </a:r>
              </a:p>
            </p:txBody>
          </p:sp>
        </p:grpSp>
      </p:grpSp>
      <p:pic>
        <p:nvPicPr>
          <p:cNvPr id="71" name="Picture 12" descr="chup-anh-the-1">
            <a:extLst>
              <a:ext uri="{FF2B5EF4-FFF2-40B4-BE49-F238E27FC236}">
                <a16:creationId xmlns:a16="http://schemas.microsoft.com/office/drawing/2014/main" id="{E83B3061-C0CB-448D-8D9F-F41BCAA7D35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6" b="61931" l="9764" r="89764">
                        <a14:backgroundMark x1="40787" y1="56000" x2="47402" y2="60000"/>
                        <a14:backgroundMark x1="61575" y1="56276" x2="54961" y2="57931"/>
                        <a14:backgroundMark x1="39055" y1="53517" x2="40787" y2="57379"/>
                      </a14:backgroundRemoval>
                    </a14:imgEffect>
                  </a14:imgLayer>
                </a14:imgProps>
              </a:ext>
              <a:ext uri="{28A0092B-C50C-407E-A947-70E740481C1C}">
                <a14:useLocalDpi xmlns:a14="http://schemas.microsoft.com/office/drawing/2010/main" val="0"/>
              </a:ext>
            </a:extLst>
          </a:blip>
          <a:srcRect b="40292"/>
          <a:stretch/>
        </p:blipFill>
        <p:spPr bwMode="auto">
          <a:xfrm>
            <a:off x="10486430" y="4339710"/>
            <a:ext cx="831569" cy="5391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8B5544E5-50F6-492E-B02B-5E081FBE5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6259851" y="3572669"/>
            <a:ext cx="350092" cy="453517"/>
          </a:xfrm>
          <a:prstGeom prst="rect">
            <a:avLst/>
          </a:prstGeom>
        </p:spPr>
      </p:pic>
      <p:pic>
        <p:nvPicPr>
          <p:cNvPr id="73" name="Picture 72">
            <a:extLst>
              <a:ext uri="{FF2B5EF4-FFF2-40B4-BE49-F238E27FC236}">
                <a16:creationId xmlns:a16="http://schemas.microsoft.com/office/drawing/2014/main" id="{69BC1199-FEA9-4D88-9ADB-28F1B470CD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7766857" y="3565028"/>
            <a:ext cx="350092" cy="453517"/>
          </a:xfrm>
          <a:prstGeom prst="rect">
            <a:avLst/>
          </a:prstGeom>
        </p:spPr>
      </p:pic>
      <p:pic>
        <p:nvPicPr>
          <p:cNvPr id="74" name="Picture 73">
            <a:extLst>
              <a:ext uri="{FF2B5EF4-FFF2-40B4-BE49-F238E27FC236}">
                <a16:creationId xmlns:a16="http://schemas.microsoft.com/office/drawing/2014/main" id="{212A0D9C-0353-4E58-8CA1-E7561EA1FB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10711132" y="3558035"/>
            <a:ext cx="350092" cy="453517"/>
          </a:xfrm>
          <a:prstGeom prst="rect">
            <a:avLst/>
          </a:prstGeom>
        </p:spPr>
      </p:pic>
      <p:pic>
        <p:nvPicPr>
          <p:cNvPr id="75" name="Picture 74">
            <a:extLst>
              <a:ext uri="{FF2B5EF4-FFF2-40B4-BE49-F238E27FC236}">
                <a16:creationId xmlns:a16="http://schemas.microsoft.com/office/drawing/2014/main" id="{CB599412-9EEB-4504-95ED-0E39F73046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1075" y="3568588"/>
            <a:ext cx="452840" cy="456782"/>
          </a:xfrm>
          <a:prstGeom prst="rect">
            <a:avLst/>
          </a:prstGeom>
        </p:spPr>
      </p:pic>
      <p:pic>
        <p:nvPicPr>
          <p:cNvPr id="76" name="Picture 75">
            <a:extLst>
              <a:ext uri="{FF2B5EF4-FFF2-40B4-BE49-F238E27FC236}">
                <a16:creationId xmlns:a16="http://schemas.microsoft.com/office/drawing/2014/main" id="{31AC8146-E89A-418E-B4C9-CF47B7B0D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5897" y="3554411"/>
            <a:ext cx="452840" cy="456782"/>
          </a:xfrm>
          <a:prstGeom prst="rect">
            <a:avLst/>
          </a:prstGeom>
        </p:spPr>
      </p:pic>
      <p:pic>
        <p:nvPicPr>
          <p:cNvPr id="77" name="Picture 76">
            <a:extLst>
              <a:ext uri="{FF2B5EF4-FFF2-40B4-BE49-F238E27FC236}">
                <a16:creationId xmlns:a16="http://schemas.microsoft.com/office/drawing/2014/main" id="{B49C85DE-ED81-431E-8DBE-8C66F75DE3B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8527771" y="3580310"/>
            <a:ext cx="350770" cy="446538"/>
          </a:xfrm>
          <a:prstGeom prst="rect">
            <a:avLst/>
          </a:prstGeom>
        </p:spPr>
      </p:pic>
      <p:pic>
        <p:nvPicPr>
          <p:cNvPr id="78" name="Picture 77">
            <a:extLst>
              <a:ext uri="{FF2B5EF4-FFF2-40B4-BE49-F238E27FC236}">
                <a16:creationId xmlns:a16="http://schemas.microsoft.com/office/drawing/2014/main" id="{C44C6E02-5BC9-4366-9638-370BAEE0FA0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8814883" y="3561041"/>
            <a:ext cx="411225" cy="434460"/>
          </a:xfrm>
          <a:prstGeom prst="rect">
            <a:avLst/>
          </a:prstGeom>
        </p:spPr>
      </p:pic>
      <p:pic>
        <p:nvPicPr>
          <p:cNvPr id="79" name="Picture 78">
            <a:extLst>
              <a:ext uri="{FF2B5EF4-FFF2-40B4-BE49-F238E27FC236}">
                <a16:creationId xmlns:a16="http://schemas.microsoft.com/office/drawing/2014/main" id="{A1EEF263-E92A-44DD-8F8D-D3D9DE8A66FC}"/>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786" b="74714" l="17000" r="78786"/>
                    </a14:imgEffect>
                  </a14:imgLayer>
                </a14:imgProps>
              </a:ext>
              <a:ext uri="{28A0092B-C50C-407E-A947-70E740481C1C}">
                <a14:useLocalDpi xmlns:a14="http://schemas.microsoft.com/office/drawing/2010/main" val="0"/>
              </a:ext>
            </a:extLst>
          </a:blip>
          <a:srcRect l="17196" t="4867" r="17619" b="22116"/>
          <a:stretch/>
        </p:blipFill>
        <p:spPr>
          <a:xfrm>
            <a:off x="6553468" y="3580310"/>
            <a:ext cx="411367" cy="438236"/>
          </a:xfrm>
          <a:prstGeom prst="rect">
            <a:avLst/>
          </a:prstGeom>
        </p:spPr>
      </p:pic>
      <p:pic>
        <p:nvPicPr>
          <p:cNvPr id="80" name="Picture 79">
            <a:extLst>
              <a:ext uri="{FF2B5EF4-FFF2-40B4-BE49-F238E27FC236}">
                <a16:creationId xmlns:a16="http://schemas.microsoft.com/office/drawing/2014/main" id="{5107392A-0EA3-4D38-A8BA-14E63757E00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9430552" y="3537939"/>
            <a:ext cx="647709" cy="458554"/>
          </a:xfrm>
          <a:prstGeom prst="rect">
            <a:avLst/>
          </a:prstGeom>
        </p:spPr>
      </p:pic>
      <p:pic>
        <p:nvPicPr>
          <p:cNvPr id="81" name="Picture 80">
            <a:extLst>
              <a:ext uri="{FF2B5EF4-FFF2-40B4-BE49-F238E27FC236}">
                <a16:creationId xmlns:a16="http://schemas.microsoft.com/office/drawing/2014/main" id="{3FD63ED5-08B7-4F01-9EA4-922C9951025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9238583" y="3566955"/>
            <a:ext cx="350770" cy="446538"/>
          </a:xfrm>
          <a:prstGeom prst="rect">
            <a:avLst/>
          </a:prstGeom>
        </p:spPr>
      </p:pic>
      <p:pic>
        <p:nvPicPr>
          <p:cNvPr id="82" name="Picture 81">
            <a:extLst>
              <a:ext uri="{FF2B5EF4-FFF2-40B4-BE49-F238E27FC236}">
                <a16:creationId xmlns:a16="http://schemas.microsoft.com/office/drawing/2014/main" id="{46DBAB9D-BC21-4ED4-90BF-A01BF06415F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6993197" y="3567563"/>
            <a:ext cx="411225" cy="434460"/>
          </a:xfrm>
          <a:prstGeom prst="rect">
            <a:avLst/>
          </a:prstGeom>
        </p:spPr>
      </p:pic>
      <p:pic>
        <p:nvPicPr>
          <p:cNvPr id="83" name="Picture 82">
            <a:extLst>
              <a:ext uri="{FF2B5EF4-FFF2-40B4-BE49-F238E27FC236}">
                <a16:creationId xmlns:a16="http://schemas.microsoft.com/office/drawing/2014/main" id="{812803BC-FFBB-4D3B-A503-09AC09F5839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7222612" y="3537939"/>
            <a:ext cx="647709" cy="458554"/>
          </a:xfrm>
          <a:prstGeom prst="rect">
            <a:avLst/>
          </a:prstGeom>
        </p:spPr>
      </p:pic>
      <p:pic>
        <p:nvPicPr>
          <p:cNvPr id="84" name="Picture 83">
            <a:extLst>
              <a:ext uri="{FF2B5EF4-FFF2-40B4-BE49-F238E27FC236}">
                <a16:creationId xmlns:a16="http://schemas.microsoft.com/office/drawing/2014/main" id="{6B54C2F7-6DE2-47A5-B345-0342C1DB4299}"/>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10311401" y="3558035"/>
            <a:ext cx="366561" cy="466640"/>
          </a:xfrm>
          <a:prstGeom prst="rect">
            <a:avLst/>
          </a:prstGeom>
        </p:spPr>
      </p:pic>
      <p:pic>
        <p:nvPicPr>
          <p:cNvPr id="85" name="Picture 84">
            <a:extLst>
              <a:ext uri="{FF2B5EF4-FFF2-40B4-BE49-F238E27FC236}">
                <a16:creationId xmlns:a16="http://schemas.microsoft.com/office/drawing/2014/main" id="{711F5601-1EA3-4390-8D5C-43014F58DC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989027" y="3605735"/>
            <a:ext cx="350092" cy="453517"/>
          </a:xfrm>
          <a:prstGeom prst="rect">
            <a:avLst/>
          </a:prstGeom>
        </p:spPr>
      </p:pic>
      <p:pic>
        <p:nvPicPr>
          <p:cNvPr id="86" name="Picture 85">
            <a:extLst>
              <a:ext uri="{FF2B5EF4-FFF2-40B4-BE49-F238E27FC236}">
                <a16:creationId xmlns:a16="http://schemas.microsoft.com/office/drawing/2014/main" id="{CB3D35BE-6BAB-4CFE-A9CC-CB7B32A43E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2496032" y="3598094"/>
            <a:ext cx="350092" cy="453517"/>
          </a:xfrm>
          <a:prstGeom prst="rect">
            <a:avLst/>
          </a:prstGeom>
        </p:spPr>
      </p:pic>
      <p:pic>
        <p:nvPicPr>
          <p:cNvPr id="87" name="Picture 86">
            <a:extLst>
              <a:ext uri="{FF2B5EF4-FFF2-40B4-BE49-F238E27FC236}">
                <a16:creationId xmlns:a16="http://schemas.microsoft.com/office/drawing/2014/main" id="{6EAF3517-1031-4936-8EE0-7D5B045BB6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5440308" y="3591101"/>
            <a:ext cx="350092" cy="453517"/>
          </a:xfrm>
          <a:prstGeom prst="rect">
            <a:avLst/>
          </a:prstGeom>
        </p:spPr>
      </p:pic>
      <p:pic>
        <p:nvPicPr>
          <p:cNvPr id="88" name="Picture 87">
            <a:extLst>
              <a:ext uri="{FF2B5EF4-FFF2-40B4-BE49-F238E27FC236}">
                <a16:creationId xmlns:a16="http://schemas.microsoft.com/office/drawing/2014/main" id="{BC0DEDB1-9D75-498D-9FC4-243A9945F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0251" y="3601653"/>
            <a:ext cx="452840" cy="456782"/>
          </a:xfrm>
          <a:prstGeom prst="rect">
            <a:avLst/>
          </a:prstGeom>
        </p:spPr>
      </p:pic>
      <p:pic>
        <p:nvPicPr>
          <p:cNvPr id="89" name="Picture 88">
            <a:extLst>
              <a:ext uri="{FF2B5EF4-FFF2-40B4-BE49-F238E27FC236}">
                <a16:creationId xmlns:a16="http://schemas.microsoft.com/office/drawing/2014/main" id="{E8F859D0-E28D-43D0-AF23-78FE59F8CD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5073" y="3587476"/>
            <a:ext cx="452840" cy="456782"/>
          </a:xfrm>
          <a:prstGeom prst="rect">
            <a:avLst/>
          </a:prstGeom>
        </p:spPr>
      </p:pic>
      <p:pic>
        <p:nvPicPr>
          <p:cNvPr id="90" name="Picture 89">
            <a:extLst>
              <a:ext uri="{FF2B5EF4-FFF2-40B4-BE49-F238E27FC236}">
                <a16:creationId xmlns:a16="http://schemas.microsoft.com/office/drawing/2014/main" id="{4A3E7870-0600-4C6F-8783-B47E7E3CEC2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3256946" y="3613375"/>
            <a:ext cx="350770" cy="446538"/>
          </a:xfrm>
          <a:prstGeom prst="rect">
            <a:avLst/>
          </a:prstGeom>
        </p:spPr>
      </p:pic>
      <p:pic>
        <p:nvPicPr>
          <p:cNvPr id="91" name="Picture 90">
            <a:extLst>
              <a:ext uri="{FF2B5EF4-FFF2-40B4-BE49-F238E27FC236}">
                <a16:creationId xmlns:a16="http://schemas.microsoft.com/office/drawing/2014/main" id="{0374B66F-DCBB-4CA3-9156-D9E9CF06FA9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3544059" y="3594107"/>
            <a:ext cx="411225" cy="434460"/>
          </a:xfrm>
          <a:prstGeom prst="rect">
            <a:avLst/>
          </a:prstGeom>
        </p:spPr>
      </p:pic>
      <p:pic>
        <p:nvPicPr>
          <p:cNvPr id="92" name="Picture 91">
            <a:extLst>
              <a:ext uri="{FF2B5EF4-FFF2-40B4-BE49-F238E27FC236}">
                <a16:creationId xmlns:a16="http://schemas.microsoft.com/office/drawing/2014/main" id="{615C0E91-245D-4E0C-ADE4-CE4C523B53CE}"/>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786" b="74714" l="17000" r="78786"/>
                    </a14:imgEffect>
                  </a14:imgLayer>
                </a14:imgProps>
              </a:ext>
              <a:ext uri="{28A0092B-C50C-407E-A947-70E740481C1C}">
                <a14:useLocalDpi xmlns:a14="http://schemas.microsoft.com/office/drawing/2010/main" val="0"/>
              </a:ext>
            </a:extLst>
          </a:blip>
          <a:srcRect l="17196" t="4867" r="17619" b="22116"/>
          <a:stretch/>
        </p:blipFill>
        <p:spPr>
          <a:xfrm>
            <a:off x="1282644" y="3613375"/>
            <a:ext cx="411367" cy="438236"/>
          </a:xfrm>
          <a:prstGeom prst="rect">
            <a:avLst/>
          </a:prstGeom>
        </p:spPr>
      </p:pic>
      <p:pic>
        <p:nvPicPr>
          <p:cNvPr id="93" name="Picture 92">
            <a:extLst>
              <a:ext uri="{FF2B5EF4-FFF2-40B4-BE49-F238E27FC236}">
                <a16:creationId xmlns:a16="http://schemas.microsoft.com/office/drawing/2014/main" id="{B6A9FC20-39D2-46E0-AFB7-A672DFC1153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4159728" y="3571005"/>
            <a:ext cx="647709" cy="458554"/>
          </a:xfrm>
          <a:prstGeom prst="rect">
            <a:avLst/>
          </a:prstGeom>
        </p:spPr>
      </p:pic>
      <p:pic>
        <p:nvPicPr>
          <p:cNvPr id="94" name="Picture 93">
            <a:extLst>
              <a:ext uri="{FF2B5EF4-FFF2-40B4-BE49-F238E27FC236}">
                <a16:creationId xmlns:a16="http://schemas.microsoft.com/office/drawing/2014/main" id="{F77FAA5E-B7D4-4494-866F-D006197EA36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3967758" y="3600020"/>
            <a:ext cx="350770" cy="446538"/>
          </a:xfrm>
          <a:prstGeom prst="rect">
            <a:avLst/>
          </a:prstGeom>
        </p:spPr>
      </p:pic>
      <p:pic>
        <p:nvPicPr>
          <p:cNvPr id="95" name="Picture 94">
            <a:extLst>
              <a:ext uri="{FF2B5EF4-FFF2-40B4-BE49-F238E27FC236}">
                <a16:creationId xmlns:a16="http://schemas.microsoft.com/office/drawing/2014/main" id="{99511B16-CEA1-4DEA-8D91-574A7E5F283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1722373" y="3600628"/>
            <a:ext cx="411225" cy="434460"/>
          </a:xfrm>
          <a:prstGeom prst="rect">
            <a:avLst/>
          </a:prstGeom>
        </p:spPr>
      </p:pic>
      <p:pic>
        <p:nvPicPr>
          <p:cNvPr id="96" name="Picture 95">
            <a:extLst>
              <a:ext uri="{FF2B5EF4-FFF2-40B4-BE49-F238E27FC236}">
                <a16:creationId xmlns:a16="http://schemas.microsoft.com/office/drawing/2014/main" id="{FD12B443-F458-4CB0-B0C3-39C1F1BB6C2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1951788" y="3571005"/>
            <a:ext cx="647709" cy="458554"/>
          </a:xfrm>
          <a:prstGeom prst="rect">
            <a:avLst/>
          </a:prstGeom>
        </p:spPr>
      </p:pic>
      <p:pic>
        <p:nvPicPr>
          <p:cNvPr id="97" name="Picture 96">
            <a:extLst>
              <a:ext uri="{FF2B5EF4-FFF2-40B4-BE49-F238E27FC236}">
                <a16:creationId xmlns:a16="http://schemas.microsoft.com/office/drawing/2014/main" id="{37374686-E8A2-46E6-AE50-77927CB92B2D}"/>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5040577" y="3591101"/>
            <a:ext cx="366561" cy="466640"/>
          </a:xfrm>
          <a:prstGeom prst="rect">
            <a:avLst/>
          </a:prstGeom>
        </p:spPr>
      </p:pic>
      <p:pic>
        <p:nvPicPr>
          <p:cNvPr id="98" name="Picture 97">
            <a:extLst>
              <a:ext uri="{FF2B5EF4-FFF2-40B4-BE49-F238E27FC236}">
                <a16:creationId xmlns:a16="http://schemas.microsoft.com/office/drawing/2014/main" id="{A05FA0A3-4477-4099-A8BB-40B81704D6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1041546" y="4416289"/>
            <a:ext cx="350092" cy="453517"/>
          </a:xfrm>
          <a:prstGeom prst="rect">
            <a:avLst/>
          </a:prstGeom>
        </p:spPr>
      </p:pic>
      <p:pic>
        <p:nvPicPr>
          <p:cNvPr id="99" name="Picture 98">
            <a:extLst>
              <a:ext uri="{FF2B5EF4-FFF2-40B4-BE49-F238E27FC236}">
                <a16:creationId xmlns:a16="http://schemas.microsoft.com/office/drawing/2014/main" id="{F7291685-903D-49EF-8C51-E4DEB2A255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2548551" y="4408648"/>
            <a:ext cx="350092" cy="453517"/>
          </a:xfrm>
          <a:prstGeom prst="rect">
            <a:avLst/>
          </a:prstGeom>
        </p:spPr>
      </p:pic>
      <p:pic>
        <p:nvPicPr>
          <p:cNvPr id="100" name="Picture 99">
            <a:extLst>
              <a:ext uri="{FF2B5EF4-FFF2-40B4-BE49-F238E27FC236}">
                <a16:creationId xmlns:a16="http://schemas.microsoft.com/office/drawing/2014/main" id="{454A77D4-C17A-46FD-BEF5-CBD5825F57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5492827" y="4401655"/>
            <a:ext cx="350092" cy="453517"/>
          </a:xfrm>
          <a:prstGeom prst="rect">
            <a:avLst/>
          </a:prstGeom>
        </p:spPr>
      </p:pic>
      <p:pic>
        <p:nvPicPr>
          <p:cNvPr id="101" name="Picture 100">
            <a:extLst>
              <a:ext uri="{FF2B5EF4-FFF2-40B4-BE49-F238E27FC236}">
                <a16:creationId xmlns:a16="http://schemas.microsoft.com/office/drawing/2014/main" id="{5C5B3A41-676A-4D72-84DD-E7AD33AD63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2770" y="4412207"/>
            <a:ext cx="452840" cy="456782"/>
          </a:xfrm>
          <a:prstGeom prst="rect">
            <a:avLst/>
          </a:prstGeom>
        </p:spPr>
      </p:pic>
      <p:pic>
        <p:nvPicPr>
          <p:cNvPr id="102" name="Picture 101">
            <a:extLst>
              <a:ext uri="{FF2B5EF4-FFF2-40B4-BE49-F238E27FC236}">
                <a16:creationId xmlns:a16="http://schemas.microsoft.com/office/drawing/2014/main" id="{06E90653-9D4E-4EC5-9C36-AF0CE929E4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7592" y="4398030"/>
            <a:ext cx="452840" cy="456782"/>
          </a:xfrm>
          <a:prstGeom prst="rect">
            <a:avLst/>
          </a:prstGeom>
        </p:spPr>
      </p:pic>
      <p:pic>
        <p:nvPicPr>
          <p:cNvPr id="103" name="Picture 102">
            <a:extLst>
              <a:ext uri="{FF2B5EF4-FFF2-40B4-BE49-F238E27FC236}">
                <a16:creationId xmlns:a16="http://schemas.microsoft.com/office/drawing/2014/main" id="{64ECA90C-6D6A-4DCD-A8A0-4909977563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3309465" y="4423929"/>
            <a:ext cx="350770" cy="446538"/>
          </a:xfrm>
          <a:prstGeom prst="rect">
            <a:avLst/>
          </a:prstGeom>
        </p:spPr>
      </p:pic>
      <p:pic>
        <p:nvPicPr>
          <p:cNvPr id="104" name="Picture 103">
            <a:extLst>
              <a:ext uri="{FF2B5EF4-FFF2-40B4-BE49-F238E27FC236}">
                <a16:creationId xmlns:a16="http://schemas.microsoft.com/office/drawing/2014/main" id="{5F7420E4-E2BE-4052-AE62-CE4951C913E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3596578" y="4404660"/>
            <a:ext cx="411225" cy="434460"/>
          </a:xfrm>
          <a:prstGeom prst="rect">
            <a:avLst/>
          </a:prstGeom>
        </p:spPr>
      </p:pic>
      <p:pic>
        <p:nvPicPr>
          <p:cNvPr id="105" name="Picture 104">
            <a:extLst>
              <a:ext uri="{FF2B5EF4-FFF2-40B4-BE49-F238E27FC236}">
                <a16:creationId xmlns:a16="http://schemas.microsoft.com/office/drawing/2014/main" id="{1C926B35-5749-4740-9E71-735DDEB7AA5E}"/>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786" b="74714" l="17000" r="78786"/>
                    </a14:imgEffect>
                  </a14:imgLayer>
                </a14:imgProps>
              </a:ext>
              <a:ext uri="{28A0092B-C50C-407E-A947-70E740481C1C}">
                <a14:useLocalDpi xmlns:a14="http://schemas.microsoft.com/office/drawing/2010/main" val="0"/>
              </a:ext>
            </a:extLst>
          </a:blip>
          <a:srcRect l="17196" t="4867" r="17619" b="22116"/>
          <a:stretch/>
        </p:blipFill>
        <p:spPr>
          <a:xfrm>
            <a:off x="1335163" y="4423929"/>
            <a:ext cx="411367" cy="438236"/>
          </a:xfrm>
          <a:prstGeom prst="rect">
            <a:avLst/>
          </a:prstGeom>
        </p:spPr>
      </p:pic>
      <p:pic>
        <p:nvPicPr>
          <p:cNvPr id="106" name="Picture 105">
            <a:extLst>
              <a:ext uri="{FF2B5EF4-FFF2-40B4-BE49-F238E27FC236}">
                <a16:creationId xmlns:a16="http://schemas.microsoft.com/office/drawing/2014/main" id="{04CE1B4A-A5B9-4EC8-95DB-A1EE5D4279D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4212247" y="4381559"/>
            <a:ext cx="647709" cy="458554"/>
          </a:xfrm>
          <a:prstGeom prst="rect">
            <a:avLst/>
          </a:prstGeom>
        </p:spPr>
      </p:pic>
      <p:pic>
        <p:nvPicPr>
          <p:cNvPr id="107" name="Picture 106">
            <a:extLst>
              <a:ext uri="{FF2B5EF4-FFF2-40B4-BE49-F238E27FC236}">
                <a16:creationId xmlns:a16="http://schemas.microsoft.com/office/drawing/2014/main" id="{EC46C791-8125-45AB-9B3F-1239A33AB03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4020278" y="4410574"/>
            <a:ext cx="350770" cy="446538"/>
          </a:xfrm>
          <a:prstGeom prst="rect">
            <a:avLst/>
          </a:prstGeom>
        </p:spPr>
      </p:pic>
      <p:pic>
        <p:nvPicPr>
          <p:cNvPr id="108" name="Picture 107">
            <a:extLst>
              <a:ext uri="{FF2B5EF4-FFF2-40B4-BE49-F238E27FC236}">
                <a16:creationId xmlns:a16="http://schemas.microsoft.com/office/drawing/2014/main" id="{138188F7-2934-4A6B-B8C5-FDE2DFF5D9F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1774892" y="4411182"/>
            <a:ext cx="411225" cy="434460"/>
          </a:xfrm>
          <a:prstGeom prst="rect">
            <a:avLst/>
          </a:prstGeom>
        </p:spPr>
      </p:pic>
      <p:pic>
        <p:nvPicPr>
          <p:cNvPr id="109" name="Picture 108">
            <a:extLst>
              <a:ext uri="{FF2B5EF4-FFF2-40B4-BE49-F238E27FC236}">
                <a16:creationId xmlns:a16="http://schemas.microsoft.com/office/drawing/2014/main" id="{7AA7148C-4111-428A-9649-FF010975B124}"/>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2004307" y="4381559"/>
            <a:ext cx="647709" cy="458554"/>
          </a:xfrm>
          <a:prstGeom prst="rect">
            <a:avLst/>
          </a:prstGeom>
        </p:spPr>
      </p:pic>
      <p:pic>
        <p:nvPicPr>
          <p:cNvPr id="110" name="Picture 109">
            <a:extLst>
              <a:ext uri="{FF2B5EF4-FFF2-40B4-BE49-F238E27FC236}">
                <a16:creationId xmlns:a16="http://schemas.microsoft.com/office/drawing/2014/main" id="{73303F37-2882-48EB-8E8B-86C6DE698CC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5093096" y="4401655"/>
            <a:ext cx="366561" cy="466640"/>
          </a:xfrm>
          <a:prstGeom prst="rect">
            <a:avLst/>
          </a:prstGeom>
        </p:spPr>
      </p:pic>
      <p:pic>
        <p:nvPicPr>
          <p:cNvPr id="112" name="Picture 111">
            <a:extLst>
              <a:ext uri="{FF2B5EF4-FFF2-40B4-BE49-F238E27FC236}">
                <a16:creationId xmlns:a16="http://schemas.microsoft.com/office/drawing/2014/main" id="{7DCC16F6-F184-4874-B7FC-FFFE1E143C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7012318" y="4408391"/>
            <a:ext cx="350092" cy="453517"/>
          </a:xfrm>
          <a:prstGeom prst="rect">
            <a:avLst/>
          </a:prstGeom>
        </p:spPr>
      </p:pic>
      <p:pic>
        <p:nvPicPr>
          <p:cNvPr id="113" name="Picture 112">
            <a:extLst>
              <a:ext uri="{FF2B5EF4-FFF2-40B4-BE49-F238E27FC236}">
                <a16:creationId xmlns:a16="http://schemas.microsoft.com/office/drawing/2014/main" id="{6CFDFEAB-D9A2-43ED-A56D-68BEC2BE5A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07" t="8305" r="24463" b="38136"/>
          <a:stretch/>
        </p:blipFill>
        <p:spPr>
          <a:xfrm>
            <a:off x="9956594" y="4401398"/>
            <a:ext cx="350092" cy="453517"/>
          </a:xfrm>
          <a:prstGeom prst="rect">
            <a:avLst/>
          </a:prstGeom>
        </p:spPr>
      </p:pic>
      <p:pic>
        <p:nvPicPr>
          <p:cNvPr id="114" name="Picture 113">
            <a:extLst>
              <a:ext uri="{FF2B5EF4-FFF2-40B4-BE49-F238E27FC236}">
                <a16:creationId xmlns:a16="http://schemas.microsoft.com/office/drawing/2014/main" id="{603BEA03-BA25-41F8-A93D-5BBBDEADDE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6537" y="4411951"/>
            <a:ext cx="452840" cy="456782"/>
          </a:xfrm>
          <a:prstGeom prst="rect">
            <a:avLst/>
          </a:prstGeom>
        </p:spPr>
      </p:pic>
      <p:pic>
        <p:nvPicPr>
          <p:cNvPr id="115" name="Picture 114">
            <a:extLst>
              <a:ext uri="{FF2B5EF4-FFF2-40B4-BE49-F238E27FC236}">
                <a16:creationId xmlns:a16="http://schemas.microsoft.com/office/drawing/2014/main" id="{287986C2-022D-491D-8A97-6C058F22B6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1359" y="4397774"/>
            <a:ext cx="452840" cy="456782"/>
          </a:xfrm>
          <a:prstGeom prst="rect">
            <a:avLst/>
          </a:prstGeom>
        </p:spPr>
      </p:pic>
      <p:pic>
        <p:nvPicPr>
          <p:cNvPr id="116" name="Picture 115">
            <a:extLst>
              <a:ext uri="{FF2B5EF4-FFF2-40B4-BE49-F238E27FC236}">
                <a16:creationId xmlns:a16="http://schemas.microsoft.com/office/drawing/2014/main" id="{5F0122F3-AF72-471F-A777-5F8E3EA0B16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7773233" y="4423673"/>
            <a:ext cx="350770" cy="446538"/>
          </a:xfrm>
          <a:prstGeom prst="rect">
            <a:avLst/>
          </a:prstGeom>
        </p:spPr>
      </p:pic>
      <p:pic>
        <p:nvPicPr>
          <p:cNvPr id="117" name="Picture 116">
            <a:extLst>
              <a:ext uri="{FF2B5EF4-FFF2-40B4-BE49-F238E27FC236}">
                <a16:creationId xmlns:a16="http://schemas.microsoft.com/office/drawing/2014/main" id="{381A776E-E139-4FFB-BD6D-84E1CC90FD8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8060345" y="4404404"/>
            <a:ext cx="411225" cy="434460"/>
          </a:xfrm>
          <a:prstGeom prst="rect">
            <a:avLst/>
          </a:prstGeom>
        </p:spPr>
      </p:pic>
      <p:pic>
        <p:nvPicPr>
          <p:cNvPr id="118" name="Picture 117">
            <a:extLst>
              <a:ext uri="{FF2B5EF4-FFF2-40B4-BE49-F238E27FC236}">
                <a16:creationId xmlns:a16="http://schemas.microsoft.com/office/drawing/2014/main" id="{B83B0D2B-D29C-4FD8-8BD1-ACEB93010056}"/>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786" b="74714" l="17000" r="78786"/>
                    </a14:imgEffect>
                  </a14:imgLayer>
                </a14:imgProps>
              </a:ext>
              <a:ext uri="{28A0092B-C50C-407E-A947-70E740481C1C}">
                <a14:useLocalDpi xmlns:a14="http://schemas.microsoft.com/office/drawing/2010/main" val="0"/>
              </a:ext>
            </a:extLst>
          </a:blip>
          <a:srcRect l="17196" t="4867" r="17619" b="22116"/>
          <a:stretch/>
        </p:blipFill>
        <p:spPr>
          <a:xfrm>
            <a:off x="10241546" y="4412152"/>
            <a:ext cx="411367" cy="438236"/>
          </a:xfrm>
          <a:prstGeom prst="rect">
            <a:avLst/>
          </a:prstGeom>
        </p:spPr>
      </p:pic>
      <p:pic>
        <p:nvPicPr>
          <p:cNvPr id="119" name="Picture 118">
            <a:extLst>
              <a:ext uri="{FF2B5EF4-FFF2-40B4-BE49-F238E27FC236}">
                <a16:creationId xmlns:a16="http://schemas.microsoft.com/office/drawing/2014/main" id="{966EF828-448B-4E8F-886A-11A3FF8D2DF4}"/>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8676014" y="4381302"/>
            <a:ext cx="647709" cy="458554"/>
          </a:xfrm>
          <a:prstGeom prst="rect">
            <a:avLst/>
          </a:prstGeom>
        </p:spPr>
      </p:pic>
      <p:pic>
        <p:nvPicPr>
          <p:cNvPr id="120" name="Picture 119">
            <a:extLst>
              <a:ext uri="{FF2B5EF4-FFF2-40B4-BE49-F238E27FC236}">
                <a16:creationId xmlns:a16="http://schemas.microsoft.com/office/drawing/2014/main" id="{A403B137-3D67-49D6-8D7D-0F641AFE1A7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8484045" y="4410318"/>
            <a:ext cx="350770" cy="446538"/>
          </a:xfrm>
          <a:prstGeom prst="rect">
            <a:avLst/>
          </a:prstGeom>
        </p:spPr>
      </p:pic>
      <p:pic>
        <p:nvPicPr>
          <p:cNvPr id="121" name="Picture 120">
            <a:extLst>
              <a:ext uri="{FF2B5EF4-FFF2-40B4-BE49-F238E27FC236}">
                <a16:creationId xmlns:a16="http://schemas.microsoft.com/office/drawing/2014/main" id="{B7774D9B-5FD1-4957-90B2-D806A1A791F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58029" l="14000" r="85750"/>
                    </a14:imgEffect>
                  </a14:imgLayer>
                </a14:imgProps>
              </a:ext>
              <a:ext uri="{28A0092B-C50C-407E-A947-70E740481C1C}">
                <a14:useLocalDpi xmlns:a14="http://schemas.microsoft.com/office/drawing/2010/main" val="0"/>
              </a:ext>
            </a:extLst>
          </a:blip>
          <a:srcRect l="16000" r="10334" b="40268"/>
          <a:stretch/>
        </p:blipFill>
        <p:spPr>
          <a:xfrm>
            <a:off x="6238659" y="4410926"/>
            <a:ext cx="411225" cy="434460"/>
          </a:xfrm>
          <a:prstGeom prst="rect">
            <a:avLst/>
          </a:prstGeom>
        </p:spPr>
      </p:pic>
      <p:pic>
        <p:nvPicPr>
          <p:cNvPr id="122" name="Picture 121">
            <a:extLst>
              <a:ext uri="{FF2B5EF4-FFF2-40B4-BE49-F238E27FC236}">
                <a16:creationId xmlns:a16="http://schemas.microsoft.com/office/drawing/2014/main" id="{7C7A89EE-23A5-4E90-AB55-1099D3201E5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311" b="73182" l="14634" r="90000"/>
                    </a14:imgEffect>
                  </a14:imgLayer>
                </a14:imgProps>
              </a:ext>
              <a:ext uri="{28A0092B-C50C-407E-A947-70E740481C1C}">
                <a14:useLocalDpi xmlns:a14="http://schemas.microsoft.com/office/drawing/2010/main" val="0"/>
              </a:ext>
            </a:extLst>
          </a:blip>
          <a:srcRect b="27246"/>
          <a:stretch/>
        </p:blipFill>
        <p:spPr>
          <a:xfrm>
            <a:off x="6468074" y="4381302"/>
            <a:ext cx="647709" cy="458554"/>
          </a:xfrm>
          <a:prstGeom prst="rect">
            <a:avLst/>
          </a:prstGeom>
        </p:spPr>
      </p:pic>
      <p:pic>
        <p:nvPicPr>
          <p:cNvPr id="123" name="Picture 122">
            <a:extLst>
              <a:ext uri="{FF2B5EF4-FFF2-40B4-BE49-F238E27FC236}">
                <a16:creationId xmlns:a16="http://schemas.microsoft.com/office/drawing/2014/main" id="{89143463-D2AF-466E-A1DE-665B7195635B}"/>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033" b="63313" l="9724" r="89840">
                        <a14:backgroundMark x1="27721" y1="52439" x2="31785" y2="59858"/>
                        <a14:backgroundMark x1="35704" y1="59756" x2="39623" y2="61992"/>
                        <a14:backgroundMark x1="76778" y1="50407" x2="73585" y2="56809"/>
                        <a14:backgroundMark x1="34398" y1="57622" x2="36865" y2="58638"/>
                      </a14:backgroundRemoval>
                    </a14:imgEffect>
                  </a14:imgLayer>
                </a14:imgProps>
              </a:ext>
              <a:ext uri="{28A0092B-C50C-407E-A947-70E740481C1C}">
                <a14:useLocalDpi xmlns:a14="http://schemas.microsoft.com/office/drawing/2010/main" val="0"/>
              </a:ext>
            </a:extLst>
          </a:blip>
          <a:srcRect l="18986" t="5401" r="19066" b="36540"/>
          <a:stretch/>
        </p:blipFill>
        <p:spPr>
          <a:xfrm>
            <a:off x="9556863" y="4401398"/>
            <a:ext cx="366561" cy="466640"/>
          </a:xfrm>
          <a:prstGeom prst="rect">
            <a:avLst/>
          </a:prstGeom>
        </p:spPr>
      </p:pic>
      <p:pic>
        <p:nvPicPr>
          <p:cNvPr id="3" name="Mong Ước Kỷ Niệm Xưa">
            <a:hlinkClick r:id="" action="ppaction://media"/>
            <a:extLst>
              <a:ext uri="{FF2B5EF4-FFF2-40B4-BE49-F238E27FC236}">
                <a16:creationId xmlns:a16="http://schemas.microsoft.com/office/drawing/2014/main" id="{7AC28CB8-FBC0-481C-BFC6-5BE00E93B6C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71300" y="-304800"/>
            <a:ext cx="609600" cy="609600"/>
          </a:xfrm>
          <a:prstGeom prst="rect">
            <a:avLst/>
          </a:prstGeom>
        </p:spPr>
      </p:pic>
    </p:spTree>
    <p:extLst>
      <p:ext uri="{BB962C8B-B14F-4D97-AF65-F5344CB8AC3E}">
        <p14:creationId xmlns:p14="http://schemas.microsoft.com/office/powerpoint/2010/main" val="245019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iterate type="lt">
                                    <p:tmPct val="0"/>
                                  </p:iterate>
                                  <p:childTnLst>
                                    <p:set>
                                      <p:cBhvr>
                                        <p:cTn id="8" dur="1" fill="hold">
                                          <p:stCondLst>
                                            <p:cond delay="0"/>
                                          </p:stCondLst>
                                        </p:cTn>
                                        <p:tgtEl>
                                          <p:spTgt spid="52"/>
                                        </p:tgtEl>
                                        <p:attrNameLst>
                                          <p:attrName>style.visibility</p:attrName>
                                        </p:attrNameLst>
                                      </p:cBhvr>
                                      <p:to>
                                        <p:strVal val="visible"/>
                                      </p:to>
                                    </p:set>
                                    <p:animEffect transition="in" filter="fade">
                                      <p:cBhvr>
                                        <p:cTn id="9" dur="1000"/>
                                        <p:tgtEl>
                                          <p:spTgt spid="52"/>
                                        </p:tgtEl>
                                      </p:cBhvr>
                                    </p:animEffect>
                                    <p:anim calcmode="lin" valueType="num">
                                      <p:cBhvr>
                                        <p:cTn id="10" dur="1000" fill="hold"/>
                                        <p:tgtEl>
                                          <p:spTgt spid="52"/>
                                        </p:tgtEl>
                                        <p:attrNameLst>
                                          <p:attrName>ppt_x</p:attrName>
                                        </p:attrNameLst>
                                      </p:cBhvr>
                                      <p:tavLst>
                                        <p:tav tm="0">
                                          <p:val>
                                            <p:strVal val="#ppt_x"/>
                                          </p:val>
                                        </p:tav>
                                        <p:tav tm="100000">
                                          <p:val>
                                            <p:strVal val="#ppt_x"/>
                                          </p:val>
                                        </p:tav>
                                      </p:tavLst>
                                    </p:anim>
                                    <p:anim calcmode="lin" valueType="num">
                                      <p:cBhvr>
                                        <p:cTn id="11" dur="1000" fill="hold"/>
                                        <p:tgtEl>
                                          <p:spTgt spid="52"/>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grpId="1" nodeType="withEffect">
                                  <p:stCondLst>
                                    <p:cond delay="0"/>
                                  </p:stCondLst>
                                  <p:iterate type="lt">
                                    <p:tmPct val="10000"/>
                                  </p:iterate>
                                  <p:childTnLst>
                                    <p:animScale>
                                      <p:cBhvr>
                                        <p:cTn id="13" dur="500" autoRev="1" fill="hold">
                                          <p:stCondLst>
                                            <p:cond delay="0"/>
                                          </p:stCondLst>
                                        </p:cTn>
                                        <p:tgtEl>
                                          <p:spTgt spid="52"/>
                                        </p:tgtEl>
                                      </p:cBhvr>
                                      <p:to x="80000" y="100000"/>
                                    </p:animScale>
                                    <p:anim by="(#ppt_w*0.10)" calcmode="lin" valueType="num">
                                      <p:cBhvr>
                                        <p:cTn id="14" dur="500" autoRev="1" fill="hold">
                                          <p:stCondLst>
                                            <p:cond delay="0"/>
                                          </p:stCondLst>
                                        </p:cTn>
                                        <p:tgtEl>
                                          <p:spTgt spid="52"/>
                                        </p:tgtEl>
                                        <p:attrNameLst>
                                          <p:attrName>ppt_x</p:attrName>
                                        </p:attrNameLst>
                                      </p:cBhvr>
                                    </p:anim>
                                    <p:anim by="(-#ppt_w*0.10)" calcmode="lin" valueType="num">
                                      <p:cBhvr>
                                        <p:cTn id="15" dur="500" autoRev="1" fill="hold">
                                          <p:stCondLst>
                                            <p:cond delay="0"/>
                                          </p:stCondLst>
                                        </p:cTn>
                                        <p:tgtEl>
                                          <p:spTgt spid="52"/>
                                        </p:tgtEl>
                                        <p:attrNameLst>
                                          <p:attrName>ppt_y</p:attrName>
                                        </p:attrNameLst>
                                      </p:cBhvr>
                                    </p:anim>
                                    <p:animRot by="-480000">
                                      <p:cBhvr>
                                        <p:cTn id="16" dur="500" autoRev="1"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59091" numSld="20">
                <p:cTn id="17" repeatCount="indefinite" fill="hold" display="0">
                  <p:stCondLst>
                    <p:cond delay="indefinite"/>
                  </p:stCondLst>
                  <p:endCondLst>
                    <p:cond evt="onStopAudio" delay="0">
                      <p:tgtEl>
                        <p:sldTgt/>
                      </p:tgtEl>
                    </p:cond>
                  </p:endCondLst>
                </p:cTn>
                <p:tgtEl>
                  <p:spTgt spid="3"/>
                </p:tgtEl>
              </p:cMediaNode>
            </p:audio>
          </p:childTnLst>
        </p:cTn>
      </p:par>
    </p:tnLst>
    <p:bldLst>
      <p:bldP spid="52" grpId="0"/>
      <p:bldP spid="5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56707"/>
            <a:chOff x="0" y="0"/>
            <a:chExt cx="12192000" cy="7356707"/>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15" y="226420"/>
            <a:ext cx="2000291" cy="1342498"/>
          </a:xfrm>
          <a:prstGeom prst="rect">
            <a:avLst/>
          </a:prstGeom>
        </p:spPr>
      </p:pic>
      <p:sp>
        <p:nvSpPr>
          <p:cNvPr id="14" name="Rectangle 13"/>
          <p:cNvSpPr/>
          <p:nvPr/>
        </p:nvSpPr>
        <p:spPr>
          <a:xfrm>
            <a:off x="689907" y="2544862"/>
            <a:ext cx="4700051" cy="1569660"/>
          </a:xfrm>
          <a:prstGeom prst="rect">
            <a:avLst/>
          </a:prstGeom>
        </p:spPr>
        <p:txBody>
          <a:bodyPr wrap="square">
            <a:spAutoFit/>
          </a:bodyPr>
          <a:lstStyle/>
          <a:p>
            <a:pPr algn="ctr"/>
            <a:r>
              <a:rPr lang="en-US" sz="4800">
                <a:solidFill>
                  <a:srgbClr val="7030A0"/>
                </a:solidFill>
                <a:latin typeface="UTM Wedding K&amp;T" panose="02040603050506020204" pitchFamily="18" charset="0"/>
              </a:rPr>
              <a:t>Cô sẽ nhớ lắm một tập thể vui nhộn, đoàn kết.</a:t>
            </a:r>
          </a:p>
        </p:txBody>
      </p:sp>
      <p:pic>
        <p:nvPicPr>
          <p:cNvPr id="8194" name="Picture 2" descr="Chụp ảnh kỷ yếu là hoạt động hằng năm của các bạn học sinh cuối cấp, nhằm lưu giữ lại những khoảnh khắc, kỷ niệm đẹp của một thời học sinh. Yêu Media studio tạo nên những bức ảnh kỷ yếu đẹp độc lạ nhất dành cho các bạn học sinh hiện nay tại Hà Nội.">
            <a:extLst>
              <a:ext uri="{FF2B5EF4-FFF2-40B4-BE49-F238E27FC236}">
                <a16:creationId xmlns:a16="http://schemas.microsoft.com/office/drawing/2014/main" id="{FDE63DC2-7B54-4352-BCA2-2DE8F2FA8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044" y="1911766"/>
            <a:ext cx="4548188" cy="303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91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844" b="100000" l="3000" r="100000">
                          <a14:foregroundMark x1="44625" y1="88413" x2="35375" y2="93703"/>
                          <a14:foregroundMark x1="33875" y1="92443" x2="33375" y2="93577"/>
                          <a14:foregroundMark x1="36875" y1="96599" x2="37750" y2="96851"/>
                          <a14:foregroundMark x1="45125" y1="87154" x2="45125" y2="87154"/>
                          <a14:foregroundMark x1="47125" y1="85139" x2="46125" y2="86776"/>
                          <a14:backgroundMark x1="85750" y1="47985" x2="94625" y2="48237"/>
                        </a14:backgroundRemoval>
                      </a14:imgEffect>
                    </a14:imgLayer>
                  </a14:imgProps>
                </a:ext>
                <a:ext uri="{28A0092B-C50C-407E-A947-70E740481C1C}">
                  <a14:useLocalDpi xmlns:a14="http://schemas.microsoft.com/office/drawing/2010/main" val="0"/>
                </a:ext>
              </a:extLst>
            </a:blip>
            <a:srcRect t="46175"/>
            <a:stretch/>
          </p:blipFill>
          <p:spPr>
            <a:xfrm>
              <a:off x="8685754" y="5053861"/>
              <a:ext cx="2710558" cy="1448004"/>
            </a:xfrm>
            <a:prstGeom prst="rect">
              <a:avLst/>
            </a:prstGeom>
          </p:spPr>
        </p:pic>
      </p:grpSp>
      <p:sp>
        <p:nvSpPr>
          <p:cNvPr id="13" name="Rectangle 12"/>
          <p:cNvSpPr/>
          <p:nvPr/>
        </p:nvSpPr>
        <p:spPr>
          <a:xfrm>
            <a:off x="862535" y="2477610"/>
            <a:ext cx="4587180" cy="707886"/>
          </a:xfrm>
          <a:prstGeom prst="rect">
            <a:avLst/>
          </a:prstGeom>
        </p:spPr>
        <p:txBody>
          <a:bodyPr wrap="square">
            <a:spAutoFit/>
          </a:bodyPr>
          <a:lstStyle/>
          <a:p>
            <a:pPr algn="ctr"/>
            <a:r>
              <a:rPr lang="en-US" sz="4000" dirty="0" err="1">
                <a:solidFill>
                  <a:srgbClr val="7030A0"/>
                </a:solidFill>
                <a:latin typeface="UTM Wedding K&amp;T" panose="02040603050506020204" pitchFamily="18" charset="0"/>
                <a:cs typeface="Times New Roman" panose="02020603050405020304" pitchFamily="18" charset="0"/>
              </a:rPr>
              <a:t>Bạn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điền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nội</a:t>
            </a:r>
            <a:r>
              <a:rPr lang="en-US" sz="4000" dirty="0">
                <a:solidFill>
                  <a:srgbClr val="7030A0"/>
                </a:solidFill>
                <a:latin typeface="UTM Wedding K&amp;T" panose="02040603050506020204" pitchFamily="18" charset="0"/>
                <a:cs typeface="Times New Roman" panose="02020603050405020304" pitchFamily="18" charset="0"/>
              </a:rPr>
              <a:t> dung </a:t>
            </a:r>
            <a:r>
              <a:rPr lang="en-US" sz="4000" dirty="0" err="1">
                <a:solidFill>
                  <a:srgbClr val="7030A0"/>
                </a:solidFill>
                <a:latin typeface="UTM Wedding K&amp;T" panose="02040603050506020204" pitchFamily="18" charset="0"/>
                <a:cs typeface="Times New Roman" panose="02020603050405020304" pitchFamily="18" charset="0"/>
              </a:rPr>
              <a:t>vào</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đây</a:t>
            </a:r>
            <a:endParaRPr lang="en-US" sz="4000" dirty="0">
              <a:solidFill>
                <a:srgbClr val="7030A0"/>
              </a:solidFill>
              <a:latin typeface="UTM Wedding K&amp;T"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DCBBEC4-6801-4E6C-8295-60EA47A65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37604" flipH="1">
            <a:off x="544903" y="-651526"/>
            <a:ext cx="1984275" cy="2451622"/>
          </a:xfrm>
          <a:prstGeom prst="rect">
            <a:avLst/>
          </a:prstGeom>
        </p:spPr>
      </p:pic>
      <p:pic>
        <p:nvPicPr>
          <p:cNvPr id="16" name="Picture 15">
            <a:extLst>
              <a:ext uri="{FF2B5EF4-FFF2-40B4-BE49-F238E27FC236}">
                <a16:creationId xmlns:a16="http://schemas.microsoft.com/office/drawing/2014/main" id="{0FBE1497-428A-44A5-BB07-FC9B15422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9781" flipH="1" flipV="1">
            <a:off x="10153930" y="-1265085"/>
            <a:ext cx="1984275" cy="3470545"/>
          </a:xfrm>
          <a:prstGeom prst="rect">
            <a:avLst/>
          </a:prstGeom>
        </p:spPr>
      </p:pic>
    </p:spTree>
    <p:extLst>
      <p:ext uri="{BB962C8B-B14F-4D97-AF65-F5344CB8AC3E}">
        <p14:creationId xmlns:p14="http://schemas.microsoft.com/office/powerpoint/2010/main" val="67153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08581"/>
            <a:chOff x="0" y="0"/>
            <a:chExt cx="12192000" cy="7308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4664040"/>
              <a:ext cx="2644541" cy="26445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062" y="173656"/>
              <a:ext cx="1644215" cy="971750"/>
            </a:xfrm>
            <a:prstGeom prst="rect">
              <a:avLst/>
            </a:prstGeom>
          </p:spPr>
        </p:pic>
      </p:grpSp>
      <p:sp>
        <p:nvSpPr>
          <p:cNvPr id="8" name="Rectangle 7"/>
          <p:cNvSpPr/>
          <p:nvPr/>
        </p:nvSpPr>
        <p:spPr>
          <a:xfrm>
            <a:off x="6858908" y="1969868"/>
            <a:ext cx="4457924" cy="1569660"/>
          </a:xfrm>
          <a:prstGeom prst="rect">
            <a:avLst/>
          </a:prstGeom>
        </p:spPr>
        <p:txBody>
          <a:bodyPr wrap="square">
            <a:spAutoFit/>
          </a:bodyPr>
          <a:lstStyle/>
          <a:p>
            <a:pPr algn="ctr"/>
            <a:r>
              <a:rPr lang="en-US" sz="4800" dirty="0" err="1">
                <a:solidFill>
                  <a:srgbClr val="7030A0"/>
                </a:solidFill>
                <a:latin typeface="UTM Wedding K&amp;T" panose="02040603050506020204" pitchFamily="18" charset="0"/>
                <a:cs typeface="Times New Roman" panose="02020603050405020304" pitchFamily="18" charset="0"/>
              </a:rPr>
              <a:t>Bạn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điền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nội</a:t>
            </a:r>
            <a:r>
              <a:rPr lang="en-US" sz="4800" dirty="0">
                <a:solidFill>
                  <a:srgbClr val="7030A0"/>
                </a:solidFill>
                <a:latin typeface="UTM Wedding K&amp;T" panose="02040603050506020204" pitchFamily="18" charset="0"/>
                <a:cs typeface="Times New Roman" panose="02020603050405020304" pitchFamily="18" charset="0"/>
              </a:rPr>
              <a:t> dung </a:t>
            </a:r>
            <a:r>
              <a:rPr lang="en-US" sz="4800" dirty="0" err="1">
                <a:solidFill>
                  <a:srgbClr val="7030A0"/>
                </a:solidFill>
                <a:latin typeface="UTM Wedding K&amp;T" panose="02040603050506020204" pitchFamily="18" charset="0"/>
                <a:cs typeface="Times New Roman" panose="02020603050405020304" pitchFamily="18" charset="0"/>
              </a:rPr>
              <a:t>vào</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đây</a:t>
            </a:r>
            <a:endParaRPr lang="en-US" sz="4800" dirty="0">
              <a:solidFill>
                <a:srgbClr val="7030A0"/>
              </a:solidFill>
              <a:latin typeface="UTM Wedding K&amp;T"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41059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56707"/>
            <a:chOff x="0" y="0"/>
            <a:chExt cx="12192000" cy="7356707"/>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15" y="226420"/>
            <a:ext cx="2000291" cy="1342498"/>
          </a:xfrm>
          <a:prstGeom prst="rect">
            <a:avLst/>
          </a:prstGeom>
        </p:spPr>
      </p:pic>
      <p:sp>
        <p:nvSpPr>
          <p:cNvPr id="9" name="Rectangle 8"/>
          <p:cNvSpPr/>
          <p:nvPr/>
        </p:nvSpPr>
        <p:spPr>
          <a:xfrm>
            <a:off x="721461" y="1795338"/>
            <a:ext cx="4599040" cy="769441"/>
          </a:xfrm>
          <a:prstGeom prst="rect">
            <a:avLst/>
          </a:prstGeom>
        </p:spPr>
        <p:txBody>
          <a:bodyPr wrap="square">
            <a:spAutoFit/>
          </a:bodyPr>
          <a:lstStyle/>
          <a:p>
            <a:pPr algn="ctr"/>
            <a:r>
              <a:rPr lang="en-US" sz="4400" dirty="0" err="1">
                <a:solidFill>
                  <a:srgbClr val="7030A0"/>
                </a:solidFill>
                <a:latin typeface="UTM Wedding K&amp;T" panose="02040603050506020204" pitchFamily="18" charset="0"/>
                <a:cs typeface="Times New Roman" panose="02020603050405020304" pitchFamily="18" charset="0"/>
              </a:rPr>
              <a:t>Bạn</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điền</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nội</a:t>
            </a:r>
            <a:r>
              <a:rPr lang="en-US" sz="4400" dirty="0">
                <a:solidFill>
                  <a:srgbClr val="7030A0"/>
                </a:solidFill>
                <a:latin typeface="UTM Wedding K&amp;T" panose="02040603050506020204" pitchFamily="18" charset="0"/>
                <a:cs typeface="Times New Roman" panose="02020603050405020304" pitchFamily="18" charset="0"/>
              </a:rPr>
              <a:t> dung </a:t>
            </a:r>
            <a:r>
              <a:rPr lang="en-US" sz="4400" dirty="0" err="1">
                <a:solidFill>
                  <a:srgbClr val="7030A0"/>
                </a:solidFill>
                <a:latin typeface="UTM Wedding K&amp;T" panose="02040603050506020204" pitchFamily="18" charset="0"/>
                <a:cs typeface="Times New Roman" panose="02020603050405020304" pitchFamily="18" charset="0"/>
              </a:rPr>
              <a:t>vào</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đây</a:t>
            </a:r>
            <a:endParaRPr lang="en-US" sz="4400" dirty="0">
              <a:solidFill>
                <a:srgbClr val="7030A0"/>
              </a:solidFill>
              <a:latin typeface="UTM Wedding K&amp;T"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5970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844" b="100000" l="3000" r="100000">
                          <a14:foregroundMark x1="44625" y1="88413" x2="35375" y2="93703"/>
                          <a14:foregroundMark x1="33875" y1="92443" x2="33375" y2="93577"/>
                          <a14:foregroundMark x1="36875" y1="96599" x2="37750" y2="96851"/>
                          <a14:foregroundMark x1="45125" y1="87154" x2="45125" y2="87154"/>
                          <a14:foregroundMark x1="47125" y1="85139" x2="46125" y2="86776"/>
                          <a14:backgroundMark x1="85750" y1="47985" x2="94625" y2="48237"/>
                        </a14:backgroundRemoval>
                      </a14:imgEffect>
                    </a14:imgLayer>
                  </a14:imgProps>
                </a:ext>
                <a:ext uri="{28A0092B-C50C-407E-A947-70E740481C1C}">
                  <a14:useLocalDpi xmlns:a14="http://schemas.microsoft.com/office/drawing/2010/main" val="0"/>
                </a:ext>
              </a:extLst>
            </a:blip>
            <a:srcRect t="46175"/>
            <a:stretch/>
          </p:blipFill>
          <p:spPr>
            <a:xfrm>
              <a:off x="8685754" y="5053861"/>
              <a:ext cx="2710558" cy="1448004"/>
            </a:xfrm>
            <a:prstGeom prst="rect">
              <a:avLst/>
            </a:prstGeom>
          </p:spPr>
        </p:pic>
      </p:grpSp>
      <p:sp>
        <p:nvSpPr>
          <p:cNvPr id="13" name="Rectangle 12"/>
          <p:cNvSpPr/>
          <p:nvPr/>
        </p:nvSpPr>
        <p:spPr>
          <a:xfrm>
            <a:off x="795860" y="2037299"/>
            <a:ext cx="4587180" cy="707886"/>
          </a:xfrm>
          <a:prstGeom prst="rect">
            <a:avLst/>
          </a:prstGeom>
        </p:spPr>
        <p:txBody>
          <a:bodyPr wrap="square">
            <a:spAutoFit/>
          </a:bodyPr>
          <a:lstStyle/>
          <a:p>
            <a:pPr algn="ctr"/>
            <a:r>
              <a:rPr lang="en-US" sz="4000" dirty="0" err="1">
                <a:solidFill>
                  <a:srgbClr val="7030A0"/>
                </a:solidFill>
                <a:latin typeface="UTM Wedding K&amp;T" panose="02040603050506020204" pitchFamily="18" charset="0"/>
                <a:cs typeface="Times New Roman" panose="02020603050405020304" pitchFamily="18" charset="0"/>
              </a:rPr>
              <a:t>Bạn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điền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nội</a:t>
            </a:r>
            <a:r>
              <a:rPr lang="en-US" sz="4000" dirty="0">
                <a:solidFill>
                  <a:srgbClr val="7030A0"/>
                </a:solidFill>
                <a:latin typeface="UTM Wedding K&amp;T" panose="02040603050506020204" pitchFamily="18" charset="0"/>
                <a:cs typeface="Times New Roman" panose="02020603050405020304" pitchFamily="18" charset="0"/>
              </a:rPr>
              <a:t> dung </a:t>
            </a:r>
            <a:r>
              <a:rPr lang="en-US" sz="4000" dirty="0" err="1">
                <a:solidFill>
                  <a:srgbClr val="7030A0"/>
                </a:solidFill>
                <a:latin typeface="UTM Wedding K&amp;T" panose="02040603050506020204" pitchFamily="18" charset="0"/>
                <a:cs typeface="Times New Roman" panose="02020603050405020304" pitchFamily="18" charset="0"/>
              </a:rPr>
              <a:t>vào</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đây</a:t>
            </a:r>
            <a:endParaRPr lang="en-US" sz="4000" dirty="0">
              <a:solidFill>
                <a:srgbClr val="7030A0"/>
              </a:solidFill>
              <a:latin typeface="UTM Wedding K&amp;T"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DCBBEC4-6801-4E6C-8295-60EA47A65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37604" flipH="1">
            <a:off x="544903" y="-651526"/>
            <a:ext cx="1984275" cy="2451622"/>
          </a:xfrm>
          <a:prstGeom prst="rect">
            <a:avLst/>
          </a:prstGeom>
        </p:spPr>
      </p:pic>
      <p:pic>
        <p:nvPicPr>
          <p:cNvPr id="16" name="Picture 15">
            <a:extLst>
              <a:ext uri="{FF2B5EF4-FFF2-40B4-BE49-F238E27FC236}">
                <a16:creationId xmlns:a16="http://schemas.microsoft.com/office/drawing/2014/main" id="{0FBE1497-428A-44A5-BB07-FC9B15422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9781" flipH="1" flipV="1">
            <a:off x="10153930" y="-1265085"/>
            <a:ext cx="1984275" cy="3470545"/>
          </a:xfrm>
          <a:prstGeom prst="rect">
            <a:avLst/>
          </a:prstGeom>
        </p:spPr>
      </p:pic>
    </p:spTree>
    <p:extLst>
      <p:ext uri="{BB962C8B-B14F-4D97-AF65-F5344CB8AC3E}">
        <p14:creationId xmlns:p14="http://schemas.microsoft.com/office/powerpoint/2010/main" val="428686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6778027" y="1309795"/>
            <a:ext cx="4593125" cy="707886"/>
          </a:xfrm>
          <a:prstGeom prst="rect">
            <a:avLst/>
          </a:prstGeom>
        </p:spPr>
        <p:txBody>
          <a:bodyPr wrap="square">
            <a:spAutoFit/>
          </a:bodyPr>
          <a:lstStyle/>
          <a:p>
            <a:pPr algn="ctr"/>
            <a:r>
              <a:rPr lang="en-US" sz="4000" dirty="0" err="1">
                <a:solidFill>
                  <a:srgbClr val="7030A0"/>
                </a:solidFill>
                <a:latin typeface="UTM Wedding K&amp;T" panose="02040603050506020204" pitchFamily="18" charset="0"/>
                <a:cs typeface="Times New Roman" panose="02020603050405020304" pitchFamily="18" charset="0"/>
              </a:rPr>
              <a:t>Bạn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điền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nội</a:t>
            </a:r>
            <a:r>
              <a:rPr lang="en-US" sz="4000" dirty="0">
                <a:solidFill>
                  <a:srgbClr val="7030A0"/>
                </a:solidFill>
                <a:latin typeface="UTM Wedding K&amp;T" panose="02040603050506020204" pitchFamily="18" charset="0"/>
                <a:cs typeface="Times New Roman" panose="02020603050405020304" pitchFamily="18" charset="0"/>
              </a:rPr>
              <a:t> dung </a:t>
            </a:r>
            <a:r>
              <a:rPr lang="en-US" sz="4000" dirty="0" err="1">
                <a:solidFill>
                  <a:srgbClr val="7030A0"/>
                </a:solidFill>
                <a:latin typeface="UTM Wedding K&amp;T" panose="02040603050506020204" pitchFamily="18" charset="0"/>
                <a:cs typeface="Times New Roman" panose="02020603050405020304" pitchFamily="18" charset="0"/>
              </a:rPr>
              <a:t>vào</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đây</a:t>
            </a:r>
            <a:endParaRPr lang="en-US" sz="4000" dirty="0">
              <a:solidFill>
                <a:srgbClr val="7030A0"/>
              </a:solidFill>
              <a:latin typeface="UTM Wedding K&amp;T"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FAF6997-2DF1-4D71-883B-91C6F4208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pic>
        <p:nvPicPr>
          <p:cNvPr id="11" name="Picture 10">
            <a:extLst>
              <a:ext uri="{FF2B5EF4-FFF2-40B4-BE49-F238E27FC236}">
                <a16:creationId xmlns:a16="http://schemas.microsoft.com/office/drawing/2014/main" id="{EA6C7D58-C7A3-47CA-8343-0F175ED66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3197" y="4871136"/>
            <a:ext cx="1340695" cy="1354137"/>
          </a:xfrm>
          <a:prstGeom prst="rect">
            <a:avLst/>
          </a:prstGeom>
        </p:spPr>
      </p:pic>
    </p:spTree>
    <p:extLst>
      <p:ext uri="{BB962C8B-B14F-4D97-AF65-F5344CB8AC3E}">
        <p14:creationId xmlns:p14="http://schemas.microsoft.com/office/powerpoint/2010/main" val="4085005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08581"/>
            <a:chOff x="0" y="0"/>
            <a:chExt cx="12192000" cy="7308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4664040"/>
              <a:ext cx="2644541" cy="26445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8204" y="135556"/>
              <a:ext cx="1962473" cy="1159844"/>
            </a:xfrm>
            <a:prstGeom prst="rect">
              <a:avLst/>
            </a:prstGeom>
          </p:spPr>
        </p:pic>
      </p:grpSp>
      <p:sp>
        <p:nvSpPr>
          <p:cNvPr id="11" name="Rectangle 10"/>
          <p:cNvSpPr/>
          <p:nvPr/>
        </p:nvSpPr>
        <p:spPr>
          <a:xfrm>
            <a:off x="529689" y="2078717"/>
            <a:ext cx="5003037" cy="1754326"/>
          </a:xfrm>
          <a:prstGeom prst="rect">
            <a:avLst/>
          </a:prstGeom>
        </p:spPr>
        <p:txBody>
          <a:bodyPr wrap="square">
            <a:spAutoFit/>
          </a:bodyPr>
          <a:lstStyle/>
          <a:p>
            <a:pPr algn="ctr"/>
            <a:r>
              <a:rPr lang="en-US" sz="5400" dirty="0" err="1">
                <a:solidFill>
                  <a:srgbClr val="7030A0"/>
                </a:solidFill>
                <a:latin typeface="UTM Wedding K&amp;T" panose="02040603050506020204" pitchFamily="18" charset="0"/>
                <a:cs typeface="Times New Roman" panose="02020603050405020304" pitchFamily="18" charset="0"/>
              </a:rPr>
              <a:t>Bạn</a:t>
            </a:r>
            <a:r>
              <a:rPr lang="en-US" sz="5400" dirty="0">
                <a:solidFill>
                  <a:srgbClr val="7030A0"/>
                </a:solidFill>
                <a:latin typeface="UTM Wedding K&amp;T" panose="02040603050506020204" pitchFamily="18" charset="0"/>
                <a:cs typeface="Times New Roman" panose="02020603050405020304" pitchFamily="18" charset="0"/>
              </a:rPr>
              <a:t> </a:t>
            </a:r>
            <a:r>
              <a:rPr lang="en-US" sz="5400" dirty="0" err="1">
                <a:solidFill>
                  <a:srgbClr val="7030A0"/>
                </a:solidFill>
                <a:latin typeface="UTM Wedding K&amp;T" panose="02040603050506020204" pitchFamily="18" charset="0"/>
                <a:cs typeface="Times New Roman" panose="02020603050405020304" pitchFamily="18" charset="0"/>
              </a:rPr>
              <a:t>điền</a:t>
            </a:r>
            <a:r>
              <a:rPr lang="en-US" sz="5400" dirty="0">
                <a:solidFill>
                  <a:srgbClr val="7030A0"/>
                </a:solidFill>
                <a:latin typeface="UTM Wedding K&amp;T" panose="02040603050506020204" pitchFamily="18" charset="0"/>
                <a:cs typeface="Times New Roman" panose="02020603050405020304" pitchFamily="18" charset="0"/>
              </a:rPr>
              <a:t> </a:t>
            </a:r>
            <a:r>
              <a:rPr lang="en-US" sz="5400" dirty="0" err="1">
                <a:solidFill>
                  <a:srgbClr val="7030A0"/>
                </a:solidFill>
                <a:latin typeface="UTM Wedding K&amp;T" panose="02040603050506020204" pitchFamily="18" charset="0"/>
                <a:cs typeface="Times New Roman" panose="02020603050405020304" pitchFamily="18" charset="0"/>
              </a:rPr>
              <a:t>nội</a:t>
            </a:r>
            <a:r>
              <a:rPr lang="en-US" sz="5400" dirty="0">
                <a:solidFill>
                  <a:srgbClr val="7030A0"/>
                </a:solidFill>
                <a:latin typeface="UTM Wedding K&amp;T" panose="02040603050506020204" pitchFamily="18" charset="0"/>
                <a:cs typeface="Times New Roman" panose="02020603050405020304" pitchFamily="18" charset="0"/>
              </a:rPr>
              <a:t> dung </a:t>
            </a:r>
            <a:r>
              <a:rPr lang="en-US" sz="5400" dirty="0" err="1">
                <a:solidFill>
                  <a:srgbClr val="7030A0"/>
                </a:solidFill>
                <a:latin typeface="UTM Wedding K&amp;T" panose="02040603050506020204" pitchFamily="18" charset="0"/>
                <a:cs typeface="Times New Roman" panose="02020603050405020304" pitchFamily="18" charset="0"/>
              </a:rPr>
              <a:t>vào</a:t>
            </a:r>
            <a:r>
              <a:rPr lang="en-US" sz="5400" dirty="0">
                <a:solidFill>
                  <a:srgbClr val="7030A0"/>
                </a:solidFill>
                <a:latin typeface="UTM Wedding K&amp;T" panose="02040603050506020204" pitchFamily="18" charset="0"/>
                <a:cs typeface="Times New Roman" panose="02020603050405020304" pitchFamily="18" charset="0"/>
              </a:rPr>
              <a:t> </a:t>
            </a:r>
            <a:r>
              <a:rPr lang="en-US" sz="5400" dirty="0" err="1">
                <a:solidFill>
                  <a:srgbClr val="7030A0"/>
                </a:solidFill>
                <a:latin typeface="UTM Wedding K&amp;T" panose="02040603050506020204" pitchFamily="18" charset="0"/>
                <a:cs typeface="Times New Roman" panose="02020603050405020304" pitchFamily="18" charset="0"/>
              </a:rPr>
              <a:t>đây</a:t>
            </a:r>
            <a:endParaRPr lang="en-US" sz="5400" dirty="0">
              <a:solidFill>
                <a:srgbClr val="7030A0"/>
              </a:solidFill>
              <a:latin typeface="UTM Wedding K&amp;T"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4774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908274" y="1818292"/>
            <a:ext cx="4369896" cy="1569660"/>
          </a:xfrm>
          <a:prstGeom prst="rect">
            <a:avLst/>
          </a:prstGeom>
        </p:spPr>
        <p:txBody>
          <a:bodyPr wrap="square">
            <a:spAutoFit/>
          </a:bodyPr>
          <a:lstStyle/>
          <a:p>
            <a:pPr algn="ctr"/>
            <a:r>
              <a:rPr lang="en-US" sz="4800" dirty="0" err="1">
                <a:solidFill>
                  <a:srgbClr val="7030A0"/>
                </a:solidFill>
                <a:latin typeface="UTM Wedding K&amp;T" panose="02040603050506020204" pitchFamily="18" charset="0"/>
                <a:cs typeface="Times New Roman" panose="02020603050405020304" pitchFamily="18" charset="0"/>
              </a:rPr>
              <a:t>Bạn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điền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nội</a:t>
            </a:r>
            <a:r>
              <a:rPr lang="en-US" sz="4800" dirty="0">
                <a:solidFill>
                  <a:srgbClr val="7030A0"/>
                </a:solidFill>
                <a:latin typeface="UTM Wedding K&amp;T" panose="02040603050506020204" pitchFamily="18" charset="0"/>
                <a:cs typeface="Times New Roman" panose="02020603050405020304" pitchFamily="18" charset="0"/>
              </a:rPr>
              <a:t> dung </a:t>
            </a:r>
            <a:r>
              <a:rPr lang="en-US" sz="4800" dirty="0" err="1">
                <a:solidFill>
                  <a:srgbClr val="7030A0"/>
                </a:solidFill>
                <a:latin typeface="UTM Wedding K&amp;T" panose="02040603050506020204" pitchFamily="18" charset="0"/>
                <a:cs typeface="Times New Roman" panose="02020603050405020304" pitchFamily="18" charset="0"/>
              </a:rPr>
              <a:t>vào</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đây</a:t>
            </a:r>
            <a:endParaRPr lang="en-US" sz="4800" dirty="0">
              <a:solidFill>
                <a:srgbClr val="7030A0"/>
              </a:solidFill>
              <a:latin typeface="UTM Wedding K&amp;T"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29C5C8-884C-4839-9920-68EC19903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8649" y="5007172"/>
            <a:ext cx="1200719" cy="1676400"/>
          </a:xfrm>
          <a:prstGeom prst="rect">
            <a:avLst/>
          </a:prstGeom>
        </p:spPr>
      </p:pic>
      <p:pic>
        <p:nvPicPr>
          <p:cNvPr id="9" name="Picture 8">
            <a:extLst>
              <a:ext uri="{FF2B5EF4-FFF2-40B4-BE49-F238E27FC236}">
                <a16:creationId xmlns:a16="http://schemas.microsoft.com/office/drawing/2014/main" id="{EE5F1E2E-3CA8-4F51-ADFE-899C26134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86924" y="295275"/>
            <a:ext cx="1918548" cy="1302588"/>
          </a:xfrm>
          <a:prstGeom prst="rect">
            <a:avLst/>
          </a:prstGeom>
        </p:spPr>
      </p:pic>
    </p:spTree>
    <p:extLst>
      <p:ext uri="{BB962C8B-B14F-4D97-AF65-F5344CB8AC3E}">
        <p14:creationId xmlns:p14="http://schemas.microsoft.com/office/powerpoint/2010/main" val="47890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6919831" y="2427874"/>
            <a:ext cx="4433214" cy="1446550"/>
          </a:xfrm>
          <a:prstGeom prst="rect">
            <a:avLst/>
          </a:prstGeom>
        </p:spPr>
        <p:txBody>
          <a:bodyPr wrap="square">
            <a:spAutoFit/>
          </a:bodyPr>
          <a:lstStyle/>
          <a:p>
            <a:pPr algn="ctr"/>
            <a:r>
              <a:rPr lang="en-US" sz="4400" dirty="0" err="1">
                <a:solidFill>
                  <a:srgbClr val="7030A0"/>
                </a:solidFill>
                <a:latin typeface="UTM Wedding K&amp;T" panose="02040603050506020204" pitchFamily="18" charset="0"/>
                <a:cs typeface="Times New Roman" panose="02020603050405020304" pitchFamily="18" charset="0"/>
              </a:rPr>
              <a:t>Bạn</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điền</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nội</a:t>
            </a:r>
            <a:r>
              <a:rPr lang="en-US" sz="4400" dirty="0">
                <a:solidFill>
                  <a:srgbClr val="7030A0"/>
                </a:solidFill>
                <a:latin typeface="UTM Wedding K&amp;T" panose="02040603050506020204" pitchFamily="18" charset="0"/>
                <a:cs typeface="Times New Roman" panose="02020603050405020304" pitchFamily="18" charset="0"/>
              </a:rPr>
              <a:t> dung </a:t>
            </a:r>
            <a:r>
              <a:rPr lang="en-US" sz="4400" dirty="0" err="1">
                <a:solidFill>
                  <a:srgbClr val="7030A0"/>
                </a:solidFill>
                <a:latin typeface="UTM Wedding K&amp;T" panose="02040603050506020204" pitchFamily="18" charset="0"/>
                <a:cs typeface="Times New Roman" panose="02020603050405020304" pitchFamily="18" charset="0"/>
              </a:rPr>
              <a:t>vào</a:t>
            </a:r>
            <a:r>
              <a:rPr lang="en-US" sz="4400" dirty="0">
                <a:solidFill>
                  <a:srgbClr val="7030A0"/>
                </a:solidFill>
                <a:latin typeface="UTM Wedding K&amp;T" panose="02040603050506020204" pitchFamily="18" charset="0"/>
                <a:cs typeface="Times New Roman" panose="02020603050405020304" pitchFamily="18" charset="0"/>
              </a:rPr>
              <a:t> </a:t>
            </a:r>
            <a:r>
              <a:rPr lang="en-US" sz="4400" dirty="0" err="1">
                <a:solidFill>
                  <a:srgbClr val="7030A0"/>
                </a:solidFill>
                <a:latin typeface="UTM Wedding K&amp;T" panose="02040603050506020204" pitchFamily="18" charset="0"/>
                <a:cs typeface="Times New Roman" panose="02020603050405020304" pitchFamily="18" charset="0"/>
              </a:rPr>
              <a:t>đây</a:t>
            </a:r>
            <a:endParaRPr lang="en-US" sz="4400" dirty="0">
              <a:solidFill>
                <a:srgbClr val="7030A0"/>
              </a:solidFill>
              <a:latin typeface="UTM Wedding K&amp;T"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CB19267-6A4E-4382-9F8A-FA1475CAB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4049" y="4712166"/>
            <a:ext cx="2331721" cy="2644541"/>
          </a:xfrm>
          <a:prstGeom prst="rect">
            <a:avLst/>
          </a:prstGeom>
        </p:spPr>
      </p:pic>
      <p:pic>
        <p:nvPicPr>
          <p:cNvPr id="13" name="Picture 12">
            <a:extLst>
              <a:ext uri="{FF2B5EF4-FFF2-40B4-BE49-F238E27FC236}">
                <a16:creationId xmlns:a16="http://schemas.microsoft.com/office/drawing/2014/main" id="{00776EE3-5F73-47E1-9527-561B1D5FE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22" y="4871136"/>
            <a:ext cx="1340695" cy="1354137"/>
          </a:xfrm>
          <a:prstGeom prst="rect">
            <a:avLst/>
          </a:prstGeom>
        </p:spPr>
      </p:pic>
      <p:pic>
        <p:nvPicPr>
          <p:cNvPr id="16" name="Picture 15">
            <a:extLst>
              <a:ext uri="{FF2B5EF4-FFF2-40B4-BE49-F238E27FC236}">
                <a16:creationId xmlns:a16="http://schemas.microsoft.com/office/drawing/2014/main" id="{D256E699-3AEE-443E-AD42-6A0A2AC3C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062" y="173656"/>
            <a:ext cx="1644215" cy="971750"/>
          </a:xfrm>
          <a:prstGeom prst="rect">
            <a:avLst/>
          </a:prstGeom>
        </p:spPr>
      </p:pic>
    </p:spTree>
    <p:extLst>
      <p:ext uri="{BB962C8B-B14F-4D97-AF65-F5344CB8AC3E}">
        <p14:creationId xmlns:p14="http://schemas.microsoft.com/office/powerpoint/2010/main" val="158216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56707"/>
            <a:chOff x="0" y="0"/>
            <a:chExt cx="12192000" cy="7356707"/>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15" y="226420"/>
            <a:ext cx="2000291" cy="1342498"/>
          </a:xfrm>
          <a:prstGeom prst="rect">
            <a:avLst/>
          </a:prstGeom>
        </p:spPr>
      </p:pic>
      <p:sp>
        <p:nvSpPr>
          <p:cNvPr id="14" name="Rectangle 13"/>
          <p:cNvSpPr/>
          <p:nvPr/>
        </p:nvSpPr>
        <p:spPr>
          <a:xfrm>
            <a:off x="689907" y="2544862"/>
            <a:ext cx="4700051" cy="1569660"/>
          </a:xfrm>
          <a:prstGeom prst="rect">
            <a:avLst/>
          </a:prstGeom>
        </p:spPr>
        <p:txBody>
          <a:bodyPr wrap="square">
            <a:spAutoFit/>
          </a:bodyPr>
          <a:lstStyle/>
          <a:p>
            <a:pPr algn="ctr"/>
            <a:r>
              <a:rPr lang="en-US" sz="4800" dirty="0" err="1">
                <a:solidFill>
                  <a:srgbClr val="7030A0"/>
                </a:solidFill>
                <a:latin typeface="UTM Wedding K&amp;T" panose="02040603050506020204" pitchFamily="18" charset="0"/>
                <a:cs typeface="Times New Roman" panose="02020603050405020304" pitchFamily="18" charset="0"/>
              </a:rPr>
              <a:t>Bạn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điền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nội</a:t>
            </a:r>
            <a:r>
              <a:rPr lang="en-US" sz="4800" dirty="0">
                <a:solidFill>
                  <a:srgbClr val="7030A0"/>
                </a:solidFill>
                <a:latin typeface="UTM Wedding K&amp;T" panose="02040603050506020204" pitchFamily="18" charset="0"/>
                <a:cs typeface="Times New Roman" panose="02020603050405020304" pitchFamily="18" charset="0"/>
              </a:rPr>
              <a:t> dung </a:t>
            </a:r>
            <a:r>
              <a:rPr lang="en-US" sz="4800" dirty="0" err="1">
                <a:solidFill>
                  <a:srgbClr val="7030A0"/>
                </a:solidFill>
                <a:latin typeface="UTM Wedding K&amp;T" panose="02040603050506020204" pitchFamily="18" charset="0"/>
                <a:cs typeface="Times New Roman" panose="02020603050405020304" pitchFamily="18" charset="0"/>
              </a:rPr>
              <a:t>vào</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đây</a:t>
            </a:r>
            <a:endParaRPr lang="en-US" sz="4800" dirty="0">
              <a:solidFill>
                <a:srgbClr val="7030A0"/>
              </a:solidFill>
              <a:latin typeface="UTM Wedding K&amp;T"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05178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04023" y="2129736"/>
            <a:ext cx="4457952" cy="2308324"/>
          </a:xfrm>
          <a:prstGeom prst="rect">
            <a:avLst/>
          </a:prstGeom>
        </p:spPr>
        <p:txBody>
          <a:bodyPr wrap="square">
            <a:spAutoFit/>
          </a:bodyPr>
          <a:lstStyle/>
          <a:p>
            <a:pPr algn="ctr"/>
            <a:r>
              <a:rPr lang="en-US" sz="4800" dirty="0" err="1">
                <a:solidFill>
                  <a:srgbClr val="7030A0"/>
                </a:solidFill>
                <a:latin typeface="UTM Wedding K&amp;T" panose="02040603050506020204" pitchFamily="18" charset="0"/>
              </a:rPr>
              <a:t>Sổ</a:t>
            </a:r>
            <a:r>
              <a:rPr lang="en-US" sz="4800" dirty="0">
                <a:solidFill>
                  <a:srgbClr val="7030A0"/>
                </a:solidFill>
                <a:latin typeface="UTM Wedding K&amp;T" panose="02040603050506020204" pitchFamily="18" charset="0"/>
              </a:rPr>
              <a:t> Tay </a:t>
            </a:r>
            <a:r>
              <a:rPr lang="en-US" sz="4800" dirty="0" err="1">
                <a:solidFill>
                  <a:srgbClr val="7030A0"/>
                </a:solidFill>
                <a:latin typeface="UTM Wedding K&amp;T" panose="02040603050506020204" pitchFamily="18" charset="0"/>
              </a:rPr>
              <a:t>Kỷ</a:t>
            </a:r>
            <a:r>
              <a:rPr lang="en-US" sz="4800" dirty="0">
                <a:solidFill>
                  <a:srgbClr val="7030A0"/>
                </a:solidFill>
                <a:latin typeface="UTM Wedding K&amp;T" panose="02040603050506020204" pitchFamily="18" charset="0"/>
              </a:rPr>
              <a:t> </a:t>
            </a:r>
            <a:r>
              <a:rPr lang="en-US" sz="4800" dirty="0" err="1">
                <a:solidFill>
                  <a:srgbClr val="7030A0"/>
                </a:solidFill>
                <a:latin typeface="UTM Wedding K&amp;T" panose="02040603050506020204" pitchFamily="18" charset="0"/>
              </a:rPr>
              <a:t>Niệm</a:t>
            </a:r>
            <a:endParaRPr lang="en-US" sz="4800" dirty="0">
              <a:solidFill>
                <a:srgbClr val="7030A0"/>
              </a:solidFill>
              <a:latin typeface="UTM Wedding K&amp;T" panose="02040603050506020204" pitchFamily="18" charset="0"/>
            </a:endParaRPr>
          </a:p>
          <a:p>
            <a:pPr algn="ctr"/>
            <a:endParaRPr lang="en-US" sz="4800" dirty="0">
              <a:solidFill>
                <a:srgbClr val="7030A0"/>
              </a:solidFill>
              <a:latin typeface="UTM Wedding K&amp;T" panose="02040603050506020204" pitchFamily="18" charset="0"/>
            </a:endParaRPr>
          </a:p>
          <a:p>
            <a:pPr algn="ctr"/>
            <a:r>
              <a:rPr lang="en-US" sz="4800" dirty="0" err="1">
                <a:solidFill>
                  <a:srgbClr val="7030A0"/>
                </a:solidFill>
                <a:latin typeface="UTM Wedding K&amp;T" panose="02040603050506020204" pitchFamily="18" charset="0"/>
              </a:rPr>
              <a:t>Lớp</a:t>
            </a:r>
            <a:r>
              <a:rPr lang="en-US" sz="4800" dirty="0">
                <a:solidFill>
                  <a:srgbClr val="7030A0"/>
                </a:solidFill>
                <a:latin typeface="UTM Wedding K&amp;T" panose="02040603050506020204" pitchFamily="18" charset="0"/>
              </a:rPr>
              <a:t> 4C</a:t>
            </a:r>
          </a:p>
        </p:txBody>
      </p:sp>
      <p:sp>
        <p:nvSpPr>
          <p:cNvPr id="6" name="Rectangle 5"/>
          <p:cNvSpPr/>
          <p:nvPr/>
        </p:nvSpPr>
        <p:spPr>
          <a:xfrm>
            <a:off x="6830026" y="1532862"/>
            <a:ext cx="4457952" cy="3539430"/>
          </a:xfrm>
          <a:prstGeom prst="rect">
            <a:avLst/>
          </a:prstGeom>
        </p:spPr>
        <p:txBody>
          <a:bodyPr wrap="square">
            <a:spAutoFit/>
          </a:bodyPr>
          <a:lstStyle/>
          <a:p>
            <a:pPr algn="just"/>
            <a:r>
              <a:rPr lang="vi-VN" sz="2800">
                <a:solidFill>
                  <a:srgbClr val="7030A0"/>
                </a:solidFill>
                <a:latin typeface="UTM Wedding K&amp;T" panose="02040603050506020204" pitchFamily="18" charset="0"/>
              </a:rPr>
              <a:t>Một mùa hạ nữa lại đến, chúng ta lại phải chuẩn bị rời xa mái trường thân yêu của mình.   </a:t>
            </a:r>
            <a:endParaRPr lang="en-US" sz="2800">
              <a:solidFill>
                <a:srgbClr val="7030A0"/>
              </a:solidFill>
              <a:latin typeface="UTM Wedding K&amp;T" panose="02040603050506020204" pitchFamily="18" charset="0"/>
            </a:endParaRPr>
          </a:p>
          <a:p>
            <a:pPr algn="just"/>
            <a:endParaRPr lang="en-US" sz="2800">
              <a:solidFill>
                <a:srgbClr val="7030A0"/>
              </a:solidFill>
              <a:latin typeface="UTM Wedding K&amp;T" panose="02040603050506020204" pitchFamily="18" charset="0"/>
            </a:endParaRPr>
          </a:p>
          <a:p>
            <a:pPr algn="just"/>
            <a:r>
              <a:rPr lang="vi-VN" sz="2800">
                <a:solidFill>
                  <a:srgbClr val="7030A0"/>
                </a:solidFill>
                <a:latin typeface="UTM Wedding K&amp;T" panose="02040603050506020204" pitchFamily="18" charset="0"/>
              </a:rPr>
              <a:t>Một năm học qua, cô và các em đã có rất nhiều những kỷ niệm đẹp. Chúng ta hãy cùng nhìn ngắm lại những khoảnh khắc ấy nhé.</a:t>
            </a:r>
            <a:endParaRPr lang="en-US" sz="2800">
              <a:solidFill>
                <a:srgbClr val="7030A0"/>
              </a:solidFill>
              <a:latin typeface="UTM Wedding K&amp;T" panose="02040603050506020204" pitchFamily="18" charset="0"/>
            </a:endParaRPr>
          </a:p>
        </p:txBody>
      </p:sp>
      <p:pic>
        <p:nvPicPr>
          <p:cNvPr id="9" name="Picture 8">
            <a:extLst>
              <a:ext uri="{FF2B5EF4-FFF2-40B4-BE49-F238E27FC236}">
                <a16:creationId xmlns:a16="http://schemas.microsoft.com/office/drawing/2014/main" id="{3E1DD09F-D18B-4F08-BAD9-4F45B32FEC9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944" b="99444" l="0" r="97222"/>
                    </a14:imgEffect>
                  </a14:imgLayer>
                </a14:imgProps>
              </a:ext>
              <a:ext uri="{28A0092B-C50C-407E-A947-70E740481C1C}">
                <a14:useLocalDpi xmlns:a14="http://schemas.microsoft.com/office/drawing/2010/main" val="0"/>
              </a:ext>
            </a:extLst>
          </a:blip>
          <a:stretch>
            <a:fillRect/>
          </a:stretch>
        </p:blipFill>
        <p:spPr>
          <a:xfrm rot="20310002">
            <a:off x="564582" y="5776066"/>
            <a:ext cx="1850206" cy="1233471"/>
          </a:xfrm>
          <a:prstGeom prst="rect">
            <a:avLst/>
          </a:prstGeom>
        </p:spPr>
      </p:pic>
      <p:pic>
        <p:nvPicPr>
          <p:cNvPr id="11" name="Picture 10">
            <a:extLst>
              <a:ext uri="{FF2B5EF4-FFF2-40B4-BE49-F238E27FC236}">
                <a16:creationId xmlns:a16="http://schemas.microsoft.com/office/drawing/2014/main" id="{230C62EB-764C-44CB-8738-0A96F76FB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22" y="5024606"/>
            <a:ext cx="1340695" cy="1354137"/>
          </a:xfrm>
          <a:prstGeom prst="rect">
            <a:avLst/>
          </a:prstGeom>
        </p:spPr>
      </p:pic>
      <p:pic>
        <p:nvPicPr>
          <p:cNvPr id="13" name="Picture 12">
            <a:extLst>
              <a:ext uri="{FF2B5EF4-FFF2-40B4-BE49-F238E27FC236}">
                <a16:creationId xmlns:a16="http://schemas.microsoft.com/office/drawing/2014/main" id="{7F171328-EA44-48DF-BFE4-A1F0F43CC9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23" y="253132"/>
            <a:ext cx="2000291" cy="1342498"/>
          </a:xfrm>
          <a:prstGeom prst="rect">
            <a:avLst/>
          </a:prstGeom>
        </p:spPr>
      </p:pic>
    </p:spTree>
    <p:extLst>
      <p:ext uri="{BB962C8B-B14F-4D97-AF65-F5344CB8AC3E}">
        <p14:creationId xmlns:p14="http://schemas.microsoft.com/office/powerpoint/2010/main" val="1977729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6">
                                            <p:txEl>
                                              <p:pRg st="0" end="0"/>
                                            </p:txEl>
                                          </p:spTgt>
                                        </p:tgtEl>
                                      </p:cBhvr>
                                    </p:animEffect>
                                  </p:childTnLst>
                                </p:cTn>
                              </p:par>
                            </p:childTnLst>
                          </p:cTn>
                        </p:par>
                        <p:par>
                          <p:cTn id="12" fill="hold">
                            <p:stCondLst>
                              <p:cond delay="31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1000" fill="hold"/>
                                        <p:tgtEl>
                                          <p:spTgt spid="6">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
                                          </p:val>
                                        </p:tav>
                                        <p:tav tm="100000">
                                          <p:val>
                                            <p:strVal val="#ppt_y"/>
                                          </p:val>
                                        </p:tav>
                                      </p:tavLst>
                                    </p:anim>
                                    <p:anim calcmode="lin" valueType="num">
                                      <p:cBhvr>
                                        <p:cTn id="17" dur="1000" fill="hold"/>
                                        <p:tgtEl>
                                          <p:spTgt spid="6">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6">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908274" y="1818292"/>
            <a:ext cx="4369896" cy="1569660"/>
          </a:xfrm>
          <a:prstGeom prst="rect">
            <a:avLst/>
          </a:prstGeom>
        </p:spPr>
        <p:txBody>
          <a:bodyPr wrap="square">
            <a:spAutoFit/>
          </a:bodyPr>
          <a:lstStyle/>
          <a:p>
            <a:pPr algn="ctr"/>
            <a:r>
              <a:rPr lang="en-US" sz="4800" dirty="0" err="1">
                <a:solidFill>
                  <a:srgbClr val="7030A0"/>
                </a:solidFill>
                <a:latin typeface="UTM Wedding K&amp;T" panose="02040603050506020204" pitchFamily="18" charset="0"/>
                <a:cs typeface="Times New Roman" panose="02020603050405020304" pitchFamily="18" charset="0"/>
              </a:rPr>
              <a:t>Bạn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điền</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nội</a:t>
            </a:r>
            <a:r>
              <a:rPr lang="en-US" sz="4800" dirty="0">
                <a:solidFill>
                  <a:srgbClr val="7030A0"/>
                </a:solidFill>
                <a:latin typeface="UTM Wedding K&amp;T" panose="02040603050506020204" pitchFamily="18" charset="0"/>
                <a:cs typeface="Times New Roman" panose="02020603050405020304" pitchFamily="18" charset="0"/>
              </a:rPr>
              <a:t> dung </a:t>
            </a:r>
            <a:r>
              <a:rPr lang="en-US" sz="4800" dirty="0" err="1">
                <a:solidFill>
                  <a:srgbClr val="7030A0"/>
                </a:solidFill>
                <a:latin typeface="UTM Wedding K&amp;T" panose="02040603050506020204" pitchFamily="18" charset="0"/>
                <a:cs typeface="Times New Roman" panose="02020603050405020304" pitchFamily="18" charset="0"/>
              </a:rPr>
              <a:t>vào</a:t>
            </a:r>
            <a:r>
              <a:rPr lang="en-US" sz="4800" dirty="0">
                <a:solidFill>
                  <a:srgbClr val="7030A0"/>
                </a:solidFill>
                <a:latin typeface="UTM Wedding K&amp;T" panose="02040603050506020204" pitchFamily="18" charset="0"/>
                <a:cs typeface="Times New Roman" panose="02020603050405020304" pitchFamily="18" charset="0"/>
              </a:rPr>
              <a:t> </a:t>
            </a:r>
            <a:r>
              <a:rPr lang="en-US" sz="4800" dirty="0" err="1">
                <a:solidFill>
                  <a:srgbClr val="7030A0"/>
                </a:solidFill>
                <a:latin typeface="UTM Wedding K&amp;T" panose="02040603050506020204" pitchFamily="18" charset="0"/>
                <a:cs typeface="Times New Roman" panose="02020603050405020304" pitchFamily="18" charset="0"/>
              </a:rPr>
              <a:t>đây</a:t>
            </a:r>
            <a:endParaRPr lang="en-US" sz="4800" dirty="0">
              <a:solidFill>
                <a:srgbClr val="7030A0"/>
              </a:solidFill>
              <a:latin typeface="UTM Wedding K&amp;T"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29C5C8-884C-4839-9920-68EC19903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8649" y="5007172"/>
            <a:ext cx="1200719" cy="1676400"/>
          </a:xfrm>
          <a:prstGeom prst="rect">
            <a:avLst/>
          </a:prstGeom>
        </p:spPr>
      </p:pic>
      <p:pic>
        <p:nvPicPr>
          <p:cNvPr id="9" name="Picture 8">
            <a:extLst>
              <a:ext uri="{FF2B5EF4-FFF2-40B4-BE49-F238E27FC236}">
                <a16:creationId xmlns:a16="http://schemas.microsoft.com/office/drawing/2014/main" id="{EE5F1E2E-3CA8-4F51-ADFE-899C26134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86924" y="295275"/>
            <a:ext cx="1918548" cy="1302588"/>
          </a:xfrm>
          <a:prstGeom prst="rect">
            <a:avLst/>
          </a:prstGeom>
        </p:spPr>
      </p:pic>
    </p:spTree>
    <p:extLst>
      <p:ext uri="{BB962C8B-B14F-4D97-AF65-F5344CB8AC3E}">
        <p14:creationId xmlns:p14="http://schemas.microsoft.com/office/powerpoint/2010/main" val="41851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36" name="矩形 32">
            <a:extLst>
              <a:ext uri="{FF2B5EF4-FFF2-40B4-BE49-F238E27FC236}">
                <a16:creationId xmlns:a16="http://schemas.microsoft.com/office/drawing/2014/main" id="{84FD5EC6-F5AC-9FD9-B475-A82C5D54701D}"/>
              </a:ext>
            </a:extLst>
          </p:cNvPr>
          <p:cNvSpPr/>
          <p:nvPr/>
        </p:nvSpPr>
        <p:spPr>
          <a:xfrm>
            <a:off x="8895108" y="676417"/>
            <a:ext cx="3088886" cy="964233"/>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pic>
        <p:nvPicPr>
          <p:cNvPr id="40" name="Picture 39"/>
          <p:cNvPicPr>
            <a:picLocks noChangeAspect="1"/>
          </p:cNvPicPr>
          <p:nvPr/>
        </p:nvPicPr>
        <p:blipFill>
          <a:blip r:embed="rId3"/>
          <a:stretch>
            <a:fillRect/>
          </a:stretch>
        </p:blipFill>
        <p:spPr>
          <a:xfrm>
            <a:off x="4015425" y="782184"/>
            <a:ext cx="4192304" cy="1512931"/>
          </a:xfrm>
          <a:prstGeom prst="rect">
            <a:avLst/>
          </a:prstGeom>
        </p:spPr>
        <p:style>
          <a:lnRef idx="2">
            <a:schemeClr val="accent1"/>
          </a:lnRef>
          <a:fillRef idx="1">
            <a:schemeClr val="lt1"/>
          </a:fillRef>
          <a:effectRef idx="0">
            <a:schemeClr val="accent1"/>
          </a:effectRef>
          <a:fontRef idx="minor">
            <a:schemeClr val="dk1"/>
          </a:fontRef>
        </p:style>
      </p:pic>
      <p:sp>
        <p:nvSpPr>
          <p:cNvPr id="2" name="Right Arrow 1"/>
          <p:cNvSpPr/>
          <p:nvPr/>
        </p:nvSpPr>
        <p:spPr>
          <a:xfrm>
            <a:off x="8814984" y="1867917"/>
            <a:ext cx="791326" cy="427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5" name="Rectangle 4"/>
          <p:cNvSpPr/>
          <p:nvPr/>
        </p:nvSpPr>
        <p:spPr>
          <a:xfrm>
            <a:off x="9101500" y="743034"/>
            <a:ext cx="29498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Mở zalo bấm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
        <p:nvSpPr>
          <p:cNvPr id="6" name="Rectangle 5"/>
          <p:cNvSpPr/>
          <p:nvPr/>
        </p:nvSpPr>
        <p:spPr>
          <a:xfrm>
            <a:off x="2870467" y="6206974"/>
            <a:ext cx="82894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Mời bạn  QUYÉT MÃ ZALO vào nhóm zalo tài liệu tiểu học miễn phí</a:t>
            </a:r>
            <a:endParaRPr kumimoji="0" lang="en-US" sz="2800" b="1" i="0" u="none" strike="noStrike" kern="0" cap="none" spc="0" normalizeH="0" baseline="0" noProof="0" dirty="0" smtClean="0">
              <a:ln>
                <a:noFill/>
              </a:ln>
              <a:solidFill>
                <a:sysClr val="windowText" lastClr="000000"/>
              </a:solidFill>
              <a:effectLst/>
              <a:uLnTx/>
              <a:uFillTx/>
              <a:latin typeface="Bahnschrift SemiBold Condensed" panose="020B0502040204020203" pitchFamily="34" charset="0"/>
              <a:ea typeface="微软雅黑"/>
              <a:cs typeface="+mn-cs"/>
            </a:endParaRPr>
          </a:p>
        </p:txBody>
      </p:sp>
      <p:sp>
        <p:nvSpPr>
          <p:cNvPr id="45" name="矩形 32">
            <a:extLst>
              <a:ext uri="{FF2B5EF4-FFF2-40B4-BE49-F238E27FC236}">
                <a16:creationId xmlns:a16="http://schemas.microsoft.com/office/drawing/2014/main" id="{84FD5EC6-F5AC-9FD9-B475-A82C5D54701D}"/>
              </a:ext>
            </a:extLst>
          </p:cNvPr>
          <p:cNvSpPr/>
          <p:nvPr/>
        </p:nvSpPr>
        <p:spPr>
          <a:xfrm>
            <a:off x="9007285" y="3385838"/>
            <a:ext cx="3044061" cy="1260947"/>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sp>
        <p:nvSpPr>
          <p:cNvPr id="46" name="Rectangle 45"/>
          <p:cNvSpPr/>
          <p:nvPr/>
        </p:nvSpPr>
        <p:spPr>
          <a:xfrm>
            <a:off x="9242154" y="3430934"/>
            <a:ext cx="280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Di chuyển camera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pic>
        <p:nvPicPr>
          <p:cNvPr id="3" name="Picture 2"/>
          <p:cNvPicPr>
            <a:picLocks noChangeAspect="1"/>
          </p:cNvPicPr>
          <p:nvPr/>
        </p:nvPicPr>
        <p:blipFill>
          <a:blip r:embed="rId4"/>
          <a:stretch>
            <a:fillRect/>
          </a:stretch>
        </p:blipFill>
        <p:spPr>
          <a:xfrm>
            <a:off x="4121451" y="2167918"/>
            <a:ext cx="3872637" cy="3916150"/>
          </a:xfrm>
          <a:prstGeom prst="rect">
            <a:avLst/>
          </a:prstGeom>
        </p:spPr>
      </p:pic>
      <p:sp>
        <p:nvSpPr>
          <p:cNvPr id="4" name="Rectangle 3"/>
          <p:cNvSpPr/>
          <p:nvPr/>
        </p:nvSpPr>
        <p:spPr>
          <a:xfrm>
            <a:off x="8814984" y="5003051"/>
            <a:ext cx="330090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a:ea typeface="微软雅黑"/>
                <a:cs typeface="+mn-cs"/>
              </a:rPr>
              <a:t>https://zalo.me/g/nxyzmy542</a:t>
            </a:r>
          </a:p>
        </p:txBody>
      </p:sp>
      <p:pic>
        <p:nvPicPr>
          <p:cNvPr id="21" name="Picture 20">
            <a:extLst>
              <a:ext uri="{FF2B5EF4-FFF2-40B4-BE49-F238E27FC236}">
                <a16:creationId xmlns:a16="http://schemas.microsoft.com/office/drawing/2014/main" id="{52946FF3-FA58-C037-CD51-14C452C01B52}"/>
              </a:ext>
            </a:extLst>
          </p:cNvPr>
          <p:cNvPicPr>
            <a:picLocks noChangeAspect="1"/>
          </p:cNvPicPr>
          <p:nvPr/>
        </p:nvPicPr>
        <p:blipFill>
          <a:blip r:embed="rId5"/>
          <a:stretch>
            <a:fillRect/>
          </a:stretch>
        </p:blipFill>
        <p:spPr>
          <a:xfrm>
            <a:off x="113108" y="4976924"/>
            <a:ext cx="2704346" cy="1881076"/>
          </a:xfrm>
          <a:prstGeom prst="rect">
            <a:avLst/>
          </a:prstGeom>
        </p:spPr>
      </p:pic>
    </p:spTree>
    <p:extLst>
      <p:ext uri="{BB962C8B-B14F-4D97-AF65-F5344CB8AC3E}">
        <p14:creationId xmlns:p14="http://schemas.microsoft.com/office/powerpoint/2010/main" val="2819618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08581"/>
            <a:chOff x="0" y="0"/>
            <a:chExt cx="12192000" cy="7308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4664040"/>
              <a:ext cx="2644541" cy="26445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062" y="173656"/>
              <a:ext cx="1644215" cy="971750"/>
            </a:xfrm>
            <a:prstGeom prst="rect">
              <a:avLst/>
            </a:prstGeom>
          </p:spPr>
        </p:pic>
      </p:grpSp>
      <p:sp>
        <p:nvSpPr>
          <p:cNvPr id="8" name="Rectangle 7"/>
          <p:cNvSpPr/>
          <p:nvPr/>
        </p:nvSpPr>
        <p:spPr>
          <a:xfrm>
            <a:off x="6858908" y="1969868"/>
            <a:ext cx="4457924" cy="3046988"/>
          </a:xfrm>
          <a:prstGeom prst="rect">
            <a:avLst/>
          </a:prstGeom>
        </p:spPr>
        <p:txBody>
          <a:bodyPr wrap="square">
            <a:spAutoFit/>
          </a:bodyPr>
          <a:lstStyle/>
          <a:p>
            <a:pPr algn="ctr"/>
            <a:r>
              <a:rPr lang="en-US" sz="4800">
                <a:solidFill>
                  <a:srgbClr val="7030A0"/>
                </a:solidFill>
                <a:latin typeface="UTM Wedding K&amp;T" panose="02040603050506020204" pitchFamily="18" charset="0"/>
                <a:cs typeface="Times New Roman" panose="02020603050405020304" pitchFamily="18" charset="0"/>
              </a:rPr>
              <a:t>Những tiết học của cô trò diễn ra rất nghiêm túc nhưng vẫn không thiếu những phút giây vui vẻ.</a:t>
            </a:r>
          </a:p>
        </p:txBody>
      </p:sp>
      <p:pic>
        <p:nvPicPr>
          <p:cNvPr id="2054" name="Picture 6" descr="Những giờ học thú vị, bổ ích">
            <a:extLst>
              <a:ext uri="{FF2B5EF4-FFF2-40B4-BE49-F238E27FC236}">
                <a16:creationId xmlns:a16="http://schemas.microsoft.com/office/drawing/2014/main" id="{66982A43-313E-4A18-955D-77BDA2BCC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06213">
            <a:off x="1087892" y="552860"/>
            <a:ext cx="4085771" cy="30643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giờ học thú vị, bổ ích">
            <a:extLst>
              <a:ext uri="{FF2B5EF4-FFF2-40B4-BE49-F238E27FC236}">
                <a16:creationId xmlns:a16="http://schemas.microsoft.com/office/drawing/2014/main" id="{E2CA626A-B9A3-4D82-BC85-93CBFBBF7B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024"/>
          <a:stretch/>
        </p:blipFill>
        <p:spPr bwMode="auto">
          <a:xfrm rot="177621">
            <a:off x="2952243" y="3878619"/>
            <a:ext cx="2247213" cy="22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129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6778027" y="1309795"/>
            <a:ext cx="4593125" cy="3170099"/>
          </a:xfrm>
          <a:prstGeom prst="rect">
            <a:avLst/>
          </a:prstGeom>
        </p:spPr>
        <p:txBody>
          <a:bodyPr wrap="square">
            <a:spAutoFit/>
          </a:bodyPr>
          <a:lstStyle/>
          <a:p>
            <a:pPr algn="ctr"/>
            <a:r>
              <a:rPr lang="en-US" sz="4000" dirty="0" err="1">
                <a:solidFill>
                  <a:srgbClr val="7030A0"/>
                </a:solidFill>
                <a:latin typeface="UTM Wedding K&amp;T" panose="02040603050506020204" pitchFamily="18" charset="0"/>
                <a:cs typeface="Times New Roman" panose="02020603050405020304" pitchFamily="18" charset="0"/>
              </a:rPr>
              <a:t>Các</a:t>
            </a:r>
            <a:r>
              <a:rPr lang="en-US" sz="4000" dirty="0">
                <a:solidFill>
                  <a:srgbClr val="7030A0"/>
                </a:solidFill>
                <a:latin typeface="UTM Wedding K&amp;T" panose="02040603050506020204" pitchFamily="18" charset="0"/>
                <a:cs typeface="Times New Roman" panose="02020603050405020304" pitchFamily="18" charset="0"/>
              </a:rPr>
              <a:t> con </a:t>
            </a:r>
            <a:r>
              <a:rPr lang="en-US" sz="4000" dirty="0" err="1">
                <a:solidFill>
                  <a:srgbClr val="7030A0"/>
                </a:solidFill>
                <a:latin typeface="UTM Wedding K&amp;T" panose="02040603050506020204" pitchFamily="18" charset="0"/>
                <a:cs typeface="Times New Roman" panose="02020603050405020304" pitchFamily="18" charset="0"/>
              </a:rPr>
              <a:t>luôn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hăng</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hái</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phát</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biểu</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xây</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dựng</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bài</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trong</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mỗi</a:t>
            </a:r>
            <a:r>
              <a:rPr lang="en-US" sz="4000" dirty="0">
                <a:solidFill>
                  <a:srgbClr val="7030A0"/>
                </a:solidFill>
                <a:latin typeface="UTM Wedding K&amp;T" panose="02040603050506020204" pitchFamily="18" charset="0"/>
                <a:cs typeface="Times New Roman" panose="02020603050405020304" pitchFamily="18" charset="0"/>
              </a:rPr>
              <a:t> </a:t>
            </a:r>
          </a:p>
          <a:p>
            <a:pPr algn="ctr"/>
            <a:r>
              <a:rPr lang="en-US" sz="4000" dirty="0" err="1">
                <a:solidFill>
                  <a:srgbClr val="7030A0"/>
                </a:solidFill>
                <a:latin typeface="UTM Wedding K&amp;T" panose="02040603050506020204" pitchFamily="18" charset="0"/>
                <a:cs typeface="Times New Roman" panose="02020603050405020304" pitchFamily="18" charset="0"/>
              </a:rPr>
              <a:t>tiết</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học</a:t>
            </a:r>
            <a:r>
              <a:rPr lang="en-US" sz="4000" dirty="0">
                <a:solidFill>
                  <a:srgbClr val="7030A0"/>
                </a:solidFill>
                <a:latin typeface="UTM Wedding K&amp;T" panose="02040603050506020204" pitchFamily="18" charset="0"/>
                <a:cs typeface="Times New Roman" panose="02020603050405020304" pitchFamily="18" charset="0"/>
              </a:rPr>
              <a:t>. </a:t>
            </a:r>
          </a:p>
          <a:p>
            <a:pPr algn="ctr"/>
            <a:r>
              <a:rPr lang="en-US" sz="4000" dirty="0" err="1">
                <a:solidFill>
                  <a:srgbClr val="7030A0"/>
                </a:solidFill>
                <a:latin typeface="UTM Wedding K&amp;T" panose="02040603050506020204" pitchFamily="18" charset="0"/>
                <a:cs typeface="Times New Roman" panose="02020603050405020304" pitchFamily="18" charset="0"/>
              </a:rPr>
              <a:t>Rất</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nhiều</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bạn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đã</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nhận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được</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phiếu</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khen</a:t>
            </a:r>
            <a:r>
              <a:rPr lang="en-US" sz="4000" dirty="0">
                <a:solidFill>
                  <a:srgbClr val="7030A0"/>
                </a:solidFill>
                <a:latin typeface="UTM Wedding K&amp;T" panose="02040603050506020204" pitchFamily="18" charset="0"/>
                <a:cs typeface="Times New Roman" panose="02020603050405020304" pitchFamily="18" charset="0"/>
              </a:rPr>
              <a:t> </a:t>
            </a:r>
            <a:r>
              <a:rPr lang="en-US" sz="4000" dirty="0" err="1">
                <a:solidFill>
                  <a:srgbClr val="7030A0"/>
                </a:solidFill>
                <a:latin typeface="UTM Wedding K&amp;T" panose="02040603050506020204" pitchFamily="18" charset="0"/>
                <a:cs typeface="Times New Roman" panose="02020603050405020304" pitchFamily="18" charset="0"/>
              </a:rPr>
              <a:t>ngợi</a:t>
            </a:r>
            <a:r>
              <a:rPr lang="en-US" sz="4000" dirty="0">
                <a:solidFill>
                  <a:srgbClr val="7030A0"/>
                </a:solidFill>
                <a:latin typeface="UTM Wedding K&amp;T" panose="020406030505060202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AFAF6997-2DF1-4D71-883B-91C6F4208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pic>
        <p:nvPicPr>
          <p:cNvPr id="11" name="Picture 10">
            <a:extLst>
              <a:ext uri="{FF2B5EF4-FFF2-40B4-BE49-F238E27FC236}">
                <a16:creationId xmlns:a16="http://schemas.microsoft.com/office/drawing/2014/main" id="{EA6C7D58-C7A3-47CA-8343-0F175ED66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3197" y="4871136"/>
            <a:ext cx="1340695" cy="1354137"/>
          </a:xfrm>
          <a:prstGeom prst="rect">
            <a:avLst/>
          </a:prstGeom>
        </p:spPr>
      </p:pic>
      <p:pic>
        <p:nvPicPr>
          <p:cNvPr id="6" name="Picture 2" descr="Tiểu học">
            <a:extLst>
              <a:ext uri="{FF2B5EF4-FFF2-40B4-BE49-F238E27FC236}">
                <a16:creationId xmlns:a16="http://schemas.microsoft.com/office/drawing/2014/main" id="{05622474-E3C5-4B44-BF90-659973193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40328">
            <a:off x="1006019" y="568252"/>
            <a:ext cx="4079306" cy="2719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à giáo viên, tôi nghĩ cần chú trọng dạy học sinh 'nên người' hơn là dạy chữ">
            <a:extLst>
              <a:ext uri="{FF2B5EF4-FFF2-40B4-BE49-F238E27FC236}">
                <a16:creationId xmlns:a16="http://schemas.microsoft.com/office/drawing/2014/main" id="{71CBDA31-1236-4F09-B1AD-DA1B256113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9860"/>
          <a:stretch/>
        </p:blipFill>
        <p:spPr bwMode="auto">
          <a:xfrm rot="450210">
            <a:off x="2188431" y="3707068"/>
            <a:ext cx="2883428" cy="239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0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56707"/>
            <a:chOff x="0" y="0"/>
            <a:chExt cx="12192000" cy="7356707"/>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43724" y="4712166"/>
              <a:ext cx="2331721" cy="2644541"/>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15" y="226420"/>
            <a:ext cx="2000291" cy="1342498"/>
          </a:xfrm>
          <a:prstGeom prst="rect">
            <a:avLst/>
          </a:prstGeom>
        </p:spPr>
      </p:pic>
      <p:sp>
        <p:nvSpPr>
          <p:cNvPr id="9" name="Rectangle 8"/>
          <p:cNvSpPr/>
          <p:nvPr/>
        </p:nvSpPr>
        <p:spPr>
          <a:xfrm>
            <a:off x="721461" y="1795338"/>
            <a:ext cx="4599040" cy="3477875"/>
          </a:xfrm>
          <a:prstGeom prst="rect">
            <a:avLst/>
          </a:prstGeom>
        </p:spPr>
        <p:txBody>
          <a:bodyPr wrap="square">
            <a:spAutoFit/>
          </a:bodyPr>
          <a:lstStyle/>
          <a:p>
            <a:pPr algn="ctr"/>
            <a:r>
              <a:rPr lang="en-US" sz="4400">
                <a:solidFill>
                  <a:srgbClr val="7030A0"/>
                </a:solidFill>
                <a:latin typeface="UTM Wedding K&amp;T" panose="02040603050506020204" pitchFamily="18" charset="0"/>
                <a:cs typeface="Times New Roman" panose="02020603050405020304" pitchFamily="18" charset="0"/>
              </a:rPr>
              <a:t>Tuy có những khó khăn nhưng cô chủ nhiệm vẫn luôn tận tình chỉ bảo, động viên các con hoàn thành tốt nhiệm vụ học tập.</a:t>
            </a:r>
          </a:p>
        </p:txBody>
      </p:sp>
      <p:pic>
        <p:nvPicPr>
          <p:cNvPr id="4098" name="Picture 2" descr="Tạo hứng thú cho học sinh trong mỗi giờ học">
            <a:extLst>
              <a:ext uri="{FF2B5EF4-FFF2-40B4-BE49-F238E27FC236}">
                <a16:creationId xmlns:a16="http://schemas.microsoft.com/office/drawing/2014/main" id="{A5A2AE47-1DDF-4508-B23A-7F5529F287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401" y="599078"/>
            <a:ext cx="4527485" cy="263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6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844" b="100000" l="3000" r="100000">
                          <a14:foregroundMark x1="44625" y1="88413" x2="35375" y2="93703"/>
                          <a14:foregroundMark x1="33875" y1="92443" x2="33375" y2="93577"/>
                          <a14:foregroundMark x1="36875" y1="96599" x2="37750" y2="96851"/>
                          <a14:foregroundMark x1="45125" y1="87154" x2="45125" y2="87154"/>
                          <a14:foregroundMark x1="47125" y1="85139" x2="46125" y2="86776"/>
                          <a14:backgroundMark x1="85750" y1="47985" x2="94625" y2="48237"/>
                        </a14:backgroundRemoval>
                      </a14:imgEffect>
                    </a14:imgLayer>
                  </a14:imgProps>
                </a:ext>
                <a:ext uri="{28A0092B-C50C-407E-A947-70E740481C1C}">
                  <a14:useLocalDpi xmlns:a14="http://schemas.microsoft.com/office/drawing/2010/main" val="0"/>
                </a:ext>
              </a:extLst>
            </a:blip>
            <a:srcRect t="46175"/>
            <a:stretch/>
          </p:blipFill>
          <p:spPr>
            <a:xfrm>
              <a:off x="8685754" y="5053861"/>
              <a:ext cx="2710558" cy="1448004"/>
            </a:xfrm>
            <a:prstGeom prst="rect">
              <a:avLst/>
            </a:prstGeom>
          </p:spPr>
        </p:pic>
      </p:grpSp>
      <p:sp>
        <p:nvSpPr>
          <p:cNvPr id="13" name="Rectangle 12"/>
          <p:cNvSpPr/>
          <p:nvPr/>
        </p:nvSpPr>
        <p:spPr>
          <a:xfrm>
            <a:off x="795860" y="2037299"/>
            <a:ext cx="4587180" cy="3170099"/>
          </a:xfrm>
          <a:prstGeom prst="rect">
            <a:avLst/>
          </a:prstGeom>
        </p:spPr>
        <p:txBody>
          <a:bodyPr wrap="square">
            <a:spAutoFit/>
          </a:bodyPr>
          <a:lstStyle/>
          <a:p>
            <a:pPr algn="ctr"/>
            <a:r>
              <a:rPr lang="en-US" sz="4000">
                <a:solidFill>
                  <a:srgbClr val="7030A0"/>
                </a:solidFill>
                <a:latin typeface="UTM Wedding K&amp;T" panose="02040603050506020204" pitchFamily="18" charset="0"/>
                <a:cs typeface="Times New Roman" panose="02020603050405020304" pitchFamily="18" charset="0"/>
              </a:rPr>
              <a:t>Ngoài những giờ học thì cô và các con đã có những phút giây vui vẻ với các hoạt động như làm đèn trung thu, làm thiệp tặng mẹ,…</a:t>
            </a:r>
          </a:p>
        </p:txBody>
      </p:sp>
      <p:pic>
        <p:nvPicPr>
          <p:cNvPr id="4" name="Picture 3">
            <a:extLst>
              <a:ext uri="{FF2B5EF4-FFF2-40B4-BE49-F238E27FC236}">
                <a16:creationId xmlns:a16="http://schemas.microsoft.com/office/drawing/2014/main" id="{5DCBBEC4-6801-4E6C-8295-60EA47A65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37604" flipH="1">
            <a:off x="544903" y="-651526"/>
            <a:ext cx="1984275" cy="2451622"/>
          </a:xfrm>
          <a:prstGeom prst="rect">
            <a:avLst/>
          </a:prstGeom>
        </p:spPr>
      </p:pic>
      <p:pic>
        <p:nvPicPr>
          <p:cNvPr id="16" name="Picture 15">
            <a:extLst>
              <a:ext uri="{FF2B5EF4-FFF2-40B4-BE49-F238E27FC236}">
                <a16:creationId xmlns:a16="http://schemas.microsoft.com/office/drawing/2014/main" id="{0FBE1497-428A-44A5-BB07-FC9B15422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9781" flipH="1" flipV="1">
            <a:off x="10153930" y="-1265085"/>
            <a:ext cx="1984275" cy="3470545"/>
          </a:xfrm>
          <a:prstGeom prst="rect">
            <a:avLst/>
          </a:prstGeom>
        </p:spPr>
      </p:pic>
      <p:pic>
        <p:nvPicPr>
          <p:cNvPr id="5122" name="Picture 2" descr="Ý tưởng làm thiệp tặng mẹ ngày 20/10 - POPS Kids Blog">
            <a:extLst>
              <a:ext uri="{FF2B5EF4-FFF2-40B4-BE49-F238E27FC236}">
                <a16:creationId xmlns:a16="http://schemas.microsoft.com/office/drawing/2014/main" id="{29A7B925-22D0-4C54-B3B0-FCD24C5F42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60059">
            <a:off x="7403971" y="476771"/>
            <a:ext cx="3279321" cy="2295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gày tết Trung thu rộn ràng của học sinh trường Tiểu học Bạch Dương - HỆ  THỐNG GIÁO DỤC BẠCH DƯƠNG">
            <a:extLst>
              <a:ext uri="{FF2B5EF4-FFF2-40B4-BE49-F238E27FC236}">
                <a16:creationId xmlns:a16="http://schemas.microsoft.com/office/drawing/2014/main" id="{5F3CF8DE-47D4-4E62-A91E-D830FCAB8F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76707">
            <a:off x="6981468" y="3181357"/>
            <a:ext cx="2878998"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9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6919831" y="2427874"/>
            <a:ext cx="4433214" cy="1446550"/>
          </a:xfrm>
          <a:prstGeom prst="rect">
            <a:avLst/>
          </a:prstGeom>
        </p:spPr>
        <p:txBody>
          <a:bodyPr wrap="square">
            <a:spAutoFit/>
          </a:bodyPr>
          <a:lstStyle/>
          <a:p>
            <a:pPr algn="ctr"/>
            <a:r>
              <a:rPr lang="en-US" sz="4400">
                <a:solidFill>
                  <a:srgbClr val="7030A0"/>
                </a:solidFill>
                <a:latin typeface="UTM Wedding K&amp;T" panose="02040603050506020204" pitchFamily="18" charset="0"/>
                <a:cs typeface="Times New Roman" panose="02020603050405020304" pitchFamily="18" charset="0"/>
              </a:rPr>
              <a:t>Các con luôn là con ngoan, trò giỏi.</a:t>
            </a:r>
          </a:p>
        </p:txBody>
      </p:sp>
      <p:pic>
        <p:nvPicPr>
          <p:cNvPr id="11" name="Picture 10">
            <a:extLst>
              <a:ext uri="{FF2B5EF4-FFF2-40B4-BE49-F238E27FC236}">
                <a16:creationId xmlns:a16="http://schemas.microsoft.com/office/drawing/2014/main" id="{ECB19267-6A4E-4382-9F8A-FA1475CAB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4049" y="4712166"/>
            <a:ext cx="2331721" cy="2644541"/>
          </a:xfrm>
          <a:prstGeom prst="rect">
            <a:avLst/>
          </a:prstGeom>
        </p:spPr>
      </p:pic>
      <p:pic>
        <p:nvPicPr>
          <p:cNvPr id="13" name="Picture 12">
            <a:extLst>
              <a:ext uri="{FF2B5EF4-FFF2-40B4-BE49-F238E27FC236}">
                <a16:creationId xmlns:a16="http://schemas.microsoft.com/office/drawing/2014/main" id="{00776EE3-5F73-47E1-9527-561B1D5FE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22" y="4871136"/>
            <a:ext cx="1340695" cy="1354137"/>
          </a:xfrm>
          <a:prstGeom prst="rect">
            <a:avLst/>
          </a:prstGeom>
        </p:spPr>
      </p:pic>
      <p:pic>
        <p:nvPicPr>
          <p:cNvPr id="16" name="Picture 15">
            <a:extLst>
              <a:ext uri="{FF2B5EF4-FFF2-40B4-BE49-F238E27FC236}">
                <a16:creationId xmlns:a16="http://schemas.microsoft.com/office/drawing/2014/main" id="{D256E699-3AEE-443E-AD42-6A0A2AC3C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062" y="173656"/>
            <a:ext cx="1644215" cy="971750"/>
          </a:xfrm>
          <a:prstGeom prst="rect">
            <a:avLst/>
          </a:prstGeom>
        </p:spPr>
      </p:pic>
      <p:pic>
        <p:nvPicPr>
          <p:cNvPr id="1026" name="Picture 2" descr="LƯU Ý KHI CHỤP ẢNH KỶ YẾU CHO HỌC SINH TIỂU HỌC">
            <a:extLst>
              <a:ext uri="{FF2B5EF4-FFF2-40B4-BE49-F238E27FC236}">
                <a16:creationId xmlns:a16="http://schemas.microsoft.com/office/drawing/2014/main" id="{D15BF271-9F6E-4669-BD31-7F8F30098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751" y="1361842"/>
            <a:ext cx="4314690" cy="288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30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7308581"/>
            <a:chOff x="0" y="0"/>
            <a:chExt cx="12192000" cy="7308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4664040"/>
              <a:ext cx="2644541" cy="26445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8204" y="135556"/>
              <a:ext cx="1962473" cy="1159844"/>
            </a:xfrm>
            <a:prstGeom prst="rect">
              <a:avLst/>
            </a:prstGeom>
          </p:spPr>
        </p:pic>
      </p:grpSp>
      <p:sp>
        <p:nvSpPr>
          <p:cNvPr id="11" name="Rectangle 10"/>
          <p:cNvSpPr/>
          <p:nvPr/>
        </p:nvSpPr>
        <p:spPr>
          <a:xfrm>
            <a:off x="529689" y="2078717"/>
            <a:ext cx="5003037" cy="2585323"/>
          </a:xfrm>
          <a:prstGeom prst="rect">
            <a:avLst/>
          </a:prstGeom>
        </p:spPr>
        <p:txBody>
          <a:bodyPr wrap="square">
            <a:spAutoFit/>
          </a:bodyPr>
          <a:lstStyle/>
          <a:p>
            <a:pPr algn="ctr"/>
            <a:r>
              <a:rPr lang="en-US" sz="5400">
                <a:solidFill>
                  <a:srgbClr val="7030A0"/>
                </a:solidFill>
                <a:latin typeface="UTM Wedding K&amp;T" panose="02040603050506020204" pitchFamily="18" charset="0"/>
                <a:cs typeface="Times New Roman" panose="02020603050405020304" pitchFamily="18" charset="0"/>
              </a:rPr>
              <a:t>Lớp học của chúng ta lúc nào cũng tràn ngập tiếng cười.</a:t>
            </a:r>
          </a:p>
        </p:txBody>
      </p:sp>
      <p:pic>
        <p:nvPicPr>
          <p:cNvPr id="6146" name="Picture 2" descr="TẾT TRUNG THU YÊU THƯƠNG''">
            <a:extLst>
              <a:ext uri="{FF2B5EF4-FFF2-40B4-BE49-F238E27FC236}">
                <a16:creationId xmlns:a16="http://schemas.microsoft.com/office/drawing/2014/main" id="{6BFED8A4-B1CF-473E-935C-7120D5BEA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8537">
            <a:off x="6871438" y="1952625"/>
            <a:ext cx="4368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0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908274" y="1818292"/>
            <a:ext cx="4369896" cy="3046988"/>
          </a:xfrm>
          <a:prstGeom prst="rect">
            <a:avLst/>
          </a:prstGeom>
        </p:spPr>
        <p:txBody>
          <a:bodyPr wrap="square">
            <a:spAutoFit/>
          </a:bodyPr>
          <a:lstStyle/>
          <a:p>
            <a:pPr algn="ctr"/>
            <a:r>
              <a:rPr lang="en-US" sz="4800">
                <a:solidFill>
                  <a:srgbClr val="7030A0"/>
                </a:solidFill>
                <a:latin typeface="UTM Wedding K&amp;T" panose="02040603050506020204" pitchFamily="18" charset="0"/>
                <a:cs typeface="Times New Roman" panose="02020603050405020304" pitchFamily="18" charset="0"/>
              </a:rPr>
              <a:t>Các con hãy cố gắng phát huy hơn nữa những điểm mạnh trong năm học tới nhé!</a:t>
            </a:r>
          </a:p>
        </p:txBody>
      </p:sp>
      <p:pic>
        <p:nvPicPr>
          <p:cNvPr id="8" name="Picture 7">
            <a:extLst>
              <a:ext uri="{FF2B5EF4-FFF2-40B4-BE49-F238E27FC236}">
                <a16:creationId xmlns:a16="http://schemas.microsoft.com/office/drawing/2014/main" id="{7229C5C8-884C-4839-9920-68EC19903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8649" y="5007172"/>
            <a:ext cx="1200719" cy="1676400"/>
          </a:xfrm>
          <a:prstGeom prst="rect">
            <a:avLst/>
          </a:prstGeom>
        </p:spPr>
      </p:pic>
      <p:pic>
        <p:nvPicPr>
          <p:cNvPr id="9" name="Picture 8">
            <a:extLst>
              <a:ext uri="{FF2B5EF4-FFF2-40B4-BE49-F238E27FC236}">
                <a16:creationId xmlns:a16="http://schemas.microsoft.com/office/drawing/2014/main" id="{EE5F1E2E-3CA8-4F51-ADFE-899C26134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86924" y="295275"/>
            <a:ext cx="1918548" cy="1302588"/>
          </a:xfrm>
          <a:prstGeom prst="rect">
            <a:avLst/>
          </a:prstGeom>
        </p:spPr>
      </p:pic>
      <p:pic>
        <p:nvPicPr>
          <p:cNvPr id="7172" name="Picture 4" descr="Chụp ảnh kỷ yếu cho học sinh tiểu học">
            <a:extLst>
              <a:ext uri="{FF2B5EF4-FFF2-40B4-BE49-F238E27FC236}">
                <a16:creationId xmlns:a16="http://schemas.microsoft.com/office/drawing/2014/main" id="{BD102DFB-FE21-46ED-BE9F-EB61740CA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026" y="2035372"/>
            <a:ext cx="44577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95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321</Words>
  <Application>Microsoft Office PowerPoint</Application>
  <PresentationFormat>Widescreen</PresentationFormat>
  <Paragraphs>36</Paragraphs>
  <Slides>21</Slides>
  <Notes>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微软雅黑</vt:lpstr>
      <vt:lpstr>Amatic SC</vt:lpstr>
      <vt:lpstr>Arial</vt:lpstr>
      <vt:lpstr>Bahnschrift SemiBold Condensed</vt:lpstr>
      <vt:lpstr>Calibri</vt:lpstr>
      <vt:lpstr>Calibri Light</vt:lpstr>
      <vt:lpstr>Cambria</vt:lpstr>
      <vt:lpstr>等线</vt:lpstr>
      <vt:lpstr>Nunito</vt:lpstr>
      <vt:lpstr>Times New Roman</vt:lpstr>
      <vt:lpstr>UTM ViceroyJF</vt:lpstr>
      <vt:lpstr>UTM Wedding K&amp;T</vt:lpstr>
      <vt:lpstr>Wingdings</vt:lpstr>
      <vt:lpstr>印品黑体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31</cp:revision>
  <dcterms:created xsi:type="dcterms:W3CDTF">2022-05-05T02:09:51Z</dcterms:created>
  <dcterms:modified xsi:type="dcterms:W3CDTF">2024-04-26T01:30:06Z</dcterms:modified>
</cp:coreProperties>
</file>