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00A8A-58CE-4CC8-B2DA-A8D8D126B1D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047C8-E655-41C0-9415-8A47DA0EE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7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e987d07f86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e987d07f86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78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E87E-32CA-40F9-B614-61B49C02A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AD3B5-D3F1-4426-80B7-6660A6311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67753-D3E3-47D8-A858-9E2A63166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A1B3-F7D6-4A68-A9C8-361687EA1F7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4A673-1EEC-46F5-BFBF-6BE11B9C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B44F5-E99E-4434-AF71-5BADA376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3E8C-91A8-497F-B9AD-6D8CAAEA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9019-5EBC-4C18-87FB-3C41ABD8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673CA-0DCB-4F6F-B477-4BC0FF02B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89575-B582-49D0-8208-6E24921B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A1B3-F7D6-4A68-A9C8-361687EA1F7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0AB04-CA96-4370-BEDB-A8D362CE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1EAA0-9ADA-4C7A-B879-5C21155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3E8C-91A8-497F-B9AD-6D8CAAEA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2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0E7CE-452A-4988-96C9-BF046AC33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C0633-B638-479C-A813-3E98C0F91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73FBE-C861-41EA-9C03-6B92B7FE5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A1B3-F7D6-4A68-A9C8-361687EA1F7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8DF2F-2155-42D8-B843-19F973EC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1EB66-BD3D-4BC1-AE36-C5AA42C8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3E8C-91A8-497F-B9AD-6D8CAAEA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9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34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2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4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2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94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08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39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3E0D-3F85-47D3-BBF0-499E6893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120C-CE5A-483B-9FE4-E6BC35029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666BD-7973-4D29-AC59-2DBBC43E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A1B3-F7D6-4A68-A9C8-361687EA1F7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51481-62C7-4B55-888A-44C06A48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A6DC9-665A-409C-94F0-7F2DC7EA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3E8C-91A8-497F-B9AD-6D8CAAEA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1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5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4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3778400" y="3746200"/>
            <a:ext cx="4635200" cy="1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3778400" y="1579000"/>
            <a:ext cx="46352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1990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 userDrawn="1">
  <p:cSld name="Title and body 2">
    <p:bg>
      <p:bgPr>
        <a:noFill/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7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AF82B-F684-4C7A-9C7C-CB7B92405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B58C8-0A87-445D-9D5A-165885753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4DC84-0B9D-4A11-9A7A-15B88039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A1B3-F7D6-4A68-A9C8-361687EA1F7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02E3B-9ED9-4C21-9290-639B6169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CF396-5DF8-44F6-8612-F4D85315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3E8C-91A8-497F-B9AD-6D8CAAEA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C663-E72C-4B56-BB06-1CB4F77E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9346-76AB-437B-A714-E28C9E465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28586-03F8-49AD-BF80-F5D19E3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4A668-4B81-42AD-9FDA-2FB5E6F4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A1B3-F7D6-4A68-A9C8-361687EA1F7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36ED9-F5D7-4006-8916-D83524C34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4AA70-46DE-4E79-AD38-6BB7B41E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3E8C-91A8-497F-B9AD-6D8CAAEA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C453-3E8B-45AA-9BA6-6103F8A4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91C1E-F5A1-4FAE-85D1-BC065CFB1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E7ECE-AB93-4B9A-B592-7499B9867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9B0B3-E5DC-4AF1-82E3-F16030DA0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CF8153-D8E5-4A76-9011-2C5221E99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3D7234-A24F-4C0A-AB0E-9FBE314C7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A1B3-F7D6-4A68-A9C8-361687EA1F7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ACA14-66D6-4F1E-A861-8B63FBB4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212DD-C308-492D-93CB-C9D3883B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3E8C-91A8-497F-B9AD-6D8CAAEA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1D38-15D9-4CF8-B9F3-B4743D6F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5032A-6CEC-4563-9A78-2E51BEE97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A1B3-F7D6-4A68-A9C8-361687EA1F7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EE815-22B5-4A02-9964-F606E73B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0A3D7-ED51-4A09-B123-03140920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3E8C-91A8-497F-B9AD-6D8CAAEA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1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638FD-7222-4C87-B72D-F15997175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A1B3-F7D6-4A68-A9C8-361687EA1F7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114550-6525-4EE3-834F-731C02D2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70CF8-BED6-4CFA-877C-4C725217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3E8C-91A8-497F-B9AD-6D8CAAEA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0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5599-1908-4E5B-9B20-3232598E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73E69-6E3D-4B3F-85A6-0ECD00F81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0EE21-3910-424D-A018-717C5A707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0EB61-3677-4BC5-8000-9726B368A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A1B3-F7D6-4A68-A9C8-361687EA1F7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3AD55-4B37-4F80-B7DA-5CBD0ACC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89264-7AA0-4BB6-AE31-18E6EDA7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3E8C-91A8-497F-B9AD-6D8CAAEA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6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5608-7887-47BA-83F4-9AFB5739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AD97A-079B-4E3E-8DB9-EC22BF65C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B599E-2441-41DE-8313-8886BD644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DA865-517A-42A9-B0EB-4EF9C299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A1B3-F7D6-4A68-A9C8-361687EA1F7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500F7-0BFF-46F3-B32B-1ED2032CB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11C7C-BC80-4342-B038-724A0562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3E8C-91A8-497F-B9AD-6D8CAAEA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4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D3D12-3B2E-4AA6-B1B4-EE2FC8A1C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D594-1AAC-468C-975A-42923016E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51745-F685-47D8-ADFC-CE0B38365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AA1B3-F7D6-4A68-A9C8-361687EA1F7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F69D3-9C51-4FC0-9AD4-C9111B062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58D66-66D3-4FF7-9C1B-5A2DAB609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03E8C-91A8-497F-B9AD-6D8CAAEA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6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34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FFC4DE-7C6F-4333-A554-CEE4A22D5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" y="0"/>
            <a:ext cx="12179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7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AC2A44-2B35-4404-80BF-62BEBF8EA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" y="0"/>
            <a:ext cx="1217947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76581F-D97C-4466-8808-BF121800461A}"/>
              </a:ext>
            </a:extLst>
          </p:cNvPr>
          <p:cNvSpPr txBox="1"/>
          <p:nvPr/>
        </p:nvSpPr>
        <p:spPr>
          <a:xfrm>
            <a:off x="5982690" y="3198167"/>
            <a:ext cx="24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4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5BC79C-BD5A-4FDD-BE4F-2E758A319700}"/>
              </a:ext>
            </a:extLst>
          </p:cNvPr>
          <p:cNvSpPr txBox="1"/>
          <p:nvPr/>
        </p:nvSpPr>
        <p:spPr>
          <a:xfrm>
            <a:off x="8994395" y="3198167"/>
            <a:ext cx="24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4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5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3" name="Google Shape;2723;p46"/>
          <p:cNvGrpSpPr/>
          <p:nvPr/>
        </p:nvGrpSpPr>
        <p:grpSpPr>
          <a:xfrm>
            <a:off x="526993" y="4750584"/>
            <a:ext cx="1157900" cy="686000"/>
            <a:chOff x="2575700" y="1885000"/>
            <a:chExt cx="868425" cy="514500"/>
          </a:xfrm>
        </p:grpSpPr>
        <p:sp>
          <p:nvSpPr>
            <p:cNvPr id="2724" name="Google Shape;2724;p46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25" name="Google Shape;2725;p46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26" name="Google Shape;2726;p46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27" name="Google Shape;2727;p46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</p:grpSp>
      <p:grpSp>
        <p:nvGrpSpPr>
          <p:cNvPr id="2731" name="Google Shape;2731;p46"/>
          <p:cNvGrpSpPr/>
          <p:nvPr/>
        </p:nvGrpSpPr>
        <p:grpSpPr>
          <a:xfrm>
            <a:off x="2083167" y="3906818"/>
            <a:ext cx="1017900" cy="1431967"/>
            <a:chOff x="1562375" y="2930113"/>
            <a:chExt cx="763425" cy="1073975"/>
          </a:xfrm>
        </p:grpSpPr>
        <p:sp>
          <p:nvSpPr>
            <p:cNvPr id="2732" name="Google Shape;2732;p46"/>
            <p:cNvSpPr/>
            <p:nvPr/>
          </p:nvSpPr>
          <p:spPr>
            <a:xfrm>
              <a:off x="2132300" y="29301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33" name="Google Shape;2733;p46"/>
            <p:cNvSpPr/>
            <p:nvPr/>
          </p:nvSpPr>
          <p:spPr>
            <a:xfrm>
              <a:off x="2056100" y="38201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34" name="Google Shape;2734;p46"/>
            <p:cNvSpPr/>
            <p:nvPr/>
          </p:nvSpPr>
          <p:spPr>
            <a:xfrm>
              <a:off x="1562375" y="34850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</p:grpSp>
      <p:pic>
        <p:nvPicPr>
          <p:cNvPr id="35" name="图片 2">
            <a:extLst>
              <a:ext uri="{FF2B5EF4-FFF2-40B4-BE49-F238E27FC236}">
                <a16:creationId xmlns:a16="http://schemas.microsoft.com/office/drawing/2014/main" id="{BAD59C2D-ECD4-9148-CA53-E49372FC1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7173" y="2297685"/>
            <a:ext cx="4347729" cy="4555415"/>
          </a:xfrm>
          <a:prstGeom prst="rect">
            <a:avLst/>
          </a:prstGeom>
        </p:spPr>
      </p:pic>
      <p:sp>
        <p:nvSpPr>
          <p:cNvPr id="36" name="矩形 32">
            <a:extLst>
              <a:ext uri="{FF2B5EF4-FFF2-40B4-BE49-F238E27FC236}">
                <a16:creationId xmlns:a16="http://schemas.microsoft.com/office/drawing/2014/main" id="{84FD5EC6-F5AC-9FD9-B475-A82C5D54701D}"/>
              </a:ext>
            </a:extLst>
          </p:cNvPr>
          <p:cNvSpPr/>
          <p:nvPr/>
        </p:nvSpPr>
        <p:spPr>
          <a:xfrm>
            <a:off x="8895108" y="676417"/>
            <a:ext cx="3088886" cy="964233"/>
          </a:xfrm>
          <a:prstGeom prst="roundRect">
            <a:avLst/>
          </a:prstGeom>
          <a:solidFill>
            <a:schemeClr val="accent6">
              <a:alpha val="55000"/>
            </a:schemeClr>
          </a:solidFill>
          <a:ln w="38100" cmpd="sng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528" y="380590"/>
            <a:ext cx="5305113" cy="1914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Right Arrow 1"/>
          <p:cNvSpPr/>
          <p:nvPr/>
        </p:nvSpPr>
        <p:spPr>
          <a:xfrm>
            <a:off x="8814984" y="1867917"/>
            <a:ext cx="791326" cy="427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01500" y="743034"/>
            <a:ext cx="2949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Bước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Mở zalo bấm vào đây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0467" y="6206974"/>
            <a:ext cx="770595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Cambria" panose="02040503050406030204" pitchFamily="18" charset="0"/>
                <a:cs typeface="+mn-cs"/>
                <a:sym typeface="Wingdings" panose="05000000000000000000" pitchFamily="2" charset="2"/>
              </a:rPr>
              <a:t> Mời bạn vào nhóm zalo tài liệu tiểu học miễn phí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hnschrift SemiBold Condensed" panose="020B0502040204020203" pitchFamily="34" charset="0"/>
              <a:ea typeface="微软雅黑"/>
              <a:cs typeface="+mn-cs"/>
            </a:endParaRPr>
          </a:p>
        </p:txBody>
      </p:sp>
      <p:sp>
        <p:nvSpPr>
          <p:cNvPr id="45" name="矩形 32">
            <a:extLst>
              <a:ext uri="{FF2B5EF4-FFF2-40B4-BE49-F238E27FC236}">
                <a16:creationId xmlns:a16="http://schemas.microsoft.com/office/drawing/2014/main" id="{84FD5EC6-F5AC-9FD9-B475-A82C5D54701D}"/>
              </a:ext>
            </a:extLst>
          </p:cNvPr>
          <p:cNvSpPr/>
          <p:nvPr/>
        </p:nvSpPr>
        <p:spPr>
          <a:xfrm>
            <a:off x="9007285" y="3385838"/>
            <a:ext cx="3044061" cy="1260947"/>
          </a:xfrm>
          <a:prstGeom prst="roundRect">
            <a:avLst/>
          </a:prstGeom>
          <a:solidFill>
            <a:schemeClr val="accent6">
              <a:alpha val="55000"/>
            </a:schemeClr>
          </a:solidFill>
          <a:ln w="38100" cmpd="sng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242154" y="3430934"/>
            <a:ext cx="2809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Bước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Di chuyển camera vào đây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7285" y="4976651"/>
            <a:ext cx="2982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t>https://zalo.me/g/xwfcwg474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079" y="2169378"/>
            <a:ext cx="5146739" cy="40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71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4383"/>
      </a:accent1>
      <a:accent2>
        <a:srgbClr val="EB6799"/>
      </a:accent2>
      <a:accent3>
        <a:srgbClr val="E3256D"/>
      </a:accent3>
      <a:accent4>
        <a:srgbClr val="EB679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微软雅黑</vt:lpstr>
      <vt:lpstr>Amatic SC</vt:lpstr>
      <vt:lpstr>Arial</vt:lpstr>
      <vt:lpstr>Bahnschrift SemiBold Condensed</vt:lpstr>
      <vt:lpstr>Calibri</vt:lpstr>
      <vt:lpstr>Calibri Light</vt:lpstr>
      <vt:lpstr>Cambria</vt:lpstr>
      <vt:lpstr>等线</vt:lpstr>
      <vt:lpstr>Nunito</vt:lpstr>
      <vt:lpstr>Times New Roman</vt:lpstr>
      <vt:lpstr>Wingdings</vt:lpstr>
      <vt:lpstr>印品黑体</vt:lpstr>
      <vt:lpstr>Office Theme</vt:lpstr>
      <vt:lpstr>Office 主题​​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</cp:revision>
  <dcterms:created xsi:type="dcterms:W3CDTF">2024-04-24T12:45:35Z</dcterms:created>
  <dcterms:modified xsi:type="dcterms:W3CDTF">2024-04-24T12:50:13Z</dcterms:modified>
</cp:coreProperties>
</file>