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0"/>
  </p:notesMasterIdLst>
  <p:sldIdLst>
    <p:sldId id="260" r:id="rId3"/>
    <p:sldId id="287" r:id="rId4"/>
    <p:sldId id="315" r:id="rId5"/>
    <p:sldId id="313" r:id="rId6"/>
    <p:sldId id="314" r:id="rId7"/>
    <p:sldId id="317" r:id="rId8"/>
    <p:sldId id="31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995"/>
    <a:srgbClr val="FF709D"/>
    <a:srgbClr val="235F87"/>
    <a:srgbClr val="FFFEF9"/>
    <a:srgbClr val="48ADB8"/>
    <a:srgbClr val="B58CFF"/>
    <a:srgbClr val="FEF2E1"/>
    <a:srgbClr val="FAF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1"/>
    <p:restoredTop sz="94741"/>
  </p:normalViewPr>
  <p:slideViewPr>
    <p:cSldViewPr snapToGrid="0" snapToObjects="1">
      <p:cViewPr varScale="1">
        <p:scale>
          <a:sx n="63" d="100"/>
          <a:sy n="63" d="100"/>
        </p:scale>
        <p:origin x="5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0:58.999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5.734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6.522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7.587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8.447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13.935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14.736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15.378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18.015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0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0:47.089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0 288 24575,'25'3'0,"-6"0"0,-11-3 0,-2 2 0,5 2 0,7-1 0,-2-1 0,1 1 0,-6-2 0,26 4 0,-21-5 0,29 6 0,-38-6 0,7 3 0,-6-1 0,-1 2 0,1 4 0,-2 1 0,2 8 0,-4-7 0,9 9 0,-11-12 0,13 9 0,-13-9 0,11 12 0,-11-11 0,5 8 0,-6-10 0,2 5 0,-1-2 0,1 5 0,3-4 0,0 22 0,0-24 0,-3 13 0,-3-50 0,-1 14 0,-4-18 0,2 15 0,0 7 0,0-16 0,3 13 0,-2-31 0,1 27 0,6-38 0,-3 43 0,6-14 0,-3 9 0,-4 1 0,4-4 0,-2 0 0,-2 13 0,4-10 0,-5 11 0,3-7 0,-3 8 0,0-8 0,0 7 0,0-12 0,0 11 0,0-8 0,0 10 0,13 23 0,-10-11 0,13 23 0,-16-22 0,3 1 0,7 11 0,-2 10 0,6-5 0,0 28 0,-10-37 0,17 46 0,-18-46 0,20 35 0,-20-40 0,12 19 0,-13-21 0,11 13 0,-12-13 0,10 5 0,-11-7 0,11-24 0,-7 13 0,5-19 0,-2 8 0,-3 8 0,10-19 0,-7 17 0,6-20 0,-6 21 0,-1-20 0,-1 24 0,3-27 0,-1 22 0,12-16 0,-14 19 0,13-12 0,-13 14 0,3-8 0,3 28 0,-7-11 0,4 14 0,-2-9 0,10 33 0,-10-22 0,15 41 0,-20-48 0,4 13 0,-5-19 0,0 1 0,8 1 0,-1-6 0,2-15 0,-1 4 0,-8-13 0,19-10 0,-16 18 0,15-18 0,-7 9 0,-5 13 0,14-25 0,-15 27 0,9-24 0,-11 22 0,2-8 0,-4 4 0,2 9 0,-1 24 0,-1-13 0,1 30 0,-2 1 0,0-17 0,0 40 0,3-44 0,3 28 0,-2-33 0,3 7 0,-6-14 0,2-33 0,-6 24 0,2-30 0,-1 12 0,2 7 0,8-46 0,-4 41 0,10-33 0,-8 40 0,21-30 0,-20 28 0,22-22 0,-27 35 0,5-2 0,-2 20 0,5 8 0,-1-2 0,0 0 0,9 13 0,-12-21 0,18 24 0,-20-26 0,15 10 0,-17-11 0,16 13 0,-6-3 0,-1-5 0,7 8 0,-14-19 0,7 5 0,0-20 0,-6 8 0,3-12 0,-1 3 0,-2 4 0,26-22 0,-20 19 0,16-14 0,-6 3 0,-9 11 0,31-27 0,-30 28 0,22-21 0,-28 23 0,15-15 0,-17 15 0,13-15 0,-16 15 0,13-7 0,-8 26 0,2-8 0,-1 15 0,-7-13 0,9 18 0,-5-11 0,24 58 0,-19-46 0,10 21 0,-1 0 0,-9-23 0,17 35 0,-20-41 0,1 3 0,-5-9 0,-3-5 0,2 2 0,-1 1 0,14-20 0,-12 6 0,13-19 0,-2-11 0,-9 17 0,19-53 0,-19 53 0,6-26 0,4 17 0,4-7 0,0 2 0,8-5 0,-20 32 0,7-11 0,-8 13 0,0-6 0,7 16 0,-5-4 0,3 13 0,-1 14 0,-5-14 0,21 48 0,-19-45 0,22 44 0,-24-46 0,13 23 0,-13-29 0,5 2 0,-6-10 0,9-8 0,-5 1 0,3-4 0,20-21 0,-22 14 0,62-43 0,-53 43 0,48-35 0,-53 41 0,21-18 0,-29 20 0,8-1 0,-7 21 0,1-4 0,1 15 0,6 24 0,-7-24 0,9 41 0,-12-51 0,1 12 0,-2-20 0,-2 13 0,4-10 0,-2 20 0,0-21 0,0 9 0,10-32 0,-10 10 0,10-16 0,5-16 0,-11 21 0,22-37 0,-24 38 0,6-7 0,-1-7 0,-7 16 0,15-45 0,-6 8 0,-2 2 0,6-12 0,-15 46 0,9-20 0,-6 29 0,2-8 0,-3 7 0,-1 0 0,1-5 0,3 4 0,-5 30 0,1-14 0,-5 26 0,1 5 0,1-21 0,-2 62 0,3-59 0,0 29 0,-5-12 0,4-26 0,-4 42 0,5-44 0,0 18 0,0-22 0,0 11 0,0-10 0,7-30 0,-2 11 0,3-29 0,10-8 0,-11 27 0,27-47 0,-27 54 0,14-15 0,-8 7 0,-4 10 0,12-23 0,-14 24 0,20-29 0,-18 29 0,13-15 0,-19 25 0,2 4 0,-2 12 0,3-5 0,10 16 0,-8-17 0,21 39 0,-19-33 0,21 43 0,-22-41 0,23 43 0,-23-46 0,7 22 0,-1-12 0,-9-13 0,10 13 0,-12-19 0,1-4 0,6-12 0,-1 6 0,2-14 0,11-11 0,-19 13 0,35-43 0,-31 44 0,34-42 0,-32 47 0,22-23 0,-27 26 0,5-8 0,-7 12 0,0-14 0,0 12 0,2-12 0,-1 45-984,-1-22 0,-1 29 861,-2-23 123,6 14 0,-3 9 0,11 33 0,-7-34 0,1 20 0,0-25 0,-7-9 983,7 15 0,-7-26-858,1 5-125,1-38 0,-2 18 0,6-27 0,-3 27 0,23-35 0,-17 28 0,19-35 0,-22 40 0,12-20 0,-11 20 0,18-30 0,-17 28 0,20-29 0,-23 31 0,12-9 0,-17 12 0,7 5 0,3 12 0,-6-2 0,8 7 0,-2 0 0,-3-5 0,26 37 0,-23-32 0,15 23 0,1 4 0,-14-23 0,25 61 0,-27-60 0,13 44 0,-14-41 0,2 5 0,-5-15 0,-3-12 0,6-14 0,-5 6 0,5-10 0,9-8 0,-9 13 0,19-31 0,-22 32 0,15-27 0,-15 28 0,12-25 0,-12 24 0,15-29 0,-14 29 0,18-30 0,-20 31 0,10-18 0,-16 20 0,8-4 0,-1 31 0,-1-14 0,-1 23 0,-2 1 0,-3-16 0,3 18 0,2 0 0,-1-15 0,7 31 0,-7-36 0,4 22 0,-8-25 0,3 10 0,2-16 0,7-13 0,-2 4 0,6-12 0,9-4 0,-13 9 0,38-26 0,-38 29 0,23-14 0,-8 0 0,-14 14 0,16-19 0,-25 27 0,4-3 0,0 19 0,-3-7 0,8 17 0,-4-5 0,3 7 0,-3-7 0,-4-6 0,-2-10 0,8-13 0,-4 4 0,7-10 0,0-5 0,-7 11 0,17-34 0,-16 32 0,11-22 0,1-4 0,-9 16 0,21-43 0,-23 47 0,12-28 0,-17 35 0,4-2 0,-8 8 0,3-1 0,0-6 0,-3 3 0,3-2 0,-1 2 0,2 3 0,-1-5 0,2 4 0,-10 33 0,7-16 0,-7 27 0,2-23 0,2-1 0,-9 32 0,8-28 0,-6 22 0,13-23 0,-3-5 0,6 14 0,-8-15 0,5 9 0,-4-12 0,4 6 0,-2-6 0,3 1 0,-3 1 0,3-3 0,-6 8 0,3-7 0,5 11 0,-7-10 0,12 8 0,-11-9 0,3 1 0,-5 3 0,0-4 0,2 12 0,2-11 0,4 21 0,-2-20 0,3 15 0,-6-17 0,2-2 0,-9-25 0,2 9 0,-3-16 0,-1 5 0,6 8 0,-5-45 0,4 39 0,-4-45 0,4 54 0,-1-23 0,2 26 0,0-6 0,0 6 0,0 1 0,-3-4 0,0 2 0,-3-2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0:49.492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0:59.559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0:50.149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22.130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23.456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0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24.653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25.765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1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27.401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29.324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1 0 24190,'4'25'0,"0"-7"0,-3-12 192,2-1-192,-1 5 0,3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30.745"/>
    </inkml:context>
    <inkml:brush xml:id="br0">
      <inkml:brushProperty name="width" value="0.35" units="cm"/>
      <inkml:brushProperty name="height" value="0.35" units="cm"/>
      <inkml:brushProperty name="color" value="#FFB69F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0.412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1.011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1.615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2.320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3.236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3.948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01:11:04.895"/>
    </inkml:context>
    <inkml:brush xml:id="br0">
      <inkml:brushProperty name="width" value="0.35" units="cm"/>
      <inkml:brushProperty name="height" value="0.35" units="cm"/>
      <inkml:brushProperty name="color" value="#FFEAA3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D939-BF9A-453A-875A-C955F977EAB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855D3-5F47-4050-B38D-030F3AB4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37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53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80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532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3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3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8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99515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816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userDrawn="1">
  <p:cSld name="Title and body 2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950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1392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23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8408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6595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000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802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533D-7B26-3640-BADE-1F79C8977B8A}" type="datetimeFigureOut">
              <a:rPr lang="en-VN" smtClean="0"/>
              <a:t>04/24/2024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3A25-FB84-4948-891E-E3BCF7A300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681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17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26" Type="http://schemas.openxmlformats.org/officeDocument/2006/relationships/customXml" Target="../ink/ink20.xml"/><Relationship Id="rId3" Type="http://schemas.openxmlformats.org/officeDocument/2006/relationships/image" Target="../media/image4.jpg"/><Relationship Id="rId21" Type="http://schemas.openxmlformats.org/officeDocument/2006/relationships/customXml" Target="../ink/ink17.xml"/><Relationship Id="rId34" Type="http://schemas.openxmlformats.org/officeDocument/2006/relationships/customXml" Target="../ink/ink27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5" Type="http://schemas.openxmlformats.org/officeDocument/2006/relationships/image" Target="../media/image110.png"/><Relationship Id="rId33" Type="http://schemas.openxmlformats.org/officeDocument/2006/relationships/image" Target="../media/image120.png"/><Relationship Id="rId2" Type="http://schemas.openxmlformats.org/officeDocument/2006/relationships/image" Target="../media/image13.png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24" Type="http://schemas.openxmlformats.org/officeDocument/2006/relationships/customXml" Target="../ink/ink19.xml"/><Relationship Id="rId32" Type="http://schemas.openxmlformats.org/officeDocument/2006/relationships/customXml" Target="../ink/ink26.xml"/><Relationship Id="rId5" Type="http://schemas.openxmlformats.org/officeDocument/2006/relationships/image" Target="../media/image9.png"/><Relationship Id="rId15" Type="http://schemas.openxmlformats.org/officeDocument/2006/relationships/customXml" Target="../ink/ink11.xml"/><Relationship Id="rId23" Type="http://schemas.openxmlformats.org/officeDocument/2006/relationships/image" Target="../media/image100.png"/><Relationship Id="rId28" Type="http://schemas.openxmlformats.org/officeDocument/2006/relationships/customXml" Target="../ink/ink22.xml"/><Relationship Id="rId10" Type="http://schemas.openxmlformats.org/officeDocument/2006/relationships/customXml" Target="../ink/ink6.xml"/><Relationship Id="rId19" Type="http://schemas.openxmlformats.org/officeDocument/2006/relationships/customXml" Target="../ink/ink15.xml"/><Relationship Id="rId31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10.xml"/><Relationship Id="rId22" Type="http://schemas.openxmlformats.org/officeDocument/2006/relationships/customXml" Target="../ink/ink18.xml"/><Relationship Id="rId27" Type="http://schemas.openxmlformats.org/officeDocument/2006/relationships/customXml" Target="../ink/ink21.xml"/><Relationship Id="rId30" Type="http://schemas.openxmlformats.org/officeDocument/2006/relationships/customXml" Target="../ink/ink24.xml"/><Relationship Id="rId8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092AB-97F1-AB47-86FA-D5440AC44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74" y="0"/>
            <a:ext cx="9945652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68E56D-1A7A-4E4D-AC7F-B92026ABE3E0}"/>
              </a:ext>
            </a:extLst>
          </p:cNvPr>
          <p:cNvGrpSpPr/>
          <p:nvPr/>
        </p:nvGrpSpPr>
        <p:grpSpPr>
          <a:xfrm>
            <a:off x="5605673" y="694926"/>
            <a:ext cx="4029401" cy="1113179"/>
            <a:chOff x="5605673" y="694926"/>
            <a:chExt cx="4029401" cy="11131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E79B75-E8F9-4148-AF22-CE5AEFC0B141}"/>
                </a:ext>
              </a:extLst>
            </p:cNvPr>
            <p:cNvSpPr txBox="1"/>
            <p:nvPr/>
          </p:nvSpPr>
          <p:spPr>
            <a:xfrm>
              <a:off x="5605673" y="792442"/>
              <a:ext cx="77457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011FC0-F0CB-B242-ADAE-A78B380044CB}"/>
                </a:ext>
              </a:extLst>
            </p:cNvPr>
            <p:cNvSpPr txBox="1"/>
            <p:nvPr/>
          </p:nvSpPr>
          <p:spPr>
            <a:xfrm>
              <a:off x="6185316" y="792441"/>
              <a:ext cx="6591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00B0F0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9C9991-82FE-2144-AB25-77AD52FFCA2D}"/>
                </a:ext>
              </a:extLst>
            </p:cNvPr>
            <p:cNvSpPr txBox="1"/>
            <p:nvPr/>
          </p:nvSpPr>
          <p:spPr>
            <a:xfrm>
              <a:off x="7454917" y="765939"/>
              <a:ext cx="6896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0000"/>
                  </a:solidFill>
                  <a:latin typeface="Chalkduster" panose="03050602040202020205" pitchFamily="66" charset="77"/>
                </a:rPr>
                <a:t>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94B7B-5EC8-7748-AFDD-387E5F4335F8}"/>
                </a:ext>
              </a:extLst>
            </p:cNvPr>
            <p:cNvSpPr txBox="1"/>
            <p:nvPr/>
          </p:nvSpPr>
          <p:spPr>
            <a:xfrm>
              <a:off x="7967354" y="694931"/>
              <a:ext cx="6591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235F87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62C160-2044-E249-A42A-9747E049E957}"/>
                </a:ext>
              </a:extLst>
            </p:cNvPr>
            <p:cNvSpPr txBox="1"/>
            <p:nvPr/>
          </p:nvSpPr>
          <p:spPr>
            <a:xfrm>
              <a:off x="8385558" y="694931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48ADB8"/>
                  </a:solidFill>
                  <a:latin typeface="Chalkduster" panose="03050602040202020205" pitchFamily="66" charset="77"/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C3CAED-9870-C742-B6D7-0F6FF21578DA}"/>
                </a:ext>
              </a:extLst>
            </p:cNvPr>
            <p:cNvSpPr txBox="1"/>
            <p:nvPr/>
          </p:nvSpPr>
          <p:spPr>
            <a:xfrm>
              <a:off x="8881342" y="694930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47876F-DDA1-2848-9DCB-CEAA764B379C}"/>
                </a:ext>
              </a:extLst>
            </p:cNvPr>
            <p:cNvGrpSpPr/>
            <p:nvPr/>
          </p:nvGrpSpPr>
          <p:grpSpPr>
            <a:xfrm>
              <a:off x="6602756" y="694926"/>
              <a:ext cx="796372" cy="1086672"/>
              <a:chOff x="5078756" y="896400"/>
              <a:chExt cx="796372" cy="108667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0E4582-90DF-B244-A1C9-84E0397B8B2D}"/>
                  </a:ext>
                </a:extLst>
              </p:cNvPr>
              <p:cNvSpPr txBox="1"/>
              <p:nvPr/>
            </p:nvSpPr>
            <p:spPr>
              <a:xfrm>
                <a:off x="5078756" y="967409"/>
                <a:ext cx="73289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60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U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4541BB-3552-D34B-AC22-D401D02B05AF}"/>
                  </a:ext>
                </a:extLst>
              </p:cNvPr>
              <p:cNvSpPr txBox="1"/>
              <p:nvPr/>
            </p:nvSpPr>
            <p:spPr>
              <a:xfrm>
                <a:off x="5445202" y="896400"/>
                <a:ext cx="42992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60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’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D578CC-544A-8449-8E3D-058C5C0F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76" y="295491"/>
            <a:ext cx="1179749" cy="1179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6F549B-C35C-2648-A178-A2E6B234D28D}"/>
              </a:ext>
            </a:extLst>
          </p:cNvPr>
          <p:cNvSpPr txBox="1"/>
          <p:nvPr/>
        </p:nvSpPr>
        <p:spPr>
          <a:xfrm>
            <a:off x="7016922" y="2391431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+mj-lt"/>
              </a:rPr>
              <a:t>GỬI BẠN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E897EC-C1C8-4F42-BD64-E33274A02071}"/>
              </a:ext>
            </a:extLst>
          </p:cNvPr>
          <p:cNvSpPr txBox="1"/>
          <p:nvPr/>
        </p:nvSpPr>
        <p:spPr>
          <a:xfrm>
            <a:off x="5758518" y="2978636"/>
            <a:ext cx="3393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BỒ CÔNG ANH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9B7362-9F27-724D-B7CB-1A1E21139EAF}"/>
              </a:ext>
            </a:extLst>
          </p:cNvPr>
          <p:cNvSpPr txBox="1"/>
          <p:nvPr/>
        </p:nvSpPr>
        <p:spPr>
          <a:xfrm>
            <a:off x="6892681" y="1621990"/>
            <a:ext cx="145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Lớp 4 </a:t>
            </a:r>
            <a:r>
              <a:rPr lang="en-VN" sz="4400" b="1" baseline="30000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C3584-18B3-AC4E-8284-0865F8335C7D}"/>
              </a:ext>
            </a:extLst>
          </p:cNvPr>
          <p:cNvSpPr txBox="1"/>
          <p:nvPr/>
        </p:nvSpPr>
        <p:spPr>
          <a:xfrm>
            <a:off x="3955171" y="3679743"/>
            <a:ext cx="6999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00206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Con hoàn thành các bài tập</a:t>
            </a:r>
          </a:p>
          <a:p>
            <a:pPr algn="ctr"/>
            <a:r>
              <a:rPr lang="en-VN" sz="4400" b="1" dirty="0">
                <a:solidFill>
                  <a:srgbClr val="00206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Tích cực phát biểu. Học chăm ngoan.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9C667D-5C58-AC43-B1D6-36E3679E88A1}"/>
              </a:ext>
            </a:extLst>
          </p:cNvPr>
          <p:cNvSpPr txBox="1"/>
          <p:nvPr/>
        </p:nvSpPr>
        <p:spPr>
          <a:xfrm>
            <a:off x="5734895" y="5081629"/>
            <a:ext cx="377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70C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PPLE CHANCERY" panose="03020702040506060504" pitchFamily="66" charset="-79"/>
              </a:rPr>
              <a:t>Học online tháng 10</a:t>
            </a:r>
          </a:p>
        </p:txBody>
      </p:sp>
      <p:sp>
        <p:nvSpPr>
          <p:cNvPr id="22" name="Google Shape;246;p13">
            <a:extLst>
              <a:ext uri="{FF2B5EF4-FFF2-40B4-BE49-F238E27FC236}">
                <a16:creationId xmlns:a16="http://schemas.microsoft.com/office/drawing/2014/main" id="{479CF080-A714-4E43-9D14-6B122B8FF67C}"/>
              </a:ext>
            </a:extLst>
          </p:cNvPr>
          <p:cNvSpPr/>
          <p:nvPr/>
        </p:nvSpPr>
        <p:spPr>
          <a:xfrm>
            <a:off x="8186152" y="5834179"/>
            <a:ext cx="2234707" cy="35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8ADB8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Mr. </a:t>
            </a:r>
            <a:r>
              <a:rPr lang="en-US" sz="3200" b="1" dirty="0" err="1">
                <a:solidFill>
                  <a:srgbClr val="48ADB8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Tuấn</a:t>
            </a:r>
            <a:endParaRPr dirty="0">
              <a:solidFill>
                <a:srgbClr val="48ADB8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46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B134A-FF1C-774A-9A2F-70710D73C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885" y="0"/>
            <a:ext cx="9882129" cy="6858000"/>
          </a:xfr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964CB59-DC57-E045-BFAB-EB920F5628C0}"/>
              </a:ext>
            </a:extLst>
          </p:cNvPr>
          <p:cNvGrpSpPr/>
          <p:nvPr/>
        </p:nvGrpSpPr>
        <p:grpSpPr>
          <a:xfrm>
            <a:off x="2634058" y="445544"/>
            <a:ext cx="4029401" cy="1113179"/>
            <a:chOff x="2634058" y="445544"/>
            <a:chExt cx="4029401" cy="11131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B9A507-CFD3-4048-A086-A48F441717F8}"/>
                </a:ext>
              </a:extLst>
            </p:cNvPr>
            <p:cNvSpPr txBox="1"/>
            <p:nvPr/>
          </p:nvSpPr>
          <p:spPr>
            <a:xfrm>
              <a:off x="2634058" y="543060"/>
              <a:ext cx="77457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C72CEC-94E9-E642-B646-92153A30CBDF}"/>
                </a:ext>
              </a:extLst>
            </p:cNvPr>
            <p:cNvSpPr txBox="1"/>
            <p:nvPr/>
          </p:nvSpPr>
          <p:spPr>
            <a:xfrm>
              <a:off x="3213701" y="543059"/>
              <a:ext cx="6591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00B0F0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88DA9F-2706-2A40-A736-0454A6340E0A}"/>
                </a:ext>
              </a:extLst>
            </p:cNvPr>
            <p:cNvSpPr txBox="1"/>
            <p:nvPr/>
          </p:nvSpPr>
          <p:spPr>
            <a:xfrm>
              <a:off x="4483302" y="516557"/>
              <a:ext cx="6896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0000"/>
                  </a:solidFill>
                  <a:latin typeface="Chalkduster" panose="03050602040202020205" pitchFamily="66" charset="77"/>
                </a:rPr>
                <a:t>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760B5-06AF-E346-8A8E-3C527A3FA014}"/>
                </a:ext>
              </a:extLst>
            </p:cNvPr>
            <p:cNvSpPr txBox="1"/>
            <p:nvPr/>
          </p:nvSpPr>
          <p:spPr>
            <a:xfrm>
              <a:off x="4995739" y="445549"/>
              <a:ext cx="6591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235F87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7B0DAB-A1E8-E64F-8106-A748DC9F1C8F}"/>
                </a:ext>
              </a:extLst>
            </p:cNvPr>
            <p:cNvSpPr txBox="1"/>
            <p:nvPr/>
          </p:nvSpPr>
          <p:spPr>
            <a:xfrm>
              <a:off x="5413943" y="445549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48ADB8"/>
                  </a:solidFill>
                  <a:latin typeface="Chalkduster" panose="03050602040202020205" pitchFamily="66" charset="77"/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3592C3-D985-BE4F-8AE6-58084398E7A7}"/>
                </a:ext>
              </a:extLst>
            </p:cNvPr>
            <p:cNvSpPr txBox="1"/>
            <p:nvPr/>
          </p:nvSpPr>
          <p:spPr>
            <a:xfrm>
              <a:off x="5909727" y="445548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576BEF-E603-7C46-8123-3EB9F4C6D77B}"/>
                </a:ext>
              </a:extLst>
            </p:cNvPr>
            <p:cNvGrpSpPr/>
            <p:nvPr/>
          </p:nvGrpSpPr>
          <p:grpSpPr>
            <a:xfrm>
              <a:off x="3631141" y="445544"/>
              <a:ext cx="796372" cy="1086672"/>
              <a:chOff x="5078756" y="896400"/>
              <a:chExt cx="796372" cy="108667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4D61CA-1E01-3841-9C9E-57CE3EE0D654}"/>
                  </a:ext>
                </a:extLst>
              </p:cNvPr>
              <p:cNvSpPr txBox="1"/>
              <p:nvPr/>
            </p:nvSpPr>
            <p:spPr>
              <a:xfrm>
                <a:off x="5078756" y="967409"/>
                <a:ext cx="73289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60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U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8A0740-B3DE-674E-8365-1082C03AD2FC}"/>
                  </a:ext>
                </a:extLst>
              </p:cNvPr>
              <p:cNvSpPr txBox="1"/>
              <p:nvPr/>
            </p:nvSpPr>
            <p:spPr>
              <a:xfrm>
                <a:off x="5445202" y="896400"/>
                <a:ext cx="42992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60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’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42CAEF-2546-5843-B69E-4BC2A429B609}"/>
              </a:ext>
            </a:extLst>
          </p:cNvPr>
          <p:cNvSpPr txBox="1"/>
          <p:nvPr/>
        </p:nvSpPr>
        <p:spPr>
          <a:xfrm>
            <a:off x="4045307" y="2142049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+mj-lt"/>
              </a:rPr>
              <a:t>GỬI BẠN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7A1E0-DBE9-D14E-88B8-8FFF57E59528}"/>
              </a:ext>
            </a:extLst>
          </p:cNvPr>
          <p:cNvSpPr txBox="1"/>
          <p:nvPr/>
        </p:nvSpPr>
        <p:spPr>
          <a:xfrm>
            <a:off x="2414947" y="2715165"/>
            <a:ext cx="413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LƯƠNG KIM NGÂN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271CCC-ED25-8448-9BE2-A2BAB249744D}"/>
              </a:ext>
            </a:extLst>
          </p:cNvPr>
          <p:cNvSpPr txBox="1"/>
          <p:nvPr/>
        </p:nvSpPr>
        <p:spPr>
          <a:xfrm>
            <a:off x="3921066" y="1372608"/>
            <a:ext cx="145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Lớp 4 </a:t>
            </a:r>
            <a:r>
              <a:rPr lang="en-VN" sz="4400" b="1" baseline="30000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C1914-8044-2E46-B720-F50C99513289}"/>
              </a:ext>
            </a:extLst>
          </p:cNvPr>
          <p:cNvSpPr txBox="1"/>
          <p:nvPr/>
        </p:nvSpPr>
        <p:spPr>
          <a:xfrm>
            <a:off x="983556" y="3430361"/>
            <a:ext cx="6999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00206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Con hoàn thành các bài tập</a:t>
            </a:r>
          </a:p>
          <a:p>
            <a:pPr algn="ctr"/>
            <a:r>
              <a:rPr lang="en-VN" sz="4400" b="1" dirty="0">
                <a:solidFill>
                  <a:srgbClr val="00206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Tích cực phát biểu. Học chăm ngoan.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39188-121F-0442-BF57-4F37138A0430}"/>
              </a:ext>
            </a:extLst>
          </p:cNvPr>
          <p:cNvSpPr txBox="1"/>
          <p:nvPr/>
        </p:nvSpPr>
        <p:spPr>
          <a:xfrm>
            <a:off x="2848319" y="4814735"/>
            <a:ext cx="360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70C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PPLE CHANCERY" panose="03020702040506060504" pitchFamily="66" charset="-79"/>
              </a:rPr>
              <a:t>Học online tháng 10</a:t>
            </a:r>
          </a:p>
        </p:txBody>
      </p:sp>
      <p:sp>
        <p:nvSpPr>
          <p:cNvPr id="20" name="Google Shape;246;p13">
            <a:extLst>
              <a:ext uri="{FF2B5EF4-FFF2-40B4-BE49-F238E27FC236}">
                <a16:creationId xmlns:a16="http://schemas.microsoft.com/office/drawing/2014/main" id="{F59D5380-C6AB-A94F-8F8C-F9ECCB9A93CD}"/>
              </a:ext>
            </a:extLst>
          </p:cNvPr>
          <p:cNvSpPr/>
          <p:nvPr/>
        </p:nvSpPr>
        <p:spPr>
          <a:xfrm>
            <a:off x="5214537" y="5584797"/>
            <a:ext cx="2234707" cy="35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8ADB8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Mr. </a:t>
            </a:r>
            <a:r>
              <a:rPr lang="en-US" sz="3200" b="1" dirty="0" err="1">
                <a:solidFill>
                  <a:srgbClr val="48ADB8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Tuấn</a:t>
            </a:r>
            <a:endParaRPr dirty="0">
              <a:solidFill>
                <a:srgbClr val="48ADB8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A58176-F701-B54D-9906-F3648A0F2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504" y="352467"/>
            <a:ext cx="1179749" cy="1179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91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A37B1A-E2A0-0648-8EF5-83840881C287}"/>
              </a:ext>
            </a:extLst>
          </p:cNvPr>
          <p:cNvGrpSpPr/>
          <p:nvPr/>
        </p:nvGrpSpPr>
        <p:grpSpPr>
          <a:xfrm>
            <a:off x="1237338" y="-1669"/>
            <a:ext cx="9802368" cy="6859669"/>
            <a:chOff x="1194816" y="0"/>
            <a:chExt cx="9802368" cy="68596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081E78-69C1-5F4F-9C52-462392752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42" t="4247" r="6189" b="4177"/>
            <a:stretch/>
          </p:blipFill>
          <p:spPr>
            <a:xfrm>
              <a:off x="1194816" y="0"/>
              <a:ext cx="9802368" cy="6859669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ABB114-CB6A-9A42-8241-03EBBAD3FF0F}"/>
                </a:ext>
              </a:extLst>
            </p:cNvPr>
            <p:cNvSpPr/>
            <p:nvPr/>
          </p:nvSpPr>
          <p:spPr>
            <a:xfrm>
              <a:off x="3950208" y="1444752"/>
              <a:ext cx="4114800" cy="3236976"/>
            </a:xfrm>
            <a:prstGeom prst="rect">
              <a:avLst/>
            </a:prstGeom>
            <a:solidFill>
              <a:srgbClr val="FEF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63BC64-B396-A24F-8E75-0E5D183BE5CA}"/>
                </a:ext>
              </a:extLst>
            </p:cNvPr>
            <p:cNvSpPr/>
            <p:nvPr/>
          </p:nvSpPr>
          <p:spPr>
            <a:xfrm>
              <a:off x="3334512" y="4934712"/>
              <a:ext cx="1731264" cy="957072"/>
            </a:xfrm>
            <a:prstGeom prst="rect">
              <a:avLst/>
            </a:prstGeom>
            <a:solidFill>
              <a:srgbClr val="FEF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59A514-2F11-CA45-B4A8-DEA0FE13A356}"/>
                </a:ext>
              </a:extLst>
            </p:cNvPr>
            <p:cNvSpPr/>
            <p:nvPr/>
          </p:nvSpPr>
          <p:spPr>
            <a:xfrm>
              <a:off x="6961632" y="4934712"/>
              <a:ext cx="1731264" cy="957072"/>
            </a:xfrm>
            <a:prstGeom prst="rect">
              <a:avLst/>
            </a:prstGeom>
            <a:solidFill>
              <a:srgbClr val="FEF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1232C33-85C4-C74F-88A0-6BE6F7A0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35" y="376341"/>
            <a:ext cx="1179749" cy="1179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3A89C1-03BB-0044-8809-7241CC05BF34}"/>
              </a:ext>
            </a:extLst>
          </p:cNvPr>
          <p:cNvGrpSpPr/>
          <p:nvPr/>
        </p:nvGrpSpPr>
        <p:grpSpPr>
          <a:xfrm>
            <a:off x="4379480" y="954376"/>
            <a:ext cx="4029401" cy="1113179"/>
            <a:chOff x="5605673" y="694926"/>
            <a:chExt cx="4029401" cy="1113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0AF8F-C7C9-874C-89AC-162158E20D10}"/>
                </a:ext>
              </a:extLst>
            </p:cNvPr>
            <p:cNvSpPr txBox="1"/>
            <p:nvPr/>
          </p:nvSpPr>
          <p:spPr>
            <a:xfrm>
              <a:off x="5605673" y="792442"/>
              <a:ext cx="77457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902DED-54E6-2A43-8B66-804F8B9ABEC5}"/>
                </a:ext>
              </a:extLst>
            </p:cNvPr>
            <p:cNvSpPr txBox="1"/>
            <p:nvPr/>
          </p:nvSpPr>
          <p:spPr>
            <a:xfrm>
              <a:off x="6185316" y="792441"/>
              <a:ext cx="6591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00B0F0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3A2ABA-2099-864F-BF84-42F4AE400B7F}"/>
                </a:ext>
              </a:extLst>
            </p:cNvPr>
            <p:cNvSpPr txBox="1"/>
            <p:nvPr/>
          </p:nvSpPr>
          <p:spPr>
            <a:xfrm>
              <a:off x="7454917" y="765939"/>
              <a:ext cx="6896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0000"/>
                  </a:solidFill>
                  <a:latin typeface="Chalkduster" panose="03050602040202020205" pitchFamily="66" charset="77"/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FF74AB-32CB-304F-BD02-4DF87B2CC4C1}"/>
                </a:ext>
              </a:extLst>
            </p:cNvPr>
            <p:cNvSpPr txBox="1"/>
            <p:nvPr/>
          </p:nvSpPr>
          <p:spPr>
            <a:xfrm>
              <a:off x="7967354" y="694931"/>
              <a:ext cx="6591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235F87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64FB6E-054C-C341-B379-F75118FBBD29}"/>
                </a:ext>
              </a:extLst>
            </p:cNvPr>
            <p:cNvSpPr txBox="1"/>
            <p:nvPr/>
          </p:nvSpPr>
          <p:spPr>
            <a:xfrm>
              <a:off x="8385558" y="694931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48ADB8"/>
                  </a:solidFill>
                  <a:latin typeface="Chalkduster" panose="03050602040202020205" pitchFamily="66" charset="77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8CF161-EAC2-A844-8731-87545C19E135}"/>
                </a:ext>
              </a:extLst>
            </p:cNvPr>
            <p:cNvSpPr txBox="1"/>
            <p:nvPr/>
          </p:nvSpPr>
          <p:spPr>
            <a:xfrm>
              <a:off x="8881342" y="694930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60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N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685412-79D5-9243-B82E-018E7E5F2ED0}"/>
                </a:ext>
              </a:extLst>
            </p:cNvPr>
            <p:cNvGrpSpPr/>
            <p:nvPr/>
          </p:nvGrpSpPr>
          <p:grpSpPr>
            <a:xfrm>
              <a:off x="6602756" y="694926"/>
              <a:ext cx="796372" cy="1086672"/>
              <a:chOff x="5078756" y="896400"/>
              <a:chExt cx="796372" cy="108667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27879F-F93F-244B-8E6A-905D7F7664F3}"/>
                  </a:ext>
                </a:extLst>
              </p:cNvPr>
              <p:cNvSpPr txBox="1"/>
              <p:nvPr/>
            </p:nvSpPr>
            <p:spPr>
              <a:xfrm>
                <a:off x="5078756" y="967409"/>
                <a:ext cx="73289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60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U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3110FC-2637-C041-A05E-B57A6864BB3F}"/>
                  </a:ext>
                </a:extLst>
              </p:cNvPr>
              <p:cNvSpPr txBox="1"/>
              <p:nvPr/>
            </p:nvSpPr>
            <p:spPr>
              <a:xfrm>
                <a:off x="5445202" y="896400"/>
                <a:ext cx="42992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60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’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B22BD28-DBC7-BC4C-B8A4-FF09FE7291D6}"/>
              </a:ext>
            </a:extLst>
          </p:cNvPr>
          <p:cNvSpPr txBox="1"/>
          <p:nvPr/>
        </p:nvSpPr>
        <p:spPr>
          <a:xfrm>
            <a:off x="5671461" y="2416922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+mj-lt"/>
              </a:rPr>
              <a:t>GỬI BẠN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A1FBD-0FC1-E84F-AED4-1E24CC570554}"/>
              </a:ext>
            </a:extLst>
          </p:cNvPr>
          <p:cNvSpPr txBox="1"/>
          <p:nvPr/>
        </p:nvSpPr>
        <p:spPr>
          <a:xfrm>
            <a:off x="4413057" y="3004127"/>
            <a:ext cx="3393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BỒ CÔNG ANH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AB701A-F28C-214E-8551-A370B8F67551}"/>
              </a:ext>
            </a:extLst>
          </p:cNvPr>
          <p:cNvSpPr txBox="1"/>
          <p:nvPr/>
        </p:nvSpPr>
        <p:spPr>
          <a:xfrm>
            <a:off x="5638219" y="1817012"/>
            <a:ext cx="145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Lớp 4 </a:t>
            </a:r>
            <a:r>
              <a:rPr lang="en-VN" sz="4400" b="1" baseline="30000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85B64D-7242-594D-BC9B-CD962041FE57}"/>
              </a:ext>
            </a:extLst>
          </p:cNvPr>
          <p:cNvSpPr txBox="1"/>
          <p:nvPr/>
        </p:nvSpPr>
        <p:spPr>
          <a:xfrm>
            <a:off x="2609710" y="3705234"/>
            <a:ext cx="699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Con hoàn thành các bài tập</a:t>
            </a:r>
          </a:p>
          <a:p>
            <a:pPr algn="ctr"/>
            <a:r>
              <a:rPr lang="en-VN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Tích cực phát biểu. Học chăm ngoan.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5D0EC7-A031-BD49-9B18-FEBD4EFC7AE7}"/>
              </a:ext>
            </a:extLst>
          </p:cNvPr>
          <p:cNvSpPr txBox="1"/>
          <p:nvPr/>
        </p:nvSpPr>
        <p:spPr>
          <a:xfrm>
            <a:off x="4210290" y="4887558"/>
            <a:ext cx="377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70C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PPLE CHANCERY" panose="03020702040506060504" pitchFamily="66" charset="-79"/>
              </a:rPr>
              <a:t>Học online tháng 11</a:t>
            </a:r>
          </a:p>
        </p:txBody>
      </p:sp>
      <p:sp>
        <p:nvSpPr>
          <p:cNvPr id="25" name="Google Shape;246;p13">
            <a:extLst>
              <a:ext uri="{FF2B5EF4-FFF2-40B4-BE49-F238E27FC236}">
                <a16:creationId xmlns:a16="http://schemas.microsoft.com/office/drawing/2014/main" id="{5FC98484-9E34-F549-9FEA-D0AE02AB529A}"/>
              </a:ext>
            </a:extLst>
          </p:cNvPr>
          <p:cNvSpPr/>
          <p:nvPr/>
        </p:nvSpPr>
        <p:spPr>
          <a:xfrm>
            <a:off x="6990176" y="5561388"/>
            <a:ext cx="2234707" cy="35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Mr. </a:t>
            </a:r>
            <a:r>
              <a:rPr lang="en-US" sz="3200" b="1" dirty="0" err="1">
                <a:solidFill>
                  <a:srgbClr val="FF000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Tuấn</a:t>
            </a:r>
            <a:endParaRPr dirty="0">
              <a:solidFill>
                <a:srgbClr val="FF0000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386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400001B-BE01-EF42-BB27-F405D321EEF6}"/>
              </a:ext>
            </a:extLst>
          </p:cNvPr>
          <p:cNvGrpSpPr/>
          <p:nvPr/>
        </p:nvGrpSpPr>
        <p:grpSpPr>
          <a:xfrm>
            <a:off x="1072895" y="0"/>
            <a:ext cx="9688749" cy="6858000"/>
            <a:chOff x="761999" y="0"/>
            <a:chExt cx="9688749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081E78-69C1-5F4F-9C52-462392752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0"/>
              <a:ext cx="9688749" cy="685800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C63AD6F-66CB-B243-A8AA-B49BE79B9364}"/>
                </a:ext>
              </a:extLst>
            </p:cNvPr>
            <p:cNvGrpSpPr/>
            <p:nvPr/>
          </p:nvGrpSpPr>
          <p:grpSpPr>
            <a:xfrm>
              <a:off x="2882899" y="1085850"/>
              <a:ext cx="5437265" cy="4241234"/>
              <a:chOff x="2870200" y="1085850"/>
              <a:chExt cx="5422900" cy="419735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C98197-E922-E14D-AD92-D9A8784A56F6}"/>
                  </a:ext>
                </a:extLst>
              </p:cNvPr>
              <p:cNvSpPr/>
              <p:nvPr/>
            </p:nvSpPr>
            <p:spPr>
              <a:xfrm>
                <a:off x="2870200" y="1574800"/>
                <a:ext cx="5422900" cy="977900"/>
              </a:xfrm>
              <a:prstGeom prst="rect">
                <a:avLst/>
              </a:prstGeom>
              <a:solidFill>
                <a:srgbClr val="FAFB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2F6692-BF5B-994D-B071-7384DB13EE89}"/>
                  </a:ext>
                </a:extLst>
              </p:cNvPr>
              <p:cNvSpPr/>
              <p:nvPr/>
            </p:nvSpPr>
            <p:spPr>
              <a:xfrm>
                <a:off x="3638549" y="2552700"/>
                <a:ext cx="3810000" cy="2730500"/>
              </a:xfrm>
              <a:prstGeom prst="rect">
                <a:avLst/>
              </a:prstGeom>
              <a:solidFill>
                <a:srgbClr val="FAFB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4B62EAD-E977-5348-83FC-5CBEEDCEF66A}"/>
                  </a:ext>
                </a:extLst>
              </p:cNvPr>
              <p:cNvSpPr/>
              <p:nvPr/>
            </p:nvSpPr>
            <p:spPr>
              <a:xfrm>
                <a:off x="3384550" y="1085850"/>
                <a:ext cx="4413250" cy="977900"/>
              </a:xfrm>
              <a:prstGeom prst="rect">
                <a:avLst/>
              </a:prstGeom>
              <a:solidFill>
                <a:srgbClr val="FAFB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C3B9BB-EFA5-7E40-B410-A5DE852F50A8}"/>
              </a:ext>
            </a:extLst>
          </p:cNvPr>
          <p:cNvGrpSpPr/>
          <p:nvPr/>
        </p:nvGrpSpPr>
        <p:grpSpPr>
          <a:xfrm>
            <a:off x="3343747" y="928251"/>
            <a:ext cx="5074670" cy="1360851"/>
            <a:chOff x="3032851" y="1001403"/>
            <a:chExt cx="5074670" cy="147306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95483F-2D90-6242-A568-DF32AC93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62" t="54845" r="45160" b="23909"/>
            <a:stretch/>
          </p:blipFill>
          <p:spPr>
            <a:xfrm>
              <a:off x="3032851" y="1085850"/>
              <a:ext cx="752765" cy="13464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D81315-27CF-EC41-98FF-D253D6536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053" t="17293" r="65069" b="61461"/>
            <a:stretch/>
          </p:blipFill>
          <p:spPr>
            <a:xfrm>
              <a:off x="3574816" y="1128010"/>
              <a:ext cx="752765" cy="134645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0FF02C-1B5C-D044-B6C9-CCC380A0C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301" t="54795" r="28147" b="23959"/>
            <a:stretch/>
          </p:blipFill>
          <p:spPr>
            <a:xfrm>
              <a:off x="4210961" y="1072837"/>
              <a:ext cx="858822" cy="13464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278C4E6-B590-1E4B-895F-F2E423436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038" t="17293" r="22084" b="61461"/>
            <a:stretch/>
          </p:blipFill>
          <p:spPr>
            <a:xfrm>
              <a:off x="5356091" y="1095917"/>
              <a:ext cx="752765" cy="13464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CD48B7-D0EB-6F44-A2C1-54D0A0AD9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62" t="16928" r="63260" b="61826"/>
            <a:stretch/>
          </p:blipFill>
          <p:spPr>
            <a:xfrm>
              <a:off x="6060026" y="1072837"/>
              <a:ext cx="752765" cy="13464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5FECFC7-39AE-3945-A53B-E4395618D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136" t="-2804" r="21986" b="81558"/>
            <a:stretch/>
          </p:blipFill>
          <p:spPr>
            <a:xfrm>
              <a:off x="6755108" y="1037120"/>
              <a:ext cx="752765" cy="13464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ABCD56-1FE0-C942-BEF8-32FE96006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666" t="35222" r="61456" b="43532"/>
            <a:stretch/>
          </p:blipFill>
          <p:spPr>
            <a:xfrm>
              <a:off x="7354756" y="1001403"/>
              <a:ext cx="752765" cy="134645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817BD70-C110-204C-82FF-206401541474}"/>
              </a:ext>
            </a:extLst>
          </p:cNvPr>
          <p:cNvSpPr txBox="1"/>
          <p:nvPr/>
        </p:nvSpPr>
        <p:spPr>
          <a:xfrm>
            <a:off x="5221506" y="2197662"/>
            <a:ext cx="120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latin typeface="Cambria" panose="02040503050406030204" pitchFamily="18" charset="0"/>
              </a:rPr>
              <a:t>GỬI BẠN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45D4FC-55F3-6D45-8F87-E6D28ECEEAC0}"/>
              </a:ext>
            </a:extLst>
          </p:cNvPr>
          <p:cNvSpPr txBox="1"/>
          <p:nvPr/>
        </p:nvSpPr>
        <p:spPr>
          <a:xfrm>
            <a:off x="2326220" y="3730548"/>
            <a:ext cx="6999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Con đạt kết quả tốt</a:t>
            </a: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Bài</a:t>
            </a:r>
            <a:r>
              <a:rPr lang="en-US" sz="4000" b="1" dirty="0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kiểm</a:t>
            </a:r>
            <a:r>
              <a:rPr lang="en-US" sz="4000" b="1" dirty="0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tra</a:t>
            </a:r>
            <a:r>
              <a:rPr lang="en-US" sz="4000" b="1" dirty="0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Giữa</a:t>
            </a:r>
            <a:r>
              <a:rPr lang="en-US" sz="4000" b="1" dirty="0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kì</a:t>
            </a:r>
            <a:r>
              <a:rPr lang="en-US" sz="4000" b="1" dirty="0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I </a:t>
            </a:r>
            <a:endParaRPr lang="en-VN" sz="4000" b="1" dirty="0">
              <a:solidFill>
                <a:srgbClr val="FFC000"/>
              </a:solidFill>
              <a:latin typeface="SignPainter-HouseScript" panose="02000006070000020004" pitchFamily="2" charset="0"/>
              <a:ea typeface="Noteworthy Light" panose="02000400000000000000" pitchFamily="2" charset="77"/>
              <a:cs typeface="AL BAYAN PLAIN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3A21D4-C022-A149-B249-5AE0CCD55363}"/>
              </a:ext>
            </a:extLst>
          </p:cNvPr>
          <p:cNvSpPr txBox="1"/>
          <p:nvPr/>
        </p:nvSpPr>
        <p:spPr>
          <a:xfrm>
            <a:off x="4144163" y="4905455"/>
            <a:ext cx="360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70C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PPLE CHANCERY" panose="03020702040506060504" pitchFamily="66" charset="-79"/>
              </a:rPr>
              <a:t>Học online tháng 11</a:t>
            </a:r>
          </a:p>
        </p:txBody>
      </p:sp>
      <p:sp>
        <p:nvSpPr>
          <p:cNvPr id="35" name="Google Shape;246;p13">
            <a:extLst>
              <a:ext uri="{FF2B5EF4-FFF2-40B4-BE49-F238E27FC236}">
                <a16:creationId xmlns:a16="http://schemas.microsoft.com/office/drawing/2014/main" id="{5CF0F7CE-B452-8F47-9274-4685083E61F8}"/>
              </a:ext>
            </a:extLst>
          </p:cNvPr>
          <p:cNvSpPr/>
          <p:nvPr/>
        </p:nvSpPr>
        <p:spPr>
          <a:xfrm>
            <a:off x="6096000" y="5441631"/>
            <a:ext cx="2234707" cy="35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Mr.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Tuấn</a:t>
            </a:r>
            <a:endParaRPr dirty="0">
              <a:solidFill>
                <a:schemeClr val="accent2">
                  <a:lumMod val="75000"/>
                </a:schemeClr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A056B-F77A-C846-ABF0-47E2C178E7D1}"/>
              </a:ext>
            </a:extLst>
          </p:cNvPr>
          <p:cNvSpPr txBox="1"/>
          <p:nvPr/>
        </p:nvSpPr>
        <p:spPr>
          <a:xfrm>
            <a:off x="3807793" y="2750869"/>
            <a:ext cx="413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LƯƠNG KIM NGÂN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69A817A-9CE4-EE49-A980-F9CE0468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720" y="353034"/>
            <a:ext cx="1179749" cy="1179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3FEC9E5-AFE3-064E-B838-13468F53CE2C}"/>
              </a:ext>
            </a:extLst>
          </p:cNvPr>
          <p:cNvSpPr txBox="1"/>
          <p:nvPr/>
        </p:nvSpPr>
        <p:spPr>
          <a:xfrm>
            <a:off x="5098041" y="3219394"/>
            <a:ext cx="145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Lớp 4 </a:t>
            </a:r>
            <a:r>
              <a:rPr lang="en-VN" sz="4400" b="1" baseline="30000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679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0DE7E76-B550-FC49-9615-DB0EDB596CCA}"/>
              </a:ext>
            </a:extLst>
          </p:cNvPr>
          <p:cNvGrpSpPr/>
          <p:nvPr/>
        </p:nvGrpSpPr>
        <p:grpSpPr>
          <a:xfrm>
            <a:off x="1251625" y="40757"/>
            <a:ext cx="9688749" cy="6817243"/>
            <a:chOff x="1251625" y="40757"/>
            <a:chExt cx="9688749" cy="68172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081E78-69C1-5F4F-9C52-462392752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251625" y="40757"/>
              <a:ext cx="9688749" cy="6817243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294A79-3937-4647-996B-A729915278D1}"/>
                </a:ext>
              </a:extLst>
            </p:cNvPr>
            <p:cNvSpPr/>
            <p:nvPr/>
          </p:nvSpPr>
          <p:spPr>
            <a:xfrm>
              <a:off x="3536949" y="1670812"/>
              <a:ext cx="5118100" cy="293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F6E6B2-1B20-5843-AFCE-29AB6138DA54}"/>
              </a:ext>
            </a:extLst>
          </p:cNvPr>
          <p:cNvSpPr txBox="1"/>
          <p:nvPr/>
        </p:nvSpPr>
        <p:spPr>
          <a:xfrm>
            <a:off x="5405079" y="2201995"/>
            <a:ext cx="120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latin typeface="Cambria" panose="02040503050406030204" pitchFamily="18" charset="0"/>
              </a:rPr>
              <a:t>GỬI BẠN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EA5DEE-D201-1D49-825F-39D86A62360D}"/>
              </a:ext>
            </a:extLst>
          </p:cNvPr>
          <p:cNvSpPr txBox="1"/>
          <p:nvPr/>
        </p:nvSpPr>
        <p:spPr>
          <a:xfrm>
            <a:off x="2596253" y="3284476"/>
            <a:ext cx="699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Con đạt kết quả tốt</a:t>
            </a:r>
          </a:p>
          <a:p>
            <a:pPr algn="ctr"/>
            <a:r>
              <a:rPr lang="en-US" sz="3600" b="1" dirty="0" err="1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Bài</a:t>
            </a:r>
            <a:r>
              <a:rPr lang="en-US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3600" b="1" dirty="0" err="1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kiểm</a:t>
            </a:r>
            <a:r>
              <a:rPr lang="en-US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3600" b="1" dirty="0" err="1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tra</a:t>
            </a:r>
            <a:r>
              <a:rPr lang="en-US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3600" b="1" dirty="0" err="1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Giữa</a:t>
            </a:r>
            <a:r>
              <a:rPr lang="en-US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</a:t>
            </a:r>
            <a:r>
              <a:rPr lang="en-US" sz="3600" b="1" dirty="0" err="1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kì</a:t>
            </a:r>
            <a:r>
              <a:rPr lang="en-US" sz="3600" b="1" dirty="0">
                <a:solidFill>
                  <a:srgbClr val="235F87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 I </a:t>
            </a:r>
            <a:endParaRPr lang="en-VN" sz="3600" b="1" dirty="0">
              <a:solidFill>
                <a:srgbClr val="235F87"/>
              </a:solidFill>
              <a:latin typeface="SignPainter-HouseScript" panose="02000006070000020004" pitchFamily="2" charset="0"/>
              <a:ea typeface="Noteworthy Light" panose="02000400000000000000" pitchFamily="2" charset="77"/>
              <a:cs typeface="AL BAYAN PLAIN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15292-8F4F-D04E-B194-70611783ED73}"/>
              </a:ext>
            </a:extLst>
          </p:cNvPr>
          <p:cNvSpPr txBox="1"/>
          <p:nvPr/>
        </p:nvSpPr>
        <p:spPr>
          <a:xfrm>
            <a:off x="4182816" y="4352734"/>
            <a:ext cx="360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C000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PPLE CHANCERY" panose="03020702040506060504" pitchFamily="66" charset="-79"/>
              </a:rPr>
              <a:t>Học online tháng 11</a:t>
            </a:r>
          </a:p>
        </p:txBody>
      </p:sp>
      <p:sp>
        <p:nvSpPr>
          <p:cNvPr id="31" name="Google Shape;246;p13">
            <a:extLst>
              <a:ext uri="{FF2B5EF4-FFF2-40B4-BE49-F238E27FC236}">
                <a16:creationId xmlns:a16="http://schemas.microsoft.com/office/drawing/2014/main" id="{B9269C96-4649-784A-941E-C80AB612E288}"/>
              </a:ext>
            </a:extLst>
          </p:cNvPr>
          <p:cNvSpPr/>
          <p:nvPr/>
        </p:nvSpPr>
        <p:spPr>
          <a:xfrm>
            <a:off x="8107295" y="6011899"/>
            <a:ext cx="2234707" cy="35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EF9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Mr. </a:t>
            </a:r>
            <a:r>
              <a:rPr lang="en-US" sz="3200" b="1" dirty="0" err="1">
                <a:solidFill>
                  <a:srgbClr val="FFFEF9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  <a:sym typeface="Dancing Script"/>
              </a:rPr>
              <a:t>Tuấn</a:t>
            </a:r>
            <a:endParaRPr dirty="0">
              <a:solidFill>
                <a:srgbClr val="FFFEF9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75D03D-5C6F-E84C-8CD2-5172C57D3209}"/>
              </a:ext>
            </a:extLst>
          </p:cNvPr>
          <p:cNvSpPr txBox="1"/>
          <p:nvPr/>
        </p:nvSpPr>
        <p:spPr>
          <a:xfrm>
            <a:off x="3991366" y="2755202"/>
            <a:ext cx="436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7030A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H</a:t>
            </a:r>
            <a:r>
              <a:rPr lang="en-VN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Ồ</a:t>
            </a:r>
            <a:r>
              <a:rPr lang="en-VN" sz="40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G</a:t>
            </a:r>
            <a:r>
              <a:rPr lang="en-VN" sz="4000" b="1" dirty="0">
                <a:solidFill>
                  <a:srgbClr val="0070C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I</a:t>
            </a:r>
            <a:r>
              <a:rPr lang="en-VN" sz="4000" b="1" dirty="0">
                <a:solidFill>
                  <a:srgbClr val="00B05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A</a:t>
            </a:r>
            <a:r>
              <a:rPr lang="en-VN" sz="40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VN" sz="4000" b="1" dirty="0">
                <a:solidFill>
                  <a:srgbClr val="B58CFF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Q</a:t>
            </a:r>
            <a:r>
              <a:rPr lang="en-VN" sz="4000" b="1" dirty="0">
                <a:solidFill>
                  <a:srgbClr val="FF709D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U</a:t>
            </a:r>
            <a:r>
              <a:rPr lang="en-VN" sz="4000" b="1" dirty="0">
                <a:solidFill>
                  <a:srgbClr val="7030A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Ố</a:t>
            </a:r>
            <a:r>
              <a:rPr lang="en-VN" sz="4000" b="1" dirty="0">
                <a:solidFill>
                  <a:srgbClr val="FFC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C</a:t>
            </a:r>
            <a:r>
              <a:rPr lang="en-VN" sz="40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B</a:t>
            </a:r>
            <a:r>
              <a:rPr lang="en-VN" sz="4000" b="1" dirty="0">
                <a:solidFill>
                  <a:srgbClr val="48ADB8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Ả</a:t>
            </a:r>
            <a:r>
              <a:rPr lang="en-VN" sz="4000" b="1" dirty="0">
                <a:solidFill>
                  <a:srgbClr val="FFC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BA3BC5-67CB-2240-AE04-570E67CA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51" y="1001969"/>
            <a:ext cx="1026630" cy="10266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E5ACE37-5DEA-2F4E-83AF-723DB696FEAB}"/>
              </a:ext>
            </a:extLst>
          </p:cNvPr>
          <p:cNvGrpSpPr/>
          <p:nvPr/>
        </p:nvGrpSpPr>
        <p:grpSpPr>
          <a:xfrm>
            <a:off x="3536949" y="990386"/>
            <a:ext cx="5074670" cy="1360851"/>
            <a:chOff x="3032851" y="1001403"/>
            <a:chExt cx="5074670" cy="14730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B539D2-4CD0-E04D-8DF5-2E39CC441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962" t="54845" r="45160" b="23909"/>
            <a:stretch/>
          </p:blipFill>
          <p:spPr>
            <a:xfrm>
              <a:off x="3032851" y="1085850"/>
              <a:ext cx="752765" cy="13464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3530DE-88BD-9A4B-8AE6-2B8FC26E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053" t="17293" r="65069" b="61461"/>
            <a:stretch/>
          </p:blipFill>
          <p:spPr>
            <a:xfrm rot="814481">
              <a:off x="3574816" y="1128010"/>
              <a:ext cx="752765" cy="13464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89BA0A-07D1-7E47-B16F-AD29705B7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301" t="54795" r="28147" b="23959"/>
            <a:stretch/>
          </p:blipFill>
          <p:spPr>
            <a:xfrm rot="21119670">
              <a:off x="4210961" y="1072838"/>
              <a:ext cx="858822" cy="13464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029D8C-F400-504F-9F20-09F7FD7A2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038" t="17293" r="22084" b="61461"/>
            <a:stretch/>
          </p:blipFill>
          <p:spPr>
            <a:xfrm rot="20708326">
              <a:off x="5356091" y="1095917"/>
              <a:ext cx="752765" cy="134645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674D6F-19CA-2648-B32D-852893645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62" t="16928" r="63260" b="61826"/>
            <a:stretch/>
          </p:blipFill>
          <p:spPr>
            <a:xfrm>
              <a:off x="6060026" y="1072837"/>
              <a:ext cx="752765" cy="13464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6CA5F5-715E-644C-9E1A-0CC5B0F82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136" t="-2804" r="21986" b="81558"/>
            <a:stretch/>
          </p:blipFill>
          <p:spPr>
            <a:xfrm rot="21043475">
              <a:off x="6755108" y="1037120"/>
              <a:ext cx="752765" cy="13464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EE4E96C-7537-0546-A57C-1E3013E3F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666" t="35222" r="61456" b="43532"/>
            <a:stretch/>
          </p:blipFill>
          <p:spPr>
            <a:xfrm rot="430268">
              <a:off x="7354756" y="1001403"/>
              <a:ext cx="752765" cy="1346454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95328C3-BA1E-9541-8A54-932874514B43}"/>
              </a:ext>
            </a:extLst>
          </p:cNvPr>
          <p:cNvSpPr txBox="1"/>
          <p:nvPr/>
        </p:nvSpPr>
        <p:spPr>
          <a:xfrm rot="868620">
            <a:off x="8160760" y="2238696"/>
            <a:ext cx="145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Lớp 4 </a:t>
            </a:r>
            <a:r>
              <a:rPr lang="en-VN" sz="4400" b="1" baseline="30000" dirty="0">
                <a:solidFill>
                  <a:srgbClr val="B58CFF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527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Google Shape;2723;p46"/>
          <p:cNvGrpSpPr/>
          <p:nvPr/>
        </p:nvGrpSpPr>
        <p:grpSpPr>
          <a:xfrm>
            <a:off x="526993" y="4750584"/>
            <a:ext cx="1157900" cy="6860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2083167" y="3906818"/>
            <a:ext cx="1017900" cy="1431967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pic>
        <p:nvPicPr>
          <p:cNvPr id="35" name="图片 2">
            <a:extLst>
              <a:ext uri="{FF2B5EF4-FFF2-40B4-BE49-F238E27FC236}">
                <a16:creationId xmlns:a16="http://schemas.microsoft.com/office/drawing/2014/main" id="{BAD59C2D-ECD4-9148-CA53-E49372FC1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7173" y="2297685"/>
            <a:ext cx="4347729" cy="4555415"/>
          </a:xfrm>
          <a:prstGeom prst="rect">
            <a:avLst/>
          </a:prstGeom>
        </p:spPr>
      </p:pic>
      <p:sp>
        <p:nvSpPr>
          <p:cNvPr id="36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8895108" y="676417"/>
            <a:ext cx="3088886" cy="964233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528" y="380590"/>
            <a:ext cx="5305113" cy="1914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8814984" y="1867917"/>
            <a:ext cx="791326" cy="42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1500" y="743034"/>
            <a:ext cx="294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Mở zalo bấm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467" y="6206974"/>
            <a:ext cx="7705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 Mời bạn vào nhóm zalo tài liệu tiểu học miễn phí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SemiBold Condensed" panose="020B0502040204020203" pitchFamily="34" charset="0"/>
              <a:ea typeface="微软雅黑"/>
              <a:cs typeface="+mn-cs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9007285" y="3385838"/>
            <a:ext cx="3044061" cy="1260947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42154" y="3430934"/>
            <a:ext cx="280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Di chuyển camera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7285" y="4976651"/>
            <a:ext cx="2982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https://zalo.me/g/xwfcwg474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079" y="2169378"/>
            <a:ext cx="5146739" cy="40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4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081E78-69C1-5F4F-9C52-46239275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" r="2519"/>
          <a:stretch/>
        </p:blipFill>
        <p:spPr>
          <a:xfrm>
            <a:off x="1194816" y="0"/>
            <a:ext cx="9802368" cy="685966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32C33-85C4-C74F-88A0-6BE6F7A0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16" y="0"/>
            <a:ext cx="1179749" cy="1179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EEA13B-A660-7345-8A65-623C15F6EA7C}"/>
              </a:ext>
            </a:extLst>
          </p:cNvPr>
          <p:cNvSpPr/>
          <p:nvPr/>
        </p:nvSpPr>
        <p:spPr>
          <a:xfrm>
            <a:off x="4243545" y="630634"/>
            <a:ext cx="3785616" cy="1755648"/>
          </a:xfrm>
          <a:prstGeom prst="rect">
            <a:avLst/>
          </a:prstGeom>
          <a:solidFill>
            <a:srgbClr val="FF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B0F94E-6933-694E-AA46-62DF061A0FAF}"/>
              </a:ext>
            </a:extLst>
          </p:cNvPr>
          <p:cNvGrpSpPr/>
          <p:nvPr/>
        </p:nvGrpSpPr>
        <p:grpSpPr>
          <a:xfrm>
            <a:off x="5062248" y="6406173"/>
            <a:ext cx="92520" cy="102627"/>
            <a:chOff x="5062248" y="6406173"/>
            <a:chExt cx="92520" cy="1026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902263-2640-F944-9FD2-97F414A0BCE5}"/>
                    </a:ext>
                  </a:extLst>
                </p14:cNvPr>
                <p14:cNvContentPartPr/>
                <p14:nvPr/>
              </p14:nvContentPartPr>
              <p14:xfrm>
                <a:off x="5062248" y="644796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902263-2640-F944-9FD2-97F414A0BC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99608" y="6384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DCA516-F737-C548-983B-CA9A3BDB5F74}"/>
                    </a:ext>
                  </a:extLst>
                </p14:cNvPr>
                <p14:cNvContentPartPr/>
                <p14:nvPr/>
              </p14:nvContentPartPr>
              <p14:xfrm>
                <a:off x="5095728" y="647712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DCA516-F737-C548-983B-CA9A3BDB5F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33088" y="64141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3DAC9A-4A22-A143-B8B4-8F3BAF3CB2D8}"/>
                    </a:ext>
                  </a:extLst>
                </p14:cNvPr>
                <p14:cNvContentPartPr/>
                <p14:nvPr/>
              </p14:nvContentPartPr>
              <p14:xfrm>
                <a:off x="5114448" y="645192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3DAC9A-4A22-A143-B8B4-8F3BAF3CB2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51808" y="63892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55FC86-536C-0B49-AB51-28E092C1B607}"/>
                    </a:ext>
                  </a:extLst>
                </p14:cNvPr>
                <p14:cNvContentPartPr/>
                <p14:nvPr/>
              </p14:nvContentPartPr>
              <p14:xfrm>
                <a:off x="5118768" y="649800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55FC86-536C-0B49-AB51-28E092C1B6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56128" y="64350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EBD747-FA42-FC4D-B19F-BB625FB2D24C}"/>
                    </a:ext>
                  </a:extLst>
                </p14:cNvPr>
                <p14:cNvContentPartPr/>
                <p14:nvPr/>
              </p14:nvContentPartPr>
              <p14:xfrm>
                <a:off x="5129208" y="646020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EBD747-FA42-FC4D-B19F-BB625FB2D2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6568" y="6397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419EE2-9FB6-A04E-82C9-876BC524DFCD}"/>
                    </a:ext>
                  </a:extLst>
                </p14:cNvPr>
                <p14:cNvContentPartPr/>
                <p14:nvPr/>
              </p14:nvContentPartPr>
              <p14:xfrm>
                <a:off x="5131368" y="649800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419EE2-9FB6-A04E-82C9-876BC524DF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8368" y="64350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84B678-8EE7-E642-89F5-A53BC95B46A6}"/>
                    </a:ext>
                  </a:extLst>
                </p14:cNvPr>
                <p14:cNvContentPartPr/>
                <p14:nvPr/>
              </p14:nvContentPartPr>
              <p14:xfrm>
                <a:off x="5133528" y="646236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84B678-8EE7-E642-89F5-A53BC95B46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0528" y="63997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D096706-E5EF-9042-BB25-A281FC7C2E8D}"/>
                    </a:ext>
                  </a:extLst>
                </p14:cNvPr>
                <p14:cNvContentPartPr/>
                <p14:nvPr/>
              </p14:nvContentPartPr>
              <p14:xfrm>
                <a:off x="5139648" y="650412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D096706-E5EF-9042-BB25-A281FC7C2E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7008" y="64414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286874-7937-DE47-8649-9788BDDE6173}"/>
                    </a:ext>
                  </a:extLst>
                </p14:cNvPr>
                <p14:cNvContentPartPr/>
                <p14:nvPr/>
              </p14:nvContentPartPr>
              <p14:xfrm>
                <a:off x="5143968" y="649368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286874-7937-DE47-8649-9788BDDE61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0968" y="64310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94CE78-404D-5D4E-91C9-A6E9B8C06F19}"/>
                    </a:ext>
                  </a:extLst>
                </p14:cNvPr>
                <p14:cNvContentPartPr/>
                <p14:nvPr/>
              </p14:nvContentPartPr>
              <p14:xfrm>
                <a:off x="5135328" y="6449760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94CE78-404D-5D4E-91C9-A6E9B8C06F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2688" y="63871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8BB200-E0B4-7048-958B-8BB982B585C6}"/>
                    </a:ext>
                  </a:extLst>
                </p14:cNvPr>
                <p14:cNvContentPartPr/>
                <p14:nvPr/>
              </p14:nvContentPartPr>
              <p14:xfrm>
                <a:off x="5154408" y="650844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8BB200-E0B4-7048-958B-8BB982B585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91408" y="64454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5F775F-BCFE-CF44-A731-4ACBB43FAA7C}"/>
                    </a:ext>
                  </a:extLst>
                </p14:cNvPr>
                <p14:cNvContentPartPr/>
                <p14:nvPr/>
              </p14:nvContentPartPr>
              <p14:xfrm>
                <a:off x="5139648" y="646020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5F775F-BCFE-CF44-A731-4ACBB43FAA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7008" y="6397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08D270-2761-0D42-B7CA-949CA769AC07}"/>
                    </a:ext>
                  </a:extLst>
                </p14:cNvPr>
                <p14:cNvContentPartPr/>
                <p14:nvPr/>
              </p14:nvContentPartPr>
              <p14:xfrm>
                <a:off x="5139648" y="646020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08D270-2761-0D42-B7CA-949CA769AC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7008" y="6397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4FACBC-B64E-3943-B906-ECD3ED3855DB}"/>
                    </a:ext>
                  </a:extLst>
                </p14:cNvPr>
                <p14:cNvContentPartPr/>
                <p14:nvPr/>
              </p14:nvContentPartPr>
              <p14:xfrm>
                <a:off x="5124960" y="6406173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4FACBC-B64E-3943-B906-ECD3ED3855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1960" y="634317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0D018E-B408-004D-A45E-F156D81254E0}"/>
                    </a:ext>
                  </a:extLst>
                </p14:cNvPr>
                <p14:cNvContentPartPr/>
                <p14:nvPr/>
              </p14:nvContentPartPr>
              <p14:xfrm>
                <a:off x="5143320" y="6458733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0D018E-B408-004D-A45E-F156D81254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0680" y="639609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AA16EF-C613-AB4C-B12B-BC8EA906FA27}"/>
                    </a:ext>
                  </a:extLst>
                </p14:cNvPr>
                <p14:cNvContentPartPr/>
                <p14:nvPr/>
              </p14:nvContentPartPr>
              <p14:xfrm>
                <a:off x="5144400" y="6503733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AA16EF-C613-AB4C-B12B-BC8EA906FA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1760" y="64407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4BB165-583F-2847-B0BD-5E11853DC19B}"/>
                    </a:ext>
                  </a:extLst>
                </p14:cNvPr>
                <p14:cNvContentPartPr/>
                <p14:nvPr/>
              </p14:nvContentPartPr>
              <p14:xfrm>
                <a:off x="5128920" y="6423453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4BB165-583F-2847-B0BD-5E11853DC1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5920" y="636081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049DB7-A266-2047-BA54-4AA2AD82503B}"/>
              </a:ext>
            </a:extLst>
          </p:cNvPr>
          <p:cNvGrpSpPr/>
          <p:nvPr/>
        </p:nvGrpSpPr>
        <p:grpSpPr>
          <a:xfrm>
            <a:off x="5306760" y="6354000"/>
            <a:ext cx="1753488" cy="216720"/>
            <a:chOff x="5306760" y="6354000"/>
            <a:chExt cx="1753488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EA4FA6-F0C0-6F48-951D-9CEDFE6C4C8A}"/>
                    </a:ext>
                  </a:extLst>
                </p14:cNvPr>
                <p14:cNvContentPartPr/>
                <p14:nvPr/>
              </p14:nvContentPartPr>
              <p14:xfrm>
                <a:off x="5340888" y="6354000"/>
                <a:ext cx="1719360" cy="216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EA4FA6-F0C0-6F48-951D-9CEDFE6C4C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77888" y="6291000"/>
                  <a:ext cx="18450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6311C7-8D33-7D41-9D28-8A41D00488C7}"/>
                    </a:ext>
                  </a:extLst>
                </p14:cNvPr>
                <p14:cNvContentPartPr/>
                <p14:nvPr/>
              </p14:nvContentPartPr>
              <p14:xfrm>
                <a:off x="5328288" y="6498000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6311C7-8D33-7D41-9D28-8A41D00488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65288" y="64350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2A1603-19EA-A749-8750-2EF8D4814142}"/>
                    </a:ext>
                  </a:extLst>
                </p14:cNvPr>
                <p14:cNvContentPartPr/>
                <p14:nvPr/>
              </p14:nvContentPartPr>
              <p14:xfrm>
                <a:off x="5330088" y="643716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2A1603-19EA-A749-8750-2EF8D48141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67448" y="63745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9D33F14-D5F9-4F4C-A1FE-75D0D2375E75}"/>
                    </a:ext>
                  </a:extLst>
                </p14:cNvPr>
                <p14:cNvContentPartPr/>
                <p14:nvPr/>
              </p14:nvContentPartPr>
              <p14:xfrm>
                <a:off x="5364360" y="6450093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9D33F14-D5F9-4F4C-A1FE-75D0D2375E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1720" y="638745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2D5820B-92BA-5F46-B3A7-CDC00A2AFD44}"/>
                    </a:ext>
                  </a:extLst>
                </p14:cNvPr>
                <p14:cNvContentPartPr/>
                <p14:nvPr/>
              </p14:nvContentPartPr>
              <p14:xfrm>
                <a:off x="5318640" y="6442173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2D5820B-92BA-5F46-B3A7-CDC00A2AFD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55640" y="63795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D6C1D1-A9A2-D140-8258-459181DC5EB9}"/>
                    </a:ext>
                  </a:extLst>
                </p14:cNvPr>
                <p14:cNvContentPartPr/>
                <p14:nvPr/>
              </p14:nvContentPartPr>
              <p14:xfrm>
                <a:off x="5312520" y="6404373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D6C1D1-A9A2-D140-8258-459181DC5E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9880" y="634137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E9E6A9-7A20-DD46-AB4C-F8EC1270D73E}"/>
                    </a:ext>
                  </a:extLst>
                </p14:cNvPr>
                <p14:cNvContentPartPr/>
                <p14:nvPr/>
              </p14:nvContentPartPr>
              <p14:xfrm>
                <a:off x="5329080" y="6452973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E9E6A9-7A20-DD46-AB4C-F8EC1270D7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66440" y="63903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A51B9E-A838-EE44-A0AE-EA7B9BCA94A2}"/>
                    </a:ext>
                  </a:extLst>
                </p14:cNvPr>
                <p14:cNvContentPartPr/>
                <p14:nvPr/>
              </p14:nvContentPartPr>
              <p14:xfrm>
                <a:off x="5306760" y="6377733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A51B9E-A838-EE44-A0AE-EA7B9BCA94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4120" y="631509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122FBB-3355-4243-B772-AB0465375668}"/>
                    </a:ext>
                  </a:extLst>
                </p14:cNvPr>
                <p14:cNvContentPartPr/>
                <p14:nvPr/>
              </p14:nvContentPartPr>
              <p14:xfrm>
                <a:off x="5323320" y="6451173"/>
                <a:ext cx="7200" cy="2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122FBB-3355-4243-B772-AB04653756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60680" y="6388173"/>
                  <a:ext cx="132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F0AC6D-1A5C-4142-AEE2-5A56F8B5F113}"/>
                    </a:ext>
                  </a:extLst>
                </p14:cNvPr>
                <p14:cNvContentPartPr/>
                <p14:nvPr/>
              </p14:nvContentPartPr>
              <p14:xfrm>
                <a:off x="5324400" y="6425613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F0AC6D-1A5C-4142-AEE2-5A56F8B5F1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61400" y="636297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ED7C595-9EC5-404B-BA65-DF5B575EFE83}"/>
              </a:ext>
            </a:extLst>
          </p:cNvPr>
          <p:cNvGrpSpPr/>
          <p:nvPr/>
        </p:nvGrpSpPr>
        <p:grpSpPr>
          <a:xfrm>
            <a:off x="4598034" y="45212"/>
            <a:ext cx="3205068" cy="869389"/>
            <a:chOff x="5605673" y="710549"/>
            <a:chExt cx="2964185" cy="71235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1779D2-8CA8-7F4F-B82B-7E26060551E0}"/>
                </a:ext>
              </a:extLst>
            </p:cNvPr>
            <p:cNvSpPr txBox="1"/>
            <p:nvPr/>
          </p:nvSpPr>
          <p:spPr>
            <a:xfrm>
              <a:off x="5605673" y="792442"/>
              <a:ext cx="571069" cy="63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E52D9B-8869-A146-AEA7-CA11519056E7}"/>
                </a:ext>
              </a:extLst>
            </p:cNvPr>
            <p:cNvSpPr txBox="1"/>
            <p:nvPr/>
          </p:nvSpPr>
          <p:spPr>
            <a:xfrm>
              <a:off x="6019713" y="792442"/>
              <a:ext cx="492496" cy="63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solidFill>
                    <a:srgbClr val="00B0F0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4210305-D7F7-BA4D-AED9-8D00B466CE71}"/>
                </a:ext>
              </a:extLst>
            </p:cNvPr>
            <p:cNvSpPr txBox="1"/>
            <p:nvPr/>
          </p:nvSpPr>
          <p:spPr>
            <a:xfrm>
              <a:off x="6903803" y="753611"/>
              <a:ext cx="513251" cy="63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solidFill>
                    <a:srgbClr val="FF0000"/>
                  </a:solidFill>
                  <a:latin typeface="Chalkduster" panose="03050602040202020205" pitchFamily="66" charset="77"/>
                </a:rPr>
                <a:t>K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58ABCD-CB73-E745-8850-C98B41778ADE}"/>
                </a:ext>
              </a:extLst>
            </p:cNvPr>
            <p:cNvSpPr txBox="1"/>
            <p:nvPr/>
          </p:nvSpPr>
          <p:spPr>
            <a:xfrm>
              <a:off x="7260028" y="763135"/>
              <a:ext cx="492496" cy="63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solidFill>
                    <a:srgbClr val="235F87"/>
                  </a:solidFill>
                  <a:latin typeface="Chalkduster" panose="03050602040202020205" pitchFamily="66" charset="77"/>
                </a:rPr>
                <a:t>H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CA1A4B-CBB3-DB48-A877-819FDB78EF55}"/>
                </a:ext>
              </a:extLst>
            </p:cNvPr>
            <p:cNvSpPr txBox="1"/>
            <p:nvPr/>
          </p:nvSpPr>
          <p:spPr>
            <a:xfrm>
              <a:off x="7611930" y="737448"/>
              <a:ext cx="556244" cy="63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solidFill>
                    <a:srgbClr val="48ADB8"/>
                  </a:solidFill>
                  <a:latin typeface="Chalkduster" panose="03050602040202020205" pitchFamily="66" charset="77"/>
                </a:rPr>
                <a:t>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B31BB8D-A7F9-334E-9B73-799B1F6C61AB}"/>
                </a:ext>
              </a:extLst>
            </p:cNvPr>
            <p:cNvSpPr txBox="1"/>
            <p:nvPr/>
          </p:nvSpPr>
          <p:spPr>
            <a:xfrm>
              <a:off x="8028439" y="733828"/>
              <a:ext cx="541419" cy="63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solidFill>
                    <a:srgbClr val="FFC000"/>
                  </a:solidFill>
                  <a:latin typeface="Chalkduster" panose="03050602040202020205" pitchFamily="66" charset="77"/>
                </a:rPr>
                <a:t>N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964C894-B6BC-854E-8790-B62F853E7A03}"/>
                </a:ext>
              </a:extLst>
            </p:cNvPr>
            <p:cNvGrpSpPr/>
            <p:nvPr/>
          </p:nvGrpSpPr>
          <p:grpSpPr>
            <a:xfrm>
              <a:off x="6335764" y="710549"/>
              <a:ext cx="612597" cy="699886"/>
              <a:chOff x="4811764" y="912023"/>
              <a:chExt cx="612597" cy="69988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70B3571-BF04-9F4C-8AB8-AA55013138F4}"/>
                  </a:ext>
                </a:extLst>
              </p:cNvPr>
              <p:cNvSpPr txBox="1"/>
              <p:nvPr/>
            </p:nvSpPr>
            <p:spPr>
              <a:xfrm>
                <a:off x="4811764" y="981451"/>
                <a:ext cx="542901" cy="630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44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U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F005EA-5C17-E045-987A-9B3E6AEC7D25}"/>
                  </a:ext>
                </a:extLst>
              </p:cNvPr>
              <p:cNvSpPr txBox="1"/>
              <p:nvPr/>
            </p:nvSpPr>
            <p:spPr>
              <a:xfrm>
                <a:off x="5087531" y="912023"/>
                <a:ext cx="336830" cy="630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4400" dirty="0">
                    <a:solidFill>
                      <a:srgbClr val="B58CFF"/>
                    </a:solidFill>
                    <a:latin typeface="Chalkduster" panose="03050602040202020205" pitchFamily="66" charset="77"/>
                  </a:rPr>
                  <a:t>’</a:t>
                </a: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7B65BC7-D721-4040-AFCB-345308A255AD}"/>
              </a:ext>
            </a:extLst>
          </p:cNvPr>
          <p:cNvSpPr txBox="1"/>
          <p:nvPr/>
        </p:nvSpPr>
        <p:spPr>
          <a:xfrm>
            <a:off x="5484030" y="839383"/>
            <a:ext cx="120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latin typeface="Cambria" panose="02040503050406030204" pitchFamily="18" charset="0"/>
              </a:rPr>
              <a:t>GỬI BẠN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F5B601-41E4-E845-8F62-60F3330BB859}"/>
              </a:ext>
            </a:extLst>
          </p:cNvPr>
          <p:cNvSpPr txBox="1"/>
          <p:nvPr/>
        </p:nvSpPr>
        <p:spPr>
          <a:xfrm>
            <a:off x="3783945" y="1298083"/>
            <a:ext cx="4833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L</a:t>
            </a:r>
            <a:r>
              <a:rPr lang="en-VN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Ê</a:t>
            </a:r>
            <a:r>
              <a:rPr lang="en-VN" sz="32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T</a:t>
            </a:r>
            <a:r>
              <a:rPr lang="en-VN" sz="3200" b="1" dirty="0">
                <a:solidFill>
                  <a:srgbClr val="0070C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H</a:t>
            </a:r>
            <a:r>
              <a:rPr lang="en-VN" sz="3200" b="1" dirty="0">
                <a:solidFill>
                  <a:srgbClr val="00B05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Ụ</a:t>
            </a:r>
            <a:r>
              <a:rPr lang="en-VN" sz="3200" b="1" dirty="0">
                <a:solidFill>
                  <a:srgbClr val="B58CFF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Y </a:t>
            </a:r>
            <a:r>
              <a:rPr lang="en-VN" sz="3200" b="1" dirty="0">
                <a:solidFill>
                  <a:srgbClr val="FF709D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P</a:t>
            </a:r>
            <a:r>
              <a:rPr lang="en-VN" sz="3200" b="1" dirty="0">
                <a:solidFill>
                  <a:srgbClr val="7030A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H</a:t>
            </a:r>
            <a:r>
              <a:rPr lang="en-VN" sz="3200" b="1" dirty="0">
                <a:solidFill>
                  <a:srgbClr val="FFC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Ư</a:t>
            </a:r>
            <a:r>
              <a:rPr lang="en-VN" sz="32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Ơ</a:t>
            </a:r>
            <a:r>
              <a:rPr lang="en-VN" sz="3200" b="1" dirty="0">
                <a:solidFill>
                  <a:srgbClr val="48ADB8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N</a:t>
            </a:r>
            <a:r>
              <a:rPr lang="en-VN" sz="3200" b="1" dirty="0">
                <a:solidFill>
                  <a:srgbClr val="FFC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G </a:t>
            </a:r>
            <a:r>
              <a:rPr lang="en-VN" sz="32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T</a:t>
            </a:r>
            <a:r>
              <a:rPr lang="en-VN" sz="3200" b="1" dirty="0">
                <a:solidFill>
                  <a:srgbClr val="0070C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R</a:t>
            </a:r>
            <a:r>
              <a:rPr lang="en-VN" sz="3200" b="1" dirty="0">
                <a:solidFill>
                  <a:srgbClr val="00B050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A</a:t>
            </a:r>
            <a:r>
              <a:rPr lang="en-VN" sz="3200" b="1" dirty="0">
                <a:solidFill>
                  <a:srgbClr val="B58CFF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N</a:t>
            </a:r>
            <a:r>
              <a:rPr lang="en-VN" sz="3200" b="1" dirty="0">
                <a:solidFill>
                  <a:srgbClr val="FF709D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G</a:t>
            </a:r>
            <a:endParaRPr lang="en-VN" sz="3200" b="1" dirty="0">
              <a:solidFill>
                <a:srgbClr val="FFC000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0C7410-5970-1C4F-AF64-2A4A47722EEC}"/>
              </a:ext>
            </a:extLst>
          </p:cNvPr>
          <p:cNvSpPr txBox="1"/>
          <p:nvPr/>
        </p:nvSpPr>
        <p:spPr>
          <a:xfrm>
            <a:off x="2636607" y="1841931"/>
            <a:ext cx="6999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EF6995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Đạt giải trong cuộc thi</a:t>
            </a:r>
          </a:p>
          <a:p>
            <a:pPr algn="ctr"/>
            <a:r>
              <a:rPr lang="vi-VN" sz="3200" b="1" dirty="0">
                <a:solidFill>
                  <a:srgbClr val="EF6995"/>
                </a:solidFill>
                <a:latin typeface="SignPainter-HouseScript" panose="02000006070000020004" pitchFamily="2" charset="0"/>
                <a:ea typeface="Noteworthy Light" panose="02000400000000000000" pitchFamily="2" charset="77"/>
                <a:cs typeface="AL BAYAN PLAIN" pitchFamily="2" charset="-78"/>
              </a:rPr>
              <a:t>Nét bút tri ân</a:t>
            </a:r>
            <a:endParaRPr lang="en-VN" sz="3200" b="1" dirty="0">
              <a:solidFill>
                <a:srgbClr val="EF6995"/>
              </a:solidFill>
              <a:latin typeface="SignPainter-HouseScript" panose="02000006070000020004" pitchFamily="2" charset="0"/>
              <a:ea typeface="Noteworthy Light" panose="02000400000000000000" pitchFamily="2" charset="77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429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221</Words>
  <Application>Microsoft Office PowerPoint</Application>
  <PresentationFormat>Widescreen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微软雅黑</vt:lpstr>
      <vt:lpstr>AL BAYAN PLAIN</vt:lpstr>
      <vt:lpstr>Amatic SC</vt:lpstr>
      <vt:lpstr>APPLE CHANCERY</vt:lpstr>
      <vt:lpstr>Arial</vt:lpstr>
      <vt:lpstr>Bahnschrift SemiBold Condensed</vt:lpstr>
      <vt:lpstr>Brush Script MT</vt:lpstr>
      <vt:lpstr>Calibri</vt:lpstr>
      <vt:lpstr>Calibri Light</vt:lpstr>
      <vt:lpstr>Cambria</vt:lpstr>
      <vt:lpstr>Chalkduster</vt:lpstr>
      <vt:lpstr>Dancing Script</vt:lpstr>
      <vt:lpstr>等线</vt:lpstr>
      <vt:lpstr>Noteworthy Light</vt:lpstr>
      <vt:lpstr>Nunito</vt:lpstr>
      <vt:lpstr>SignPainter-HouseScript</vt:lpstr>
      <vt:lpstr>Wingdings</vt:lpstr>
      <vt:lpstr>印品黑体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Đức Tuấn Lưu</dc:creator>
  <cp:lastModifiedBy>ADMIN</cp:lastModifiedBy>
  <cp:revision>11</cp:revision>
  <dcterms:created xsi:type="dcterms:W3CDTF">2021-10-21T13:35:01Z</dcterms:created>
  <dcterms:modified xsi:type="dcterms:W3CDTF">2024-04-24T12:52:35Z</dcterms:modified>
</cp:coreProperties>
</file>