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57" r:id="rId4"/>
    <p:sldId id="259" r:id="rId5"/>
    <p:sldId id="258" r:id="rId6"/>
    <p:sldId id="260" r:id="rId7"/>
    <p:sldId id="256" r:id="rId8"/>
    <p:sldId id="261" r:id="rId9"/>
    <p:sldId id="262" r:id="rId10"/>
    <p:sldId id="30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23B16-5645-466A-A06B-5F6054448F4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4260C-7D5C-4BE9-84C1-C10010F34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3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4260C-7D5C-4BE9-84C1-C10010F349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1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4260C-7D5C-4BE9-84C1-C10010F349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56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e987d07f86_0_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e987d07f86_0_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653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00E0B-CC0D-F42A-C35F-6F3519567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8194CA-EF43-6357-8949-E4E342189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F0A86-57B1-3BB3-11D0-048208A31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95B7-5DF2-4E9C-9087-25C839B01F74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46F6A-62A8-DC40-FCCC-00EDB58A2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4710F-EE4E-B360-2BE7-7FDA46CC3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8141-B4D7-445D-B111-B09793DD2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0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03BC-9276-FAB6-0BCF-A715D2903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274319-ECC1-813B-7A18-F3E63D144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9C597-009C-27F5-85A5-70C35E12D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95B7-5DF2-4E9C-9087-25C839B01F74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05992-64E7-0B35-18C8-15B48C588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04E9B-8D37-2CF7-D4BF-7695F90EE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8141-B4D7-445D-B111-B09793DD2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3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7713E-8991-5AEE-0161-D40F6021F4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66624-BF04-3163-EC01-05511E427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64AB7-36CF-B2EA-CEF0-B1E98286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95B7-5DF2-4E9C-9087-25C839B01F74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A32F1-1154-DC2D-0363-649251500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9BE2E-6162-433A-F885-C0FAEFF55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8141-B4D7-445D-B111-B09793DD2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77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556B7-BEEE-D889-FB10-EEAC30517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AA283-8471-151E-F49F-FABC11ECB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AE4B5-F79D-6F3F-3FF2-959647B16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F016-A85C-3546-A292-71AEC718090A}" type="datetimeFigureOut">
              <a:rPr lang="en-VN" smtClean="0"/>
              <a:t>04/30/2024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EDFE5-B715-AD10-CBB0-8FFAC8CF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30554-0A64-85C1-64F9-648A7B7E0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6DCD-60DE-3B46-B78C-BA317AB74FB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5791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0085-D865-00B8-D3ED-DA5586918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63BD1-0D9F-1044-887F-EB730C40E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C403D-891F-6164-49B1-E827F485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F016-A85C-3546-A292-71AEC718090A}" type="datetimeFigureOut">
              <a:rPr lang="en-VN" smtClean="0"/>
              <a:t>04/30/2024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D1E8E-F348-89D5-44F4-1744BDDD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9501C-D96B-ECC7-FDE7-4B41FA82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6DCD-60DE-3B46-B78C-BA317AB74FB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69583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C65EC-33F6-B9AF-5CF4-2F0070C5B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F1017-FDD9-B3E6-3ED0-F1376AFAB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B0357-C095-33E4-B77B-AF463EA25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F016-A85C-3546-A292-71AEC718090A}" type="datetimeFigureOut">
              <a:rPr lang="en-VN" smtClean="0"/>
              <a:t>04/30/2024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898F8-8F61-3711-5FF4-4431421E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A21F7-C9A5-A051-B6A0-9C154A2F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6DCD-60DE-3B46-B78C-BA317AB74FB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08132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C86EE-A78C-789F-F4E3-6F4D9A0D3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3F6B6-E3A3-2B78-D3F0-10E74DA7E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EDF6D-27C4-B82C-C724-5B70FB910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0BCC7-1659-D180-AF45-80FF43F3D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F016-A85C-3546-A292-71AEC718090A}" type="datetimeFigureOut">
              <a:rPr lang="en-VN" smtClean="0"/>
              <a:t>04/30/2024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4D627-AD50-081D-9016-03D2FEC5F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AAC4A-0849-01CF-75A7-BFD4935E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6DCD-60DE-3B46-B78C-BA317AB74FB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13387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DDB94-05EC-D4BA-D9C1-77B950675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64E04-F2ED-BE28-A580-60DD78BF9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66FB-0A83-C547-808B-8D625A1AB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517F0-1DCF-1477-DDDD-490CE65EA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A9D58-2D56-A46C-6CF4-8BF6FD31F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523071-7CA3-0F69-6A50-653A40542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F016-A85C-3546-A292-71AEC718090A}" type="datetimeFigureOut">
              <a:rPr lang="en-VN" smtClean="0"/>
              <a:t>04/30/2024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3D092C-8BF6-75C6-2282-B867DBAF8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AF2160-E03D-0797-315A-75E42545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6DCD-60DE-3B46-B78C-BA317AB74FB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81261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29D9D-E3F3-F0AD-1E6C-B901E74C4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0437BC-F1A9-7B53-52AD-550F9E8D3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F016-A85C-3546-A292-71AEC718090A}" type="datetimeFigureOut">
              <a:rPr lang="en-VN" smtClean="0"/>
              <a:t>04/30/2024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2C726B-1B6A-D6A2-F635-88B37419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217FF-8522-BA98-72C7-6A6CB10D2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6DCD-60DE-3B46-B78C-BA317AB74FB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41451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D59693-E324-E0FA-A532-B2E3C7CC7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F016-A85C-3546-A292-71AEC718090A}" type="datetimeFigureOut">
              <a:rPr lang="en-VN" smtClean="0"/>
              <a:t>04/30/2024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E5FF03-5DF1-9FB6-C699-9BEF1442F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DBA26-FBB9-501F-B7E9-63D5ADA1A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6DCD-60DE-3B46-B78C-BA317AB74FB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48303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23242-E625-0971-B79A-285B32512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B357D-943C-5789-9F13-A4751E1A5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EBB13-5009-4876-BA6E-B29E344F3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6937C-3D6A-DCD1-C834-8A4A34B60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F016-A85C-3546-A292-71AEC718090A}" type="datetimeFigureOut">
              <a:rPr lang="en-VN" smtClean="0"/>
              <a:t>04/30/2024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6F50AD-9E20-E6EF-E734-6522469A1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F32D7-6B3A-D7E8-5EDA-403DCFBF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6DCD-60DE-3B46-B78C-BA317AB74FB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9096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5D5A7-5EBC-BCE2-2BDD-6B960A155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9B9A9-97F5-311C-B905-FE5D18CD8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F68B0-850C-0B23-84B0-DCD54B04D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95B7-5DF2-4E9C-9087-25C839B01F74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4F32A-D263-AADF-D883-24655917B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9FC78-82D4-938A-1FF3-1B5B63B6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8141-B4D7-445D-B111-B09793DD25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B1A44C-A853-D065-C36A-71A27496BFCA}"/>
              </a:ext>
            </a:extLst>
          </p:cNvPr>
          <p:cNvSpPr txBox="1"/>
          <p:nvPr userDrawn="1"/>
        </p:nvSpPr>
        <p:spPr>
          <a:xfrm>
            <a:off x="531627" y="7385439"/>
            <a:ext cx="69430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giảng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Hương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Zalo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0972.115.126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Link Facebook: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https://www.facebook.com/huongthaoGADT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595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9736-7F1A-257C-999C-3E880579D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D42D41-7AAF-4FED-3556-877F3EB2CD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A3016-A168-736E-6766-BF5DD61F5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1E1D8-B7D0-2C68-E315-BAE5C2285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F016-A85C-3546-A292-71AEC718090A}" type="datetimeFigureOut">
              <a:rPr lang="en-VN" smtClean="0"/>
              <a:t>04/30/2024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56389-C44E-3870-D868-9C7E75B2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0BA26-1AC2-103B-8A17-45DD520C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6DCD-60DE-3B46-B78C-BA317AB74FB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00435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0B57F-659D-5E85-0A37-9D1CDC70C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D58A6-ECC4-DDB4-AFE8-ABD0D0987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7BAFD-4EB3-3C0F-D9DD-66BD60E6C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F016-A85C-3546-A292-71AEC718090A}" type="datetimeFigureOut">
              <a:rPr lang="en-VN" smtClean="0"/>
              <a:t>04/30/2024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F3C89-88FF-2CED-2915-5DC758BF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C55F3-8481-EDD6-19EE-ECAB8A6C8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6DCD-60DE-3B46-B78C-BA317AB74FB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81869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348269-097C-04D7-AF14-4C09FB1E8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27AA5B-2DC5-71B8-F621-D6BECB43B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55467-4FF1-8029-13E9-4FABF3F15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F016-A85C-3546-A292-71AEC718090A}" type="datetimeFigureOut">
              <a:rPr lang="en-VN" smtClean="0"/>
              <a:t>04/30/2024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C860D-73AB-96CC-FF31-50AE29118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E97CD-08CF-14C9-DDB4-F559F6AC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6DCD-60DE-3B46-B78C-BA317AB74FB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0856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24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6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61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0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53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84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D951-C3BB-188F-BB9C-58BCF630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BC00A-1CF4-133C-6B4E-42B9BCD2D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D1496-9DCB-0CCC-6C22-378E5EC6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95B7-5DF2-4E9C-9087-25C839B01F74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E075B-A9D4-9E01-1644-15669E49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6F322-55A9-EA41-9558-0BDD2428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8141-B4D7-445D-B111-B09793DD2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20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42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44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5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1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1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5"/>
          <p:cNvSpPr txBox="1">
            <a:spLocks noGrp="1"/>
          </p:cNvSpPr>
          <p:nvPr>
            <p:ph type="subTitle" idx="1"/>
          </p:nvPr>
        </p:nvSpPr>
        <p:spPr>
          <a:xfrm>
            <a:off x="3778400" y="3746200"/>
            <a:ext cx="4635200" cy="1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5"/>
          <p:cNvSpPr txBox="1">
            <a:spLocks noGrp="1"/>
          </p:cNvSpPr>
          <p:nvPr>
            <p:ph type="title"/>
          </p:nvPr>
        </p:nvSpPr>
        <p:spPr>
          <a:xfrm>
            <a:off x="3778400" y="1579000"/>
            <a:ext cx="4635200" cy="2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4753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79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 userDrawn="1">
  <p:cSld name="Title and body 2">
    <p:bg>
      <p:bgPr>
        <a:noFill/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8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8C96F-4939-82AC-A173-EE2255E89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7D15C-7878-9CD8-3A75-4E3EAAB05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B0093-C9B3-B63F-6648-61E23EB9B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A04D7-64F3-5EA5-F978-43F28C746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95B7-5DF2-4E9C-9087-25C839B01F74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A4E4E-4994-A5CF-00E7-7CE5B3362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D9CA2-410D-A4E2-18BC-7960BE18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8141-B4D7-445D-B111-B09793DD2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8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66AB1-3218-F337-31A8-577F362CF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12574-4F26-F73C-8F5D-B0093EF52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05D90-87F7-5758-CB84-C6BCBC57D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0997F-95BB-84C8-1978-6C89CA83F9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B9366-CEFA-B697-3E79-E97BBB5593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30AA1B-E825-B212-64A7-0A48F9CC4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95B7-5DF2-4E9C-9087-25C839B01F74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0A6BB2-F855-4DB2-0A86-5818DDED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7BFDF7-C851-EE07-08C1-21FDA2B86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8141-B4D7-445D-B111-B09793DD2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8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4D21D-3DCD-BC81-89BD-FDF23ED2F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B1B4C3-E5A9-E04B-2F29-A23D3C6A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95B7-5DF2-4E9C-9087-25C839B01F74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5EA72C-8D31-15E1-FAE0-1248E8878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E4F63-4572-06B8-FA23-77B2345B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8141-B4D7-445D-B111-B09793DD2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1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F849E8-AC77-DF50-DBA5-D32B5A0C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95B7-5DF2-4E9C-9087-25C839B01F74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C80E50-4DBD-AF5A-9A66-0EE357161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9438E-B9D1-3C79-FAF1-40F666CB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8141-B4D7-445D-B111-B09793DD2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4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8D1A5-5D6C-E710-6091-D49BC169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CC77D-4C3A-9B5D-05A2-C63B1EF27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A30FA-35EB-6003-FEB3-2A7A96701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E1E50-04E8-FAFE-5A22-CFF7A9563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95B7-5DF2-4E9C-9087-25C839B01F74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6264E-C422-63A3-0270-6D372193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AF255-0181-100F-EB71-656699EA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8141-B4D7-445D-B111-B09793DD2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6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C1F95-48B5-5029-C9F5-3D9DAEF2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FCD367-59A0-1E39-7480-83B86217B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5BE91-C5B3-467A-4E04-9BAC28FC4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0412B-7ED6-4574-2ACA-2623047B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95B7-5DF2-4E9C-9087-25C839B01F74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EC3D1-792C-3A77-3E41-3A57CF9EB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7CAE4-AB72-F73F-47C9-317EF3C1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8141-B4D7-445D-B111-B09793DD2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3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65E959-05A5-93B6-F4B5-69E62CD9D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819F2-9A2E-5090-63A0-FEE442F2E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AA9F4-0AEC-FC9B-40A3-EB59EFA00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095B7-5DF2-4E9C-9087-25C839B01F74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65409-5DF6-F7F8-CE69-5D65A6D72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2EB8B-BE20-9F94-46DE-701C35D5B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58141-B4D7-445D-B111-B09793DD256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F375E87-2D44-2B69-B7AC-0CEC5A8C034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247" y="-4084378"/>
            <a:ext cx="1516341" cy="1516341"/>
          </a:xfrm>
          <a:prstGeom prst="rect">
            <a:avLst/>
          </a:prstGeom>
        </p:spPr>
      </p:pic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1C553A5-56A0-9E59-AB1E-5E0FFA74F4F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28" y="9525297"/>
            <a:ext cx="1516341" cy="151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01F2E1-4E91-5470-EFDA-4DBB045FD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E927F-3A4B-6912-E329-46C460CD3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EB375-E264-5C96-2AE9-D61D9F4D1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EF016-A85C-3546-A292-71AEC718090A}" type="datetimeFigureOut">
              <a:rPr lang="en-VN" smtClean="0"/>
              <a:t>04/30/2024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66EE7-4E40-C817-5816-2212054DE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98015-266E-E671-7D82-A228B00D4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76DCD-60DE-3B46-B78C-BA317AB74FBE}" type="slidenum">
              <a:rPr lang="en-VN" smtClean="0"/>
              <a:t>‹#›</a:t>
            </a:fld>
            <a:endParaRPr lang="en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195938-B719-4AF6-ACE0-39B0645C3631}"/>
              </a:ext>
            </a:extLst>
          </p:cNvPr>
          <p:cNvSpPr txBox="1"/>
          <p:nvPr userDrawn="1"/>
        </p:nvSpPr>
        <p:spPr>
          <a:xfrm>
            <a:off x="474306" y="-475860"/>
            <a:ext cx="173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 Mỹ</a:t>
            </a:r>
          </a:p>
        </p:txBody>
      </p:sp>
    </p:spTree>
    <p:extLst>
      <p:ext uri="{BB962C8B-B14F-4D97-AF65-F5344CB8AC3E}">
        <p14:creationId xmlns:p14="http://schemas.microsoft.com/office/powerpoint/2010/main" val="108584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印品黑体" panose="00000500000000000000" pitchFamily="2" charset="-122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印品黑体" panose="00000500000000000000" pitchFamily="2" charset="-122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印品黑体" panose="00000500000000000000" pitchFamily="2" charset="-122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36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13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wearing graduation caps and gowns&#10;&#10;Description automatically generated">
            <a:extLst>
              <a:ext uri="{FF2B5EF4-FFF2-40B4-BE49-F238E27FC236}">
                <a16:creationId xmlns:a16="http://schemas.microsoft.com/office/drawing/2014/main" id="{41142F23-8CA0-8C57-0E64-9544C8214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C92C84-C686-29A7-2D6A-26095681F869}"/>
              </a:ext>
            </a:extLst>
          </p:cNvPr>
          <p:cNvSpPr txBox="1"/>
          <p:nvPr/>
        </p:nvSpPr>
        <p:spPr>
          <a:xfrm>
            <a:off x="4029381" y="1910184"/>
            <a:ext cx="4927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b="1" dirty="0">
                <a:latin typeface="#9Slide05 Kathya" panose="02000000000000000000" pitchFamily="2" charset="77"/>
              </a:rPr>
              <a:t>Cô </a:t>
            </a:r>
            <a:r>
              <a:rPr lang="en-US" sz="3600" b="1" dirty="0" err="1">
                <a:latin typeface="#9Slide05 Kathya" panose="02000000000000000000" pitchFamily="2" charset="77"/>
              </a:rPr>
              <a:t>Hương</a:t>
            </a:r>
            <a:r>
              <a:rPr lang="en-US" sz="3600" b="1" dirty="0">
                <a:latin typeface="#9Slide05 Kathya" panose="02000000000000000000" pitchFamily="2" charset="77"/>
              </a:rPr>
              <a:t> </a:t>
            </a:r>
            <a:r>
              <a:rPr lang="en-US" sz="3600" b="1" dirty="0" err="1">
                <a:latin typeface="#9Slide05 Kathya" panose="02000000000000000000" pitchFamily="2" charset="77"/>
              </a:rPr>
              <a:t>Thảo</a:t>
            </a:r>
            <a:r>
              <a:rPr lang="en-US" sz="3600" b="1" dirty="0">
                <a:latin typeface="#9Slide05 Kathya" panose="02000000000000000000" pitchFamily="2" charset="77"/>
              </a:rPr>
              <a:t> </a:t>
            </a:r>
            <a:r>
              <a:rPr lang="en-VN" sz="3600" b="1" dirty="0">
                <a:latin typeface="#9Slide05 Kathya" panose="02000000000000000000" pitchFamily="2" charset="77"/>
              </a:rPr>
              <a:t>khen ngợi con!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494BA4-ACE6-03FA-CAE0-C7178FEA8F5D}"/>
              </a:ext>
            </a:extLst>
          </p:cNvPr>
          <p:cNvSpPr txBox="1"/>
          <p:nvPr/>
        </p:nvSpPr>
        <p:spPr>
          <a:xfrm>
            <a:off x="1962150" y="2637065"/>
            <a:ext cx="95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Pattaya" panose="00000500000000000000" pitchFamily="2" charset="-34"/>
                <a:cs typeface="Pattaya" panose="00000500000000000000" pitchFamily="2" charset="-34"/>
              </a:rPr>
              <a:t>Trong _____________________vừa qua con đã đạt thành tích: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A64652-18EA-0CCE-1E17-6CCDD7070E71}"/>
              </a:ext>
            </a:extLst>
          </p:cNvPr>
          <p:cNvSpPr txBox="1"/>
          <p:nvPr/>
        </p:nvSpPr>
        <p:spPr>
          <a:xfrm>
            <a:off x="1162049" y="3202790"/>
            <a:ext cx="95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Pattaya" panose="00000500000000000000" pitchFamily="2" charset="-34"/>
                <a:cs typeface="Pattaya" panose="00000500000000000000" pitchFamily="2" charset="-34"/>
              </a:rPr>
              <a:t>______________________________________________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86FC27-772F-0BA6-7E48-4DBF31C2C172}"/>
              </a:ext>
            </a:extLst>
          </p:cNvPr>
          <p:cNvSpPr txBox="1"/>
          <p:nvPr/>
        </p:nvSpPr>
        <p:spPr>
          <a:xfrm>
            <a:off x="1924050" y="3799115"/>
            <a:ext cx="9248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niềm</a:t>
            </a:r>
            <a:r>
              <a:rPr lang="en-US" sz="2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hào</a:t>
            </a:r>
            <a:r>
              <a:rPr lang="en-US" sz="2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bố</a:t>
            </a:r>
            <a:r>
              <a:rPr lang="en-US" sz="2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mẹ</a:t>
            </a:r>
            <a:r>
              <a:rPr lang="en-US" sz="2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thầy</a:t>
            </a:r>
            <a:r>
              <a:rPr lang="en-US" sz="2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tin </a:t>
            </a:r>
            <a:r>
              <a:rPr lang="en-US" sz="2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cố</a:t>
            </a:r>
            <a:r>
              <a:rPr lang="en-US" sz="2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gắng</a:t>
            </a:r>
            <a:r>
              <a:rPr lang="en-US" sz="2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nữa</a:t>
            </a:r>
            <a:r>
              <a:rPr lang="en-US" sz="2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nhé</a:t>
            </a:r>
            <a:r>
              <a:rPr lang="en-US" sz="2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!</a:t>
            </a:r>
            <a:endParaRPr lang="en-VN" sz="28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19F5383F-A08F-4DA5-241B-FFD04C06ADF7}"/>
              </a:ext>
            </a:extLst>
          </p:cNvPr>
          <p:cNvSpPr/>
          <p:nvPr/>
        </p:nvSpPr>
        <p:spPr>
          <a:xfrm>
            <a:off x="8153401" y="0"/>
            <a:ext cx="1562100" cy="1657350"/>
          </a:xfrm>
          <a:custGeom>
            <a:avLst/>
            <a:gdLst/>
            <a:ahLst/>
            <a:cxnLst/>
            <a:rect l="l" t="t" r="r" b="b"/>
            <a:pathLst>
              <a:path w="7715250" h="8229600">
                <a:moveTo>
                  <a:pt x="0" y="0"/>
                </a:moveTo>
                <a:lnTo>
                  <a:pt x="7715250" y="0"/>
                </a:lnTo>
                <a:lnTo>
                  <a:pt x="771525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EBF31537-B2C2-0892-8C0F-899612C014FE}"/>
              </a:ext>
            </a:extLst>
          </p:cNvPr>
          <p:cNvSpPr/>
          <p:nvPr/>
        </p:nvSpPr>
        <p:spPr>
          <a:xfrm flipH="1">
            <a:off x="2219325" y="0"/>
            <a:ext cx="1666876" cy="1657350"/>
          </a:xfrm>
          <a:custGeom>
            <a:avLst/>
            <a:gdLst/>
            <a:ahLst/>
            <a:cxnLst/>
            <a:rect l="l" t="t" r="r" b="b"/>
            <a:pathLst>
              <a:path w="7715250" h="8229600">
                <a:moveTo>
                  <a:pt x="0" y="0"/>
                </a:moveTo>
                <a:lnTo>
                  <a:pt x="7715250" y="0"/>
                </a:lnTo>
                <a:lnTo>
                  <a:pt x="771525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5A13E5-801F-6874-1ED0-3612BF198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4283" y="-270221"/>
            <a:ext cx="4505334" cy="2121592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04A4F4CD-CD81-EEAA-ED4C-4DADC212517A}"/>
              </a:ext>
            </a:extLst>
          </p:cNvPr>
          <p:cNvSpPr/>
          <p:nvPr/>
        </p:nvSpPr>
        <p:spPr>
          <a:xfrm>
            <a:off x="513122" y="0"/>
            <a:ext cx="1828800" cy="2533650"/>
          </a:xfrm>
          <a:custGeom>
            <a:avLst/>
            <a:gdLst/>
            <a:ahLst/>
            <a:cxnLst/>
            <a:rect l="l" t="t" r="r" b="b"/>
            <a:pathLst>
              <a:path w="5668137" h="8229600">
                <a:moveTo>
                  <a:pt x="0" y="0"/>
                </a:moveTo>
                <a:lnTo>
                  <a:pt x="5668137" y="0"/>
                </a:lnTo>
                <a:lnTo>
                  <a:pt x="566813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79861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ular frame with pink border&#10;&#10;Description automatically generated">
            <a:extLst>
              <a:ext uri="{FF2B5EF4-FFF2-40B4-BE49-F238E27FC236}">
                <a16:creationId xmlns:a16="http://schemas.microsoft.com/office/drawing/2014/main" id="{C8426700-9056-B3B2-A6BE-3C589DE0F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7EEC2A-1542-2317-63C6-9D72226C3C10}"/>
              </a:ext>
            </a:extLst>
          </p:cNvPr>
          <p:cNvSpPr txBox="1"/>
          <p:nvPr/>
        </p:nvSpPr>
        <p:spPr>
          <a:xfrm>
            <a:off x="4391023" y="2445735"/>
            <a:ext cx="8543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#9Slide05 Kathya" panose="02000000000000000000" pitchFamily="2" charset="77"/>
              </a:rPr>
              <a:t>Cô </a:t>
            </a:r>
            <a:r>
              <a:rPr lang="en-US" sz="3200" b="1" dirty="0" err="1">
                <a:latin typeface="#9Slide05 Kathya" panose="02000000000000000000" pitchFamily="2" charset="77"/>
              </a:rPr>
              <a:t>Hương</a:t>
            </a:r>
            <a:r>
              <a:rPr lang="en-US" sz="3200" b="1" dirty="0">
                <a:latin typeface="#9Slide05 Kathya" panose="02000000000000000000" pitchFamily="2" charset="77"/>
              </a:rPr>
              <a:t> </a:t>
            </a:r>
            <a:r>
              <a:rPr lang="en-US" sz="3200" b="1" dirty="0" err="1">
                <a:latin typeface="#9Slide05 Kathya" panose="02000000000000000000" pitchFamily="2" charset="77"/>
              </a:rPr>
              <a:t>Thảo</a:t>
            </a:r>
            <a:r>
              <a:rPr lang="en-US" sz="3200" b="1" dirty="0">
                <a:latin typeface="#9Slide05 Kathya" panose="02000000000000000000" pitchFamily="2" charset="77"/>
              </a:rPr>
              <a:t> </a:t>
            </a:r>
            <a:r>
              <a:rPr lang="en-VN" sz="3200" b="1" dirty="0">
                <a:latin typeface="#9Slide05 Kathya" panose="02000000000000000000" pitchFamily="2" charset="77"/>
              </a:rPr>
              <a:t>khen ngợi con!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512BA-49B0-0160-C0AD-8DDEA2DD1B57}"/>
              </a:ext>
            </a:extLst>
          </p:cNvPr>
          <p:cNvSpPr txBox="1"/>
          <p:nvPr/>
        </p:nvSpPr>
        <p:spPr>
          <a:xfrm>
            <a:off x="2028825" y="3103790"/>
            <a:ext cx="9511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latin typeface="#9Slide05 Kathya" panose="02000000000000000000" pitchFamily="2" charset="77"/>
              </a:rPr>
              <a:t>Trong _____________________vừa qua con đã đạt thành tích: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391492-2FAE-25D6-3B17-0CBC0DB98EE6}"/>
              </a:ext>
            </a:extLst>
          </p:cNvPr>
          <p:cNvSpPr txBox="1"/>
          <p:nvPr/>
        </p:nvSpPr>
        <p:spPr>
          <a:xfrm>
            <a:off x="1228724" y="3669515"/>
            <a:ext cx="9511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#9Slide05 Kathya" panose="02000000000000000000" pitchFamily="2" charset="77"/>
              </a:rPr>
              <a:t>______________________________________________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04C051-0ABB-8214-5952-54E98A8910F0}"/>
              </a:ext>
            </a:extLst>
          </p:cNvPr>
          <p:cNvSpPr txBox="1"/>
          <p:nvPr/>
        </p:nvSpPr>
        <p:spPr>
          <a:xfrm>
            <a:off x="1861457" y="4279945"/>
            <a:ext cx="8954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#9Slide05 Kathya" panose="02000000000000000000" pitchFamily="2" charset="77"/>
              </a:rPr>
              <a:t>Con </a:t>
            </a:r>
            <a:r>
              <a:rPr lang="en-US" sz="36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#9Slide05 Kathya" panose="02000000000000000000" pitchFamily="2" charset="77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niềm</a:t>
            </a:r>
            <a:r>
              <a:rPr lang="en-US" sz="3600" dirty="0">
                <a:solidFill>
                  <a:srgbClr val="FF0000"/>
                </a:solidFill>
                <a:latin typeface="#9Slide05 Kathya" panose="02000000000000000000" pitchFamily="2" charset="77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tự</a:t>
            </a:r>
            <a:r>
              <a:rPr lang="en-US" sz="3600" dirty="0">
                <a:solidFill>
                  <a:srgbClr val="FF0000"/>
                </a:solidFill>
                <a:latin typeface="#9Slide05 Kathya" panose="02000000000000000000" pitchFamily="2" charset="77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hào</a:t>
            </a:r>
            <a:r>
              <a:rPr lang="en-US" sz="3600" dirty="0">
                <a:solidFill>
                  <a:srgbClr val="FF0000"/>
                </a:solidFill>
                <a:latin typeface="#9Slide05 Kathya" panose="02000000000000000000" pitchFamily="2" charset="77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#9Slide05 Kathya" panose="02000000000000000000" pitchFamily="2" charset="77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#9Slide05 Kathya" panose="02000000000000000000" pitchFamily="2" charset="77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#9Slide05 Kathya" panose="02000000000000000000" pitchFamily="2" charset="77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#9Slide05 Kathya" panose="02000000000000000000" pitchFamily="2" charset="77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thầy</a:t>
            </a:r>
            <a:r>
              <a:rPr lang="en-US" sz="3600" dirty="0">
                <a:solidFill>
                  <a:srgbClr val="FF0000"/>
                </a:solidFill>
                <a:latin typeface="#9Slide05 Kathya" panose="02000000000000000000" pitchFamily="2" charset="77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cô</a:t>
            </a:r>
            <a:r>
              <a:rPr lang="en-US" sz="3600" dirty="0">
                <a:solidFill>
                  <a:srgbClr val="FF0000"/>
                </a:solidFill>
                <a:latin typeface="#9Slide05 Kathya" panose="02000000000000000000" pitchFamily="2" charset="77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#9Slide05 Kathya" panose="02000000000000000000" pitchFamily="2" charset="77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tự</a:t>
            </a:r>
            <a:r>
              <a:rPr lang="en-US" sz="3600" dirty="0">
                <a:solidFill>
                  <a:srgbClr val="FF0000"/>
                </a:solidFill>
                <a:latin typeface="#9Slide05 Kathya" panose="02000000000000000000" pitchFamily="2" charset="77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#9Slide05 Kathya" panose="02000000000000000000" pitchFamily="2" charset="77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cố</a:t>
            </a:r>
            <a:r>
              <a:rPr lang="en-US" sz="3600" dirty="0">
                <a:solidFill>
                  <a:srgbClr val="FF0000"/>
                </a:solidFill>
                <a:latin typeface="#9Slide05 Kathya" panose="02000000000000000000" pitchFamily="2" charset="77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gắng</a:t>
            </a:r>
            <a:r>
              <a:rPr lang="en-US" sz="3600" dirty="0">
                <a:solidFill>
                  <a:srgbClr val="FF0000"/>
                </a:solidFill>
                <a:latin typeface="#9Slide05 Kathya" panose="02000000000000000000" pitchFamily="2" charset="77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phát</a:t>
            </a:r>
            <a:r>
              <a:rPr lang="en-US" sz="3600" dirty="0">
                <a:solidFill>
                  <a:srgbClr val="FF0000"/>
                </a:solidFill>
                <a:latin typeface="#9Slide05 Kathya" panose="02000000000000000000" pitchFamily="2" charset="77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huy</a:t>
            </a:r>
            <a:r>
              <a:rPr lang="en-US" sz="3600" dirty="0">
                <a:solidFill>
                  <a:srgbClr val="FF0000"/>
                </a:solidFill>
                <a:latin typeface="#9Slide05 Kathya" panose="02000000000000000000" pitchFamily="2" charset="77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hơn</a:t>
            </a:r>
            <a:r>
              <a:rPr lang="en-US" sz="3600" dirty="0">
                <a:solidFill>
                  <a:srgbClr val="FF0000"/>
                </a:solidFill>
                <a:latin typeface="#9Slide05 Kathya" panose="02000000000000000000" pitchFamily="2" charset="77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nữa</a:t>
            </a:r>
            <a:r>
              <a:rPr lang="en-US" sz="3600" dirty="0">
                <a:solidFill>
                  <a:srgbClr val="FF0000"/>
                </a:solidFill>
                <a:latin typeface="#9Slide05 Kathya" panose="02000000000000000000" pitchFamily="2" charset="77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nhé</a:t>
            </a:r>
            <a:r>
              <a:rPr lang="en-US" sz="3600" dirty="0">
                <a:solidFill>
                  <a:srgbClr val="FF0000"/>
                </a:solidFill>
                <a:latin typeface="#9Slide05 Kathya" panose="02000000000000000000" pitchFamily="2" charset="77"/>
              </a:rPr>
              <a:t>! </a:t>
            </a:r>
            <a:endParaRPr lang="en-VN" sz="3600" dirty="0">
              <a:solidFill>
                <a:srgbClr val="FF0000"/>
              </a:solidFill>
              <a:latin typeface="#9Slide05 Kathya" panose="02000000000000000000" pitchFamily="2" charset="77"/>
            </a:endParaRPr>
          </a:p>
        </p:txBody>
      </p:sp>
      <p:sp>
        <p:nvSpPr>
          <p:cNvPr id="14" name="Freeform 2">
            <a:extLst>
              <a:ext uri="{FF2B5EF4-FFF2-40B4-BE49-F238E27FC236}">
                <a16:creationId xmlns:a16="http://schemas.microsoft.com/office/drawing/2014/main" id="{6E1B9DF4-A54A-8B44-D063-E6519B2E37A9}"/>
              </a:ext>
            </a:extLst>
          </p:cNvPr>
          <p:cNvSpPr/>
          <p:nvPr/>
        </p:nvSpPr>
        <p:spPr>
          <a:xfrm>
            <a:off x="857251" y="285750"/>
            <a:ext cx="1828800" cy="2533650"/>
          </a:xfrm>
          <a:custGeom>
            <a:avLst/>
            <a:gdLst/>
            <a:ahLst/>
            <a:cxnLst/>
            <a:rect l="l" t="t" r="r" b="b"/>
            <a:pathLst>
              <a:path w="5668137" h="8229600">
                <a:moveTo>
                  <a:pt x="0" y="0"/>
                </a:moveTo>
                <a:lnTo>
                  <a:pt x="5668137" y="0"/>
                </a:lnTo>
                <a:lnTo>
                  <a:pt x="566813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562D48-331C-842A-4C27-B8EA75204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583" y="167929"/>
            <a:ext cx="4505334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rectangle with a white background&#10;&#10;Description automatically generated">
            <a:extLst>
              <a:ext uri="{FF2B5EF4-FFF2-40B4-BE49-F238E27FC236}">
                <a16:creationId xmlns:a16="http://schemas.microsoft.com/office/drawing/2014/main" id="{8182220A-094D-5348-2A00-C25574D49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C606F6-7E30-EAAC-22B8-75F0CAE69BE2}"/>
              </a:ext>
            </a:extLst>
          </p:cNvPr>
          <p:cNvSpPr txBox="1"/>
          <p:nvPr/>
        </p:nvSpPr>
        <p:spPr>
          <a:xfrm>
            <a:off x="4333873" y="2579085"/>
            <a:ext cx="9511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#9Slide05 Kathya" panose="02000000000000000000" pitchFamily="2" charset="77"/>
              </a:rPr>
              <a:t>Cô </a:t>
            </a:r>
            <a:r>
              <a:rPr lang="en-US" sz="3200" b="1" dirty="0" err="1">
                <a:latin typeface="#9Slide05 Kathya" panose="02000000000000000000" pitchFamily="2" charset="77"/>
              </a:rPr>
              <a:t>Hương</a:t>
            </a:r>
            <a:r>
              <a:rPr lang="en-US" sz="3200" b="1" dirty="0">
                <a:latin typeface="#9Slide05 Kathya" panose="02000000000000000000" pitchFamily="2" charset="77"/>
              </a:rPr>
              <a:t> </a:t>
            </a:r>
            <a:r>
              <a:rPr lang="en-US" sz="3200" b="1" dirty="0" err="1">
                <a:latin typeface="#9Slide05 Kathya" panose="02000000000000000000" pitchFamily="2" charset="77"/>
              </a:rPr>
              <a:t>Thảo</a:t>
            </a:r>
            <a:r>
              <a:rPr lang="en-US" sz="3200" b="1" dirty="0">
                <a:latin typeface="#9Slide05 Kathya" panose="02000000000000000000" pitchFamily="2" charset="77"/>
              </a:rPr>
              <a:t> </a:t>
            </a:r>
            <a:r>
              <a:rPr lang="en-VN" sz="3200" b="1" dirty="0">
                <a:latin typeface="#9Slide05 Kathya" panose="02000000000000000000" pitchFamily="2" charset="77"/>
              </a:rPr>
              <a:t>khen ngợi con!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325580-8D7C-50C0-6D8F-02AA29477D46}"/>
              </a:ext>
            </a:extLst>
          </p:cNvPr>
          <p:cNvSpPr txBox="1"/>
          <p:nvPr/>
        </p:nvSpPr>
        <p:spPr>
          <a:xfrm>
            <a:off x="1971675" y="3237140"/>
            <a:ext cx="95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UTM Duepuntozero" panose="02040603050506020204" pitchFamily="18" charset="0"/>
              </a:rPr>
              <a:t>Trong _____________________vừa qua con đã đạt thành tích: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9A52CF-7FB7-C2F0-8E21-2929888C09D9}"/>
              </a:ext>
            </a:extLst>
          </p:cNvPr>
          <p:cNvSpPr txBox="1"/>
          <p:nvPr/>
        </p:nvSpPr>
        <p:spPr>
          <a:xfrm>
            <a:off x="1790699" y="3745715"/>
            <a:ext cx="95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UTM Duepuntozero" panose="02040603050506020204" pitchFamily="18" charset="0"/>
              </a:rPr>
              <a:t>______________________________________________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AA230-4D31-3ACB-A31D-DB17BE680476}"/>
              </a:ext>
            </a:extLst>
          </p:cNvPr>
          <p:cNvSpPr txBox="1"/>
          <p:nvPr/>
        </p:nvSpPr>
        <p:spPr>
          <a:xfrm>
            <a:off x="2400300" y="4356145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solidFill>
                  <a:srgbClr val="FF0000"/>
                </a:solidFill>
                <a:latin typeface="UTM Duepuntozero" panose="02040603050506020204" pitchFamily="18" charset="0"/>
              </a:rPr>
              <a:t>Con là niềm tự hào của bố mẹ và thầy cô. Hãy tự tin và cố gắng phát huy nhé!</a:t>
            </a: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43E2CB2B-F16A-3D5E-ED1A-E57C367CFD99}"/>
              </a:ext>
            </a:extLst>
          </p:cNvPr>
          <p:cNvSpPr/>
          <p:nvPr/>
        </p:nvSpPr>
        <p:spPr>
          <a:xfrm>
            <a:off x="5838825" y="4829176"/>
            <a:ext cx="2000250" cy="2028824"/>
          </a:xfrm>
          <a:custGeom>
            <a:avLst/>
            <a:gdLst/>
            <a:ahLst/>
            <a:cxnLst/>
            <a:rect l="l" t="t" r="r" b="b"/>
            <a:pathLst>
              <a:path w="7632954" h="8229600">
                <a:moveTo>
                  <a:pt x="0" y="0"/>
                </a:moveTo>
                <a:lnTo>
                  <a:pt x="7632954" y="0"/>
                </a:lnTo>
                <a:lnTo>
                  <a:pt x="763295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9EE7EE-050D-FA25-5F3C-BE3AC8E94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3220" y="177828"/>
            <a:ext cx="4980864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87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character holding a paper&#10;&#10;Description automatically generated">
            <a:extLst>
              <a:ext uri="{FF2B5EF4-FFF2-40B4-BE49-F238E27FC236}">
                <a16:creationId xmlns:a16="http://schemas.microsoft.com/office/drawing/2014/main" id="{241DB390-AC9B-7558-6415-DDC4C5403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08B664-9154-A2BD-5602-C8704EAA3A8F}"/>
              </a:ext>
            </a:extLst>
          </p:cNvPr>
          <p:cNvSpPr txBox="1"/>
          <p:nvPr/>
        </p:nvSpPr>
        <p:spPr>
          <a:xfrm>
            <a:off x="4200523" y="3312510"/>
            <a:ext cx="9511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latin typeface="#9Slide05 Kathya" panose="02000000000000000000" pitchFamily="2" charset="77"/>
              </a:rPr>
              <a:t>Cô </a:t>
            </a:r>
            <a:r>
              <a:rPr lang="en-US" sz="3200" dirty="0">
                <a:latin typeface="#9Slide05 Kathya" panose="02000000000000000000" pitchFamily="2" charset="77"/>
              </a:rPr>
              <a:t>………….</a:t>
            </a:r>
            <a:r>
              <a:rPr lang="en-VN" sz="3200" dirty="0">
                <a:latin typeface="#9Slide05 Kathya" panose="02000000000000000000" pitchFamily="2" charset="77"/>
              </a:rPr>
              <a:t> khen ngợi con!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692E14-8044-3ACC-6595-9AE4A6A29908}"/>
              </a:ext>
            </a:extLst>
          </p:cNvPr>
          <p:cNvSpPr txBox="1"/>
          <p:nvPr/>
        </p:nvSpPr>
        <p:spPr>
          <a:xfrm>
            <a:off x="1857375" y="3941990"/>
            <a:ext cx="9511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latin typeface="#9Slide05 Kathya" panose="02000000000000000000" pitchFamily="2" charset="77"/>
              </a:rPr>
              <a:t>Trong _____________________vừa qua con đã đạt thành tích: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20855C-020E-CF25-8692-D0292CB80604}"/>
              </a:ext>
            </a:extLst>
          </p:cNvPr>
          <p:cNvSpPr txBox="1"/>
          <p:nvPr/>
        </p:nvSpPr>
        <p:spPr>
          <a:xfrm>
            <a:off x="1038224" y="4536290"/>
            <a:ext cx="9511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#9Slide05 Kathya" panose="02000000000000000000" pitchFamily="2" charset="77"/>
              </a:rPr>
              <a:t>______________________________________________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65B495-3836-D0FA-D037-633323550FF5}"/>
              </a:ext>
            </a:extLst>
          </p:cNvPr>
          <p:cNvSpPr txBox="1"/>
          <p:nvPr/>
        </p:nvSpPr>
        <p:spPr>
          <a:xfrm>
            <a:off x="1956707" y="5032420"/>
            <a:ext cx="7044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600" dirty="0">
                <a:solidFill>
                  <a:srgbClr val="FF0000"/>
                </a:solidFill>
                <a:latin typeface="#9Slide05 Kathya" panose="02000000000000000000" pitchFamily="2" charset="77"/>
              </a:rPr>
              <a:t>Con là niềm tự hào của bố mẹ và thầy cô. Hãy tự tin và cố gắng phát huy nhé!</a:t>
            </a: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89DEE654-4042-890E-E44B-BFF6F7FCB8F2}"/>
              </a:ext>
            </a:extLst>
          </p:cNvPr>
          <p:cNvSpPr/>
          <p:nvPr/>
        </p:nvSpPr>
        <p:spPr>
          <a:xfrm>
            <a:off x="498618" y="0"/>
            <a:ext cx="1497330" cy="1628775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5455FE-F373-90AF-FEF3-2574FC92B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985" y="1283608"/>
            <a:ext cx="4505334" cy="2127688"/>
          </a:xfrm>
          <a:prstGeom prst="rect">
            <a:avLst/>
          </a:prstGeom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802B1385-0449-A258-F6FF-58B0B5DE772B}"/>
              </a:ext>
            </a:extLst>
          </p:cNvPr>
          <p:cNvSpPr/>
          <p:nvPr/>
        </p:nvSpPr>
        <p:spPr>
          <a:xfrm>
            <a:off x="10271882" y="88490"/>
            <a:ext cx="1497330" cy="1628775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14657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 children holding up their hands&#10;&#10;Description automatically generated">
            <a:extLst>
              <a:ext uri="{FF2B5EF4-FFF2-40B4-BE49-F238E27FC236}">
                <a16:creationId xmlns:a16="http://schemas.microsoft.com/office/drawing/2014/main" id="{F5BBA93C-8B16-34FA-3B4E-4C21F7DD1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DBCFC2-DC73-F45D-13CC-FB03F0A6F3C9}"/>
              </a:ext>
            </a:extLst>
          </p:cNvPr>
          <p:cNvSpPr txBox="1"/>
          <p:nvPr/>
        </p:nvSpPr>
        <p:spPr>
          <a:xfrm>
            <a:off x="4410073" y="1397985"/>
            <a:ext cx="9511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#9Slide05 Kathya" panose="02000000000000000000" pitchFamily="2" charset="77"/>
              </a:rPr>
              <a:t>Cô </a:t>
            </a:r>
            <a:r>
              <a:rPr lang="en-US" sz="3200" b="1" dirty="0" err="1">
                <a:latin typeface="#9Slide05 Kathya" panose="02000000000000000000" pitchFamily="2" charset="77"/>
              </a:rPr>
              <a:t>Hương</a:t>
            </a:r>
            <a:r>
              <a:rPr lang="en-US" sz="3200" b="1" dirty="0">
                <a:latin typeface="#9Slide05 Kathya" panose="02000000000000000000" pitchFamily="2" charset="77"/>
              </a:rPr>
              <a:t> </a:t>
            </a:r>
            <a:r>
              <a:rPr lang="en-US" sz="3200" b="1" dirty="0" err="1">
                <a:latin typeface="#9Slide05 Kathya" panose="02000000000000000000" pitchFamily="2" charset="77"/>
              </a:rPr>
              <a:t>Thảo</a:t>
            </a:r>
            <a:r>
              <a:rPr lang="en-US" sz="3200" b="1" dirty="0">
                <a:latin typeface="#9Slide05 Kathya" panose="02000000000000000000" pitchFamily="2" charset="77"/>
              </a:rPr>
              <a:t> </a:t>
            </a:r>
            <a:r>
              <a:rPr lang="en-VN" sz="3200" b="1" dirty="0">
                <a:latin typeface="#9Slide05 Kathya" panose="02000000000000000000" pitchFamily="2" charset="77"/>
              </a:rPr>
              <a:t>khen ngợi con!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781736-F8B0-F6A0-5243-92A337447787}"/>
              </a:ext>
            </a:extLst>
          </p:cNvPr>
          <p:cNvSpPr txBox="1"/>
          <p:nvPr/>
        </p:nvSpPr>
        <p:spPr>
          <a:xfrm>
            <a:off x="2047875" y="2056040"/>
            <a:ext cx="9511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latin typeface="#9Slide05 Kathya" panose="02000000000000000000" pitchFamily="2" charset="77"/>
              </a:rPr>
              <a:t>Trong _____________________vừa qua con đã đạt thành tích: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817A25-76A5-C365-061B-35221D80CEA0}"/>
              </a:ext>
            </a:extLst>
          </p:cNvPr>
          <p:cNvSpPr txBox="1"/>
          <p:nvPr/>
        </p:nvSpPr>
        <p:spPr>
          <a:xfrm>
            <a:off x="1247774" y="2621765"/>
            <a:ext cx="9511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#9Slide05 Kathya" panose="02000000000000000000" pitchFamily="2" charset="77"/>
              </a:rPr>
              <a:t>______________________________________________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E401B8-74E1-E07C-EC06-9EA02C92E24C}"/>
              </a:ext>
            </a:extLst>
          </p:cNvPr>
          <p:cNvSpPr txBox="1"/>
          <p:nvPr/>
        </p:nvSpPr>
        <p:spPr>
          <a:xfrm>
            <a:off x="1880507" y="3232195"/>
            <a:ext cx="95113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  <a:latin typeface="#9Slide05 Kathya" panose="02000000000000000000" pitchFamily="2" charset="77"/>
              </a:rPr>
              <a:t>Con là niềm tự hào của bố mẹ và thầy cô. Hãy tự tin và cố gắng phát huy nhé!</a:t>
            </a: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D0CE17E5-A8C5-70DB-9CA9-70F18BD49C55}"/>
              </a:ext>
            </a:extLst>
          </p:cNvPr>
          <p:cNvSpPr/>
          <p:nvPr/>
        </p:nvSpPr>
        <p:spPr>
          <a:xfrm>
            <a:off x="0" y="-66676"/>
            <a:ext cx="1971675" cy="2828925"/>
          </a:xfrm>
          <a:custGeom>
            <a:avLst/>
            <a:gdLst/>
            <a:ahLst/>
            <a:cxnLst/>
            <a:rect l="l" t="t" r="r" b="b"/>
            <a:pathLst>
              <a:path w="5668137" h="8229600">
                <a:moveTo>
                  <a:pt x="0" y="0"/>
                </a:moveTo>
                <a:lnTo>
                  <a:pt x="5668137" y="0"/>
                </a:lnTo>
                <a:lnTo>
                  <a:pt x="566813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0EFCBD-40AD-D2B0-C604-743477335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649" y="-807615"/>
            <a:ext cx="4505334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81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rame with objects on it&#10;&#10;Description automatically generated">
            <a:extLst>
              <a:ext uri="{FF2B5EF4-FFF2-40B4-BE49-F238E27FC236}">
                <a16:creationId xmlns:a16="http://schemas.microsoft.com/office/drawing/2014/main" id="{D9A767E4-C991-DA6E-473F-022131918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72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CDAF-1BC2-3FB5-93E0-D9E72E39CF39}"/>
              </a:ext>
            </a:extLst>
          </p:cNvPr>
          <p:cNvSpPr txBox="1"/>
          <p:nvPr/>
        </p:nvSpPr>
        <p:spPr>
          <a:xfrm>
            <a:off x="4419598" y="2179035"/>
            <a:ext cx="9511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latin typeface="#9Slide05 Kathya" panose="02000000000000000000" pitchFamily="2" charset="77"/>
              </a:rPr>
              <a:t>Cô </a:t>
            </a:r>
            <a:r>
              <a:rPr lang="en-US" sz="3200" dirty="0">
                <a:latin typeface="#9Slide05 Kathya" panose="02000000000000000000" pitchFamily="2" charset="77"/>
              </a:rPr>
              <a:t>………….</a:t>
            </a:r>
            <a:r>
              <a:rPr lang="en-VN" sz="3200" dirty="0">
                <a:latin typeface="#9Slide05 Kathya" panose="02000000000000000000" pitchFamily="2" charset="77"/>
              </a:rPr>
              <a:t> khen ngợi con!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03857-8786-F96D-C996-6EC5E350CA0E}"/>
              </a:ext>
            </a:extLst>
          </p:cNvPr>
          <p:cNvSpPr txBox="1"/>
          <p:nvPr/>
        </p:nvSpPr>
        <p:spPr>
          <a:xfrm>
            <a:off x="2076450" y="2808515"/>
            <a:ext cx="9511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latin typeface="#9Slide05 Kathya" panose="02000000000000000000" pitchFamily="2" charset="77"/>
              </a:rPr>
              <a:t>Trong _____________________vừa qua con đã đạt thành tích: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D954FD-05FC-1657-FCA9-294A353CD4C2}"/>
              </a:ext>
            </a:extLst>
          </p:cNvPr>
          <p:cNvSpPr txBox="1"/>
          <p:nvPr/>
        </p:nvSpPr>
        <p:spPr>
          <a:xfrm>
            <a:off x="1257299" y="3402815"/>
            <a:ext cx="9511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#9Slide05 Kathya" panose="02000000000000000000" pitchFamily="2" charset="77"/>
              </a:rPr>
              <a:t>______________________________________________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DAE15-BFCA-BA89-EBBC-4924C0F8B832}"/>
              </a:ext>
            </a:extLst>
          </p:cNvPr>
          <p:cNvSpPr txBox="1"/>
          <p:nvPr/>
        </p:nvSpPr>
        <p:spPr>
          <a:xfrm>
            <a:off x="2051958" y="3984670"/>
            <a:ext cx="7854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200" dirty="0">
                <a:solidFill>
                  <a:srgbClr val="FF0000"/>
                </a:solidFill>
                <a:latin typeface="#9Slide05 Kathya" panose="02000000000000000000" pitchFamily="2" charset="77"/>
              </a:rPr>
              <a:t>Con là niềm tự hào của bố mẹ và thầy cô. Hãy tự tin và cố gắng phát huy nhé!</a:t>
            </a:r>
          </a:p>
        </p:txBody>
      </p:sp>
    </p:spTree>
    <p:extLst>
      <p:ext uri="{BB962C8B-B14F-4D97-AF65-F5344CB8AC3E}">
        <p14:creationId xmlns:p14="http://schemas.microsoft.com/office/powerpoint/2010/main" val="3959572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kids in front of a school&#10;&#10;Description automatically generated">
            <a:extLst>
              <a:ext uri="{FF2B5EF4-FFF2-40B4-BE49-F238E27FC236}">
                <a16:creationId xmlns:a16="http://schemas.microsoft.com/office/drawing/2014/main" id="{BD4CC297-822C-514F-8313-CDA6ADCAE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C32757-29D5-11AC-FFC0-88722011CBD2}"/>
              </a:ext>
            </a:extLst>
          </p:cNvPr>
          <p:cNvSpPr/>
          <p:nvPr/>
        </p:nvSpPr>
        <p:spPr>
          <a:xfrm>
            <a:off x="3438525" y="1657350"/>
            <a:ext cx="5095875" cy="10668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3CA8D-DAFB-A3D2-296C-B710C9316F63}"/>
              </a:ext>
            </a:extLst>
          </p:cNvPr>
          <p:cNvSpPr txBox="1"/>
          <p:nvPr/>
        </p:nvSpPr>
        <p:spPr>
          <a:xfrm>
            <a:off x="4248148" y="2779110"/>
            <a:ext cx="8543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latin typeface="#9Slide05 Kathya" panose="02000000000000000000" pitchFamily="2" charset="77"/>
              </a:rPr>
              <a:t>Cô </a:t>
            </a:r>
            <a:r>
              <a:rPr lang="en-US" sz="3200" dirty="0">
                <a:latin typeface="#9Slide05 Kathya" panose="02000000000000000000" pitchFamily="2" charset="77"/>
              </a:rPr>
              <a:t>………….</a:t>
            </a:r>
            <a:r>
              <a:rPr lang="en-VN" sz="3200" dirty="0">
                <a:latin typeface="#9Slide05 Kathya" panose="02000000000000000000" pitchFamily="2" charset="77"/>
              </a:rPr>
              <a:t> khen ngợi con!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1971FC-B9D4-DD83-0EF0-59D228C12E1B}"/>
              </a:ext>
            </a:extLst>
          </p:cNvPr>
          <p:cNvSpPr txBox="1"/>
          <p:nvPr/>
        </p:nvSpPr>
        <p:spPr>
          <a:xfrm>
            <a:off x="1885950" y="3437165"/>
            <a:ext cx="9511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latin typeface="#9Slide05 Kathya" panose="02000000000000000000" pitchFamily="2" charset="77"/>
              </a:rPr>
              <a:t>Trong _____________________vừa qua con đã đạt thành tích: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C85985-5AD8-4EE8-533C-A210E449295E}"/>
              </a:ext>
            </a:extLst>
          </p:cNvPr>
          <p:cNvSpPr txBox="1"/>
          <p:nvPr/>
        </p:nvSpPr>
        <p:spPr>
          <a:xfrm>
            <a:off x="1085849" y="4002890"/>
            <a:ext cx="9511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#9Slide05 Kathya" panose="02000000000000000000" pitchFamily="2" charset="77"/>
              </a:rPr>
              <a:t>______________________________________________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7A5E92-C72C-1C99-AD2B-81AD04EB7127}"/>
              </a:ext>
            </a:extLst>
          </p:cNvPr>
          <p:cNvSpPr txBox="1"/>
          <p:nvPr/>
        </p:nvSpPr>
        <p:spPr>
          <a:xfrm>
            <a:off x="1718582" y="4613320"/>
            <a:ext cx="95113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#9Slide05 Kathya" panose="02000000000000000000" pitchFamily="2" charset="77"/>
              </a:rPr>
              <a:t>Con </a:t>
            </a:r>
            <a:r>
              <a:rPr lang="en-US" sz="30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là</a:t>
            </a:r>
            <a:r>
              <a:rPr lang="en-US" sz="3000" dirty="0">
                <a:solidFill>
                  <a:srgbClr val="FF0000"/>
                </a:solidFill>
                <a:latin typeface="#9Slide05 Kathya" panose="02000000000000000000" pitchFamily="2" charset="77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niềm</a:t>
            </a:r>
            <a:r>
              <a:rPr lang="en-US" sz="3000" dirty="0">
                <a:solidFill>
                  <a:srgbClr val="FF0000"/>
                </a:solidFill>
                <a:latin typeface="#9Slide05 Kathya" panose="02000000000000000000" pitchFamily="2" charset="77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tự</a:t>
            </a:r>
            <a:r>
              <a:rPr lang="en-US" sz="3000" dirty="0">
                <a:solidFill>
                  <a:srgbClr val="FF0000"/>
                </a:solidFill>
                <a:latin typeface="#9Slide05 Kathya" panose="02000000000000000000" pitchFamily="2" charset="77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hào</a:t>
            </a:r>
            <a:r>
              <a:rPr lang="en-US" sz="3000" dirty="0">
                <a:solidFill>
                  <a:srgbClr val="FF0000"/>
                </a:solidFill>
                <a:latin typeface="#9Slide05 Kathya" panose="02000000000000000000" pitchFamily="2" charset="77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#9Slide05 Kathya" panose="02000000000000000000" pitchFamily="2" charset="77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bố</a:t>
            </a:r>
            <a:r>
              <a:rPr lang="en-US" sz="3000" dirty="0">
                <a:solidFill>
                  <a:srgbClr val="FF0000"/>
                </a:solidFill>
                <a:latin typeface="#9Slide05 Kathya" panose="02000000000000000000" pitchFamily="2" charset="77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mẹ</a:t>
            </a:r>
            <a:r>
              <a:rPr lang="en-US" sz="3000" dirty="0">
                <a:solidFill>
                  <a:srgbClr val="FF0000"/>
                </a:solidFill>
                <a:latin typeface="#9Slide05 Kathya" panose="02000000000000000000" pitchFamily="2" charset="77"/>
              </a:rPr>
              <a:t>. </a:t>
            </a:r>
            <a:r>
              <a:rPr lang="en-US" sz="30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Hãy</a:t>
            </a:r>
            <a:r>
              <a:rPr lang="en-US" sz="3000" dirty="0">
                <a:solidFill>
                  <a:srgbClr val="FF0000"/>
                </a:solidFill>
                <a:latin typeface="#9Slide05 Kathya" panose="02000000000000000000" pitchFamily="2" charset="77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tự</a:t>
            </a:r>
            <a:r>
              <a:rPr lang="en-US" sz="3000" dirty="0">
                <a:solidFill>
                  <a:srgbClr val="FF0000"/>
                </a:solidFill>
                <a:latin typeface="#9Slide05 Kathya" panose="02000000000000000000" pitchFamily="2" charset="77"/>
              </a:rPr>
              <a:t> tin </a:t>
            </a:r>
            <a:r>
              <a:rPr lang="en-US" sz="30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và</a:t>
            </a:r>
            <a:r>
              <a:rPr lang="en-US" sz="3000" dirty="0">
                <a:solidFill>
                  <a:srgbClr val="FF0000"/>
                </a:solidFill>
                <a:latin typeface="#9Slide05 Kathya" panose="02000000000000000000" pitchFamily="2" charset="77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cố</a:t>
            </a:r>
            <a:r>
              <a:rPr lang="en-US" sz="3000" dirty="0">
                <a:solidFill>
                  <a:srgbClr val="FF0000"/>
                </a:solidFill>
                <a:latin typeface="#9Slide05 Kathya" panose="02000000000000000000" pitchFamily="2" charset="77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gắng</a:t>
            </a:r>
            <a:r>
              <a:rPr lang="en-US" sz="3000" dirty="0">
                <a:solidFill>
                  <a:srgbClr val="FF0000"/>
                </a:solidFill>
                <a:latin typeface="#9Slide05 Kathya" panose="02000000000000000000" pitchFamily="2" charset="77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phát</a:t>
            </a:r>
            <a:r>
              <a:rPr lang="en-US" sz="3000" dirty="0">
                <a:solidFill>
                  <a:srgbClr val="FF0000"/>
                </a:solidFill>
                <a:latin typeface="#9Slide05 Kathya" panose="02000000000000000000" pitchFamily="2" charset="77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huy</a:t>
            </a:r>
            <a:r>
              <a:rPr lang="en-US" sz="3000" dirty="0">
                <a:solidFill>
                  <a:srgbClr val="FF0000"/>
                </a:solidFill>
                <a:latin typeface="#9Slide05 Kathya" panose="02000000000000000000" pitchFamily="2" charset="77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hơn</a:t>
            </a:r>
            <a:r>
              <a:rPr lang="en-US" sz="3000" dirty="0">
                <a:solidFill>
                  <a:srgbClr val="FF0000"/>
                </a:solidFill>
                <a:latin typeface="#9Slide05 Kathya" panose="02000000000000000000" pitchFamily="2" charset="77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nữa</a:t>
            </a:r>
            <a:r>
              <a:rPr lang="en-US" sz="3000" dirty="0">
                <a:solidFill>
                  <a:srgbClr val="FF0000"/>
                </a:solidFill>
                <a:latin typeface="#9Slide05 Kathya" panose="02000000000000000000" pitchFamily="2" charset="77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#9Slide05 Kathya" panose="02000000000000000000" pitchFamily="2" charset="77"/>
              </a:rPr>
              <a:t>nhé</a:t>
            </a:r>
            <a:r>
              <a:rPr lang="en-US" sz="3000" dirty="0">
                <a:solidFill>
                  <a:srgbClr val="FF0000"/>
                </a:solidFill>
                <a:latin typeface="#9Slide05 Kathya" panose="02000000000000000000" pitchFamily="2" charset="77"/>
              </a:rPr>
              <a:t>! </a:t>
            </a:r>
            <a:endParaRPr lang="en-VN" sz="3000" dirty="0">
              <a:solidFill>
                <a:srgbClr val="FF0000"/>
              </a:solidFill>
              <a:latin typeface="#9Slide05 Kathya" panose="02000000000000000000" pitchFamily="2" charset="77"/>
            </a:endParaRPr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A380B247-FD2E-94E3-F280-B1862C290EF1}"/>
              </a:ext>
            </a:extLst>
          </p:cNvPr>
          <p:cNvSpPr/>
          <p:nvPr/>
        </p:nvSpPr>
        <p:spPr>
          <a:xfrm>
            <a:off x="10468674" y="1085850"/>
            <a:ext cx="1475676" cy="1733540"/>
          </a:xfrm>
          <a:custGeom>
            <a:avLst/>
            <a:gdLst/>
            <a:ahLst/>
            <a:cxnLst/>
            <a:rect l="l" t="t" r="r" b="b"/>
            <a:pathLst>
              <a:path w="3288742" h="4114800">
                <a:moveTo>
                  <a:pt x="0" y="0"/>
                </a:moveTo>
                <a:lnTo>
                  <a:pt x="3288743" y="0"/>
                </a:lnTo>
                <a:lnTo>
                  <a:pt x="32887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55133DFA-8875-E4DE-F77F-3C8136A1446B}"/>
              </a:ext>
            </a:extLst>
          </p:cNvPr>
          <p:cNvSpPr/>
          <p:nvPr/>
        </p:nvSpPr>
        <p:spPr>
          <a:xfrm>
            <a:off x="217170" y="1047749"/>
            <a:ext cx="1544955" cy="1590675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5A8130-15F5-6F11-2F5D-11DE28D85D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9058" y="574456"/>
            <a:ext cx="4505334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13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1" name="Google Shape;2731;p46"/>
          <p:cNvGrpSpPr/>
          <p:nvPr/>
        </p:nvGrpSpPr>
        <p:grpSpPr>
          <a:xfrm>
            <a:off x="2083167" y="3906818"/>
            <a:ext cx="1017900" cy="1431967"/>
            <a:chOff x="1562375" y="2930113"/>
            <a:chExt cx="763425" cy="1073975"/>
          </a:xfrm>
        </p:grpSpPr>
        <p:sp>
          <p:nvSpPr>
            <p:cNvPr id="2732" name="Google Shape;2732;p46"/>
            <p:cNvSpPr/>
            <p:nvPr/>
          </p:nvSpPr>
          <p:spPr>
            <a:xfrm>
              <a:off x="2132300" y="2930113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733" name="Google Shape;2733;p46"/>
            <p:cNvSpPr/>
            <p:nvPr/>
          </p:nvSpPr>
          <p:spPr>
            <a:xfrm>
              <a:off x="2056100" y="38201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734" name="Google Shape;2734;p46"/>
            <p:cNvSpPr/>
            <p:nvPr/>
          </p:nvSpPr>
          <p:spPr>
            <a:xfrm>
              <a:off x="1562375" y="34850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</p:grpSp>
      <p:sp>
        <p:nvSpPr>
          <p:cNvPr id="36" name="矩形 32">
            <a:extLst>
              <a:ext uri="{FF2B5EF4-FFF2-40B4-BE49-F238E27FC236}">
                <a16:creationId xmlns:a16="http://schemas.microsoft.com/office/drawing/2014/main" id="{84FD5EC6-F5AC-9FD9-B475-A82C5D54701D}"/>
              </a:ext>
            </a:extLst>
          </p:cNvPr>
          <p:cNvSpPr/>
          <p:nvPr/>
        </p:nvSpPr>
        <p:spPr>
          <a:xfrm>
            <a:off x="8895108" y="676417"/>
            <a:ext cx="3088886" cy="964233"/>
          </a:xfrm>
          <a:prstGeom prst="roundRect">
            <a:avLst/>
          </a:prstGeom>
          <a:solidFill>
            <a:schemeClr val="accent6">
              <a:alpha val="55000"/>
            </a:schemeClr>
          </a:solidFill>
          <a:ln w="38100" cmpd="sng">
            <a:solidFill>
              <a:schemeClr val="accent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333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425" y="782184"/>
            <a:ext cx="4192304" cy="15129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Right Arrow 1"/>
          <p:cNvSpPr/>
          <p:nvPr/>
        </p:nvSpPr>
        <p:spPr>
          <a:xfrm>
            <a:off x="8814984" y="1867917"/>
            <a:ext cx="791326" cy="427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01500" y="743034"/>
            <a:ext cx="29498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Bước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Mở zalo bấm vào đây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70467" y="6206974"/>
            <a:ext cx="8289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Cambria" panose="02040503050406030204" pitchFamily="18" charset="0"/>
                <a:cs typeface="+mn-cs"/>
                <a:sym typeface="Wingdings" panose="05000000000000000000" pitchFamily="2" charset="2"/>
              </a:rPr>
              <a:t> Mời bạn  QUYÉT MÃ ZALO vào nhóm zalo tài liệu tiểu học miễn phí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hnschrift SemiBold Condensed" panose="020B0502040204020203" pitchFamily="34" charset="0"/>
              <a:ea typeface="微软雅黑"/>
              <a:cs typeface="+mn-cs"/>
            </a:endParaRPr>
          </a:p>
        </p:txBody>
      </p:sp>
      <p:sp>
        <p:nvSpPr>
          <p:cNvPr id="45" name="矩形 32">
            <a:extLst>
              <a:ext uri="{FF2B5EF4-FFF2-40B4-BE49-F238E27FC236}">
                <a16:creationId xmlns:a16="http://schemas.microsoft.com/office/drawing/2014/main" id="{84FD5EC6-F5AC-9FD9-B475-A82C5D54701D}"/>
              </a:ext>
            </a:extLst>
          </p:cNvPr>
          <p:cNvSpPr/>
          <p:nvPr/>
        </p:nvSpPr>
        <p:spPr>
          <a:xfrm>
            <a:off x="9007285" y="3385838"/>
            <a:ext cx="3044061" cy="1260947"/>
          </a:xfrm>
          <a:prstGeom prst="roundRect">
            <a:avLst/>
          </a:prstGeom>
          <a:solidFill>
            <a:schemeClr val="accent6">
              <a:alpha val="55000"/>
            </a:schemeClr>
          </a:solidFill>
          <a:ln w="38100" cmpd="sng">
            <a:solidFill>
              <a:schemeClr val="accent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333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242154" y="3430934"/>
            <a:ext cx="2809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Bước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Di chuyển camera vào đây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451" y="2167918"/>
            <a:ext cx="3872637" cy="3916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814984" y="5003051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t>https://zalo.me/g/nxyzmy542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2946FF3-FA58-C037-CD51-14C452C01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08" y="4976924"/>
            <a:ext cx="2704346" cy="188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62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9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74383"/>
      </a:accent1>
      <a:accent2>
        <a:srgbClr val="EB6799"/>
      </a:accent2>
      <a:accent3>
        <a:srgbClr val="E3256D"/>
      </a:accent3>
      <a:accent4>
        <a:srgbClr val="EB679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314</Words>
  <Application>Microsoft Office PowerPoint</Application>
  <PresentationFormat>Widescreen</PresentationFormat>
  <Paragraphs>36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6" baseType="lpstr">
      <vt:lpstr>微软雅黑</vt:lpstr>
      <vt:lpstr>#9Slide05 Kathya</vt:lpstr>
      <vt:lpstr>Amatic SC</vt:lpstr>
      <vt:lpstr>Arial</vt:lpstr>
      <vt:lpstr>Bahnschrift SemiBold Condensed</vt:lpstr>
      <vt:lpstr>Calibri</vt:lpstr>
      <vt:lpstr>Calibri Light</vt:lpstr>
      <vt:lpstr>Cambria</vt:lpstr>
      <vt:lpstr>等线</vt:lpstr>
      <vt:lpstr>Nunito</vt:lpstr>
      <vt:lpstr>Pattaya</vt:lpstr>
      <vt:lpstr>Times New Roman</vt:lpstr>
      <vt:lpstr>UTM Duepuntozero</vt:lpstr>
      <vt:lpstr>Wingdings</vt:lpstr>
      <vt:lpstr>印品黑体</vt:lpstr>
      <vt:lpstr>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14</cp:revision>
  <dcterms:created xsi:type="dcterms:W3CDTF">2024-04-30T02:27:22Z</dcterms:created>
  <dcterms:modified xsi:type="dcterms:W3CDTF">2024-04-30T06:07:17Z</dcterms:modified>
</cp:coreProperties>
</file>