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7"/>
  </p:notesMasterIdLst>
  <p:sldIdLst>
    <p:sldId id="256" r:id="rId4"/>
    <p:sldId id="260" r:id="rId5"/>
    <p:sldId id="261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9CDB7-E2D2-466F-87C1-DFD46E4962B7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6C1C9-A602-464D-8FD0-662EA07FD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5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5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5667600" y="5619300"/>
            <a:ext cx="6952800" cy="22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5667600" y="2368500"/>
            <a:ext cx="6952800" cy="32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7999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04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9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9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057BDB3-C01B-4CB8-EE3E-36F5FB3033B4}"/>
              </a:ext>
            </a:extLst>
          </p:cNvPr>
          <p:cNvSpPr txBox="1"/>
          <p:nvPr userDrawn="1"/>
        </p:nvSpPr>
        <p:spPr>
          <a:xfrm>
            <a:off x="7681966" y="-396394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16767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1371566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2024/4/25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1371566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1371566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566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8.sv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jp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microsoft.com/office/2007/relationships/media" Target="../media/media2.mp4"/><Relationship Id="rId16" Type="http://schemas.openxmlformats.org/officeDocument/2006/relationships/image" Target="../media/image8.svg"/><Relationship Id="rId20" Type="http://schemas.openxmlformats.org/officeDocument/2006/relationships/image" Target="../media/image18.png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9.png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19" Type="http://schemas.openxmlformats.org/officeDocument/2006/relationships/image" Target="../media/image20.sv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83.333"/>
                </p14:media>
              </p:ext>
            </p:extLst>
          </p:nvPr>
        </p:nvPicPr>
        <p:blipFill>
          <a:blip r:embed="rId4"/>
          <a:srcRect r="2019" b="2019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 flipV="1">
            <a:off x="609600" y="2247900"/>
            <a:ext cx="20037087" cy="104642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50186"/>
          <a:stretch>
            <a:fillRect/>
          </a:stretch>
        </p:blipFill>
        <p:spPr>
          <a:xfrm>
            <a:off x="-2590800" y="2848336"/>
            <a:ext cx="22208517" cy="577750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81400" y="2933700"/>
            <a:ext cx="11234081" cy="327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7"/>
              </a:lnSpc>
            </a:pPr>
            <a:r>
              <a:rPr lang="en-US" sz="12200" spc="2128" dirty="0">
                <a:solidFill>
                  <a:srgbClr val="FCD739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Hanzel" panose="02040603050506020204" pitchFamily="18" charset="0"/>
              </a:rPr>
              <a:t>VINH DANH</a:t>
            </a:r>
          </a:p>
        </p:txBody>
      </p:sp>
      <p:sp>
        <p:nvSpPr>
          <p:cNvPr id="7" name="Freeform 7"/>
          <p:cNvSpPr/>
          <p:nvPr/>
        </p:nvSpPr>
        <p:spPr>
          <a:xfrm>
            <a:off x="12268200" y="1866900"/>
            <a:ext cx="5490801" cy="6781800"/>
          </a:xfrm>
          <a:custGeom>
            <a:avLst/>
            <a:gdLst/>
            <a:ahLst/>
            <a:cxnLst/>
            <a:rect l="l" t="t" r="r" b="b"/>
            <a:pathLst>
              <a:path w="3959143" h="5457665">
                <a:moveTo>
                  <a:pt x="0" y="0"/>
                </a:moveTo>
                <a:lnTo>
                  <a:pt x="3959143" y="0"/>
                </a:lnTo>
                <a:lnTo>
                  <a:pt x="3959143" y="5457664"/>
                </a:lnTo>
                <a:lnTo>
                  <a:pt x="0" y="545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04600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66800" y="1943100"/>
            <a:ext cx="5144049" cy="6538833"/>
          </a:xfrm>
          <a:custGeom>
            <a:avLst/>
            <a:gdLst/>
            <a:ahLst/>
            <a:cxnLst/>
            <a:rect l="l" t="t" r="r" b="b"/>
            <a:pathLst>
              <a:path w="3959143" h="5457665">
                <a:moveTo>
                  <a:pt x="3959143" y="0"/>
                </a:moveTo>
                <a:lnTo>
                  <a:pt x="0" y="0"/>
                </a:lnTo>
                <a:lnTo>
                  <a:pt x="0" y="5457664"/>
                </a:lnTo>
                <a:lnTo>
                  <a:pt x="3959143" y="5457664"/>
                </a:lnTo>
                <a:lnTo>
                  <a:pt x="39591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104600"/>
            </a:stretch>
          </a:blipFill>
        </p:spPr>
      </p:sp>
      <p:sp>
        <p:nvSpPr>
          <p:cNvPr id="10" name="Freeform 10"/>
          <p:cNvSpPr/>
          <p:nvPr/>
        </p:nvSpPr>
        <p:spPr>
          <a:xfrm rot="8535826">
            <a:off x="12764639" y="2296649"/>
            <a:ext cx="5561687" cy="9250207"/>
          </a:xfrm>
          <a:custGeom>
            <a:avLst/>
            <a:gdLst/>
            <a:ahLst/>
            <a:cxnLst/>
            <a:rect l="l" t="t" r="r" b="b"/>
            <a:pathLst>
              <a:path w="5561687" h="9250207">
                <a:moveTo>
                  <a:pt x="0" y="0"/>
                </a:moveTo>
                <a:lnTo>
                  <a:pt x="5561687" y="0"/>
                </a:lnTo>
                <a:lnTo>
                  <a:pt x="5561687" y="9250207"/>
                </a:lnTo>
                <a:lnTo>
                  <a:pt x="0" y="9250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D686C45-988B-18E0-49AF-C1D583E56486}"/>
              </a:ext>
            </a:extLst>
          </p:cNvPr>
          <p:cNvSpPr/>
          <p:nvPr/>
        </p:nvSpPr>
        <p:spPr>
          <a:xfrm>
            <a:off x="7696200" y="2019300"/>
            <a:ext cx="3429000" cy="16764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0" y="0"/>
                </a:moveTo>
                <a:lnTo>
                  <a:pt x="6141492" y="0"/>
                </a:lnTo>
                <a:lnTo>
                  <a:pt x="6141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icles Gold Glitter Awards Dust Abstract Background Loop">
            <a:hlinkClick r:id="" action="ppaction://media"/>
            <a:extLst>
              <a:ext uri="{FF2B5EF4-FFF2-40B4-BE49-F238E27FC236}">
                <a16:creationId xmlns:a16="http://schemas.microsoft.com/office/drawing/2014/main" id="{3066E553-D4DF-8022-B3AA-5568711040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59.10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"/>
            <a:ext cx="18287996" cy="10286999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DF9DB97D-EEE0-1749-63D2-8D81DBDE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8229D-2813-A2A1-F442-733BD4BEDF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rcRect b="15319"/>
          <a:stretch/>
        </p:blipFill>
        <p:spPr>
          <a:xfrm>
            <a:off x="-2171700" y="3532796"/>
            <a:ext cx="22888788" cy="675420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412E684-3A58-FAE5-A33E-6917AC863B98}"/>
              </a:ext>
            </a:extLst>
          </p:cNvPr>
          <p:cNvGrpSpPr/>
          <p:nvPr/>
        </p:nvGrpSpPr>
        <p:grpSpPr>
          <a:xfrm>
            <a:off x="4343400" y="342900"/>
            <a:ext cx="8382004" cy="1015663"/>
            <a:chOff x="3733800" y="723900"/>
            <a:chExt cx="8382004" cy="101566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695311A-2DBA-F98E-F8EB-30E87E3CBC1A}"/>
                </a:ext>
              </a:extLst>
            </p:cNvPr>
            <p:cNvSpPr txBox="1"/>
            <p:nvPr/>
          </p:nvSpPr>
          <p:spPr>
            <a:xfrm>
              <a:off x="3733800" y="723900"/>
              <a:ext cx="838200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600" dirty="0">
                  <a:ln w="317500">
                    <a:solidFill>
                      <a:schemeClr val="bg1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>
                    <a:glow rad="127000">
                      <a:schemeClr val="accent4">
                        <a:satMod val="175000"/>
                        <a:alpha val="32000"/>
                      </a:schemeClr>
                    </a:glow>
                  </a:effectLst>
                  <a:latin typeface="#9Slide03 Encode SeEx Black" panose="00000A05000000000000" pitchFamily="2" charset="0"/>
                </a:rPr>
                <a:t>VINH DANH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55977C-BEDA-ED25-560D-D216C592A634}"/>
                </a:ext>
              </a:extLst>
            </p:cNvPr>
            <p:cNvSpPr txBox="1"/>
            <p:nvPr/>
          </p:nvSpPr>
          <p:spPr>
            <a:xfrm>
              <a:off x="3733800" y="723900"/>
              <a:ext cx="838200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FF0000"/>
                  </a:solidFill>
                  <a:effectLst>
                    <a:glow rad="127000">
                      <a:schemeClr val="accent4">
                        <a:satMod val="175000"/>
                        <a:alpha val="32000"/>
                      </a:schemeClr>
                    </a:glow>
                  </a:effectLst>
                  <a:latin typeface="#9Slide03 Encode SeEx Black" panose="00000A05000000000000" pitchFamily="2" charset="0"/>
                </a:rPr>
                <a:t>VINH DANH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5A69379-68B2-71DF-8FB6-3171E014506A}"/>
              </a:ext>
            </a:extLst>
          </p:cNvPr>
          <p:cNvGrpSpPr/>
          <p:nvPr/>
        </p:nvGrpSpPr>
        <p:grpSpPr>
          <a:xfrm>
            <a:off x="685800" y="0"/>
            <a:ext cx="5867400" cy="4899660"/>
            <a:chOff x="685800" y="0"/>
            <a:chExt cx="5867400" cy="489966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7094DE2-D4D9-DABC-C76A-89A1D546E08B}"/>
                </a:ext>
              </a:extLst>
            </p:cNvPr>
            <p:cNvSpPr/>
            <p:nvPr/>
          </p:nvSpPr>
          <p:spPr>
            <a:xfrm>
              <a:off x="1543674" y="937260"/>
              <a:ext cx="4206790" cy="3944334"/>
            </a:xfrm>
            <a:custGeom>
              <a:avLst/>
              <a:gdLst/>
              <a:ahLst/>
              <a:cxnLst/>
              <a:rect l="l" t="t" r="r" b="b"/>
              <a:pathLst>
                <a:path w="6061999" h="6061999">
                  <a:moveTo>
                    <a:pt x="0" y="0"/>
                  </a:moveTo>
                  <a:lnTo>
                    <a:pt x="6062000" y="0"/>
                  </a:lnTo>
                  <a:lnTo>
                    <a:pt x="6062000" y="6062000"/>
                  </a:lnTo>
                  <a:lnTo>
                    <a:pt x="0" y="606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E063988-1FFC-092E-56EF-E4EEDF96CDF7}"/>
                </a:ext>
              </a:extLst>
            </p:cNvPr>
            <p:cNvSpPr/>
            <p:nvPr/>
          </p:nvSpPr>
          <p:spPr>
            <a:xfrm rot="605051" flipH="1">
              <a:off x="685800" y="1348546"/>
              <a:ext cx="2747491" cy="3551114"/>
            </a:xfrm>
            <a:custGeom>
              <a:avLst/>
              <a:gdLst/>
              <a:ahLst/>
              <a:cxnLst/>
              <a:rect l="l" t="t" r="r" b="b"/>
              <a:pathLst>
                <a:path w="3959143" h="5457665">
                  <a:moveTo>
                    <a:pt x="3959143" y="0"/>
                  </a:moveTo>
                  <a:lnTo>
                    <a:pt x="0" y="0"/>
                  </a:lnTo>
                  <a:lnTo>
                    <a:pt x="0" y="5457664"/>
                  </a:lnTo>
                  <a:lnTo>
                    <a:pt x="3959143" y="5457664"/>
                  </a:lnTo>
                  <a:lnTo>
                    <a:pt x="3959143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1046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48F4888-3440-E0D2-1030-C48247343CBE}"/>
                </a:ext>
              </a:extLst>
            </p:cNvPr>
            <p:cNvSpPr/>
            <p:nvPr/>
          </p:nvSpPr>
          <p:spPr>
            <a:xfrm>
              <a:off x="3805709" y="1348546"/>
              <a:ext cx="2747491" cy="3551114"/>
            </a:xfrm>
            <a:custGeom>
              <a:avLst/>
              <a:gdLst/>
              <a:ahLst/>
              <a:cxnLst/>
              <a:rect l="l" t="t" r="r" b="b"/>
              <a:pathLst>
                <a:path w="3959143" h="5457665">
                  <a:moveTo>
                    <a:pt x="0" y="0"/>
                  </a:moveTo>
                  <a:lnTo>
                    <a:pt x="3959143" y="0"/>
                  </a:lnTo>
                  <a:lnTo>
                    <a:pt x="3959143" y="5457664"/>
                  </a:lnTo>
                  <a:lnTo>
                    <a:pt x="0" y="5457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1046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535C906-32DF-4DF1-557E-9D9DB9BC5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0418" y="1409700"/>
              <a:ext cx="3150488" cy="3164098"/>
            </a:xfrm>
            <a:prstGeom prst="rect">
              <a:avLst/>
            </a:prstGeom>
          </p:spPr>
        </p:pic>
        <p:sp>
          <p:nvSpPr>
            <p:cNvPr id="54" name="Freeform 3">
              <a:extLst>
                <a:ext uri="{FF2B5EF4-FFF2-40B4-BE49-F238E27FC236}">
                  <a16:creationId xmlns:a16="http://schemas.microsoft.com/office/drawing/2014/main" id="{983536C1-1A8E-54AE-9D8D-5BC91DA7121E}"/>
                </a:ext>
              </a:extLst>
            </p:cNvPr>
            <p:cNvSpPr/>
            <p:nvPr/>
          </p:nvSpPr>
          <p:spPr>
            <a:xfrm>
              <a:off x="2590800" y="0"/>
              <a:ext cx="2389693" cy="1647852"/>
            </a:xfrm>
            <a:custGeom>
              <a:avLst/>
              <a:gdLst/>
              <a:ahLst/>
              <a:cxnLst/>
              <a:rect l="l" t="t" r="r" b="b"/>
              <a:pathLst>
                <a:path w="6900945" h="4287212">
                  <a:moveTo>
                    <a:pt x="0" y="0"/>
                  </a:moveTo>
                  <a:lnTo>
                    <a:pt x="6900945" y="0"/>
                  </a:lnTo>
                  <a:lnTo>
                    <a:pt x="6900945" y="4287212"/>
                  </a:lnTo>
                  <a:lnTo>
                    <a:pt x="0" y="4287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3D3E964-3286-E8D0-4441-FB8286A10096}"/>
              </a:ext>
            </a:extLst>
          </p:cNvPr>
          <p:cNvGrpSpPr/>
          <p:nvPr/>
        </p:nvGrpSpPr>
        <p:grpSpPr>
          <a:xfrm>
            <a:off x="10439400" y="190500"/>
            <a:ext cx="6400800" cy="4991100"/>
            <a:chOff x="10439400" y="190500"/>
            <a:chExt cx="6400800" cy="49911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EA6F146-5B40-3118-6880-A28838C18FEB}"/>
                </a:ext>
              </a:extLst>
            </p:cNvPr>
            <p:cNvGrpSpPr/>
            <p:nvPr/>
          </p:nvGrpSpPr>
          <p:grpSpPr>
            <a:xfrm>
              <a:off x="10439400" y="723900"/>
              <a:ext cx="6400800" cy="4457700"/>
              <a:chOff x="135400" y="723900"/>
              <a:chExt cx="8454943" cy="6089765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BD89C16D-15E9-8ED0-C0AD-8ACBC0E9C679}"/>
                  </a:ext>
                </a:extLst>
              </p:cNvPr>
              <p:cNvSpPr/>
              <p:nvPr/>
            </p:nvSpPr>
            <p:spPr>
              <a:xfrm>
                <a:off x="1371600" y="723900"/>
                <a:ext cx="6061999" cy="6061999"/>
              </a:xfrm>
              <a:custGeom>
                <a:avLst/>
                <a:gdLst/>
                <a:ahLst/>
                <a:cxnLst/>
                <a:rect l="l" t="t" r="r" b="b"/>
                <a:pathLst>
                  <a:path w="6061999" h="6061999">
                    <a:moveTo>
                      <a:pt x="0" y="0"/>
                    </a:moveTo>
                    <a:lnTo>
                      <a:pt x="6062000" y="0"/>
                    </a:lnTo>
                    <a:lnTo>
                      <a:pt x="6062000" y="6062000"/>
                    </a:lnTo>
                    <a:lnTo>
                      <a:pt x="0" y="6062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C029D7B4-3F98-B358-055B-EA9A15486699}"/>
                  </a:ext>
                </a:extLst>
              </p:cNvPr>
              <p:cNvSpPr/>
              <p:nvPr/>
            </p:nvSpPr>
            <p:spPr>
              <a:xfrm rot="605051" flipH="1">
                <a:off x="135400" y="1356000"/>
                <a:ext cx="3959143" cy="5457665"/>
              </a:xfrm>
              <a:custGeom>
                <a:avLst/>
                <a:gdLst/>
                <a:ahLst/>
                <a:cxnLst/>
                <a:rect l="l" t="t" r="r" b="b"/>
                <a:pathLst>
                  <a:path w="3959143" h="5457665">
                    <a:moveTo>
                      <a:pt x="3959143" y="0"/>
                    </a:moveTo>
                    <a:lnTo>
                      <a:pt x="0" y="0"/>
                    </a:lnTo>
                    <a:lnTo>
                      <a:pt x="0" y="5457664"/>
                    </a:lnTo>
                    <a:lnTo>
                      <a:pt x="3959143" y="5457664"/>
                    </a:lnTo>
                    <a:lnTo>
                      <a:pt x="3959143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 l="-104600"/>
                </a:stretch>
              </a:blipFill>
            </p:spPr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C999A110-AB66-9EA1-F244-8771BE050DD8}"/>
                  </a:ext>
                </a:extLst>
              </p:cNvPr>
              <p:cNvSpPr/>
              <p:nvPr/>
            </p:nvSpPr>
            <p:spPr>
              <a:xfrm>
                <a:off x="4631200" y="1356000"/>
                <a:ext cx="3959143" cy="5457665"/>
              </a:xfrm>
              <a:custGeom>
                <a:avLst/>
                <a:gdLst/>
                <a:ahLst/>
                <a:cxnLst/>
                <a:rect l="l" t="t" r="r" b="b"/>
                <a:pathLst>
                  <a:path w="3959143" h="5457665">
                    <a:moveTo>
                      <a:pt x="0" y="0"/>
                    </a:moveTo>
                    <a:lnTo>
                      <a:pt x="3959143" y="0"/>
                    </a:lnTo>
                    <a:lnTo>
                      <a:pt x="3959143" y="5457664"/>
                    </a:lnTo>
                    <a:lnTo>
                      <a:pt x="0" y="54576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="" xmlns:asvg="http://schemas.microsoft.com/office/drawing/2016/SVG/main" r:embed="rId11"/>
                    </a:ext>
                  </a:extLst>
                </a:blip>
                <a:stretch>
                  <a:fillRect l="-104600"/>
                </a:stretch>
              </a:blipFill>
            </p:spPr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0C51B22-6DC3-706D-3412-12E32309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15800" y="1333501"/>
              <a:ext cx="3352800" cy="3367282"/>
            </a:xfrm>
            <a:prstGeom prst="rect">
              <a:avLst/>
            </a:prstGeom>
          </p:spPr>
        </p:pic>
        <p:sp>
          <p:nvSpPr>
            <p:cNvPr id="56" name="Freeform 2">
              <a:extLst>
                <a:ext uri="{FF2B5EF4-FFF2-40B4-BE49-F238E27FC236}">
                  <a16:creationId xmlns:a16="http://schemas.microsoft.com/office/drawing/2014/main" id="{CD89A8BB-6126-5786-F902-3DD973A2E188}"/>
                </a:ext>
              </a:extLst>
            </p:cNvPr>
            <p:cNvSpPr/>
            <p:nvPr/>
          </p:nvSpPr>
          <p:spPr>
            <a:xfrm>
              <a:off x="12649200" y="190500"/>
              <a:ext cx="2461146" cy="1219200"/>
            </a:xfrm>
            <a:custGeom>
              <a:avLst/>
              <a:gdLst/>
              <a:ahLst/>
              <a:cxnLst/>
              <a:rect l="l" t="t" r="r" b="b"/>
              <a:pathLst>
                <a:path w="6141493" h="4114800">
                  <a:moveTo>
                    <a:pt x="0" y="0"/>
                  </a:moveTo>
                  <a:lnTo>
                    <a:pt x="6141492" y="0"/>
                  </a:lnTo>
                  <a:lnTo>
                    <a:pt x="61414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7091CB1-42CF-0C81-157A-C743B73E3FFE}"/>
              </a:ext>
            </a:extLst>
          </p:cNvPr>
          <p:cNvGrpSpPr/>
          <p:nvPr/>
        </p:nvGrpSpPr>
        <p:grpSpPr>
          <a:xfrm>
            <a:off x="5105400" y="4686300"/>
            <a:ext cx="6172200" cy="5257800"/>
            <a:chOff x="5105400" y="4686300"/>
            <a:chExt cx="6172200" cy="52578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C99B148-067D-1852-B241-B9BB695BBA32}"/>
                </a:ext>
              </a:extLst>
            </p:cNvPr>
            <p:cNvGrpSpPr/>
            <p:nvPr/>
          </p:nvGrpSpPr>
          <p:grpSpPr>
            <a:xfrm>
              <a:off x="5105400" y="5600700"/>
              <a:ext cx="6172200" cy="4343400"/>
              <a:chOff x="5105400" y="5600700"/>
              <a:chExt cx="6172200" cy="43434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27BD258-39F1-89FF-62F8-77150D221D3E}"/>
                  </a:ext>
                </a:extLst>
              </p:cNvPr>
              <p:cNvGrpSpPr/>
              <p:nvPr/>
            </p:nvGrpSpPr>
            <p:grpSpPr>
              <a:xfrm>
                <a:off x="5105400" y="5600700"/>
                <a:ext cx="6172200" cy="4343400"/>
                <a:chOff x="135400" y="723900"/>
                <a:chExt cx="8454943" cy="6089765"/>
              </a:xfrm>
            </p:grpSpPr>
            <p:sp>
              <p:nvSpPr>
                <p:cNvPr id="28" name="Freeform 6">
                  <a:extLst>
                    <a:ext uri="{FF2B5EF4-FFF2-40B4-BE49-F238E27FC236}">
                      <a16:creationId xmlns:a16="http://schemas.microsoft.com/office/drawing/2014/main" id="{4DBA9873-25E9-BC2A-627B-BBB7DF4B7431}"/>
                    </a:ext>
                  </a:extLst>
                </p:cNvPr>
                <p:cNvSpPr/>
                <p:nvPr/>
              </p:nvSpPr>
              <p:spPr>
                <a:xfrm>
                  <a:off x="1371600" y="723900"/>
                  <a:ext cx="6061999" cy="6061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999" h="6061999">
                      <a:moveTo>
                        <a:pt x="0" y="0"/>
                      </a:moveTo>
                      <a:lnTo>
                        <a:pt x="6062000" y="0"/>
                      </a:lnTo>
                      <a:lnTo>
                        <a:pt x="6062000" y="6062000"/>
                      </a:lnTo>
                      <a:lnTo>
                        <a:pt x="0" y="606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>
                    <a:extLst>
                      <a:ext uri="{96DAC541-7B7A-43D3-8B79-37D633B846F1}">
                        <asvg:svgBlip xmlns=""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8594174A-ACDF-8D12-9E45-4D2234D51F72}"/>
                    </a:ext>
                  </a:extLst>
                </p:cNvPr>
                <p:cNvSpPr/>
                <p:nvPr/>
              </p:nvSpPr>
              <p:spPr>
                <a:xfrm rot="605051" flipH="1">
                  <a:off x="135400" y="1356000"/>
                  <a:ext cx="3959143" cy="5457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9143" h="5457665">
                      <a:moveTo>
                        <a:pt x="3959143" y="0"/>
                      </a:moveTo>
                      <a:lnTo>
                        <a:pt x="0" y="0"/>
                      </a:lnTo>
                      <a:lnTo>
                        <a:pt x="0" y="5457664"/>
                      </a:lnTo>
                      <a:lnTo>
                        <a:pt x="3959143" y="5457664"/>
                      </a:lnTo>
                      <a:lnTo>
                        <a:pt x="3959143" y="0"/>
                      </a:lnTo>
                      <a:close/>
                    </a:path>
                  </a:pathLst>
                </a:custGeom>
                <a:blipFill>
                  <a:blip r:embed="rId10">
                    <a:extLst>
                      <a:ext uri="{96DAC541-7B7A-43D3-8B79-37D633B846F1}">
                        <asvg:svgBlip xmlns="" xmlns:asvg="http://schemas.microsoft.com/office/drawing/2016/SVG/main" r:embed="rId11"/>
                      </a:ext>
                    </a:extLst>
                  </a:blip>
                  <a:stretch>
                    <a:fillRect l="-104600"/>
                  </a:stretch>
                </a:blipFill>
              </p:spPr>
            </p:sp>
            <p:sp>
              <p:nvSpPr>
                <p:cNvPr id="31" name="Freeform 7">
                  <a:extLst>
                    <a:ext uri="{FF2B5EF4-FFF2-40B4-BE49-F238E27FC236}">
                      <a16:creationId xmlns:a16="http://schemas.microsoft.com/office/drawing/2014/main" id="{9CD11643-659E-0395-7761-2F50A1EF7E08}"/>
                    </a:ext>
                  </a:extLst>
                </p:cNvPr>
                <p:cNvSpPr/>
                <p:nvPr/>
              </p:nvSpPr>
              <p:spPr>
                <a:xfrm>
                  <a:off x="4631200" y="1356000"/>
                  <a:ext cx="3959143" cy="5457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9143" h="5457665">
                      <a:moveTo>
                        <a:pt x="0" y="0"/>
                      </a:moveTo>
                      <a:lnTo>
                        <a:pt x="3959143" y="0"/>
                      </a:lnTo>
                      <a:lnTo>
                        <a:pt x="3959143" y="5457664"/>
                      </a:lnTo>
                      <a:lnTo>
                        <a:pt x="0" y="54576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extLst>
                      <a:ext uri="{96DAC541-7B7A-43D3-8B79-37D633B846F1}">
                        <asvg:svgBlip xmlns="" xmlns:asvg="http://schemas.microsoft.com/office/drawing/2016/SVG/main" r:embed="rId11"/>
                      </a:ext>
                    </a:extLst>
                  </a:blip>
                  <a:stretch>
                    <a:fillRect l="-104600"/>
                  </a:stretch>
                </a:blipFill>
              </p:spPr>
            </p:sp>
          </p:grp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7B09B08C-1F74-AD5C-1F21-00BC79C03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53200" y="6134100"/>
                <a:ext cx="3552756" cy="3352800"/>
              </a:xfrm>
              <a:prstGeom prst="rect">
                <a:avLst/>
              </a:prstGeom>
            </p:spPr>
          </p:pic>
        </p:grpSp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49A75706-1887-4824-300E-11ABB08A1A48}"/>
                </a:ext>
              </a:extLst>
            </p:cNvPr>
            <p:cNvSpPr/>
            <p:nvPr/>
          </p:nvSpPr>
          <p:spPr>
            <a:xfrm>
              <a:off x="7391400" y="4686300"/>
              <a:ext cx="2133600" cy="1676400"/>
            </a:xfrm>
            <a:custGeom>
              <a:avLst/>
              <a:gdLst/>
              <a:ahLst/>
              <a:cxnLst/>
              <a:rect l="l" t="t" r="r" b="b"/>
              <a:pathLst>
                <a:path w="5765044" h="4114800">
                  <a:moveTo>
                    <a:pt x="0" y="0"/>
                  </a:moveTo>
                  <a:lnTo>
                    <a:pt x="5765044" y="0"/>
                  </a:lnTo>
                  <a:lnTo>
                    <a:pt x="576504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1733A05-059E-79E4-C977-94FF2A9A3990}"/>
              </a:ext>
            </a:extLst>
          </p:cNvPr>
          <p:cNvGrpSpPr/>
          <p:nvPr/>
        </p:nvGrpSpPr>
        <p:grpSpPr>
          <a:xfrm>
            <a:off x="304800" y="3467100"/>
            <a:ext cx="6903732" cy="2335843"/>
            <a:chOff x="2773674" y="3939540"/>
            <a:chExt cx="6903732" cy="2335843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B9E1D8E-23C8-06D1-8115-51DF2F668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5" t="33206" b="48473"/>
            <a:stretch/>
          </p:blipFill>
          <p:spPr>
            <a:xfrm flipH="1">
              <a:off x="2773674" y="3939540"/>
              <a:ext cx="6903732" cy="2335843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7C55443-F1C1-DC77-4057-56D800C72DC8}"/>
                </a:ext>
              </a:extLst>
            </p:cNvPr>
            <p:cNvSpPr txBox="1"/>
            <p:nvPr/>
          </p:nvSpPr>
          <p:spPr>
            <a:xfrm rot="21386903">
              <a:off x="4114803" y="4893025"/>
              <a:ext cx="4221474" cy="802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Wave2">
                <a:avLst/>
              </a:prstTxWarp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Chiến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binh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chăm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chỉ</a:t>
              </a:r>
              <a:endParaRPr lang="en-US" sz="3600" dirty="0">
                <a:solidFill>
                  <a:srgbClr val="432F18"/>
                </a:solidFill>
                <a:latin typeface="+mj-lt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974AD39-4B7B-F614-982D-C53DB1554E48}"/>
              </a:ext>
            </a:extLst>
          </p:cNvPr>
          <p:cNvGrpSpPr/>
          <p:nvPr/>
        </p:nvGrpSpPr>
        <p:grpSpPr>
          <a:xfrm>
            <a:off x="10591800" y="3695700"/>
            <a:ext cx="6903732" cy="2335843"/>
            <a:chOff x="2773674" y="3939540"/>
            <a:chExt cx="6903732" cy="233584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5DDD153-A2F7-BF0F-19AE-63A36B8F6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5" t="33206" b="48473"/>
            <a:stretch/>
          </p:blipFill>
          <p:spPr>
            <a:xfrm flipH="1">
              <a:off x="2773674" y="3939540"/>
              <a:ext cx="6903732" cy="2335843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E7F881F-661C-3BEF-C5C2-25D7132900A8}"/>
                </a:ext>
              </a:extLst>
            </p:cNvPr>
            <p:cNvSpPr txBox="1"/>
            <p:nvPr/>
          </p:nvSpPr>
          <p:spPr>
            <a:xfrm rot="21386903">
              <a:off x="4114803" y="4893025"/>
              <a:ext cx="4221474" cy="802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Wave2">
                <a:avLst/>
              </a:prstTxWarp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Chiến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binh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giải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Toán</a:t>
              </a:r>
              <a:endParaRPr lang="en-US" sz="3600" dirty="0">
                <a:solidFill>
                  <a:srgbClr val="432F18"/>
                </a:solidFill>
                <a:latin typeface="+mj-lt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AC1A4D6-D936-08EF-1871-225E957DD719}"/>
              </a:ext>
            </a:extLst>
          </p:cNvPr>
          <p:cNvGrpSpPr/>
          <p:nvPr/>
        </p:nvGrpSpPr>
        <p:grpSpPr>
          <a:xfrm>
            <a:off x="4876800" y="8343900"/>
            <a:ext cx="6903732" cy="2335843"/>
            <a:chOff x="2773674" y="3939540"/>
            <a:chExt cx="6903732" cy="233584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019497D-B65A-FE7F-C2D3-B27ED556E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5" t="33206" b="48473"/>
            <a:stretch/>
          </p:blipFill>
          <p:spPr>
            <a:xfrm flipH="1">
              <a:off x="2773674" y="3939540"/>
              <a:ext cx="6903732" cy="2335843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40930EA-AB0B-38AE-0346-FF3FBFA5FB74}"/>
                </a:ext>
              </a:extLst>
            </p:cNvPr>
            <p:cNvSpPr txBox="1"/>
            <p:nvPr/>
          </p:nvSpPr>
          <p:spPr>
            <a:xfrm rot="21386903">
              <a:off x="4114803" y="4893025"/>
              <a:ext cx="4221474" cy="802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prstTxWarp prst="textWave2">
                <a:avLst/>
              </a:prstTxWarp>
              <a:spAutoFit/>
            </a:bodyPr>
            <a:lstStyle/>
            <a:p>
              <a:pPr algn="l"/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Ngòi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bút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sáng</a:t>
              </a:r>
              <a:r>
                <a:rPr lang="en-US" sz="3600" dirty="0">
                  <a:solidFill>
                    <a:srgbClr val="432F18"/>
                  </a:solidFill>
                  <a:latin typeface="+mj-lt"/>
                </a:rPr>
                <a:t> </a:t>
              </a:r>
              <a:r>
                <a:rPr lang="en-US" sz="3600" dirty="0" err="1">
                  <a:solidFill>
                    <a:srgbClr val="432F18"/>
                  </a:solidFill>
                  <a:latin typeface="+mj-lt"/>
                </a:rPr>
                <a:t>tạo</a:t>
              </a:r>
              <a:endParaRPr lang="en-US" sz="3600" dirty="0">
                <a:solidFill>
                  <a:srgbClr val="432F18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383031"/>
      </p:ext>
    </p:extLst>
  </p:cSld>
  <p:clrMapOvr>
    <a:masterClrMapping/>
  </p:clrMapOvr>
  <p:transition spd="slow" advTm="8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6"/>
        <p14:pauseEvt time="8054" objId="6"/>
        <p14:stopEvt time="877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1" name="Google Shape;2731;p46"/>
          <p:cNvGrpSpPr/>
          <p:nvPr/>
        </p:nvGrpSpPr>
        <p:grpSpPr>
          <a:xfrm>
            <a:off x="3124751" y="5860228"/>
            <a:ext cx="1526850" cy="2147951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13342662" y="1014626"/>
            <a:ext cx="4633329" cy="1446350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828755">
              <a:buClr>
                <a:srgbClr val="000000"/>
              </a:buClr>
              <a:defRPr/>
            </a:pPr>
            <a:endParaRPr sz="8000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138" y="1173277"/>
            <a:ext cx="6288456" cy="22693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13222476" y="2801876"/>
            <a:ext cx="1186989" cy="640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52251" y="1114552"/>
            <a:ext cx="43316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36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Bước 1:</a:t>
            </a:r>
          </a:p>
          <a:p>
            <a:pPr defTabSz="1371600">
              <a:defRPr/>
            </a:pPr>
            <a:r>
              <a:rPr lang="en-US" sz="36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Mở zalo bấm vào đây</a:t>
            </a:r>
            <a:endParaRPr lang="en-US" sz="3600" kern="0" dirty="0">
              <a:solidFill>
                <a:sysClr val="windowText" lastClr="000000"/>
              </a:solidFill>
              <a:latin typeface="等线"/>
              <a:ea typeface="微软雅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5701" y="9310461"/>
            <a:ext cx="123787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srgbClr val="C0000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  <a:sym typeface="Wingdings" panose="05000000000000000000" pitchFamily="2" charset="2"/>
              </a:rPr>
              <a:t> Mời bạn  QUYÉT MÃ ZALO vào nhóm zalo tài liệu tiểu học miễn phí</a:t>
            </a:r>
            <a:endParaRPr lang="en-US" sz="4200" b="1" kern="0" dirty="0">
              <a:solidFill>
                <a:sysClr val="windowText" lastClr="000000"/>
              </a:solidFill>
              <a:latin typeface="Bahnschrift SemiBold Condensed" panose="020B0502040204020203" pitchFamily="34" charset="0"/>
              <a:ea typeface="微软雅黑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13510928" y="5078758"/>
            <a:ext cx="4566092" cy="1891421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828755">
              <a:buClr>
                <a:srgbClr val="000000"/>
              </a:buClr>
              <a:defRPr/>
            </a:pPr>
            <a:endParaRPr sz="8000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3863231" y="5146401"/>
            <a:ext cx="4213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6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Bước 2:</a:t>
            </a:r>
          </a:p>
          <a:p>
            <a:pPr defTabSz="1371600">
              <a:defRPr/>
            </a:pPr>
            <a:r>
              <a:rPr lang="en-US" sz="36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Di chuyển camera vào đây</a:t>
            </a:r>
            <a:endParaRPr lang="en-US" sz="3600" kern="0" dirty="0">
              <a:solidFill>
                <a:sysClr val="windowText" lastClr="000000"/>
              </a:solidFill>
              <a:latin typeface="等线"/>
              <a:ea typeface="微软雅黑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177" y="3251877"/>
            <a:ext cx="5808956" cy="5874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2476" y="7504577"/>
            <a:ext cx="48590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700" b="1" dirty="0">
                <a:solidFill>
                  <a:srgbClr val="002060"/>
                </a:solidFill>
                <a:latin typeface="等线"/>
                <a:ea typeface="微软雅黑"/>
              </a:rPr>
              <a:t>https://zalo.me/g/nxyzmy542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2946FF3-FA58-C037-CD51-14C452C01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62" y="7465386"/>
            <a:ext cx="4056519" cy="282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0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52</Words>
  <Application>Microsoft Office PowerPoint</Application>
  <PresentationFormat>Custom</PresentationFormat>
  <Paragraphs>12</Paragraphs>
  <Slides>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20" baseType="lpstr">
      <vt:lpstr>微软雅黑</vt:lpstr>
      <vt:lpstr>#9Slide02 Noi dung dai</vt:lpstr>
      <vt:lpstr>#9Slide02 Tieu de dai</vt:lpstr>
      <vt:lpstr>#9Slide03 Encode SeEx Black</vt:lpstr>
      <vt:lpstr>Amatic SC</vt:lpstr>
      <vt:lpstr>Arial</vt:lpstr>
      <vt:lpstr>Bahnschrift SemiBold Condensed</vt:lpstr>
      <vt:lpstr>Calibri</vt:lpstr>
      <vt:lpstr>Cambria</vt:lpstr>
      <vt:lpstr>等线</vt:lpstr>
      <vt:lpstr>Nunito</vt:lpstr>
      <vt:lpstr>UTM Hanzel</vt:lpstr>
      <vt:lpstr>Wingdings</vt:lpstr>
      <vt:lpstr>印品黑体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 Elegant Awarding Ceremony Video</dc:title>
  <dc:creator>thao</dc:creator>
  <cp:lastModifiedBy>ADMIN</cp:lastModifiedBy>
  <cp:revision>24</cp:revision>
  <dcterms:created xsi:type="dcterms:W3CDTF">2006-08-16T00:00:00Z</dcterms:created>
  <dcterms:modified xsi:type="dcterms:W3CDTF">2024-04-25T02:23:06Z</dcterms:modified>
  <dc:identifier>DAGB0AoC5Wk</dc:identifier>
</cp:coreProperties>
</file>