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4B71-AA75-3C7A-9A9E-B96A219CE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D4DFB-BF18-10F1-836F-D63B8929B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5A56-60DB-6846-0ADB-243C2681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94D3-B92C-6082-98E2-A84C8C42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15E9A-EE44-1C3C-0AE8-F0A17484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2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E33C-E464-0181-EC6D-B7010807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0953F-24E4-6B06-3F88-3C357003B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2007A-FB9D-CE63-FFB1-2D95BC02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D00D7-1357-ADD9-CE22-ABA83192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40CD-4EB4-C6E5-7253-6747748E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8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45DDB-D6F9-185F-CED0-C58E7379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5E7CF-3FE7-B644-4CA7-79EC70EEE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BC10D-F544-D763-FF8A-FAED35B7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785EA-4910-E0E4-4EFA-F682A7A4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52DD-BD1B-590F-20BA-7B511FFD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3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C373-DE7B-2A4F-C48F-82E15D51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1687A-DBBE-4D34-66BD-1BC3B599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EB7E-AD78-9557-9FD7-95A3EEF6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D97F1-6285-7D07-EA47-CFDCF72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DCED-123C-C28B-D09E-7699F155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5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B207-94A6-7A91-BA6B-EE140DDC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147F6-DC1E-ED1C-FFD6-DC308C42A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5455-E710-4992-658A-E3D2B815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FC13-AF4A-D910-3227-DE0F2149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BBA36-2F75-7A3A-C684-F9428FFF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B7EE-0EF5-88FF-5FB0-429C35AF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355-CA3E-694C-4A04-ABDF89773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058D3-811E-3A6C-AA00-890385F76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0272B-3279-666B-E775-B523D11B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130E3-0E41-6FEE-27AD-B3A652DD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E37E6-B860-F077-72D0-38E9ED97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0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8B30-3921-D3F5-575A-F23330DE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1D491-934E-3051-66A5-1D8B3A9B9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BD682-A8EC-3DDB-492E-62F515605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2F50C-38C9-D366-8D52-2C39C3531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25E2D-F0B9-678B-5088-1854A7670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1CE49-46D5-E58C-77A6-7A395C9F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C1C5C-904F-D01F-DF9F-6F524728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E9002-C6E9-955A-4304-25C4B7D7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77FC-FF76-E033-1EFC-8D2236E7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2A673-9F53-E05A-48DF-2CC03EB17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8943B-AA76-F567-E9DE-B61C8025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9C97F-5E0A-411A-C877-C3A0AA54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3746E-DCE5-C030-D796-C92DB0B7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16BB2-EC6C-13B1-D503-395DC7F1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178F-E5C5-2B5F-2A07-A5EB5DD3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7AF8-33B7-1DC4-3EF9-BCB44191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ADB34-88C4-46D1-9B94-9B800CD7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785BB-DA4B-1CC9-A3FB-14D2E1E7E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A35C-A3C9-690D-D0B6-A8867520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D79-B10F-8A06-0FC8-95889076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3AA9A-A2D3-BB5B-BD82-F852F4FF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1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518E-589D-3082-3E9F-04784495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DB08F-68CB-5528-203F-F5B773EB7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94779-834D-C010-C18C-252CBA3CC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C0740-0514-28D3-46D7-D14ED22E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F2122-2D15-77EC-2AD5-7915DEB8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8DC7B-DABF-E083-B76F-806484D6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03F2B-0327-5D45-1617-F7EDBB93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44213-04F5-7F74-275C-5E97E686E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DBC13-8E96-2C1D-B29B-36B6C047E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FA8C-AC1E-4874-894B-08422F1FCA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7FEE-7F1B-1C23-2ECB-341F05F5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D2A7-E6B6-DC18-8C36-6C770CDDB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0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4.jpg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jpg"/><Relationship Id="rId33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.jpg"/><Relationship Id="rId32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1.png"/><Relationship Id="rId28" Type="http://schemas.openxmlformats.org/officeDocument/2006/relationships/image" Target="../media/image6.jp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slide" Target="slide1.xml"/><Relationship Id="rId27" Type="http://schemas.openxmlformats.org/officeDocument/2006/relationships/image" Target="../media/image5.jpg"/><Relationship Id="rId30" Type="http://schemas.openxmlformats.org/officeDocument/2006/relationships/image" Target="../media/image8.jp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30BA39-1FC2-4BC0-B1D8-14CEA06CA622}"/>
              </a:ext>
            </a:extLst>
          </p:cNvPr>
          <p:cNvSpPr/>
          <p:nvPr/>
        </p:nvSpPr>
        <p:spPr>
          <a:xfrm flipH="1">
            <a:off x="6208025" y="-2380"/>
            <a:ext cx="5983975" cy="257175"/>
          </a:xfrm>
          <a:custGeom>
            <a:avLst/>
            <a:gdLst>
              <a:gd name="connsiteX0" fmla="*/ 5983975 w 5983975"/>
              <a:gd name="connsiteY0" fmla="*/ 0 h 257175"/>
              <a:gd name="connsiteX1" fmla="*/ 247552 w 5983975"/>
              <a:gd name="connsiteY1" fmla="*/ 0 h 257175"/>
              <a:gd name="connsiteX2" fmla="*/ 0 w 5983975"/>
              <a:gd name="connsiteY2" fmla="*/ 257175 h 257175"/>
              <a:gd name="connsiteX3" fmla="*/ 5736423 w 5983975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3975" h="257175">
                <a:moveTo>
                  <a:pt x="5983975" y="0"/>
                </a:moveTo>
                <a:lnTo>
                  <a:pt x="247552" y="0"/>
                </a:lnTo>
                <a:lnTo>
                  <a:pt x="0" y="257175"/>
                </a:lnTo>
                <a:lnTo>
                  <a:pt x="5736423" y="25717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1FE8A0-3FE1-4599-95B1-A212497E6D6F}"/>
              </a:ext>
            </a:extLst>
          </p:cNvPr>
          <p:cNvSpPr/>
          <p:nvPr/>
        </p:nvSpPr>
        <p:spPr>
          <a:xfrm flipH="1">
            <a:off x="0" y="254795"/>
            <a:ext cx="12192001" cy="954881"/>
          </a:xfrm>
          <a:custGeom>
            <a:avLst/>
            <a:gdLst>
              <a:gd name="connsiteX0" fmla="*/ 12192001 w 12192001"/>
              <a:gd name="connsiteY0" fmla="*/ 0 h 954881"/>
              <a:gd name="connsiteX1" fmla="*/ 12182476 w 12192001"/>
              <a:gd name="connsiteY1" fmla="*/ 0 h 954881"/>
              <a:gd name="connsiteX2" fmla="*/ 11139365 w 12192001"/>
              <a:gd name="connsiteY2" fmla="*/ 0 h 954881"/>
              <a:gd name="connsiteX3" fmla="*/ 10331410 w 12192001"/>
              <a:gd name="connsiteY3" fmla="*/ 0 h 954881"/>
              <a:gd name="connsiteX4" fmla="*/ 8402597 w 12192001"/>
              <a:gd name="connsiteY4" fmla="*/ 0 h 954881"/>
              <a:gd name="connsiteX5" fmla="*/ 7594642 w 12192001"/>
              <a:gd name="connsiteY5" fmla="*/ 0 h 954881"/>
              <a:gd name="connsiteX6" fmla="*/ 7254008 w 12192001"/>
              <a:gd name="connsiteY6" fmla="*/ 0 h 954881"/>
              <a:gd name="connsiteX7" fmla="*/ 6551531 w 12192001"/>
              <a:gd name="connsiteY7" fmla="*/ 0 h 954881"/>
              <a:gd name="connsiteX8" fmla="*/ 6446053 w 12192001"/>
              <a:gd name="connsiteY8" fmla="*/ 0 h 954881"/>
              <a:gd name="connsiteX9" fmla="*/ 5743576 w 12192001"/>
              <a:gd name="connsiteY9" fmla="*/ 0 h 954881"/>
              <a:gd name="connsiteX10" fmla="*/ 5402942 w 12192001"/>
              <a:gd name="connsiteY10" fmla="*/ 0 h 954881"/>
              <a:gd name="connsiteX11" fmla="*/ 4594987 w 12192001"/>
              <a:gd name="connsiteY11" fmla="*/ 0 h 954881"/>
              <a:gd name="connsiteX12" fmla="*/ 2666174 w 12192001"/>
              <a:gd name="connsiteY12" fmla="*/ 0 h 954881"/>
              <a:gd name="connsiteX13" fmla="*/ 1858219 w 12192001"/>
              <a:gd name="connsiteY13" fmla="*/ 0 h 954881"/>
              <a:gd name="connsiteX14" fmla="*/ 815108 w 12192001"/>
              <a:gd name="connsiteY14" fmla="*/ 0 h 954881"/>
              <a:gd name="connsiteX15" fmla="*/ 7153 w 12192001"/>
              <a:gd name="connsiteY15" fmla="*/ 0 h 954881"/>
              <a:gd name="connsiteX16" fmla="*/ 0 w 12192001"/>
              <a:gd name="connsiteY16" fmla="*/ 7431 h 954881"/>
              <a:gd name="connsiteX17" fmla="*/ 0 w 12192001"/>
              <a:gd name="connsiteY17" fmla="*/ 954881 h 954881"/>
              <a:gd name="connsiteX18" fmla="*/ 12071282 w 12192001"/>
              <a:gd name="connsiteY18" fmla="*/ 954881 h 954881"/>
              <a:gd name="connsiteX19" fmla="*/ 12192001 w 12192001"/>
              <a:gd name="connsiteY19" fmla="*/ 829469 h 9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954881">
                <a:moveTo>
                  <a:pt x="12192001" y="0"/>
                </a:moveTo>
                <a:lnTo>
                  <a:pt x="12182476" y="0"/>
                </a:lnTo>
                <a:lnTo>
                  <a:pt x="11139365" y="0"/>
                </a:lnTo>
                <a:lnTo>
                  <a:pt x="10331410" y="0"/>
                </a:lnTo>
                <a:lnTo>
                  <a:pt x="8402597" y="0"/>
                </a:lnTo>
                <a:lnTo>
                  <a:pt x="7594642" y="0"/>
                </a:lnTo>
                <a:lnTo>
                  <a:pt x="7254008" y="0"/>
                </a:lnTo>
                <a:lnTo>
                  <a:pt x="6551531" y="0"/>
                </a:lnTo>
                <a:lnTo>
                  <a:pt x="6446053" y="0"/>
                </a:lnTo>
                <a:lnTo>
                  <a:pt x="5743576" y="0"/>
                </a:lnTo>
                <a:lnTo>
                  <a:pt x="5402942" y="0"/>
                </a:lnTo>
                <a:lnTo>
                  <a:pt x="4594987" y="0"/>
                </a:lnTo>
                <a:lnTo>
                  <a:pt x="2666174" y="0"/>
                </a:lnTo>
                <a:lnTo>
                  <a:pt x="1858219" y="0"/>
                </a:lnTo>
                <a:lnTo>
                  <a:pt x="815108" y="0"/>
                </a:lnTo>
                <a:lnTo>
                  <a:pt x="7153" y="0"/>
                </a:lnTo>
                <a:lnTo>
                  <a:pt x="0" y="7431"/>
                </a:lnTo>
                <a:lnTo>
                  <a:pt x="0" y="954881"/>
                </a:lnTo>
                <a:lnTo>
                  <a:pt x="12071282" y="954881"/>
                </a:lnTo>
                <a:lnTo>
                  <a:pt x="12192001" y="8294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826866-AC5A-4C21-A7D8-D6E2EDF9A87F}"/>
              </a:ext>
            </a:extLst>
          </p:cNvPr>
          <p:cNvSpPr/>
          <p:nvPr/>
        </p:nvSpPr>
        <p:spPr>
          <a:xfrm flipH="1">
            <a:off x="-14876" y="-28275"/>
            <a:ext cx="2776538" cy="1012031"/>
          </a:xfrm>
          <a:custGeom>
            <a:avLst/>
            <a:gdLst>
              <a:gd name="connsiteX0" fmla="*/ 2776538 w 2776538"/>
              <a:gd name="connsiteY0" fmla="*/ 0 h 1012031"/>
              <a:gd name="connsiteX1" fmla="*/ 974161 w 2776538"/>
              <a:gd name="connsiteY1" fmla="*/ 0 h 1012031"/>
              <a:gd name="connsiteX2" fmla="*/ 0 w 2776538"/>
              <a:gd name="connsiteY2" fmla="*/ 1012031 h 1012031"/>
              <a:gd name="connsiteX3" fmla="*/ 1851066 w 2776538"/>
              <a:gd name="connsiteY3" fmla="*/ 1012031 h 1012031"/>
              <a:gd name="connsiteX4" fmla="*/ 2776538 w 2776538"/>
              <a:gd name="connsiteY4" fmla="*/ 1012031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8" h="1012031">
                <a:moveTo>
                  <a:pt x="2776538" y="0"/>
                </a:moveTo>
                <a:lnTo>
                  <a:pt x="974161" y="0"/>
                </a:lnTo>
                <a:lnTo>
                  <a:pt x="0" y="1012031"/>
                </a:lnTo>
                <a:lnTo>
                  <a:pt x="1851066" y="1012031"/>
                </a:lnTo>
                <a:lnTo>
                  <a:pt x="2776538" y="1012031"/>
                </a:lnTo>
                <a:close/>
              </a:path>
            </a:pathLst>
          </a:cu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25E99F-16F0-46F2-8CAF-FC4FBDBA8E28}"/>
              </a:ext>
            </a:extLst>
          </p:cNvPr>
          <p:cNvSpPr/>
          <p:nvPr/>
        </p:nvSpPr>
        <p:spPr>
          <a:xfrm flipV="1">
            <a:off x="2478167" y="892969"/>
            <a:ext cx="9713832" cy="1012031"/>
          </a:xfrm>
          <a:custGeom>
            <a:avLst/>
            <a:gdLst>
              <a:gd name="connsiteX0" fmla="*/ 0 w 9713832"/>
              <a:gd name="connsiteY0" fmla="*/ 1012031 h 1012031"/>
              <a:gd name="connsiteX1" fmla="*/ 981075 w 9713832"/>
              <a:gd name="connsiteY1" fmla="*/ 1012031 h 1012031"/>
              <a:gd name="connsiteX2" fmla="*/ 1812132 w 9713832"/>
              <a:gd name="connsiteY2" fmla="*/ 1012031 h 1012031"/>
              <a:gd name="connsiteX3" fmla="*/ 1851066 w 9713832"/>
              <a:gd name="connsiteY3" fmla="*/ 1012031 h 1012031"/>
              <a:gd name="connsiteX4" fmla="*/ 1866900 w 9713832"/>
              <a:gd name="connsiteY4" fmla="*/ 1012031 h 1012031"/>
              <a:gd name="connsiteX5" fmla="*/ 2776538 w 9713832"/>
              <a:gd name="connsiteY5" fmla="*/ 1012031 h 1012031"/>
              <a:gd name="connsiteX6" fmla="*/ 2793207 w 9713832"/>
              <a:gd name="connsiteY6" fmla="*/ 1012031 h 1012031"/>
              <a:gd name="connsiteX7" fmla="*/ 2832141 w 9713832"/>
              <a:gd name="connsiteY7" fmla="*/ 1012031 h 1012031"/>
              <a:gd name="connsiteX8" fmla="*/ 2841543 w 9713832"/>
              <a:gd name="connsiteY8" fmla="*/ 1012031 h 1012031"/>
              <a:gd name="connsiteX9" fmla="*/ 2847975 w 9713832"/>
              <a:gd name="connsiteY9" fmla="*/ 1012031 h 1012031"/>
              <a:gd name="connsiteX10" fmla="*/ 3663198 w 9713832"/>
              <a:gd name="connsiteY10" fmla="*/ 1012031 h 1012031"/>
              <a:gd name="connsiteX11" fmla="*/ 3679032 w 9713832"/>
              <a:gd name="connsiteY11" fmla="*/ 1012031 h 1012031"/>
              <a:gd name="connsiteX12" fmla="*/ 3717966 w 9713832"/>
              <a:gd name="connsiteY12" fmla="*/ 1012031 h 1012031"/>
              <a:gd name="connsiteX13" fmla="*/ 3757613 w 9713832"/>
              <a:gd name="connsiteY13" fmla="*/ 1012031 h 1012031"/>
              <a:gd name="connsiteX14" fmla="*/ 3822618 w 9713832"/>
              <a:gd name="connsiteY14" fmla="*/ 1012031 h 1012031"/>
              <a:gd name="connsiteX15" fmla="*/ 4024314 w 9713832"/>
              <a:gd name="connsiteY15" fmla="*/ 1012031 h 1012031"/>
              <a:gd name="connsiteX16" fmla="*/ 4643438 w 9713832"/>
              <a:gd name="connsiteY16" fmla="*/ 1012031 h 1012031"/>
              <a:gd name="connsiteX17" fmla="*/ 4644273 w 9713832"/>
              <a:gd name="connsiteY17" fmla="*/ 1012031 h 1012031"/>
              <a:gd name="connsiteX18" fmla="*/ 4653675 w 9713832"/>
              <a:gd name="connsiteY18" fmla="*/ 1012031 h 1012031"/>
              <a:gd name="connsiteX19" fmla="*/ 4660107 w 9713832"/>
              <a:gd name="connsiteY19" fmla="*/ 1012031 h 1012031"/>
              <a:gd name="connsiteX20" fmla="*/ 4692609 w 9713832"/>
              <a:gd name="connsiteY20" fmla="*/ 1012031 h 1012031"/>
              <a:gd name="connsiteX21" fmla="*/ 4699041 w 9713832"/>
              <a:gd name="connsiteY21" fmla="*/ 1012031 h 1012031"/>
              <a:gd name="connsiteX22" fmla="*/ 4708443 w 9713832"/>
              <a:gd name="connsiteY22" fmla="*/ 1012031 h 1012031"/>
              <a:gd name="connsiteX23" fmla="*/ 5005389 w 9713832"/>
              <a:gd name="connsiteY23" fmla="*/ 1012031 h 1012031"/>
              <a:gd name="connsiteX24" fmla="*/ 5530098 w 9713832"/>
              <a:gd name="connsiteY24" fmla="*/ 1012031 h 1012031"/>
              <a:gd name="connsiteX25" fmla="*/ 5618081 w 9713832"/>
              <a:gd name="connsiteY25" fmla="*/ 1012031 h 1012031"/>
              <a:gd name="connsiteX26" fmla="*/ 5624513 w 9713832"/>
              <a:gd name="connsiteY26" fmla="*/ 1012031 h 1012031"/>
              <a:gd name="connsiteX27" fmla="*/ 5634750 w 9713832"/>
              <a:gd name="connsiteY27" fmla="*/ 1012031 h 1012031"/>
              <a:gd name="connsiteX28" fmla="*/ 5673684 w 9713832"/>
              <a:gd name="connsiteY28" fmla="*/ 1012031 h 1012031"/>
              <a:gd name="connsiteX29" fmla="*/ 5689518 w 9713832"/>
              <a:gd name="connsiteY29" fmla="*/ 1012031 h 1012031"/>
              <a:gd name="connsiteX30" fmla="*/ 5891214 w 9713832"/>
              <a:gd name="connsiteY30" fmla="*/ 1012031 h 1012031"/>
              <a:gd name="connsiteX31" fmla="*/ 6504741 w 9713832"/>
              <a:gd name="connsiteY31" fmla="*/ 1012031 h 1012031"/>
              <a:gd name="connsiteX32" fmla="*/ 6511173 w 9713832"/>
              <a:gd name="connsiteY32" fmla="*/ 1012031 h 1012031"/>
              <a:gd name="connsiteX33" fmla="*/ 6520575 w 9713832"/>
              <a:gd name="connsiteY33" fmla="*/ 1012031 h 1012031"/>
              <a:gd name="connsiteX34" fmla="*/ 6559509 w 9713832"/>
              <a:gd name="connsiteY34" fmla="*/ 1012031 h 1012031"/>
              <a:gd name="connsiteX35" fmla="*/ 6599156 w 9713832"/>
              <a:gd name="connsiteY35" fmla="*/ 1012031 h 1012031"/>
              <a:gd name="connsiteX36" fmla="*/ 6865857 w 9713832"/>
              <a:gd name="connsiteY36" fmla="*/ 1012031 h 1012031"/>
              <a:gd name="connsiteX37" fmla="*/ 6872289 w 9713832"/>
              <a:gd name="connsiteY37" fmla="*/ 1012031 h 1012031"/>
              <a:gd name="connsiteX38" fmla="*/ 7484981 w 9713832"/>
              <a:gd name="connsiteY38" fmla="*/ 1012031 h 1012031"/>
              <a:gd name="connsiteX39" fmla="*/ 7485816 w 9713832"/>
              <a:gd name="connsiteY39" fmla="*/ 1012031 h 1012031"/>
              <a:gd name="connsiteX40" fmla="*/ 7501650 w 9713832"/>
              <a:gd name="connsiteY40" fmla="*/ 1012031 h 1012031"/>
              <a:gd name="connsiteX41" fmla="*/ 7540584 w 9713832"/>
              <a:gd name="connsiteY41" fmla="*/ 1012031 h 1012031"/>
              <a:gd name="connsiteX42" fmla="*/ 7846932 w 9713832"/>
              <a:gd name="connsiteY42" fmla="*/ 1012031 h 1012031"/>
              <a:gd name="connsiteX43" fmla="*/ 8371641 w 9713832"/>
              <a:gd name="connsiteY43" fmla="*/ 1012031 h 1012031"/>
              <a:gd name="connsiteX44" fmla="*/ 8466056 w 9713832"/>
              <a:gd name="connsiteY44" fmla="*/ 1012031 h 1012031"/>
              <a:gd name="connsiteX45" fmla="*/ 8732757 w 9713832"/>
              <a:gd name="connsiteY45" fmla="*/ 1012031 h 1012031"/>
              <a:gd name="connsiteX46" fmla="*/ 9352716 w 9713832"/>
              <a:gd name="connsiteY46" fmla="*/ 1012031 h 1012031"/>
              <a:gd name="connsiteX47" fmla="*/ 9713832 w 9713832"/>
              <a:gd name="connsiteY47" fmla="*/ 1012031 h 1012031"/>
              <a:gd name="connsiteX48" fmla="*/ 9713832 w 9713832"/>
              <a:gd name="connsiteY48" fmla="*/ 0 h 1012031"/>
              <a:gd name="connsiteX49" fmla="*/ 8732757 w 9713832"/>
              <a:gd name="connsiteY49" fmla="*/ 0 h 1012031"/>
              <a:gd name="connsiteX50" fmla="*/ 8475811 w 9713832"/>
              <a:gd name="connsiteY50" fmla="*/ 0 h 1012031"/>
              <a:gd name="connsiteX51" fmla="*/ 8466056 w 9713832"/>
              <a:gd name="connsiteY51" fmla="*/ 0 h 1012031"/>
              <a:gd name="connsiteX52" fmla="*/ 7846932 w 9713832"/>
              <a:gd name="connsiteY52" fmla="*/ 0 h 1012031"/>
              <a:gd name="connsiteX53" fmla="*/ 7494736 w 9713832"/>
              <a:gd name="connsiteY53" fmla="*/ 0 h 1012031"/>
              <a:gd name="connsiteX54" fmla="*/ 7484981 w 9713832"/>
              <a:gd name="connsiteY54" fmla="*/ 0 h 1012031"/>
              <a:gd name="connsiteX55" fmla="*/ 6872289 w 9713832"/>
              <a:gd name="connsiteY55" fmla="*/ 0 h 1012031"/>
              <a:gd name="connsiteX56" fmla="*/ 6865857 w 9713832"/>
              <a:gd name="connsiteY56" fmla="*/ 0 h 1012031"/>
              <a:gd name="connsiteX57" fmla="*/ 6663679 w 9713832"/>
              <a:gd name="connsiteY57" fmla="*/ 0 h 1012031"/>
              <a:gd name="connsiteX58" fmla="*/ 6608911 w 9713832"/>
              <a:gd name="connsiteY58" fmla="*/ 0 h 1012031"/>
              <a:gd name="connsiteX59" fmla="*/ 6599156 w 9713832"/>
              <a:gd name="connsiteY59" fmla="*/ 0 h 1012031"/>
              <a:gd name="connsiteX60" fmla="*/ 5891214 w 9713832"/>
              <a:gd name="connsiteY60" fmla="*/ 0 h 1012031"/>
              <a:gd name="connsiteX61" fmla="*/ 5682604 w 9713832"/>
              <a:gd name="connsiteY61" fmla="*/ 0 h 1012031"/>
              <a:gd name="connsiteX62" fmla="*/ 5634268 w 9713832"/>
              <a:gd name="connsiteY62" fmla="*/ 0 h 1012031"/>
              <a:gd name="connsiteX63" fmla="*/ 5627836 w 9713832"/>
              <a:gd name="connsiteY63" fmla="*/ 0 h 1012031"/>
              <a:gd name="connsiteX64" fmla="*/ 5624513 w 9713832"/>
              <a:gd name="connsiteY64" fmla="*/ 0 h 1012031"/>
              <a:gd name="connsiteX65" fmla="*/ 5618081 w 9713832"/>
              <a:gd name="connsiteY65" fmla="*/ 0 h 1012031"/>
              <a:gd name="connsiteX66" fmla="*/ 5005389 w 9713832"/>
              <a:gd name="connsiteY66" fmla="*/ 0 h 1012031"/>
              <a:gd name="connsiteX67" fmla="*/ 4796779 w 9713832"/>
              <a:gd name="connsiteY67" fmla="*/ 0 h 1012031"/>
              <a:gd name="connsiteX68" fmla="*/ 4653193 w 9713832"/>
              <a:gd name="connsiteY68" fmla="*/ 0 h 1012031"/>
              <a:gd name="connsiteX69" fmla="*/ 4643438 w 9713832"/>
              <a:gd name="connsiteY69" fmla="*/ 0 h 1012031"/>
              <a:gd name="connsiteX70" fmla="*/ 4024314 w 9713832"/>
              <a:gd name="connsiteY70" fmla="*/ 0 h 1012031"/>
              <a:gd name="connsiteX71" fmla="*/ 3822136 w 9713832"/>
              <a:gd name="connsiteY71" fmla="*/ 0 h 1012031"/>
              <a:gd name="connsiteX72" fmla="*/ 3815704 w 9713832"/>
              <a:gd name="connsiteY72" fmla="*/ 0 h 1012031"/>
              <a:gd name="connsiteX73" fmla="*/ 3767368 w 9713832"/>
              <a:gd name="connsiteY73" fmla="*/ 0 h 1012031"/>
              <a:gd name="connsiteX74" fmla="*/ 3757613 w 9713832"/>
              <a:gd name="connsiteY74" fmla="*/ 0 h 1012031"/>
              <a:gd name="connsiteX75" fmla="*/ 2841061 w 9713832"/>
              <a:gd name="connsiteY75" fmla="*/ 0 h 1012031"/>
              <a:gd name="connsiteX76" fmla="*/ 2786293 w 9713832"/>
              <a:gd name="connsiteY76" fmla="*/ 0 h 1012031"/>
              <a:gd name="connsiteX77" fmla="*/ 2776538 w 9713832"/>
              <a:gd name="connsiteY77" fmla="*/ 0 h 1012031"/>
              <a:gd name="connsiteX78" fmla="*/ 1955236 w 9713832"/>
              <a:gd name="connsiteY78" fmla="*/ 0 h 1012031"/>
              <a:gd name="connsiteX79" fmla="*/ 974161 w 9713832"/>
              <a:gd name="connsiteY79" fmla="*/ 0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713832" h="1012031">
                <a:moveTo>
                  <a:pt x="0" y="1012031"/>
                </a:moveTo>
                <a:lnTo>
                  <a:pt x="981075" y="1012031"/>
                </a:lnTo>
                <a:lnTo>
                  <a:pt x="1812132" y="1012031"/>
                </a:lnTo>
                <a:lnTo>
                  <a:pt x="1851066" y="1012031"/>
                </a:lnTo>
                <a:lnTo>
                  <a:pt x="1866900" y="1012031"/>
                </a:lnTo>
                <a:lnTo>
                  <a:pt x="2776538" y="1012031"/>
                </a:lnTo>
                <a:lnTo>
                  <a:pt x="2793207" y="1012031"/>
                </a:lnTo>
                <a:lnTo>
                  <a:pt x="2832141" y="1012031"/>
                </a:lnTo>
                <a:lnTo>
                  <a:pt x="2841543" y="1012031"/>
                </a:lnTo>
                <a:lnTo>
                  <a:pt x="2847975" y="1012031"/>
                </a:lnTo>
                <a:lnTo>
                  <a:pt x="3663198" y="1012031"/>
                </a:lnTo>
                <a:lnTo>
                  <a:pt x="3679032" y="1012031"/>
                </a:lnTo>
                <a:lnTo>
                  <a:pt x="3717966" y="1012031"/>
                </a:lnTo>
                <a:lnTo>
                  <a:pt x="3757613" y="1012031"/>
                </a:lnTo>
                <a:lnTo>
                  <a:pt x="3822618" y="1012031"/>
                </a:lnTo>
                <a:lnTo>
                  <a:pt x="4024314" y="1012031"/>
                </a:lnTo>
                <a:lnTo>
                  <a:pt x="4643438" y="1012031"/>
                </a:lnTo>
                <a:lnTo>
                  <a:pt x="4644273" y="1012031"/>
                </a:lnTo>
                <a:lnTo>
                  <a:pt x="4653675" y="1012031"/>
                </a:lnTo>
                <a:lnTo>
                  <a:pt x="4660107" y="1012031"/>
                </a:lnTo>
                <a:lnTo>
                  <a:pt x="4692609" y="1012031"/>
                </a:lnTo>
                <a:lnTo>
                  <a:pt x="4699041" y="1012031"/>
                </a:lnTo>
                <a:lnTo>
                  <a:pt x="4708443" y="1012031"/>
                </a:lnTo>
                <a:lnTo>
                  <a:pt x="5005389" y="1012031"/>
                </a:lnTo>
                <a:lnTo>
                  <a:pt x="5530098" y="1012031"/>
                </a:lnTo>
                <a:lnTo>
                  <a:pt x="5618081" y="1012031"/>
                </a:lnTo>
                <a:lnTo>
                  <a:pt x="5624513" y="1012031"/>
                </a:lnTo>
                <a:lnTo>
                  <a:pt x="5634750" y="1012031"/>
                </a:lnTo>
                <a:lnTo>
                  <a:pt x="5673684" y="1012031"/>
                </a:lnTo>
                <a:lnTo>
                  <a:pt x="5689518" y="1012031"/>
                </a:lnTo>
                <a:lnTo>
                  <a:pt x="5891214" y="1012031"/>
                </a:lnTo>
                <a:lnTo>
                  <a:pt x="6504741" y="1012031"/>
                </a:lnTo>
                <a:lnTo>
                  <a:pt x="6511173" y="1012031"/>
                </a:lnTo>
                <a:lnTo>
                  <a:pt x="6520575" y="1012031"/>
                </a:lnTo>
                <a:lnTo>
                  <a:pt x="6559509" y="1012031"/>
                </a:lnTo>
                <a:lnTo>
                  <a:pt x="6599156" y="1012031"/>
                </a:lnTo>
                <a:lnTo>
                  <a:pt x="6865857" y="1012031"/>
                </a:lnTo>
                <a:lnTo>
                  <a:pt x="6872289" y="1012031"/>
                </a:lnTo>
                <a:lnTo>
                  <a:pt x="7484981" y="1012031"/>
                </a:lnTo>
                <a:lnTo>
                  <a:pt x="7485816" y="1012031"/>
                </a:lnTo>
                <a:lnTo>
                  <a:pt x="7501650" y="1012031"/>
                </a:lnTo>
                <a:lnTo>
                  <a:pt x="7540584" y="1012031"/>
                </a:lnTo>
                <a:lnTo>
                  <a:pt x="7846932" y="1012031"/>
                </a:lnTo>
                <a:lnTo>
                  <a:pt x="8371641" y="1012031"/>
                </a:lnTo>
                <a:lnTo>
                  <a:pt x="8466056" y="1012031"/>
                </a:lnTo>
                <a:lnTo>
                  <a:pt x="8732757" y="1012031"/>
                </a:lnTo>
                <a:lnTo>
                  <a:pt x="9352716" y="1012031"/>
                </a:lnTo>
                <a:lnTo>
                  <a:pt x="9713832" y="1012031"/>
                </a:lnTo>
                <a:lnTo>
                  <a:pt x="9713832" y="0"/>
                </a:lnTo>
                <a:lnTo>
                  <a:pt x="8732757" y="0"/>
                </a:lnTo>
                <a:lnTo>
                  <a:pt x="8475811" y="0"/>
                </a:lnTo>
                <a:lnTo>
                  <a:pt x="8466056" y="0"/>
                </a:lnTo>
                <a:lnTo>
                  <a:pt x="7846932" y="0"/>
                </a:lnTo>
                <a:lnTo>
                  <a:pt x="7494736" y="0"/>
                </a:lnTo>
                <a:lnTo>
                  <a:pt x="7484981" y="0"/>
                </a:lnTo>
                <a:lnTo>
                  <a:pt x="6872289" y="0"/>
                </a:lnTo>
                <a:lnTo>
                  <a:pt x="6865857" y="0"/>
                </a:lnTo>
                <a:lnTo>
                  <a:pt x="6663679" y="0"/>
                </a:lnTo>
                <a:lnTo>
                  <a:pt x="6608911" y="0"/>
                </a:lnTo>
                <a:lnTo>
                  <a:pt x="6599156" y="0"/>
                </a:lnTo>
                <a:lnTo>
                  <a:pt x="5891214" y="0"/>
                </a:lnTo>
                <a:lnTo>
                  <a:pt x="5682604" y="0"/>
                </a:lnTo>
                <a:lnTo>
                  <a:pt x="5634268" y="0"/>
                </a:lnTo>
                <a:lnTo>
                  <a:pt x="5627836" y="0"/>
                </a:lnTo>
                <a:lnTo>
                  <a:pt x="5624513" y="0"/>
                </a:lnTo>
                <a:lnTo>
                  <a:pt x="5618081" y="0"/>
                </a:lnTo>
                <a:lnTo>
                  <a:pt x="5005389" y="0"/>
                </a:lnTo>
                <a:lnTo>
                  <a:pt x="4796779" y="0"/>
                </a:lnTo>
                <a:lnTo>
                  <a:pt x="4653193" y="0"/>
                </a:lnTo>
                <a:lnTo>
                  <a:pt x="4643438" y="0"/>
                </a:lnTo>
                <a:lnTo>
                  <a:pt x="4024314" y="0"/>
                </a:lnTo>
                <a:lnTo>
                  <a:pt x="3822136" y="0"/>
                </a:lnTo>
                <a:lnTo>
                  <a:pt x="3815704" y="0"/>
                </a:lnTo>
                <a:lnTo>
                  <a:pt x="3767368" y="0"/>
                </a:lnTo>
                <a:lnTo>
                  <a:pt x="3757613" y="0"/>
                </a:lnTo>
                <a:lnTo>
                  <a:pt x="2841061" y="0"/>
                </a:lnTo>
                <a:lnTo>
                  <a:pt x="2786293" y="0"/>
                </a:lnTo>
                <a:lnTo>
                  <a:pt x="2776538" y="0"/>
                </a:lnTo>
                <a:lnTo>
                  <a:pt x="1955236" y="0"/>
                </a:lnTo>
                <a:lnTo>
                  <a:pt x="974161" y="0"/>
                </a:lnTo>
                <a:close/>
              </a:path>
            </a:pathLst>
          </a:custGeom>
          <a:solidFill>
            <a:srgbClr val="DB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5288B85-871B-419D-B0CF-5984E1C369FB}"/>
              </a:ext>
            </a:extLst>
          </p:cNvPr>
          <p:cNvSpPr/>
          <p:nvPr/>
        </p:nvSpPr>
        <p:spPr>
          <a:xfrm flipH="1">
            <a:off x="-14877" y="523327"/>
            <a:ext cx="4107128" cy="1012031"/>
          </a:xfrm>
          <a:custGeom>
            <a:avLst/>
            <a:gdLst>
              <a:gd name="connsiteX0" fmla="*/ 4024314 w 4024314"/>
              <a:gd name="connsiteY0" fmla="*/ 0 h 1012031"/>
              <a:gd name="connsiteX1" fmla="*/ 2786293 w 4024314"/>
              <a:gd name="connsiteY1" fmla="*/ 0 h 1012031"/>
              <a:gd name="connsiteX2" fmla="*/ 2776538 w 4024314"/>
              <a:gd name="connsiteY2" fmla="*/ 10134 h 1012031"/>
              <a:gd name="connsiteX3" fmla="*/ 2776538 w 4024314"/>
              <a:gd name="connsiteY3" fmla="*/ 0 h 1012031"/>
              <a:gd name="connsiteX4" fmla="*/ 974161 w 4024314"/>
              <a:gd name="connsiteY4" fmla="*/ 0 h 1012031"/>
              <a:gd name="connsiteX5" fmla="*/ 0 w 4024314"/>
              <a:gd name="connsiteY5" fmla="*/ 1012031 h 1012031"/>
              <a:gd name="connsiteX6" fmla="*/ 1812132 w 4024314"/>
              <a:gd name="connsiteY6" fmla="*/ 1012031 h 1012031"/>
              <a:gd name="connsiteX7" fmla="*/ 1851066 w 4024314"/>
              <a:gd name="connsiteY7" fmla="*/ 1012031 h 1012031"/>
              <a:gd name="connsiteX8" fmla="*/ 2776538 w 4024314"/>
              <a:gd name="connsiteY8" fmla="*/ 1012031 h 1012031"/>
              <a:gd name="connsiteX9" fmla="*/ 3663198 w 4024314"/>
              <a:gd name="connsiteY9" fmla="*/ 1012031 h 1012031"/>
              <a:gd name="connsiteX10" fmla="*/ 4024314 w 4024314"/>
              <a:gd name="connsiteY10" fmla="*/ 1012031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4314" h="1012031">
                <a:moveTo>
                  <a:pt x="4024314" y="0"/>
                </a:moveTo>
                <a:lnTo>
                  <a:pt x="2786293" y="0"/>
                </a:lnTo>
                <a:lnTo>
                  <a:pt x="2776538" y="10134"/>
                </a:lnTo>
                <a:lnTo>
                  <a:pt x="2776538" y="0"/>
                </a:lnTo>
                <a:lnTo>
                  <a:pt x="974161" y="0"/>
                </a:lnTo>
                <a:lnTo>
                  <a:pt x="0" y="1012031"/>
                </a:lnTo>
                <a:lnTo>
                  <a:pt x="1812132" y="1012031"/>
                </a:lnTo>
                <a:lnTo>
                  <a:pt x="1851066" y="1012031"/>
                </a:lnTo>
                <a:lnTo>
                  <a:pt x="2776538" y="1012031"/>
                </a:lnTo>
                <a:lnTo>
                  <a:pt x="3663198" y="1012031"/>
                </a:lnTo>
                <a:lnTo>
                  <a:pt x="4024314" y="101203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1F9845-C641-40D9-91C6-93F0DE64B1AB}"/>
              </a:ext>
            </a:extLst>
          </p:cNvPr>
          <p:cNvSpPr/>
          <p:nvPr/>
        </p:nvSpPr>
        <p:spPr>
          <a:xfrm flipH="1">
            <a:off x="1190393" y="1431725"/>
            <a:ext cx="2844343" cy="466341"/>
          </a:xfrm>
          <a:custGeom>
            <a:avLst/>
            <a:gdLst>
              <a:gd name="connsiteX0" fmla="*/ 1032211 w 2844343"/>
              <a:gd name="connsiteY0" fmla="*/ 0 h 466341"/>
              <a:gd name="connsiteX1" fmla="*/ 5889 w 2844343"/>
              <a:gd name="connsiteY1" fmla="*/ 0 h 466341"/>
              <a:gd name="connsiteX2" fmla="*/ 0 w 2844343"/>
              <a:gd name="connsiteY2" fmla="*/ 6118 h 466341"/>
              <a:gd name="connsiteX3" fmla="*/ 583321 w 2844343"/>
              <a:gd name="connsiteY3" fmla="*/ 466341 h 466341"/>
              <a:gd name="connsiteX4" fmla="*/ 2844343 w 2844343"/>
              <a:gd name="connsiteY4" fmla="*/ 0 h 466341"/>
              <a:gd name="connsiteX5" fmla="*/ 2834588 w 2844343"/>
              <a:gd name="connsiteY5" fmla="*/ 0 h 466341"/>
              <a:gd name="connsiteX6" fmla="*/ 2834588 w 2844343"/>
              <a:gd name="connsiteY6" fmla="*/ 10134 h 46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4343" h="466341">
                <a:moveTo>
                  <a:pt x="1032211" y="0"/>
                </a:moveTo>
                <a:lnTo>
                  <a:pt x="5889" y="0"/>
                </a:lnTo>
                <a:lnTo>
                  <a:pt x="0" y="6118"/>
                </a:lnTo>
                <a:lnTo>
                  <a:pt x="583321" y="466341"/>
                </a:lnTo>
                <a:close/>
                <a:moveTo>
                  <a:pt x="2844343" y="0"/>
                </a:moveTo>
                <a:lnTo>
                  <a:pt x="2834588" y="0"/>
                </a:lnTo>
                <a:lnTo>
                  <a:pt x="2834588" y="10134"/>
                </a:lnTo>
                <a:close/>
              </a:path>
            </a:pathLst>
          </a:custGeom>
          <a:solidFill>
            <a:schemeClr val="accent5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hlinkClick r:id="rId22" action="ppaction://hlinksldjump"/>
            <a:extLst>
              <a:ext uri="{FF2B5EF4-FFF2-40B4-BE49-F238E27FC236}">
                <a16:creationId xmlns:a16="http://schemas.microsoft.com/office/drawing/2014/main" id="{3897C20D-3AFD-4B7C-8D44-1C1D78885550}"/>
              </a:ext>
            </a:extLst>
          </p:cNvPr>
          <p:cNvSpPr/>
          <p:nvPr/>
        </p:nvSpPr>
        <p:spPr>
          <a:xfrm flipV="1">
            <a:off x="-2" y="6043566"/>
            <a:ext cx="4573059" cy="742451"/>
          </a:xfrm>
          <a:custGeom>
            <a:avLst/>
            <a:gdLst>
              <a:gd name="connsiteX0" fmla="*/ 0 w 4573059"/>
              <a:gd name="connsiteY0" fmla="*/ 742451 h 742451"/>
              <a:gd name="connsiteX1" fmla="*/ 3864658 w 4573059"/>
              <a:gd name="connsiteY1" fmla="*/ 742451 h 742451"/>
              <a:gd name="connsiteX2" fmla="*/ 4304588 w 4573059"/>
              <a:gd name="connsiteY2" fmla="*/ 285418 h 742451"/>
              <a:gd name="connsiteX3" fmla="*/ 4298321 w 4573059"/>
              <a:gd name="connsiteY3" fmla="*/ 285418 h 742451"/>
              <a:gd name="connsiteX4" fmla="*/ 4573059 w 4573059"/>
              <a:gd name="connsiteY4" fmla="*/ 0 h 742451"/>
              <a:gd name="connsiteX5" fmla="*/ 0 w 4573059"/>
              <a:gd name="connsiteY5" fmla="*/ 0 h 74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3059" h="742451">
                <a:moveTo>
                  <a:pt x="0" y="742451"/>
                </a:moveTo>
                <a:lnTo>
                  <a:pt x="3864658" y="742451"/>
                </a:lnTo>
                <a:lnTo>
                  <a:pt x="4304588" y="285418"/>
                </a:lnTo>
                <a:lnTo>
                  <a:pt x="4298321" y="285418"/>
                </a:lnTo>
                <a:lnTo>
                  <a:pt x="45730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7AF431-8C27-4F74-BB37-6CAD7326DA15}"/>
              </a:ext>
            </a:extLst>
          </p:cNvPr>
          <p:cNvSpPr/>
          <p:nvPr/>
        </p:nvSpPr>
        <p:spPr>
          <a:xfrm flipH="1">
            <a:off x="2478165" y="6348410"/>
            <a:ext cx="9713834" cy="437606"/>
          </a:xfrm>
          <a:custGeom>
            <a:avLst/>
            <a:gdLst>
              <a:gd name="connsiteX0" fmla="*/ 9713834 w 9713834"/>
              <a:gd name="connsiteY0" fmla="*/ 0 h 437606"/>
              <a:gd name="connsiteX1" fmla="*/ 7862768 w 9713834"/>
              <a:gd name="connsiteY1" fmla="*/ 0 h 437606"/>
              <a:gd name="connsiteX2" fmla="*/ 5126000 w 9713834"/>
              <a:gd name="connsiteY2" fmla="*/ 0 h 437606"/>
              <a:gd name="connsiteX3" fmla="*/ 3977411 w 9713834"/>
              <a:gd name="connsiteY3" fmla="*/ 0 h 437606"/>
              <a:gd name="connsiteX4" fmla="*/ 3274934 w 9713834"/>
              <a:gd name="connsiteY4" fmla="*/ 0 h 437606"/>
              <a:gd name="connsiteX5" fmla="*/ 2126345 w 9713834"/>
              <a:gd name="connsiteY5" fmla="*/ 0 h 437606"/>
              <a:gd name="connsiteX6" fmla="*/ 0 w 9713834"/>
              <a:gd name="connsiteY6" fmla="*/ 0 h 437606"/>
              <a:gd name="connsiteX7" fmla="*/ 0 w 9713834"/>
              <a:gd name="connsiteY7" fmla="*/ 437606 h 437606"/>
              <a:gd name="connsiteX8" fmla="*/ 9292603 w 9713834"/>
              <a:gd name="connsiteY8" fmla="*/ 437606 h 4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3834" h="437606">
                <a:moveTo>
                  <a:pt x="9713834" y="0"/>
                </a:moveTo>
                <a:lnTo>
                  <a:pt x="7862768" y="0"/>
                </a:lnTo>
                <a:lnTo>
                  <a:pt x="5126000" y="0"/>
                </a:lnTo>
                <a:lnTo>
                  <a:pt x="3977411" y="0"/>
                </a:lnTo>
                <a:lnTo>
                  <a:pt x="3274934" y="0"/>
                </a:lnTo>
                <a:lnTo>
                  <a:pt x="2126345" y="0"/>
                </a:lnTo>
                <a:lnTo>
                  <a:pt x="0" y="0"/>
                </a:lnTo>
                <a:lnTo>
                  <a:pt x="0" y="437606"/>
                </a:lnTo>
                <a:lnTo>
                  <a:pt x="9292603" y="437606"/>
                </a:lnTo>
                <a:close/>
              </a:path>
            </a:pathLst>
          </a:cu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1295FAE-8532-46F3-9B2A-187E95AFAB65}"/>
              </a:ext>
            </a:extLst>
          </p:cNvPr>
          <p:cNvSpPr/>
          <p:nvPr/>
        </p:nvSpPr>
        <p:spPr>
          <a:xfrm flipH="1">
            <a:off x="3916441" y="6033874"/>
            <a:ext cx="8275559" cy="752142"/>
          </a:xfrm>
          <a:custGeom>
            <a:avLst/>
            <a:gdLst>
              <a:gd name="connsiteX0" fmla="*/ 8275559 w 8275559"/>
              <a:gd name="connsiteY0" fmla="*/ 0 h 752142"/>
              <a:gd name="connsiteX1" fmla="*/ 6424493 w 8275559"/>
              <a:gd name="connsiteY1" fmla="*/ 0 h 752142"/>
              <a:gd name="connsiteX2" fmla="*/ 3687725 w 8275559"/>
              <a:gd name="connsiteY2" fmla="*/ 0 h 752142"/>
              <a:gd name="connsiteX3" fmla="*/ 2539136 w 8275559"/>
              <a:gd name="connsiteY3" fmla="*/ 0 h 752142"/>
              <a:gd name="connsiteX4" fmla="*/ 1836659 w 8275559"/>
              <a:gd name="connsiteY4" fmla="*/ 0 h 752142"/>
              <a:gd name="connsiteX5" fmla="*/ 688070 w 8275559"/>
              <a:gd name="connsiteY5" fmla="*/ 0 h 752142"/>
              <a:gd name="connsiteX6" fmla="*/ 0 w 8275559"/>
              <a:gd name="connsiteY6" fmla="*/ 0 h 752142"/>
              <a:gd name="connsiteX7" fmla="*/ 0 w 8275559"/>
              <a:gd name="connsiteY7" fmla="*/ 752142 h 752142"/>
              <a:gd name="connsiteX8" fmla="*/ 7551562 w 8275559"/>
              <a:gd name="connsiteY8" fmla="*/ 752142 h 75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5559" h="752142">
                <a:moveTo>
                  <a:pt x="8275559" y="0"/>
                </a:moveTo>
                <a:lnTo>
                  <a:pt x="6424493" y="0"/>
                </a:lnTo>
                <a:lnTo>
                  <a:pt x="3687725" y="0"/>
                </a:lnTo>
                <a:lnTo>
                  <a:pt x="2539136" y="0"/>
                </a:lnTo>
                <a:lnTo>
                  <a:pt x="1836659" y="0"/>
                </a:lnTo>
                <a:lnTo>
                  <a:pt x="688070" y="0"/>
                </a:lnTo>
                <a:lnTo>
                  <a:pt x="0" y="0"/>
                </a:lnTo>
                <a:lnTo>
                  <a:pt x="0" y="752142"/>
                </a:lnTo>
                <a:lnTo>
                  <a:pt x="7551562" y="752142"/>
                </a:lnTo>
                <a:close/>
              </a:path>
            </a:pathLst>
          </a:cu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7A435AF-1405-4E08-817E-BD44710CCC59}"/>
              </a:ext>
            </a:extLst>
          </p:cNvPr>
          <p:cNvSpPr/>
          <p:nvPr/>
        </p:nvSpPr>
        <p:spPr>
          <a:xfrm flipH="1">
            <a:off x="4209336" y="6136915"/>
            <a:ext cx="7982664" cy="108455"/>
          </a:xfrm>
          <a:custGeom>
            <a:avLst/>
            <a:gdLst>
              <a:gd name="connsiteX0" fmla="*/ 7982664 w 7982664"/>
              <a:gd name="connsiteY0" fmla="*/ 0 h 108455"/>
              <a:gd name="connsiteX1" fmla="*/ 6131598 w 7982664"/>
              <a:gd name="connsiteY1" fmla="*/ 0 h 108455"/>
              <a:gd name="connsiteX2" fmla="*/ 3394830 w 7982664"/>
              <a:gd name="connsiteY2" fmla="*/ 0 h 108455"/>
              <a:gd name="connsiteX3" fmla="*/ 2246241 w 7982664"/>
              <a:gd name="connsiteY3" fmla="*/ 0 h 108455"/>
              <a:gd name="connsiteX4" fmla="*/ 1543764 w 7982664"/>
              <a:gd name="connsiteY4" fmla="*/ 0 h 108455"/>
              <a:gd name="connsiteX5" fmla="*/ 395175 w 7982664"/>
              <a:gd name="connsiteY5" fmla="*/ 0 h 108455"/>
              <a:gd name="connsiteX6" fmla="*/ 0 w 7982664"/>
              <a:gd name="connsiteY6" fmla="*/ 0 h 108455"/>
              <a:gd name="connsiteX7" fmla="*/ 0 w 7982664"/>
              <a:gd name="connsiteY7" fmla="*/ 108455 h 108455"/>
              <a:gd name="connsiteX8" fmla="*/ 7878268 w 7982664"/>
              <a:gd name="connsiteY8" fmla="*/ 108455 h 10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664" h="108455">
                <a:moveTo>
                  <a:pt x="7982664" y="0"/>
                </a:moveTo>
                <a:lnTo>
                  <a:pt x="6131598" y="0"/>
                </a:lnTo>
                <a:lnTo>
                  <a:pt x="3394830" y="0"/>
                </a:lnTo>
                <a:lnTo>
                  <a:pt x="2246241" y="0"/>
                </a:lnTo>
                <a:lnTo>
                  <a:pt x="1543764" y="0"/>
                </a:lnTo>
                <a:lnTo>
                  <a:pt x="395175" y="0"/>
                </a:lnTo>
                <a:lnTo>
                  <a:pt x="0" y="0"/>
                </a:lnTo>
                <a:lnTo>
                  <a:pt x="0" y="108455"/>
                </a:lnTo>
                <a:lnTo>
                  <a:pt x="7878268" y="108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274B9A-7067-4718-9A43-6CFBDE6FD154}"/>
              </a:ext>
            </a:extLst>
          </p:cNvPr>
          <p:cNvSpPr/>
          <p:nvPr/>
        </p:nvSpPr>
        <p:spPr>
          <a:xfrm>
            <a:off x="359898" y="2086450"/>
            <a:ext cx="3304514" cy="3304514"/>
          </a:xfrm>
          <a:prstGeom prst="ellips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096708-F233-4AF8-ADBF-C3D49731A67B}"/>
              </a:ext>
            </a:extLst>
          </p:cNvPr>
          <p:cNvCxnSpPr>
            <a:stCxn id="15" idx="0"/>
          </p:cNvCxnSpPr>
          <p:nvPr/>
        </p:nvCxnSpPr>
        <p:spPr>
          <a:xfrm>
            <a:off x="2012155" y="2086450"/>
            <a:ext cx="0" cy="333817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922879-85BC-466A-A072-2822ABF5DDAD}"/>
              </a:ext>
            </a:extLst>
          </p:cNvPr>
          <p:cNvCxnSpPr>
            <a:stCxn id="15" idx="2"/>
          </p:cNvCxnSpPr>
          <p:nvPr/>
        </p:nvCxnSpPr>
        <p:spPr>
          <a:xfrm>
            <a:off x="359898" y="3738707"/>
            <a:ext cx="3304514" cy="336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FC1CB7-EB74-49BB-8E3E-A20A8014D334}"/>
              </a:ext>
            </a:extLst>
          </p:cNvPr>
          <p:cNvCxnSpPr>
            <a:stCxn id="15" idx="3"/>
          </p:cNvCxnSpPr>
          <p:nvPr/>
        </p:nvCxnSpPr>
        <p:spPr>
          <a:xfrm flipV="1">
            <a:off x="843833" y="2580239"/>
            <a:ext cx="2352040" cy="23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B7DFEB-D03D-40D7-A523-CCD2D0A5FA30}"/>
              </a:ext>
            </a:extLst>
          </p:cNvPr>
          <p:cNvCxnSpPr>
            <a:stCxn id="15" idx="1"/>
          </p:cNvCxnSpPr>
          <p:nvPr/>
        </p:nvCxnSpPr>
        <p:spPr>
          <a:xfrm>
            <a:off x="843833" y="2570385"/>
            <a:ext cx="2318996" cy="23547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A6A053B-12F2-45C8-B0F0-674D3A4028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54" y="2452171"/>
            <a:ext cx="488887" cy="4888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CF8689-895F-4D4F-8007-B8D131A03A9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62" y="3115873"/>
            <a:ext cx="614465" cy="4246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494D47-E433-4943-8894-42CCCCED2F39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01" y="3842602"/>
            <a:ext cx="590005" cy="6440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832384-D422-46EB-A966-31E4ACD75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26" y="4493578"/>
            <a:ext cx="1240939" cy="6514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4874C2-C6FD-4A65-AC5E-05F0AA426A8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87" y="4569565"/>
            <a:ext cx="751889" cy="4699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39CB63-D75C-4213-A203-99199B5EED6B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3839185"/>
            <a:ext cx="568609" cy="5686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3BE882-3486-4490-A8E0-B5378567DDAC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5" y="2940259"/>
            <a:ext cx="728218" cy="7282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1697FB-6A7F-4EC5-894B-53F11195586B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58" y="2441758"/>
            <a:ext cx="735486" cy="557632"/>
          </a:xfrm>
          <a:prstGeom prst="rect">
            <a:avLst/>
          </a:prstGeom>
        </p:spPr>
      </p:pic>
      <p:sp>
        <p:nvSpPr>
          <p:cNvPr id="43" name="Circle: Hollow 42">
            <a:extLst>
              <a:ext uri="{FF2B5EF4-FFF2-40B4-BE49-F238E27FC236}">
                <a16:creationId xmlns:a16="http://schemas.microsoft.com/office/drawing/2014/main" id="{D098F1CA-F73A-45C8-9C48-C4EEC5D09A7F}"/>
              </a:ext>
            </a:extLst>
          </p:cNvPr>
          <p:cNvSpPr/>
          <p:nvPr/>
        </p:nvSpPr>
        <p:spPr>
          <a:xfrm>
            <a:off x="182356" y="1908908"/>
            <a:ext cx="3659598" cy="3659598"/>
          </a:xfrm>
          <a:prstGeom prst="donut">
            <a:avLst>
              <a:gd name="adj" fmla="val 7533"/>
            </a:avLst>
          </a:prstGeom>
          <a:solidFill>
            <a:srgbClr val="FF66CC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52A10E-70FC-4310-82A5-3B192CC352B8}"/>
              </a:ext>
            </a:extLst>
          </p:cNvPr>
          <p:cNvGrpSpPr/>
          <p:nvPr/>
        </p:nvGrpSpPr>
        <p:grpSpPr>
          <a:xfrm>
            <a:off x="725893" y="2399162"/>
            <a:ext cx="2566612" cy="2643546"/>
            <a:chOff x="728849" y="2412132"/>
            <a:chExt cx="2566612" cy="264354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387F7E-6D60-45AE-849C-7A57A5734301}"/>
                </a:ext>
              </a:extLst>
            </p:cNvPr>
            <p:cNvSpPr/>
            <p:nvPr/>
          </p:nvSpPr>
          <p:spPr>
            <a:xfrm>
              <a:off x="728849" y="2489066"/>
              <a:ext cx="2566612" cy="256661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9D9DEB-21F7-480C-AFEA-5EE93CC2AD4A}"/>
                </a:ext>
              </a:extLst>
            </p:cNvPr>
            <p:cNvSpPr/>
            <p:nvPr/>
          </p:nvSpPr>
          <p:spPr>
            <a:xfrm flipH="1">
              <a:off x="1931432" y="2412132"/>
              <a:ext cx="265473" cy="28169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46" name="QUAY">
            <a:extLst>
              <a:ext uri="{FF2B5EF4-FFF2-40B4-BE49-F238E27FC236}">
                <a16:creationId xmlns:a16="http://schemas.microsoft.com/office/drawing/2014/main" id="{0A93A04F-3C72-462A-A50C-18C3A25A7B3C}"/>
              </a:ext>
            </a:extLst>
          </p:cNvPr>
          <p:cNvSpPr/>
          <p:nvPr/>
        </p:nvSpPr>
        <p:spPr>
          <a:xfrm>
            <a:off x="1550935" y="3277488"/>
            <a:ext cx="922442" cy="922440"/>
          </a:xfrm>
          <a:prstGeom prst="ellipse">
            <a:avLst/>
          </a:prstGeom>
          <a:solidFill>
            <a:srgbClr val="FF66CC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vi-VN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NguoiToiYeuToiThuong-V.A-2525504_hq">
            <a:hlinkClick r:id="" action="ppaction://media"/>
            <a:extLst>
              <a:ext uri="{FF2B5EF4-FFF2-40B4-BE49-F238E27FC236}">
                <a16:creationId xmlns:a16="http://schemas.microsoft.com/office/drawing/2014/main" id="{80DFC121-4270-48C7-A352-28D69654E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156514" y="-1762539"/>
            <a:ext cx="609600" cy="609600"/>
          </a:xfrm>
          <a:prstGeom prst="rect">
            <a:avLst/>
          </a:prstGeom>
        </p:spPr>
      </p:pic>
      <p:grpSp>
        <p:nvGrpSpPr>
          <p:cNvPr id="58" name="TAO">
            <a:extLst>
              <a:ext uri="{FF2B5EF4-FFF2-40B4-BE49-F238E27FC236}">
                <a16:creationId xmlns:a16="http://schemas.microsoft.com/office/drawing/2014/main" id="{8D83339A-311A-4D4B-A853-C91A683516F5}"/>
              </a:ext>
            </a:extLst>
          </p:cNvPr>
          <p:cNvGrpSpPr/>
          <p:nvPr/>
        </p:nvGrpSpPr>
        <p:grpSpPr>
          <a:xfrm>
            <a:off x="4138522" y="2139207"/>
            <a:ext cx="1161027" cy="625928"/>
            <a:chOff x="4138522" y="2139207"/>
            <a:chExt cx="1161027" cy="62592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C9F87DD-680F-4111-94C5-1B9F28DEA31C}"/>
                </a:ext>
              </a:extLst>
            </p:cNvPr>
            <p:cNvSpPr/>
            <p:nvPr/>
          </p:nvSpPr>
          <p:spPr>
            <a:xfrm>
              <a:off x="4138522" y="2139207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D5D0AA9-124A-4D0B-B9E0-F2BE646F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376" y="2195961"/>
              <a:ext cx="488887" cy="488887"/>
            </a:xfrm>
            <a:prstGeom prst="rect">
              <a:avLst/>
            </a:prstGeom>
          </p:spPr>
        </p:pic>
      </p:grpSp>
      <p:grpSp>
        <p:nvGrpSpPr>
          <p:cNvPr id="60" name="CHUOI">
            <a:extLst>
              <a:ext uri="{FF2B5EF4-FFF2-40B4-BE49-F238E27FC236}">
                <a16:creationId xmlns:a16="http://schemas.microsoft.com/office/drawing/2014/main" id="{636AEFCA-5D87-45D7-8897-9EBACA27161D}"/>
              </a:ext>
            </a:extLst>
          </p:cNvPr>
          <p:cNvGrpSpPr/>
          <p:nvPr/>
        </p:nvGrpSpPr>
        <p:grpSpPr>
          <a:xfrm>
            <a:off x="4138522" y="3012370"/>
            <a:ext cx="1161027" cy="625928"/>
            <a:chOff x="4138522" y="3012370"/>
            <a:chExt cx="1161027" cy="62592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D09802E-E459-4FE3-BFDA-71C7626189F8}"/>
                </a:ext>
              </a:extLst>
            </p:cNvPr>
            <p:cNvSpPr/>
            <p:nvPr/>
          </p:nvSpPr>
          <p:spPr>
            <a:xfrm>
              <a:off x="4138522" y="3012370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D57C6C9-D669-4EB3-B6F5-15ADAA4A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20" y="3113002"/>
              <a:ext cx="614465" cy="424664"/>
            </a:xfrm>
            <a:prstGeom prst="rect">
              <a:avLst/>
            </a:prstGeom>
          </p:spPr>
        </p:pic>
      </p:grpSp>
      <p:grpSp>
        <p:nvGrpSpPr>
          <p:cNvPr id="62" name="NHO">
            <a:extLst>
              <a:ext uri="{FF2B5EF4-FFF2-40B4-BE49-F238E27FC236}">
                <a16:creationId xmlns:a16="http://schemas.microsoft.com/office/drawing/2014/main" id="{B9EDA84B-4B65-4934-AA57-09F1583D1D77}"/>
              </a:ext>
            </a:extLst>
          </p:cNvPr>
          <p:cNvGrpSpPr/>
          <p:nvPr/>
        </p:nvGrpSpPr>
        <p:grpSpPr>
          <a:xfrm>
            <a:off x="4138522" y="3882636"/>
            <a:ext cx="1161027" cy="650054"/>
            <a:chOff x="4138522" y="3882636"/>
            <a:chExt cx="1161027" cy="6500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3CB4CF7-D481-4CB8-8759-2038A591ED08}"/>
                </a:ext>
              </a:extLst>
            </p:cNvPr>
            <p:cNvSpPr/>
            <p:nvPr/>
          </p:nvSpPr>
          <p:spPr>
            <a:xfrm>
              <a:off x="4138522" y="3882636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780CE79-5FB8-4B1D-9F7F-C9A0D52E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018" y="3888591"/>
              <a:ext cx="590005" cy="644099"/>
            </a:xfrm>
            <a:prstGeom prst="rect">
              <a:avLst/>
            </a:prstGeom>
          </p:spPr>
        </p:pic>
      </p:grpSp>
      <p:grpSp>
        <p:nvGrpSpPr>
          <p:cNvPr id="64" name="DAU">
            <a:extLst>
              <a:ext uri="{FF2B5EF4-FFF2-40B4-BE49-F238E27FC236}">
                <a16:creationId xmlns:a16="http://schemas.microsoft.com/office/drawing/2014/main" id="{12D3313B-9613-415F-A304-2D00CB6F1FC2}"/>
              </a:ext>
            </a:extLst>
          </p:cNvPr>
          <p:cNvGrpSpPr/>
          <p:nvPr/>
        </p:nvGrpSpPr>
        <p:grpSpPr>
          <a:xfrm>
            <a:off x="4092252" y="4713745"/>
            <a:ext cx="1240939" cy="665085"/>
            <a:chOff x="4092252" y="4713745"/>
            <a:chExt cx="1240939" cy="66508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B632320-F28E-4712-AEA3-F7C92D96FD24}"/>
                </a:ext>
              </a:extLst>
            </p:cNvPr>
            <p:cNvSpPr/>
            <p:nvPr/>
          </p:nvSpPr>
          <p:spPr>
            <a:xfrm>
              <a:off x="4138522" y="4752902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7EC6F70-EF3D-4DCD-B16A-35602FBD2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252" y="4713745"/>
              <a:ext cx="1240939" cy="651493"/>
            </a:xfrm>
            <a:prstGeom prst="rect">
              <a:avLst/>
            </a:prstGeom>
          </p:spPr>
        </p:pic>
      </p:grpSp>
      <p:grpSp>
        <p:nvGrpSpPr>
          <p:cNvPr id="66" name="CAM">
            <a:extLst>
              <a:ext uri="{FF2B5EF4-FFF2-40B4-BE49-F238E27FC236}">
                <a16:creationId xmlns:a16="http://schemas.microsoft.com/office/drawing/2014/main" id="{23506D69-1A5C-435E-A47E-E803769636C3}"/>
              </a:ext>
            </a:extLst>
          </p:cNvPr>
          <p:cNvGrpSpPr/>
          <p:nvPr/>
        </p:nvGrpSpPr>
        <p:grpSpPr>
          <a:xfrm>
            <a:off x="5495687" y="2557239"/>
            <a:ext cx="1161027" cy="625928"/>
            <a:chOff x="5495687" y="2557239"/>
            <a:chExt cx="1161027" cy="62592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3E05AA-E91F-4EE1-900E-BDEC81107BBA}"/>
                </a:ext>
              </a:extLst>
            </p:cNvPr>
            <p:cNvSpPr/>
            <p:nvPr/>
          </p:nvSpPr>
          <p:spPr>
            <a:xfrm>
              <a:off x="5495687" y="2557239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D8E6662-54EF-45CD-BDC3-BC9C30720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55" y="2635571"/>
              <a:ext cx="751889" cy="469931"/>
            </a:xfrm>
            <a:prstGeom prst="rect">
              <a:avLst/>
            </a:prstGeom>
          </p:spPr>
        </p:pic>
      </p:grpSp>
      <p:grpSp>
        <p:nvGrpSpPr>
          <p:cNvPr id="68" name="XOAI">
            <a:extLst>
              <a:ext uri="{FF2B5EF4-FFF2-40B4-BE49-F238E27FC236}">
                <a16:creationId xmlns:a16="http://schemas.microsoft.com/office/drawing/2014/main" id="{BFCB7BDF-5A8D-48A5-9CAE-45574644D06F}"/>
              </a:ext>
            </a:extLst>
          </p:cNvPr>
          <p:cNvGrpSpPr/>
          <p:nvPr/>
        </p:nvGrpSpPr>
        <p:grpSpPr>
          <a:xfrm>
            <a:off x="5495687" y="3450331"/>
            <a:ext cx="1161027" cy="625928"/>
            <a:chOff x="5495687" y="3450331"/>
            <a:chExt cx="1161027" cy="62592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36FE840-E587-4FCA-85BB-AADFBE15C319}"/>
                </a:ext>
              </a:extLst>
            </p:cNvPr>
            <p:cNvSpPr/>
            <p:nvPr/>
          </p:nvSpPr>
          <p:spPr>
            <a:xfrm>
              <a:off x="5495687" y="3450331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6676409-3648-4C3D-9EF1-87F36EF0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213" y="3488067"/>
              <a:ext cx="568609" cy="568609"/>
            </a:xfrm>
            <a:prstGeom prst="rect">
              <a:avLst/>
            </a:prstGeom>
          </p:spPr>
        </p:pic>
      </p:grpSp>
      <p:grpSp>
        <p:nvGrpSpPr>
          <p:cNvPr id="70" name="DUA">
            <a:extLst>
              <a:ext uri="{FF2B5EF4-FFF2-40B4-BE49-F238E27FC236}">
                <a16:creationId xmlns:a16="http://schemas.microsoft.com/office/drawing/2014/main" id="{201DB3F1-0E97-4CD8-A6CA-C6A7E8C8FB1A}"/>
              </a:ext>
            </a:extLst>
          </p:cNvPr>
          <p:cNvGrpSpPr/>
          <p:nvPr/>
        </p:nvGrpSpPr>
        <p:grpSpPr>
          <a:xfrm>
            <a:off x="5498384" y="4269783"/>
            <a:ext cx="1161027" cy="728218"/>
            <a:chOff x="5498384" y="4269783"/>
            <a:chExt cx="1161027" cy="7282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C61F902-5EE0-4ECE-8B40-0DC378D1CB9E}"/>
                </a:ext>
              </a:extLst>
            </p:cNvPr>
            <p:cNvSpPr/>
            <p:nvPr/>
          </p:nvSpPr>
          <p:spPr>
            <a:xfrm>
              <a:off x="5498384" y="4309673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35DCAB2-1722-4485-9B02-E168DEE9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788" y="4269783"/>
              <a:ext cx="728218" cy="728218"/>
            </a:xfrm>
            <a:prstGeom prst="rect">
              <a:avLst/>
            </a:prstGeom>
          </p:spPr>
        </p:pic>
      </p:grpSp>
      <p:grpSp>
        <p:nvGrpSpPr>
          <p:cNvPr id="72" name="BO">
            <a:extLst>
              <a:ext uri="{FF2B5EF4-FFF2-40B4-BE49-F238E27FC236}">
                <a16:creationId xmlns:a16="http://schemas.microsoft.com/office/drawing/2014/main" id="{6A47C562-0C81-4E4A-B281-44F6B7475418}"/>
              </a:ext>
            </a:extLst>
          </p:cNvPr>
          <p:cNvGrpSpPr/>
          <p:nvPr/>
        </p:nvGrpSpPr>
        <p:grpSpPr>
          <a:xfrm>
            <a:off x="5495687" y="5202765"/>
            <a:ext cx="1161027" cy="625928"/>
            <a:chOff x="5495687" y="5202765"/>
            <a:chExt cx="1161027" cy="62592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41B7AB8-0EF9-4236-AE48-65812FA80539}"/>
                </a:ext>
              </a:extLst>
            </p:cNvPr>
            <p:cNvSpPr/>
            <p:nvPr/>
          </p:nvSpPr>
          <p:spPr>
            <a:xfrm>
              <a:off x="5495687" y="5202765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4DAE345-B61F-437A-A591-69A5F113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257" y="5233362"/>
              <a:ext cx="735486" cy="557632"/>
            </a:xfrm>
            <a:prstGeom prst="rect">
              <a:avLst/>
            </a:prstGeom>
          </p:spPr>
        </p:pic>
      </p:grpSp>
      <p:sp>
        <p:nvSpPr>
          <p:cNvPr id="73" name="YEU CAU CAU TAO">
            <a:extLst>
              <a:ext uri="{FF2B5EF4-FFF2-40B4-BE49-F238E27FC236}">
                <a16:creationId xmlns:a16="http://schemas.microsoft.com/office/drawing/2014/main" id="{B00A549C-95BA-46FD-AB2A-7658F1A0B27C}"/>
              </a:ext>
            </a:extLst>
          </p:cNvPr>
          <p:cNvSpPr/>
          <p:nvPr/>
        </p:nvSpPr>
        <p:spPr>
          <a:xfrm>
            <a:off x="6965879" y="208645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HÁT LẠI BÀI HÁT VỪA HỌC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4" name="YEU CAU CAU CAM">
            <a:extLst>
              <a:ext uri="{FF2B5EF4-FFF2-40B4-BE49-F238E27FC236}">
                <a16:creationId xmlns:a16="http://schemas.microsoft.com/office/drawing/2014/main" id="{28ED3F15-F946-4CD9-B234-6FDA9563252F}"/>
              </a:ext>
            </a:extLst>
          </p:cNvPr>
          <p:cNvSpPr/>
          <p:nvPr/>
        </p:nvSpPr>
        <p:spPr>
          <a:xfrm>
            <a:off x="6953282" y="2092155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SÁNG TẠO VẬN ĐỘNG CƠ THỂ THEO NHẠC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5" name="YEU CAU CAU CHUOI">
            <a:extLst>
              <a:ext uri="{FF2B5EF4-FFF2-40B4-BE49-F238E27FC236}">
                <a16:creationId xmlns:a16="http://schemas.microsoft.com/office/drawing/2014/main" id="{3264DCFA-2C7E-46CA-8919-1CA8223C5721}"/>
              </a:ext>
            </a:extLst>
          </p:cNvPr>
          <p:cNvSpPr/>
          <p:nvPr/>
        </p:nvSpPr>
        <p:spPr>
          <a:xfrm>
            <a:off x="6959581" y="209439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NÊU CẢM NHẬN CỦA MÌNH VỀ BÀI HÁT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6" name="YEU CAU CAU XOAI">
            <a:extLst>
              <a:ext uri="{FF2B5EF4-FFF2-40B4-BE49-F238E27FC236}">
                <a16:creationId xmlns:a16="http://schemas.microsoft.com/office/drawing/2014/main" id="{E5F6F91F-4265-4966-AED4-BB016BD46353}"/>
              </a:ext>
            </a:extLst>
          </p:cNvPr>
          <p:cNvSpPr/>
          <p:nvPr/>
        </p:nvSpPr>
        <p:spPr>
          <a:xfrm>
            <a:off x="6965879" y="2098307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DÙNG NỐT NHẠC BÀN TAY SÁNG TẠO GIAI ĐIỆU NGẮN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7" name="YEU CAU CAU NHO">
            <a:extLst>
              <a:ext uri="{FF2B5EF4-FFF2-40B4-BE49-F238E27FC236}">
                <a16:creationId xmlns:a16="http://schemas.microsoft.com/office/drawing/2014/main" id="{9897CC80-183F-4EB0-B362-58D784F2D7ED}"/>
              </a:ext>
            </a:extLst>
          </p:cNvPr>
          <p:cNvSpPr/>
          <p:nvPr/>
        </p:nvSpPr>
        <p:spPr>
          <a:xfrm>
            <a:off x="6953282" y="2094389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 HÃY CHO BIẾT BÀI HÁT CHÚNG TA VỪA HỌC LÀ SÁNG TÁC CỦA  NHẠC SĨ NÀO</a:t>
            </a:r>
            <a:endParaRPr lang="vi-VN" sz="2400" b="1" dirty="0">
              <a:cs typeface="Arial" panose="020B0604020202020204" pitchFamily="34" charset="0"/>
            </a:endParaRPr>
          </a:p>
        </p:txBody>
      </p:sp>
      <p:sp>
        <p:nvSpPr>
          <p:cNvPr id="78" name="YEU CAU CAU DUA">
            <a:extLst>
              <a:ext uri="{FF2B5EF4-FFF2-40B4-BE49-F238E27FC236}">
                <a16:creationId xmlns:a16="http://schemas.microsoft.com/office/drawing/2014/main" id="{D03CC204-52A1-405A-A564-470EC253EFAE}"/>
              </a:ext>
            </a:extLst>
          </p:cNvPr>
          <p:cNvSpPr/>
          <p:nvPr/>
        </p:nvSpPr>
        <p:spPr>
          <a:xfrm>
            <a:off x="6953282" y="209042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BẠN HÃY SÁNG TẠO KIỂU GÕ ĐỆM ĐỂ ĐỆM CHO BÀI HÁT VỪA HỌC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9" name="YEU CAU CAU DAU">
            <a:extLst>
              <a:ext uri="{FF2B5EF4-FFF2-40B4-BE49-F238E27FC236}">
                <a16:creationId xmlns:a16="http://schemas.microsoft.com/office/drawing/2014/main" id="{0BB00B36-B248-4DE1-A5CE-60DCEE7E0813}"/>
              </a:ext>
            </a:extLst>
          </p:cNvPr>
          <p:cNvSpPr/>
          <p:nvPr/>
        </p:nvSpPr>
        <p:spPr>
          <a:xfrm>
            <a:off x="6950644" y="2098307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CHO BIẾT BÀI HÁT CHÚNG TA VỪA HỌC ĐƯỢC VIẾT Ở NHỊP BAO NHIÊU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80" name="YEU CAU CAU BO">
            <a:extLst>
              <a:ext uri="{FF2B5EF4-FFF2-40B4-BE49-F238E27FC236}">
                <a16:creationId xmlns:a16="http://schemas.microsoft.com/office/drawing/2014/main" id="{853A1CF3-0858-4478-8FE3-9BC3CF6F2277}"/>
              </a:ext>
            </a:extLst>
          </p:cNvPr>
          <p:cNvSpPr/>
          <p:nvPr/>
        </p:nvSpPr>
        <p:spPr>
          <a:xfrm>
            <a:off x="6949129" y="2096783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KỂ TÊN VÀ MÔ PHỎNG ÂM THANH CỦA CÁC NHẠC CỤ MÀ BẠN BIẾT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59D5793-E8AA-44A8-A1F1-51C9E845F4E6}"/>
              </a:ext>
            </a:extLst>
          </p:cNvPr>
          <p:cNvSpPr/>
          <p:nvPr/>
        </p:nvSpPr>
        <p:spPr>
          <a:xfrm>
            <a:off x="4969946" y="1055290"/>
            <a:ext cx="5573962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TRÒN TRÁI CÂY</a:t>
            </a:r>
          </a:p>
        </p:txBody>
      </p:sp>
      <p:sp>
        <p:nvSpPr>
          <p:cNvPr id="87" name="1">
            <a:extLst>
              <a:ext uri="{FF2B5EF4-FFF2-40B4-BE49-F238E27FC236}">
                <a16:creationId xmlns:a16="http://schemas.microsoft.com/office/drawing/2014/main" id="{AF6CB513-87B1-4BF1-9431-EE4833F55C8F}"/>
              </a:ext>
            </a:extLst>
          </p:cNvPr>
          <p:cNvSpPr/>
          <p:nvPr/>
        </p:nvSpPr>
        <p:spPr>
          <a:xfrm flipH="1">
            <a:off x="6287242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2">
            <a:extLst>
              <a:ext uri="{FF2B5EF4-FFF2-40B4-BE49-F238E27FC236}">
                <a16:creationId xmlns:a16="http://schemas.microsoft.com/office/drawing/2014/main" id="{3ABECB09-9F31-417B-842C-7DB5F48ABD57}"/>
              </a:ext>
            </a:extLst>
          </p:cNvPr>
          <p:cNvSpPr/>
          <p:nvPr/>
        </p:nvSpPr>
        <p:spPr>
          <a:xfrm flipH="1">
            <a:off x="6706342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3">
            <a:extLst>
              <a:ext uri="{FF2B5EF4-FFF2-40B4-BE49-F238E27FC236}">
                <a16:creationId xmlns:a16="http://schemas.microsoft.com/office/drawing/2014/main" id="{2A33C049-A1BE-45D5-AAA9-129B28B90516}"/>
              </a:ext>
            </a:extLst>
          </p:cNvPr>
          <p:cNvSpPr/>
          <p:nvPr/>
        </p:nvSpPr>
        <p:spPr>
          <a:xfrm flipH="1">
            <a:off x="7125485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4">
            <a:extLst>
              <a:ext uri="{FF2B5EF4-FFF2-40B4-BE49-F238E27FC236}">
                <a16:creationId xmlns:a16="http://schemas.microsoft.com/office/drawing/2014/main" id="{0DF7CEE9-0328-481F-8BE3-31F01DBA23B1}"/>
              </a:ext>
            </a:extLst>
          </p:cNvPr>
          <p:cNvSpPr/>
          <p:nvPr/>
        </p:nvSpPr>
        <p:spPr>
          <a:xfrm flipH="1">
            <a:off x="7545305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5">
            <a:extLst>
              <a:ext uri="{FF2B5EF4-FFF2-40B4-BE49-F238E27FC236}">
                <a16:creationId xmlns:a16="http://schemas.microsoft.com/office/drawing/2014/main" id="{9DD66E31-4FC9-4D40-87F3-CC80E41A62AD}"/>
              </a:ext>
            </a:extLst>
          </p:cNvPr>
          <p:cNvSpPr/>
          <p:nvPr/>
        </p:nvSpPr>
        <p:spPr>
          <a:xfrm flipH="1">
            <a:off x="7969528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3F56EB9C-E89D-4464-9BD9-D1BAD9AB7C1F}"/>
              </a:ext>
            </a:extLst>
          </p:cNvPr>
          <p:cNvSpPr/>
          <p:nvPr/>
        </p:nvSpPr>
        <p:spPr>
          <a:xfrm flipH="1">
            <a:off x="8391909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CFBA30BD-CA28-496C-8C0D-D40108A73D97}"/>
              </a:ext>
            </a:extLst>
          </p:cNvPr>
          <p:cNvSpPr/>
          <p:nvPr/>
        </p:nvSpPr>
        <p:spPr>
          <a:xfrm flipH="1">
            <a:off x="8816851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8C78D705-E49F-43AC-B0ED-A54BBCF683C3}"/>
              </a:ext>
            </a:extLst>
          </p:cNvPr>
          <p:cNvSpPr/>
          <p:nvPr/>
        </p:nvSpPr>
        <p:spPr>
          <a:xfrm flipH="1">
            <a:off x="9243060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CĐ1_Tiếng trống trường em (nhạc nền)">
            <a:hlinkClick r:id="" action="ppaction://media"/>
            <a:extLst>
              <a:ext uri="{FF2B5EF4-FFF2-40B4-BE49-F238E27FC236}">
                <a16:creationId xmlns:a16="http://schemas.microsoft.com/office/drawing/2014/main" id="{81AB0FB1-3884-4969-8B87-F14F87D02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64238" y="-1123950"/>
            <a:ext cx="609600" cy="609600"/>
          </a:xfrm>
          <a:prstGeom prst="rect">
            <a:avLst/>
          </a:prstGeom>
        </p:spPr>
      </p:pic>
      <p:pic>
        <p:nvPicPr>
          <p:cNvPr id="96" name="CĐ2. Múa đàn (nhạc nền)">
            <a:hlinkClick r:id="" action="ppaction://media"/>
            <a:extLst>
              <a:ext uri="{FF2B5EF4-FFF2-40B4-BE49-F238E27FC236}">
                <a16:creationId xmlns:a16="http://schemas.microsoft.com/office/drawing/2014/main" id="{CF9F7012-8865-45C7-B970-EAC7824E70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923851" y="-1512683"/>
            <a:ext cx="609600" cy="609600"/>
          </a:xfrm>
          <a:prstGeom prst="rect">
            <a:avLst/>
          </a:prstGeom>
        </p:spPr>
      </p:pic>
      <p:pic>
        <p:nvPicPr>
          <p:cNvPr id="97" name="CĐ3. Cô giáo em (nhạc nền)">
            <a:hlinkClick r:id="" action="ppaction://media"/>
            <a:extLst>
              <a:ext uri="{FF2B5EF4-FFF2-40B4-BE49-F238E27FC236}">
                <a16:creationId xmlns:a16="http://schemas.microsoft.com/office/drawing/2014/main" id="{15CA9392-661F-44AB-9E1E-C51DAA4A80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058275" y="-1350963"/>
            <a:ext cx="609600" cy="609600"/>
          </a:xfrm>
          <a:prstGeom prst="rect">
            <a:avLst/>
          </a:prstGeom>
        </p:spPr>
      </p:pic>
      <p:pic>
        <p:nvPicPr>
          <p:cNvPr id="98" name="CĐ4. Long lanh ngôi sao nhỏ (nhạc nền)">
            <a:hlinkClick r:id="" action="ppaction://media"/>
            <a:extLst>
              <a:ext uri="{FF2B5EF4-FFF2-40B4-BE49-F238E27FC236}">
                <a16:creationId xmlns:a16="http://schemas.microsoft.com/office/drawing/2014/main" id="{3EFBCA9B-8AA0-4620-9E8F-5D1EC3C6C49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721225" y="-1277938"/>
            <a:ext cx="609600" cy="609600"/>
          </a:xfrm>
          <a:prstGeom prst="rect">
            <a:avLst/>
          </a:prstGeom>
        </p:spPr>
      </p:pic>
      <p:pic>
        <p:nvPicPr>
          <p:cNvPr id="99" name="CĐ5. Sắp đến Tết rồi (nhạc nền)">
            <a:hlinkClick r:id="" action="ppaction://media"/>
            <a:extLst>
              <a:ext uri="{FF2B5EF4-FFF2-40B4-BE49-F238E27FC236}">
                <a16:creationId xmlns:a16="http://schemas.microsoft.com/office/drawing/2014/main" id="{ADBB58F1-D4EA-4A23-A6D6-FEAB171AF65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15175" y="-1144588"/>
            <a:ext cx="609600" cy="609600"/>
          </a:xfrm>
          <a:prstGeom prst="rect">
            <a:avLst/>
          </a:prstGeom>
        </p:spPr>
      </p:pic>
      <p:pic>
        <p:nvPicPr>
          <p:cNvPr id="100" name="CĐ6. Thật là hay (nhạc nền)">
            <a:hlinkClick r:id="" action="ppaction://media"/>
            <a:extLst>
              <a:ext uri="{FF2B5EF4-FFF2-40B4-BE49-F238E27FC236}">
                <a16:creationId xmlns:a16="http://schemas.microsoft.com/office/drawing/2014/main" id="{D0BBC0FF-20C4-43E3-888D-F2FF89A86F0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7300" y="-1165225"/>
            <a:ext cx="609600" cy="609600"/>
          </a:xfrm>
          <a:prstGeom prst="rect">
            <a:avLst/>
          </a:prstGeom>
        </p:spPr>
      </p:pic>
      <p:pic>
        <p:nvPicPr>
          <p:cNvPr id="101" name="CĐ7. Lí cây xanh (nhạc nền)">
            <a:hlinkClick r:id="" action="ppaction://media"/>
            <a:extLst>
              <a:ext uri="{FF2B5EF4-FFF2-40B4-BE49-F238E27FC236}">
                <a16:creationId xmlns:a16="http://schemas.microsoft.com/office/drawing/2014/main" id="{BAE4CEDC-F4D4-4953-805F-7B5369BF937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266950" y="-1236663"/>
            <a:ext cx="609600" cy="609600"/>
          </a:xfrm>
          <a:prstGeom prst="rect">
            <a:avLst/>
          </a:prstGeom>
        </p:spPr>
      </p:pic>
      <p:pic>
        <p:nvPicPr>
          <p:cNvPr id="102" name="CĐ8. Tập tầm vông (nhạc nền)">
            <a:hlinkClick r:id="" action="ppaction://media"/>
            <a:extLst>
              <a:ext uri="{FF2B5EF4-FFF2-40B4-BE49-F238E27FC236}">
                <a16:creationId xmlns:a16="http://schemas.microsoft.com/office/drawing/2014/main" id="{DA788BBC-DA03-4777-A349-236FB0956F5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359400" y="-1330325"/>
            <a:ext cx="609600" cy="609600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9127DEA3-406D-44DF-9AD5-511361231060}"/>
              </a:ext>
            </a:extLst>
          </p:cNvPr>
          <p:cNvSpPr/>
          <p:nvPr/>
        </p:nvSpPr>
        <p:spPr>
          <a:xfrm>
            <a:off x="9004852" y="-3140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52ADFC8-40DA-4A7C-97A0-E0F11351A775}"/>
              </a:ext>
            </a:extLst>
          </p:cNvPr>
          <p:cNvSpPr/>
          <p:nvPr/>
        </p:nvSpPr>
        <p:spPr>
          <a:xfrm>
            <a:off x="9157252" y="-2988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EAA2745-0F9B-4794-8E98-C30F76EBC0C1}"/>
              </a:ext>
            </a:extLst>
          </p:cNvPr>
          <p:cNvSpPr/>
          <p:nvPr/>
        </p:nvSpPr>
        <p:spPr>
          <a:xfrm>
            <a:off x="9309652" y="-2835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0ABA145-02C9-48AC-A368-EDE669838F9D}"/>
              </a:ext>
            </a:extLst>
          </p:cNvPr>
          <p:cNvSpPr/>
          <p:nvPr/>
        </p:nvSpPr>
        <p:spPr>
          <a:xfrm>
            <a:off x="9462052" y="-2683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38A08AA-E75E-4AB3-AA06-93B62F6EC082}"/>
              </a:ext>
            </a:extLst>
          </p:cNvPr>
          <p:cNvSpPr/>
          <p:nvPr/>
        </p:nvSpPr>
        <p:spPr>
          <a:xfrm>
            <a:off x="9614452" y="-2531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A575CC3-4A93-4543-8C95-EAB5B197D7D7}"/>
              </a:ext>
            </a:extLst>
          </p:cNvPr>
          <p:cNvSpPr/>
          <p:nvPr/>
        </p:nvSpPr>
        <p:spPr>
          <a:xfrm>
            <a:off x="9766852" y="-2378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BBCB618-B632-4294-A2E9-321EF17C3CE7}"/>
              </a:ext>
            </a:extLst>
          </p:cNvPr>
          <p:cNvSpPr/>
          <p:nvPr/>
        </p:nvSpPr>
        <p:spPr>
          <a:xfrm>
            <a:off x="9919252" y="-2226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3AD5311-C016-4C96-B99C-DDC46039D0C4}"/>
              </a:ext>
            </a:extLst>
          </p:cNvPr>
          <p:cNvSpPr/>
          <p:nvPr/>
        </p:nvSpPr>
        <p:spPr>
          <a:xfrm>
            <a:off x="10071652" y="-2073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A000A5B-22E0-46F9-BB92-0113F92959C0}"/>
              </a:ext>
            </a:extLst>
          </p:cNvPr>
          <p:cNvSpPr/>
          <p:nvPr/>
        </p:nvSpPr>
        <p:spPr>
          <a:xfrm>
            <a:off x="10224052" y="-1921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FDD563F-A16A-4B1D-B44D-A441433C6DF5}"/>
              </a:ext>
            </a:extLst>
          </p:cNvPr>
          <p:cNvSpPr/>
          <p:nvPr/>
        </p:nvSpPr>
        <p:spPr>
          <a:xfrm>
            <a:off x="10376452" y="-1769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2FA66F5-F583-467F-B397-B9837DB986E0}"/>
              </a:ext>
            </a:extLst>
          </p:cNvPr>
          <p:cNvSpPr/>
          <p:nvPr/>
        </p:nvSpPr>
        <p:spPr>
          <a:xfrm>
            <a:off x="10528852" y="-1616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8025500-3AA2-45C9-A517-0A02D187B185}"/>
              </a:ext>
            </a:extLst>
          </p:cNvPr>
          <p:cNvSpPr/>
          <p:nvPr/>
        </p:nvSpPr>
        <p:spPr>
          <a:xfrm>
            <a:off x="10681252" y="-1464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B46BBD3-D0EC-41F4-8387-8FFEC50AD0A9}"/>
              </a:ext>
            </a:extLst>
          </p:cNvPr>
          <p:cNvSpPr/>
          <p:nvPr/>
        </p:nvSpPr>
        <p:spPr>
          <a:xfrm>
            <a:off x="9157252" y="-2988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0523EEE-458B-499C-A0CD-A42900F836A1}"/>
              </a:ext>
            </a:extLst>
          </p:cNvPr>
          <p:cNvSpPr/>
          <p:nvPr/>
        </p:nvSpPr>
        <p:spPr>
          <a:xfrm>
            <a:off x="9309652" y="-2835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46C14AE-7CDF-4E51-B0C8-B0B278C12234}"/>
              </a:ext>
            </a:extLst>
          </p:cNvPr>
          <p:cNvSpPr/>
          <p:nvPr/>
        </p:nvSpPr>
        <p:spPr>
          <a:xfrm>
            <a:off x="9462052" y="-2683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1D793D-AC2C-4828-A5A9-B1F38A4162E9}"/>
              </a:ext>
            </a:extLst>
          </p:cNvPr>
          <p:cNvSpPr/>
          <p:nvPr/>
        </p:nvSpPr>
        <p:spPr>
          <a:xfrm>
            <a:off x="9614452" y="-2531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07F37B4-767A-4387-B1CC-85A540C757C3}"/>
              </a:ext>
            </a:extLst>
          </p:cNvPr>
          <p:cNvSpPr/>
          <p:nvPr/>
        </p:nvSpPr>
        <p:spPr>
          <a:xfrm>
            <a:off x="9766852" y="-2378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A7EEB73-0EFB-4645-AD52-2C5B54D0CA4D}"/>
              </a:ext>
            </a:extLst>
          </p:cNvPr>
          <p:cNvSpPr/>
          <p:nvPr/>
        </p:nvSpPr>
        <p:spPr>
          <a:xfrm>
            <a:off x="9919252" y="-2226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B4B83177-D4DF-463F-84C8-DA25FF3205A8}"/>
              </a:ext>
            </a:extLst>
          </p:cNvPr>
          <p:cNvSpPr/>
          <p:nvPr/>
        </p:nvSpPr>
        <p:spPr>
          <a:xfrm>
            <a:off x="10071652" y="-2073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2BBB6A8-74E4-4002-8388-918D251EB1D7}"/>
              </a:ext>
            </a:extLst>
          </p:cNvPr>
          <p:cNvSpPr/>
          <p:nvPr/>
        </p:nvSpPr>
        <p:spPr>
          <a:xfrm>
            <a:off x="10224052" y="-1921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045F54F-8014-42E0-B5F5-E7F58DE1C3C4}"/>
              </a:ext>
            </a:extLst>
          </p:cNvPr>
          <p:cNvSpPr/>
          <p:nvPr/>
        </p:nvSpPr>
        <p:spPr>
          <a:xfrm>
            <a:off x="10376452" y="-1769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74A8A61-1B36-46BD-8A70-E65C89C8492C}"/>
              </a:ext>
            </a:extLst>
          </p:cNvPr>
          <p:cNvSpPr/>
          <p:nvPr/>
        </p:nvSpPr>
        <p:spPr>
          <a:xfrm>
            <a:off x="10528852" y="-1616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192C025-6580-4209-AE62-34698B17131C}"/>
              </a:ext>
            </a:extLst>
          </p:cNvPr>
          <p:cNvSpPr/>
          <p:nvPr/>
        </p:nvSpPr>
        <p:spPr>
          <a:xfrm>
            <a:off x="10681252" y="-1464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94BBF75-8BE9-4882-96F0-5EC493B22295}"/>
              </a:ext>
            </a:extLst>
          </p:cNvPr>
          <p:cNvSpPr/>
          <p:nvPr/>
        </p:nvSpPr>
        <p:spPr>
          <a:xfrm>
            <a:off x="10833652" y="-1311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B9607-157B-46FF-AAD6-2B27E644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–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A0DDBF-7980-79B0-EAFC-5D9356B6ACCE}"/>
              </a:ext>
            </a:extLst>
          </p:cNvPr>
          <p:cNvGrpSpPr/>
          <p:nvPr/>
        </p:nvGrpSpPr>
        <p:grpSpPr>
          <a:xfrm>
            <a:off x="10933043" y="6058294"/>
            <a:ext cx="781878" cy="648022"/>
            <a:chOff x="10681253" y="6137995"/>
            <a:chExt cx="781878" cy="648022"/>
          </a:xfrm>
        </p:grpSpPr>
        <p:sp>
          <p:nvSpPr>
            <p:cNvPr id="2" name="Sun 1">
              <a:extLst>
                <a:ext uri="{FF2B5EF4-FFF2-40B4-BE49-F238E27FC236}">
                  <a16:creationId xmlns:a16="http://schemas.microsoft.com/office/drawing/2014/main" id="{AFD9C10B-784B-2D32-B1E0-A8363D0AB58F}"/>
                </a:ext>
              </a:extLst>
            </p:cNvPr>
            <p:cNvSpPr/>
            <p:nvPr/>
          </p:nvSpPr>
          <p:spPr>
            <a:xfrm>
              <a:off x="10681253" y="6137995"/>
              <a:ext cx="781878" cy="648022"/>
            </a:xfrm>
            <a:prstGeom prst="su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Arrow: Right 126">
              <a:hlinkClick r:id="rId22" action="ppaction://hlinksldjump"/>
              <a:extLst>
                <a:ext uri="{FF2B5EF4-FFF2-40B4-BE49-F238E27FC236}">
                  <a16:creationId xmlns:a16="http://schemas.microsoft.com/office/drawing/2014/main" id="{41A12D2D-EBD1-4095-A54F-913D1B6358D6}"/>
                </a:ext>
              </a:extLst>
            </p:cNvPr>
            <p:cNvSpPr/>
            <p:nvPr/>
          </p:nvSpPr>
          <p:spPr>
            <a:xfrm>
              <a:off x="10933043" y="6273397"/>
              <a:ext cx="374499" cy="3760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A9DA253D-E47C-3431-AD2C-C5F016B4E836}"/>
              </a:ext>
            </a:extLst>
          </p:cNvPr>
          <p:cNvSpPr/>
          <p:nvPr/>
        </p:nvSpPr>
        <p:spPr>
          <a:xfrm>
            <a:off x="2794438" y="5084794"/>
            <a:ext cx="1399449" cy="655044"/>
          </a:xfrm>
          <a:prstGeom prst="flowChartExtra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B3A97A-EC45-61E9-4A57-F360482D058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" y="-12816"/>
            <a:ext cx="1570255" cy="15702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105C8A-13F4-E5A0-68CC-F2289F4D35D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" y="-28392"/>
            <a:ext cx="1525746" cy="1525746"/>
          </a:xfrm>
          <a:prstGeom prst="rect">
            <a:avLst/>
          </a:prstGeom>
        </p:spPr>
      </p:pic>
      <p:pic>
        <p:nvPicPr>
          <p:cNvPr id="16" name="em yeu gio hat">
            <a:hlinkClick r:id="" action="ppaction://media"/>
            <a:extLst>
              <a:ext uri="{FF2B5EF4-FFF2-40B4-BE49-F238E27FC236}">
                <a16:creationId xmlns:a16="http://schemas.microsoft.com/office/drawing/2014/main" id="{5C7AA79F-4CDE-6C15-96D6-47738D38FA3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775946" y="2415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4215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1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133459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2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1858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audio>
              <p:cMediaNode vol="80000">
                <p:cTn id="2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9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2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94776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2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7401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2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5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9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2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130</Words>
  <Application>Microsoft Office PowerPoint</Application>
  <PresentationFormat>Widescreen</PresentationFormat>
  <Paragraphs>13</Paragraphs>
  <Slides>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Ngoc</dc:creator>
  <cp:lastModifiedBy>Administrator</cp:lastModifiedBy>
  <cp:revision>20</cp:revision>
  <dcterms:created xsi:type="dcterms:W3CDTF">2023-11-02T01:16:39Z</dcterms:created>
  <dcterms:modified xsi:type="dcterms:W3CDTF">2024-04-05T12:14:12Z</dcterms:modified>
</cp:coreProperties>
</file>