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1"/>
    <p:sldMasterId id="2147483929" r:id="rId2"/>
    <p:sldMasterId id="2147484067" r:id="rId3"/>
    <p:sldMasterId id="2147484196" r:id="rId4"/>
    <p:sldMasterId id="2147484216" r:id="rId5"/>
  </p:sldMasterIdLst>
  <p:notesMasterIdLst>
    <p:notesMasterId r:id="rId9"/>
  </p:notesMasterIdLst>
  <p:sldIdLst>
    <p:sldId id="410" r:id="rId6"/>
    <p:sldId id="384" r:id="rId7"/>
    <p:sldId id="413" r:id="rId8"/>
  </p:sldIdLst>
  <p:sldSz cx="12192000" cy="6858000"/>
  <p:notesSz cx="6858000" cy="9144000"/>
  <p:custDataLst>
    <p:tags r:id="rId1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731c25f521fd9ec0" providerId="Windows Live"/>
      </p:ext>
    </p:extLst>
  </p:cmAuthor>
  <p:cmAuthor id="2" name="Admin" initials="A" lastIdx="1" clrIdx="1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F9900"/>
    <a:srgbClr val="FF99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55" autoAdjust="0"/>
    <p:restoredTop sz="86907" autoAdjust="0"/>
  </p:normalViewPr>
  <p:slideViewPr>
    <p:cSldViewPr snapToGrid="0">
      <p:cViewPr varScale="1">
        <p:scale>
          <a:sx n="74" d="100"/>
          <a:sy n="74" d="100"/>
        </p:scale>
        <p:origin x="474" y="54"/>
      </p:cViewPr>
      <p:guideLst/>
    </p:cSldViewPr>
  </p:slideViewPr>
  <p:outlineViewPr>
    <p:cViewPr>
      <p:scale>
        <a:sx n="33" d="100"/>
        <a:sy n="33" d="100"/>
      </p:scale>
      <p:origin x="0" y="-144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285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tableStyles" Target="tableStyles.xml"/><Relationship Id="rId10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474460-D9FF-49E7-9626-76D6E93F2AC2}" type="datetimeFigureOut">
              <a:rPr lang="en-US" smtClean="0"/>
              <a:t>29/07/2024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53D01E-CD89-426E-AEDD-CB8FEAE14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241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dirty="0"/>
              <a:t>Để</a:t>
            </a:r>
            <a:r>
              <a:rPr lang="vi-VN" baseline="0" dirty="0"/>
              <a:t> nguyên trang bìa như này, chỉ thay đổi tên bài trong quá trình làm. Logo của sách Wonderful World </a:t>
            </a: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33509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673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235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2024/7/29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714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2024/7/29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587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31"/>
            <a:ext cx="2628900" cy="5811839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1" y="365131"/>
            <a:ext cx="7734300" cy="5811839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2024/7/29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0874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FFF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025"/>
          <p:cNvPicPr>
            <a:picLocks noChangeAspect="1"/>
          </p:cNvPicPr>
          <p:nvPr userDrawn="1"/>
        </p:nvPicPr>
        <p:blipFill rotWithShape="1">
          <a:blip r:embed="rId2"/>
          <a:srcRect l="13131" t="15242" r="18441"/>
          <a:stretch>
            <a:fillRect/>
          </a:stretch>
        </p:blipFill>
        <p:spPr>
          <a:xfrm>
            <a:off x="-10161" y="-11723"/>
            <a:ext cx="12215945" cy="6166344"/>
          </a:xfrm>
          <a:prstGeom prst="rect">
            <a:avLst/>
          </a:prstGeom>
          <a:solidFill>
            <a:srgbClr val="FFF8DC"/>
          </a:solidFill>
        </p:spPr>
      </p:pic>
    </p:spTree>
    <p:extLst>
      <p:ext uri="{BB962C8B-B14F-4D97-AF65-F5344CB8AC3E}">
        <p14:creationId xmlns:p14="http://schemas.microsoft.com/office/powerpoint/2010/main" val="290829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FFF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任意多边形 17"/>
          <p:cNvSpPr/>
          <p:nvPr userDrawn="1"/>
        </p:nvSpPr>
        <p:spPr>
          <a:xfrm rot="11102034">
            <a:off x="-86563" y="-282662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" name="任意多边形 16"/>
          <p:cNvSpPr/>
          <p:nvPr userDrawn="1"/>
        </p:nvSpPr>
        <p:spPr>
          <a:xfrm rot="11102034">
            <a:off x="-86565" y="-353783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9" name="任意多边形 18"/>
          <p:cNvSpPr/>
          <p:nvPr userDrawn="1"/>
        </p:nvSpPr>
        <p:spPr>
          <a:xfrm rot="11216246">
            <a:off x="6947944" y="-305469"/>
            <a:ext cx="531406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" name="任意多边形 20"/>
          <p:cNvSpPr/>
          <p:nvPr userDrawn="1"/>
        </p:nvSpPr>
        <p:spPr>
          <a:xfrm rot="11216246">
            <a:off x="6673851" y="-396958"/>
            <a:ext cx="5589163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20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2024/7/29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57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2024/7/29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10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2024/7/29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98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2024/7/29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30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2024/7/29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37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2024/7/29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72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2024/7/29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3075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2024/7/29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0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2024/7/29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06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2024/7/29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86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89754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07790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88410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70476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21955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41221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29/07/2024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2427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5"/>
            <a:ext cx="10515600" cy="2852737"/>
          </a:xfrm>
          <a:prstGeom prst="rect">
            <a:avLst/>
          </a:prstGeom>
        </p:spPr>
        <p:txBody>
          <a:bodyPr lIns="68580" tIns="34290" rIns="68580" bIns="34290"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2024/7/29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0649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720400" y="4494067"/>
            <a:ext cx="475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025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025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025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025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025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025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025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025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02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63809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8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9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3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80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5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5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9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063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7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4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5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5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435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20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9" y="5791603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2" y="453729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101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6" y="318758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7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169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8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9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80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7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36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20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5" y="2413564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8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82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122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29/07/2024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008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3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0" y="4670432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0" y="5386378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7" y="5350753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621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1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1" y="727829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899" y="3894236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749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2024/7/29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838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1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1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971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2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282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5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1" y="5296745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7" y="747754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651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0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463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5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59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694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0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5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49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951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6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7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4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404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8" y="1630581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5" y="1630785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5" y="1630785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5" y="4013352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5" y="4013352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5" y="4013352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5" y="595317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7" y="491868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494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8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710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68" y="595658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200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lIns="68580" tIns="34290" rIns="68580" bIns="34290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  <a:prstGeom prst="rect">
            <a:avLst/>
          </a:prstGeom>
        </p:spPr>
        <p:txBody>
          <a:bodyPr lIns="68580" tIns="34290" rIns="68580" bIns="34290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10" y="2505075"/>
            <a:ext cx="5183188" cy="3684588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2024/7/29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0236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07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487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4" y="572706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429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7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223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19" y="441981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7" y="4419933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0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274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5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3" y="3403158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0" y="459387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390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4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0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86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7" y="2602294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7" y="4650431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6" y="4652426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262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1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911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248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69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522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2024/7/29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3983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1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8" y="5727612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3" y="354238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010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65011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29/07/2024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45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2024/7/29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222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68580" tIns="34290" rIns="68580" bIns="34290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2"/>
            <a:ext cx="6172200" cy="4873625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2024/7/29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636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68580" tIns="34290" rIns="68580" bIns="34290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2"/>
            <a:ext cx="6172200" cy="4873625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2024/7/29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801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10" Type="http://schemas.openxmlformats.org/officeDocument/2006/relationships/audio" Target="../media/audio1.wav"/><Relationship Id="rId4" Type="http://schemas.openxmlformats.org/officeDocument/2006/relationships/slideLayout" Target="../slideLayouts/slideLayout34.xml"/><Relationship Id="rId9" Type="http://schemas.openxmlformats.org/officeDocument/2006/relationships/audio" Target="../media/audio1.wav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26" Type="http://schemas.openxmlformats.org/officeDocument/2006/relationships/theme" Target="../theme/theme5.xml"/><Relationship Id="rId3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8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slideLayout" Target="../slideLayouts/slideLayout62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28" Type="http://schemas.openxmlformats.org/officeDocument/2006/relationships/audio" Target="NUL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Relationship Id="rId27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1909192" y="2652142"/>
            <a:ext cx="7406640" cy="23589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defTabSz="914377"/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雷锋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-WWW.LFPPT.COM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免费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模板下载，精品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模板，雷锋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-WWW.LFPPT.COM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每天更新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模板</a:t>
            </a:r>
          </a:p>
        </p:txBody>
      </p:sp>
    </p:spTree>
    <p:extLst>
      <p:ext uri="{BB962C8B-B14F-4D97-AF65-F5344CB8AC3E}">
        <p14:creationId xmlns:p14="http://schemas.microsoft.com/office/powerpoint/2010/main" val="355572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2024/7/29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566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77487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68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45113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97" r:id="rId1"/>
    <p:sldLayoutId id="2147484198" r:id="rId2"/>
    <p:sldLayoutId id="2147484199" r:id="rId3"/>
    <p:sldLayoutId id="2147484200" r:id="rId4"/>
    <p:sldLayoutId id="2147484201" r:id="rId5"/>
    <p:sldLayoutId id="2147484202" r:id="rId6"/>
    <p:sldLayoutId id="2147484203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9" name="chimes.wav"/>
          </p:stSnd>
        </p:sndAc>
      </p:transition>
    </mc:Choice>
    <mc:Fallback xmlns="">
      <p:transition spd="slow">
        <p:split orient="vert"/>
        <p:sndAc>
          <p:stSnd>
            <p:snd r:embed="rId10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05171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217" r:id="rId1"/>
    <p:sldLayoutId id="2147484218" r:id="rId2"/>
    <p:sldLayoutId id="2147484219" r:id="rId3"/>
    <p:sldLayoutId id="2147484220" r:id="rId4"/>
    <p:sldLayoutId id="2147484221" r:id="rId5"/>
    <p:sldLayoutId id="2147484222" r:id="rId6"/>
    <p:sldLayoutId id="2147484223" r:id="rId7"/>
    <p:sldLayoutId id="2147484224" r:id="rId8"/>
    <p:sldLayoutId id="2147484225" r:id="rId9"/>
    <p:sldLayoutId id="2147484226" r:id="rId10"/>
    <p:sldLayoutId id="2147484227" r:id="rId11"/>
    <p:sldLayoutId id="2147484228" r:id="rId12"/>
    <p:sldLayoutId id="2147484229" r:id="rId13"/>
    <p:sldLayoutId id="2147484230" r:id="rId14"/>
    <p:sldLayoutId id="2147484231" r:id="rId15"/>
    <p:sldLayoutId id="2147484232" r:id="rId16"/>
    <p:sldLayoutId id="2147484233" r:id="rId17"/>
    <p:sldLayoutId id="2147484234" r:id="rId18"/>
    <p:sldLayoutId id="2147484235" r:id="rId19"/>
    <p:sldLayoutId id="2147484236" r:id="rId20"/>
    <p:sldLayoutId id="2147484237" r:id="rId21"/>
    <p:sldLayoutId id="2147484238" r:id="rId22"/>
    <p:sldLayoutId id="2147484239" r:id="rId23"/>
    <p:sldLayoutId id="2147484240" r:id="rId24"/>
    <p:sldLayoutId id="2147484241" r:id="rId2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7" name="chimes.wav"/>
          </p:stSnd>
        </p:sndAc>
      </p:transition>
    </mc:Choice>
    <mc:Fallback xmlns="">
      <p:transition spd="slow">
        <p:split orient="vert"/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26" Type="http://schemas.openxmlformats.org/officeDocument/2006/relationships/image" Target="../media/image21.png"/><Relationship Id="rId3" Type="http://schemas.openxmlformats.org/officeDocument/2006/relationships/audio" Target="../media/media1.mp3"/><Relationship Id="rId21" Type="http://schemas.openxmlformats.org/officeDocument/2006/relationships/image" Target="../media/image16.png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5" Type="http://schemas.openxmlformats.org/officeDocument/2006/relationships/image" Target="../media/image20.gif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openxmlformats.org/officeDocument/2006/relationships/tags" Target="../tags/tag2.xml"/><Relationship Id="rId6" Type="http://schemas.openxmlformats.org/officeDocument/2006/relationships/audio" Target="../media/audio1.wav"/><Relationship Id="rId11" Type="http://schemas.openxmlformats.org/officeDocument/2006/relationships/image" Target="../media/image6.png"/><Relationship Id="rId24" Type="http://schemas.openxmlformats.org/officeDocument/2006/relationships/image" Target="../media/image19.png"/><Relationship Id="rId45" Type="http://schemas.openxmlformats.org/officeDocument/2006/relationships/audio" Target="../media/audio1.wav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0.png"/><Relationship Id="rId23" Type="http://schemas.openxmlformats.org/officeDocument/2006/relationships/image" Target="../media/image18.emf"/><Relationship Id="rId28" Type="http://schemas.openxmlformats.org/officeDocument/2006/relationships/image" Target="../media/image23.png"/><Relationship Id="rId10" Type="http://schemas.openxmlformats.org/officeDocument/2006/relationships/image" Target="../media/image5.png"/><Relationship Id="rId19" Type="http://schemas.openxmlformats.org/officeDocument/2006/relationships/image" Target="../media/image14.png"/><Relationship Id="rId4" Type="http://schemas.openxmlformats.org/officeDocument/2006/relationships/slideLayout" Target="../slideLayouts/slideLayout31.xml"/><Relationship Id="rId9" Type="http://schemas.openxmlformats.org/officeDocument/2006/relationships/image" Target="../media/image4.png"/><Relationship Id="rId14" Type="http://schemas.openxmlformats.org/officeDocument/2006/relationships/image" Target="../media/image9.png"/><Relationship Id="rId22" Type="http://schemas.openxmlformats.org/officeDocument/2006/relationships/image" Target="../media/image17.png"/><Relationship Id="rId27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2.mp4"/><Relationship Id="rId7" Type="http://schemas.openxmlformats.org/officeDocument/2006/relationships/audio" Target="../media/audio3.wav"/><Relationship Id="rId2" Type="http://schemas.openxmlformats.org/officeDocument/2006/relationships/video" Target="NULL" TargetMode="External"/><Relationship Id="rId1" Type="http://schemas.openxmlformats.org/officeDocument/2006/relationships/tags" Target="../tags/tag3.xml"/><Relationship Id="rId6" Type="http://schemas.openxmlformats.org/officeDocument/2006/relationships/audio" Target="../media/audio2.wav"/><Relationship Id="rId5" Type="http://schemas.openxmlformats.org/officeDocument/2006/relationships/notesSlide" Target="../notesSlides/notesSlide2.xml"/><Relationship Id="rId10" Type="http://schemas.openxmlformats.org/officeDocument/2006/relationships/audio" Target="../media/audio3.wav"/><Relationship Id="rId4" Type="http://schemas.openxmlformats.org/officeDocument/2006/relationships/slideLayout" Target="../slideLayouts/slideLayout27.xml"/><Relationship Id="rId9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media3.mp3"/><Relationship Id="rId7" Type="http://schemas.openxmlformats.org/officeDocument/2006/relationships/image" Target="../media/image25.jpeg"/><Relationship Id="rId2" Type="http://schemas.microsoft.com/office/2007/relationships/media" Target="../media/media3.mp3"/><Relationship Id="rId1" Type="http://schemas.openxmlformats.org/officeDocument/2006/relationships/tags" Target="../tags/tag4.xml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62.xml"/><Relationship Id="rId9" Type="http://schemas.openxmlformats.org/officeDocument/2006/relationships/image" Target="../media/image27.png"/><Relationship Id="rId14" Type="http://schemas.openxmlformats.org/officeDocument/2006/relationships/audio" Target="NUL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642" y="2098347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7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11" y="483029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3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525" y="4580210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70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173407" y="4532990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2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5" y="2338595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40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1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4" r="10354"/>
          <a:stretch/>
        </p:blipFill>
        <p:spPr bwMode="auto">
          <a:xfrm>
            <a:off x="4501343" y="3482584"/>
            <a:ext cx="1524414" cy="2942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5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518333" y="856520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30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80" y="513509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00641" y="4927741"/>
            <a:ext cx="1159052" cy="1616167"/>
          </a:xfrm>
          <a:prstGeom prst="rect">
            <a:avLst/>
          </a:prstGeom>
          <a:ln>
            <a:solidFill>
              <a:schemeClr val="tx2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1829891" y="-209863"/>
            <a:ext cx="8329112" cy="4842564"/>
            <a:chOff x="1829891" y="-209863"/>
            <a:chExt cx="8329112" cy="4842564"/>
          </a:xfrm>
        </p:grpSpPr>
        <p:pic>
          <p:nvPicPr>
            <p:cNvPr id="128" name="图片 2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9891" y="-209863"/>
              <a:ext cx="8329112" cy="48425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2988159" y="598299"/>
              <a:ext cx="6096000" cy="286251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6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/>
              </a:r>
              <a:br>
                <a:rPr kumimoji="0" lang="en-US" sz="46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r>
                <a:rPr lang="en-US" sz="4667" b="1" kern="0" noProof="0" dirty="0">
                  <a:solidFill>
                    <a:srgbClr val="0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Review 1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667" b="1" i="0" u="none" strike="noStrike" kern="0" cap="none" spc="0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Part</a:t>
              </a:r>
              <a:r>
                <a:rPr kumimoji="0" lang="en-US" sz="4667" b="1" i="0" u="none" strike="noStrike" kern="0" cap="none" spc="0" normalizeH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 3: Video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/>
              </a:r>
              <a:b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0337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6" name="chimes.wav"/>
          </p:stSnd>
        </p:sndAc>
      </p:transition>
    </mc:Choice>
    <mc:Fallback xmlns="">
      <p:transition spd="slow">
        <p:dissolve/>
        <p:sndAc>
          <p:stSnd>
            <p:snd r:embed="rId4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wl1_u0_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16264.4348"/>
                  <p14:bmkLst>
                    <p14:bmk name="Bookmark 1" time="3355.3374"/>
                    <p14:bmk name="Bookmark 2" time="14379.9959"/>
                    <p14:bmk name="Bookmark 3" time="27549.9938"/>
                  </p14:bmkLst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5769" y="592205"/>
            <a:ext cx="10113093" cy="48074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244" y="-115680"/>
            <a:ext cx="114946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answer the </a:t>
            </a:r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question.</a:t>
            </a:r>
            <a:endParaRPr lang="en-US" sz="40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âu 1"/>
          <p:cNvSpPr txBox="1"/>
          <p:nvPr/>
        </p:nvSpPr>
        <p:spPr>
          <a:xfrm>
            <a:off x="555907" y="5426347"/>
            <a:ext cx="9298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Question 1: 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many people in his family?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Đáp án 1a"/>
          <p:cNvSpPr txBox="1"/>
          <p:nvPr/>
        </p:nvSpPr>
        <p:spPr>
          <a:xfrm>
            <a:off x="1065769" y="6006176"/>
            <a:ext cx="3667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There are five. 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Đáp án 1b"/>
          <p:cNvSpPr txBox="1"/>
          <p:nvPr/>
        </p:nvSpPr>
        <p:spPr>
          <a:xfrm>
            <a:off x="5243224" y="6019243"/>
            <a:ext cx="3667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There are six. 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âu 2"/>
          <p:cNvSpPr txBox="1"/>
          <p:nvPr/>
        </p:nvSpPr>
        <p:spPr>
          <a:xfrm>
            <a:off x="593951" y="5426347"/>
            <a:ext cx="9298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Question 2: 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his mother young?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Đáp án 2a"/>
          <p:cNvSpPr txBox="1"/>
          <p:nvPr/>
        </p:nvSpPr>
        <p:spPr>
          <a:xfrm>
            <a:off x="1575630" y="6080440"/>
            <a:ext cx="3667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Yes, she is.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Đáp án 2b"/>
          <p:cNvSpPr txBox="1"/>
          <p:nvPr/>
        </p:nvSpPr>
        <p:spPr>
          <a:xfrm>
            <a:off x="4492329" y="6072678"/>
            <a:ext cx="3667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No, she isn’t.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âu 3"/>
          <p:cNvSpPr txBox="1"/>
          <p:nvPr/>
        </p:nvSpPr>
        <p:spPr>
          <a:xfrm>
            <a:off x="631995" y="5416902"/>
            <a:ext cx="9298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Question 3: 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his name?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âu 3a"/>
          <p:cNvSpPr txBox="1"/>
          <p:nvPr/>
        </p:nvSpPr>
        <p:spPr>
          <a:xfrm>
            <a:off x="1417656" y="6089886"/>
            <a:ext cx="4394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His name’s Jim. </a:t>
            </a:r>
          </a:p>
        </p:txBody>
      </p:sp>
      <p:sp>
        <p:nvSpPr>
          <p:cNvPr id="19" name="Câu 3b"/>
          <p:cNvSpPr txBox="1"/>
          <p:nvPr/>
        </p:nvSpPr>
        <p:spPr>
          <a:xfrm>
            <a:off x="5677052" y="6082124"/>
            <a:ext cx="3667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He Jim. 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682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video>
                  <p:cMediaNode vol="80000">
                    <p:cTn id="2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  <p:seq concurrent="1" nextAc="seek">
                  <p:cTn id="3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" fill="hold">
                          <p:stCondLst>
                            <p:cond delay="0"/>
                          </p:stCondLst>
                          <p:childTnLst>
                            <p:par>
                              <p:cTn id="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" presetID="2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7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53" presetClass="entr" presetSubtype="16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1"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4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2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set>
                                          <p:cBhvr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OH N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1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YEA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3" presetClass="exit" presetSubtype="1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4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3" presetClass="exit" presetSubtype="1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4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3" presetClass="exit" presetSubtype="1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4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2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51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3" presetID="8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amond(in)">
                                          <p:cBhvr>
                                            <p:cTn id="55" dur="2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8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amond(in)">
                                          <p:cBhvr>
                                            <p:cTn id="58" dur="2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8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amond(in)">
                                          <p:cBhvr>
                                            <p:cTn id="61" dur="2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2"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0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21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6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6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YEA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3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7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7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7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set>
                                          <p:cBhvr>
                                            <p:cTn id="7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OH N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3" presetClass="exit" presetSubtype="1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8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3" presetClass="exit" presetSubtype="1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8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3" presetClass="exit" presetSubtype="1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8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1" presetID="2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92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3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21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1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1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1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11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YEA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114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5" fill="hold">
                          <p:stCondLst>
                            <p:cond delay="0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23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1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1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2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set>
                                          <p:cBhvr>
                                            <p:cTn id="12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OH N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0" grpId="1"/>
          <p:bldP spid="11" grpId="0"/>
          <p:bldP spid="11" grpId="1"/>
          <p:bldP spid="11" grpId="2"/>
          <p:bldP spid="12" grpId="0"/>
          <p:bldP spid="12" grpId="1"/>
          <p:bldP spid="12" grpId="2"/>
          <p:bldP spid="14" grpId="0"/>
          <p:bldP spid="14" grpId="1"/>
          <p:bldP spid="15" grpId="0"/>
          <p:bldP spid="15" grpId="1"/>
          <p:bldP spid="15" grpId="2"/>
          <p:bldP spid="16" grpId="0"/>
          <p:bldP spid="16" grpId="1"/>
          <p:bldP spid="16" grpId="2"/>
          <p:bldP spid="17" grpId="0"/>
          <p:bldP spid="18" grpId="0"/>
          <p:bldP spid="18" grpId="1"/>
          <p:bldP spid="19" grpId="0"/>
          <p:bldP spid="19" grpId="1"/>
        </p:bldLst>
      </p:timing>
    </mc:Choice>
    <mc:Fallback xmlns="">
      <p:timing>
        <p:tnLst>
          <p:par>
            <p:cTn id="1" dur="indefinite" restart="never" nodeType="tmRoot">
              <p:childTnLst>
                <p:video>
                  <p:cMediaNode vol="80000">
                    <p:cTn id="2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4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2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set>
                                          <p:cBhvr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OH N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1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YEA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0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21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6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6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YEA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3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7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7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7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set>
                                          <p:cBhvr>
                                            <p:cTn id="7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OH N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21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1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1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1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11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YEA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114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5" fill="hold">
                          <p:stCondLst>
                            <p:cond delay="0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23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1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1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2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set>
                                          <p:cBhvr>
                                            <p:cTn id="12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OH N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2" grpId="1"/>
          <p:bldP spid="15" grpId="1"/>
          <p:bldP spid="16" grpId="1"/>
          <p:bldP spid="18" grpId="1"/>
          <p:bldP spid="19" grpId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702502" y="3722362"/>
            <a:ext cx="6786995" cy="27853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085912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00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</a:rPr>
              <a:t>Good bye.</a:t>
            </a:r>
          </a:p>
          <a:p>
            <a:pPr marL="0" marR="0" lvl="0" indent="0" algn="ctr" defTabSz="1085912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00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</a:rPr>
              <a:t>See you again!</a:t>
            </a:r>
            <a:endParaRPr kumimoji="0" lang="zh-CN" altLang="en-US" sz="7000" b="1" i="0" u="none" strike="noStrike" kern="1200" cap="none" spc="0" normalizeH="0" baseline="0" noProof="0" dirty="0">
              <a:ln>
                <a:noFill/>
              </a:ln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黑体" panose="02010609060101010101" pitchFamily="2" charset="-122"/>
              <a:cs typeface="+mn-cs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07040" y="140648"/>
            <a:ext cx="1250082" cy="6274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874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6" name="chimes.wav"/>
          </p:stSnd>
        </p:sndAc>
      </p:transition>
    </mc:Choice>
    <mc:Fallback xmlns="">
      <p:transition spd="slow">
        <p:split orient="vert"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21.Review 1 - Period 3"/>
  <p:tag name="ISPRING_LMS_API_VERSION" val="SCORM 2004 (2nd edition)"/>
  <p:tag name="ISPRING_ULTRA_SCORM_COURSE_ID" val="A9DDB394-5BB6-47E9-8BD8-E657A183D9BB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21.Review 1 - Period 3"/>
  <p:tag name="ISPRING_FIRST_PUBLISH" val="1"/>
  <p:tag name="ISPRING_PLAYERS_CUSTOMIZATION_2" val="UEsDBBQAAgAIAOVOKVUyG7oi+QMAAOAOAAAYAAAAbm9uZS9jb21tb25fbWVzc2FnZXMubG5nrVffb6s2FH6/0v0fLKT7tvVub3toUwFxMysEc8Fp2r0gF5zUuoAzMOmyv37HhnTJ3SpCWilCsZHPj+/7zjnm+vavskA7UTdSVTfOr1e/OEhUmcpltblxluzu598c1Ghe5bxQlbhxKuWg28nnT9cFrzYt3wj4//kTQtelaBpYNhOz+neNZH7jRF7q+j5OEuIFOHVj4qaB6+Eg9Vx/njKaenhGQmcyU0jD71mgJ7GRVQVBILW2G00hc3H9tbc6zglljC7SyA1x4Ew8pbUqkcfry6yF7j2ZuYzQMPWWYDhMnEnId3LDNUCInlowXzWX2U4wYyScgUU3y+CAfJKF1HuUCK0Bi0utBmSKnUlyOYKMRgf4mNqOxW45JRRgi+MONWsSMmxzqVDF69oCN8JgFLiPOE4TH4NRY5qyNFlGEY0ZnkKERi2ybIuOENmgSmnUtNutqrXIkaysoPgJwqUahU0yJ2EK7m1+/TYJCHtMF9Rgzdq6QuD8w5yENF64wYn19fp95u9BFf/Dyz2o5DJeVi7DEGU87yL3Ywwb03RF2O/OxK8FN+i/SP2MZLKtTW2LHS/ajqa+BQ25OzQMN4r68jvE7fHs+9Bpn4YspkGn5TTEDwxqF57jzkUxvncm5jl4bhnHOGRdBaYksVL16SIKsJXqo2rRM98J0/V2UrxYYYpKy7pveOZFpmCjagepndKFC7DHOGEx8Q2lUPOqrvc/dXpv9bOqwV2DctnwpwLIMD4ND+b9thYNuO7YUKZGoHJyVXJZXQ25hhyhICM3SVY0hrxwpUWNONrypnlRdX6S37GjIcMk9ClA6LMj46a+Xw1DjBLGVV2LTA8bgyhdi0zPyIqEU7pKmRWCIaNsGw2Al9tCaGGjlSYVnnW9XawVMFMIaPcWNfBuaRoEaAE14s4wjKIH0ACIjo45QefOhM7HnHjEMEPgMXTmaJiBOg/SOUgz40YJxb7vM4a5nVRtAzuGTRCQzb65Gucmwd+WoBjiBm9UQGf10Kg3cicgjjoX9aAjKEofT2GEpt+W5I/0ziWB7UA/0sz3dijwfMerzNw2Mt42Au3hXS5z+85IzPr/s5V/I677gvzS13I4xQ9fxsZzUv5vqI9rLcqtHnJtAOvDvyQKU05vhnBO6pf5f53ZH8LM0ZR/Nz8nt4kxHA0G8U6kzmfrQyOxSjm7S1qhXN4ej2bWSRtjhAX45HoNJgtZSrhJnGFzucAG0QSaTdd8TjJZqbbIrbAK+d02IBhMbSn+Ow3XNXwwmN2CNwdguwZ4+54ouuTizmk0Yiq+auNsfo6kcTlLydKzMScpvbuDibReD51gBHL/kAsJ74qtVCVs/RDp66qx36LXX48+Tf8BUEsDBBQAAgAIAOVOKVUVHmAbowAAAH8BAAApAAAAbm9uZS9wbGF5YmFja19hbmRfbmF2aWdhdGlvbl9zZXR0aW5ncy54bWx1kEEKgzAQRfeewhsIXYdA16VFqBcYcZRAkgmZUfD2TURtadNl3vs/w4xiFDF+Yl3VtYJZ6CkQRUucUTXvd7YMC169cSCGfMKCvOdKJjcsUWgjMnrZlB7Bcsr/8GN4a2E9P+IjXjDlQmcc6kupsJlc8rCYaWPdGlCPEdOAL5hz6KG3eMO1J4jD4wzsG//VuZs2mx3eaUAdIrkgqvlAVbrXcfQXUEsDBBQAAgAIAOVOKVUfVIpqMAMAAMcOAAAiAAAAbm9uZS9mbGFzaF9wdWJsaXNoaW5nX3NldHRpbmdzLnhtbOWX3U/bMBDA3/tXWJl4XAPaJk0oLWL9kKqNgkhh8ITc2G1OOHbmj3blr985bkvZyha+JLY9VE3su9+d787nODn4Xggy49qAkq1or7kbES4zxUBOW9HZqP/2Y0SMpZJRoSRvRVJF5KDdSEo3FmDylFuLooYgRpr90rai3NpyP47n83kTTKn9rBLOIt80M1XEpeaGS8t1XAq6wD+7KLmJloQaAPwVSi7V2o0GIUkgHSnmBCfAWtEQne0LavIoDhJjml1PtXKSdZRQmujpuBW96fS6e913K5lA6ULBpQ+HaeOgH7b7lDHwDlCRwg0nOYdpjp5isObAbO6fYi+dxL8yKnJYM/WMjsLFS7uE44RyOuNLYzhCraVZjvrWtCdUGJ7Em0MrMfAhpJmFGXp2qx78nTghUleWStu21Q4RPw2uKPE9mGSiNowt38lYCYxt5RSWSTHmbEgLHqKdXoPso9BeRCa0ALFoRccllySlEpMLlgrI1rrGjY0FWyW1v5Q+1EAFOZOA1cfJURrdWg+LynKqDd/0ajVjfGSz9lflBCML5YiAa06sIhhdV+BTzslmCshEq6IaxRKxxAhAizPgc84OqlAtgfcZukQThUNNLMVScBssfHNwQ8Z8ojRyOZ1h4eI4mMBvPghcUmNuoXTl4076ZdDtXQ2G3d7Fjl8gZTMqswfCsZx4UdoX4dMFkcqu9DAcGXWGV0lhwKq5OmtrPj4N64rGPD9TNu7wDRRO0OfErwOygX7BlL+MlYck/o8e1Dab01m10f3mrdC4xQFTEpg4kWFLArnsgDWAGZVESbEgNMOmbHzbmIFyBkdCgwho83gPgz6WafU2hRk2SaUZ179HsoXERpn1lS58Mhnx518r6nZGGLNR7/SwMxqcD0aXV6PexSicRmv1eGv3TGLf1Lf3eH9ovMYWf3LaO68T+SEGoVaGemkt3HEdqePPdaROw5l0snEe1XIBe8w07BnsMgIKwCJ4RRXzlK+CUG3PXDF/zYb5B1b/+j4Ja68/7R0NPh1/6f7vu+CpcQhvqztTfOdek8RbL0B+pgAJBV6r/KG4vjW1P7zfTeLtU40G0u5ePtuNH1BLAwQUAAIACADlTilVcVeUnRUBAADRAgAAHAAAAG5vbmUvZmxhc2hfc2tpbl9zZXR0aW5ncy54bWyNktFOgzAUhu99CoL3kE2NmrAmbuiN0SzZXuAAB9IMekh7IOHtrYUNVIjrVfv//9fTnjYyJ6m8FrWRpDb+yhc3nhelVJI+ILNUhflWzpons42fNMykgpQUo+JAka6g9MXtmxtR6JL/UWRrXsvkkOJY5mH9tI2vQoYa99vHePe8BNRQYJBAeio0NSqz+d1rvIrvJvlhOm1IZH52BxqmA4NmwbrBKBzXvW+gxRclK2DbZ2swmiE55/RMSVTvNRrbLmeKHEpjiT/6eIR9Cd1lM3MGZpwl5CgrFOs5xDk9pqCVhVOPXY0i12iL/BL7JCpISnzHLiHQ2eclMtx90e5pe8emwg/KUNSaqpqjcCK5hxmfwc7tVxZfUEsDBBQAAgAIAOVOKVXXm3CWKwMAAG8OAAAhAAAAbm9uZS9odG1sX3B1Ymxpc2hpbmdfc2V0dGluZ3MueG1s3VdNTxsxEL3nV1hbcWy2qJcKJUE0H2pUSBAbKJyQs3ayI7z21h9Jw6/veJ2EQANdKBGohyjZ8cyb8Zvxc7Zx+CsXZMa1ASWb0X79U0S4TBUDOW1G56Pexy8RMZZKRoWSvBlJFZHDVq1RuLEAkyXcWnQ1BGGkOShsM8qsLQ7ieD6f18EU2q8q4Szim3qq8rjQ3HBpuY4LQRf4ZRcFN9ESoQIAfnIll2GtWo2QRkA6UcwJToA1owEW+83mIoqDw5imN1OtnGRtJZQmejpuRh/a3c5+5/PKJ4B0IOfSs2FaaPRme0AZA5+figRuOck4TDMsFLmaA7OZ/xV770b8J0aJHLZMPUZb4d6lXYLjgnI65ctkaKHW0jTDeGtaEyoMb8SbppUbeAZpamGGld2Fh3onTojEFYXStmW1Q4gHxhVK/AhMY6I2ki2fyVgJpLYsCqckH3M2oDnOxGlPRmRCcxCLZjQsuCQJldhRsFRAuo4wbmws2LKTvaX3kQYqyLkEHDlOTpLoLmfYSppRbfhmLasV4/lMWz+UE4wslCMCbjixiiCnLsdfGSebxJOJVnlpFdRYYgRgxhnwOWeHJUFLwMcSXWGK3GEkzl8huA0Zfjq4JWM+URpxOZ3htKIdTMCvPwu4oMbcgdJVjXvJcb/Tve4POt3LPb9BymZUps8ExyHieWF3gk8XRCq7ikM6UuoML5vCgJVrVfZWf3kb1nOMfX6lbtzDN5A7QV8Tfk3IBvQOW76bLM9p/F8rqJw2o7PyoPvDW0LjEQdsScDEhRTVCuRS9yoAplQSJcWC0BSl2HjZmIFyBi1BIAK0eXmFIR7HtHyawgxFUmnG9dOQbCFRKNOe0rlvJiP+0mtGnfYIORt1z47ao/5Ff3R1PepejsIdtA6Pt6pnI/ZSvl3Z/VXxUNjHb6fsp2fdiyqED3DvlRrTTSrBDat4Db9X8ToLV9HpxjVUqQSUlmk4KiguAnLA3r+jQdn6FwCenJQwW688KO/gePz3u97aa7NNFkjCc/BBu9aHygQk3ZP+1+FxZ6dMQDUq3nYU/pWJ8LR6JYrvvbY04q3vNzW0339JbNV+A1BLAwQUAAIACADlTilVjnP2+moAAADlAAAAGgAAAG5vbmUvaHRtbF9za2luX3NldHRpbmdzLmpzq+ZSAAKlHCUFK4VqMBvMTyotKcnP00vOzytJzSvRy8svyk0Eq1FSdgMDJR2civPLUosIKE1LTE5FMdTUyMLJBadKhIkmTuYuzpbI6goS01P1khKTs9OL8kvzUiDKnF1dDF2MlcCqarlqAVBLAwQUAAIACADlTilVvH0190oAAABJAAAAFwAAAG5vbmUvbG9jYWxfc2V0dGluZ3MueG1ss7GvyM1RKEstKs7Mz7NVMtQzUFJIzUvOT8nMS7dVCg1x07VQUiguScxLSczJz0u1VcrLV1Kwt+OyyclPTswJTi0pASos1rfjAgBQSwMEFAACAAgAjF5WUTZhWAJHAwAA4QkAABQAAAB1bml2ZXJzYWwvcGxheWVyLnhtbK1WXU/bMBR9LhL/IfI7cUvHBigBMSS0hzEhdWx7q9zkNvGa2JntELpfvxvnO6RsSKvUKrm+5/h+HF/Xu35OE+cJlOZS+GThzokDIpAhF5FPHr/enZyT66vjIy9L2B6Uw0Of5IKXAJYQJwQdKJ4ZBD8wE/ukZ3CRmTiZ4lJxs/fJco7c7U7LOTk+mqGL0D6JjckuKS2KwuUaESLSMslLEu0GMqWZAg3CgKJVGMRpsJfm72j8plJQs89A95CZefvGNUnL8az5gKRYulJF9HQ+X9Af959XQQwpO+FCGyYCIA5WcmZLuWHB7l6GeQK6tM28KsgVGFMGYW0zz1zyxblwtAp8UjmsU9CaRaDdRESEtn4NZ0NQYRrrmolwLdgTj1iZ21rXXrZFHYmOpTJBbmr0DvYbyVS4bu09f49OROxtE6bjmk8PcrH8O14nY/3W5ftkLDajfJNwHeNSH9JZp5Ogw1291NbYyvaxke1dyUQcBb9yriC0r9/aEzBfkGrDVuY2TlcXAS7g0x0LjFT7W4ShdGvZuK1S3EoprgW1HG67+6qjIE22W2AmV9CUauY98RDkF6aU7deVUTl4dGSssXQI9miVct2kriFebNLk7B96U/qNWvNTv9YZC/gfjfmERG1NuAjh+Y6jj4EUa2oAi13aXJMlbrlnF5PON2nvMA1M3UnApmAijmEqAjz7ITOMdnZ6CAqKaXQJcjXC9hYOgmMexQl+zSTDePUgTcrUbpKht3AQnMhgNwFtzQeBGyULzFDnWYYD4GXxXq63HaHjlox02YrRoxPj0AtybWTKf1ulD+akubSSfuX0Hh85hz4N6CbjLeTD/DXEaBIM4mrmwvY1ApwLTxyK1YDnpLa6GQ7xiVlfPo0GfGl6KGdMM51LwzqrLOM5DibPKq/mHOfZyCeELcsTc9tPaHh5WOgo4el7Y4rrO55VWaz4b3AKHpZ/DRZLLLUTQ6l3n7w/X/YYUIs4GQfbW9OhHbdSNHVwXWrfql/bjuaGqrVSyeyQpLy6FxWmmgcfUY6RkrkIRwKwDavpdYLz+EYBcxLYYkaLUzweMvPJO3yoc744u+hS/rC4aLA2rodq4yqWN1xHdcCd/Gh9kNpEvHqu4eMfUEsDBBQAAgAIAEN6SlWcXjIIFAYAADcXAAAdAAAAdW5pdmVyc2FsL2NvbW1vbl9tZXNzYWdlcy5sbmetWNtu4zYQfS+w/0AYCNAC2+xugV0UReIFLTGxEFn0SnS8aVEIjETbRCTR1cWJ+9Sv6Yf1SzqkZMfeCyQlebBhUZ4zQ/KcmSHPPj6kCdqIvJAqOx+8O307QCKLVCyz5flgxi5+/nWAipJnMU9UJs4HmRqgj8NXP5wlPFtWfCng96sfEDpLRVHAYzHUT4/PSMbng+koxJZFgsAZuSTEM9uhoYd9HzOHeqGLR8QdDHEVS4Uynue8hGDO3jQI7YBTF98QPwwsAqAamrIwmE2n1GfEHgzZSqBCplVicJEsUKZKVFTrtcpLESOZoRL+wqMIPMhbmchyi1IVix4hBFeOF4J7M79m2HEddhNOqE0GQ5Lx2wTCiHIhMpQLHov8OT486k+w24Dbsngh9KlPAuIxWMzpmDI6GE5zUYisBLj1SpWqD57r2BBnSC9Ci848NhgGiYwFOvk0I4HZd282GRH/BKkFOmGUwXR2r4KTHo6uwc836HQNzp5GpzmGBZhg/6peE8snMGCHc4eNB0MLVleT5l6WKySDdQ5CQWLDk6pmVyOlNncjbF2FjIZ4Og1HM8Ye4x7x6K7N2qKTKfZuQpde0nDkXEJYKl3zbItctVQ//vLhw8O79x9+6gUTAJ/cYyBkkN6/7QDkMZ+6IaARN/TIZ9ht/d3Pjs6Y63jA5+ZHP2ug7jXwFb5b7Wa+DyRvGOoEJl/otXCJyRc3qkIrvhGoVGgjxb3JDiACmYPEDIfhRaRgIKtaFWbTCQYSga6Y71iaoCAElefb13XSqcqVysFdgeJaxbHxqVml369r/dXcUjpRQfqKVcpldtrueu65FNuGZBNgN76ExWX7SQHSEbyh9EbL5jW4uM8SxWO0gJSCJA0QX68TGTUptOH9NOHb1ih8PHe8SyA7dQNIX/ZuRCfFGNk515PtieLjgPgAkPNC5E+wDQ3XjTnCSdIPYexcjl34MB3CWC5XCXzKvnFMCTBhKlozRZOOcRDMqW/rRdPZmKM1L4p7lcdHLD3czzZgx7MoCMFiB+C6VO6BgR8SWoE8F1HZDgZRYsPvRlcwVSBgyEwy0JJKq6IE2aTrRJTCRCv1VHhkKHUrFgr0lQi+qbkP3o3YWmnu4plnjcMR26dQl1dZtOpoB+L8pj4O1VABTQ453xpTgxaO6GfILpAMaR8LegU58KqPxQ0JYJFJ0Gbj4Wvnsi6TkPd2SWmX9CKuc0yybVohzaaNVFUBI3pJIDWZHSlO+7kJCNR1jznY/U5urVF3fdhSbqCJAQKKvNURpHuL2FpUn2bO7+EFdlxTqb+kHt+ano/HG55FAsgWcb2nW3gXy9i807Q3/v+q5N+Il02qP2mqhGeTzyd94zkqLN9RBC9Lka7LNtd6wZrwnxKFlvh3Q+gy9af537fkL7IzB038s/fn6LDQZ49ag3jmSnXfrZeOpOn8CTQsujhCj5F0txprtyOH6orYfu54tHO8i6NjhpMtVHdrjzYAnkJPxQjGsMYm8gBanRSqUHdbc/Y4DN+cOrrbz8kocBhUnbm4LWTZ6tnouXN9NXJ+emE96FmPig1zmAshewC43B+pE5lC/HEHzNmE7FagLhFHM5mrKomN/BN5Z8oErG2Viq+74UWuUjOa8GJH/7pMfXxOFPXk/NrptEc/tVdw5/05EPDTdykg2Ic2xsKepXsfS6s96WgE8tFL4bJg1zqBjlJeRisoxwtVZXFHoPoIZpMLDGDNnAPB8/YurAH4Iox6FDWjv/UC0R0dJFGyB/vDU6Uo/uwNoqexx6gvL0rxULYDzUaGRUFILy6gk1ss2iwYHh2HbB66WDVH5Z1dx5Mzc4D9L3Ik5XVRTFUKQ6ftfpm+rjNkwYxhazwB/QVGbqrKoensg7Cjm0VnPhzpGuVaAAQNBJNlIhB54FpvfVD1xQ9kZnNIGwwnPL+DtM6USnrFZjZQy6nsN6fHO5CqTGTWK/LnFVU9YeZMQ2zb5kIIVhLO+3d1DxHDgTNqboYStewMZo2xB1XjCzwRy7IvoE/I/sJHX2qYCwRXcX1R/d8//7bZ15eETU6GtFc/Pya9zdd1e/9UmCvuszcHN97/A1BLAwQUAAIACABDekpVFR5gG6MAAAB/AQAALgAAAHVuaXZlcnNhbC9wbGF5YmFja19hbmRfbmF2aWdhdGlvbl9zZXR0aW5ncy54bWx1kEEKgzAQRfeewhsIXYdA16VFqBcYcZRAkgmZUfD2TURtadNl3vs/w4xiFDF+Yl3VtYJZ6CkQRUucUTXvd7YMC169cSCGfMKCvOdKJjcsUWgjMnrZlB7Bcsr/8GN4a2E9P+IjXjDlQmcc6kupsJlc8rCYaWPdGlCPEdOAL5hz6KG3eMO1J4jD4wzsG//VuZs2mx3eaUAdIrkgqvlAVbrXcfQXUEsDBBQAAgAIAEN6SlWnp1fofAQAAG8XAAAnAAAAdW5pdmVyc2FsL2ZsYXNoX3B1Ymxpc2hpbmdfc2V0dGluZ3MueG1s5Vjdbts2FL73UxAaelkraZM1DWQHmS0jRh07s9SuwTAEtERbXChSJSm77tWeZg+2J9mh6Dh24rR0Vg9pexE4Is/5zuF3fnik4ORjztCUSEUFb3j79T0PEZ6IlPJJw3sbd54feUhpzFPMBCcNjwsPnTRrQVGOGFVZRLQGUYUAhqvjQje8TOvi2Pdns1mdqkKaXcFKDfiqnojcLyRRhGsi/YLhOfzoeUGUt0BwAIC/XPCFWrNWQyiwSOciLRlBNAXPOTWHwqzDsMo834qNcHI9kaLkaUswIZGcjBreT62wvd9+eSNjodo0J9xwopqwaJb1MU5TarzALKKfCMoInWTg7uGBh2Y01VnDe3FgUEDav49SYdujY4PSEsAB1wv4nGicYo3to7WnyUetbhbsUjrnOKdJDDvInL/hteOrqNdth1f9QRxGV2fxec/6sIVSHL6Pt1CKu3Ev3EbeFf7s8iIc9rr9N1fxYNCLuxe3WsDoGiGBv85YAMyKUiZkSVigszIfcUwZ5OgdGhXRkOUMywmJRYdCEMeYKeKhPwsy+bXEjOo5FMMeFMM1IcWpKkiihyZsDU/Lkni3cBYQHINY3qbE62VKvDpaO7pvrd8ea6OXAdYaJxkkD6xVrgX+6tKNGDVlhBNNp5CY5M4hxyVjUVkUQuqmcbqyvbq49OEBmGAs+Bpz5hmNBEuXfJF8RNI+zslKxUXXlHdAct9DY4gxAyYHBeEowhyqnGpgN1kCqHKkNNVVdXcW0qeSYoYAD9oQQefRPbaTDEu1FtRlYE1tJc3f+0IT9Ydl2y49KBoxClZMajnJhzxFbYln0JVcxC8IdxE7g7xhJneIdHJCYrWFJDplzEX4N1GyFM1FiRi9Bk4Egqoqc/gvI2i1d6GxFHm1Ct1VI1VROKVkRtITF0OXYCIvQRNaecGIthY+lPQTGpGxkIBL8BQohnWqLH59K+ACK3ULim98fGY7UrffDt8/MwfE6RTzZEtwKEWSF3on+HiOuNA3ekBHgkuIoAlKStNqz+Vs9ceHYdkNIM5fKRpr+IrmJcNfE35JyAr0DkO+GyvbBP6LHjibzfC0KnRTvBU0lDiFkFhM2Eigk1O+uD0cABPMkeBsjnACl7EybWNKRalgxTYIC60e76HVhzStniZw64BFmRLpBLm3/+LlweHPr45eH9f9f/76+/lnlRZjygXDxpydU1oPzkFuWnemoS8ofWYmuqfbETI3iZreM7p5znNQ7/bjcHjairvvuvHlBoCKvfv3ceCbWWHz6FANUE91cojC02HrDA3D6G0vjo5dMqovoHh1kkFOjs2rhdNYMAzfOWED4U6FEkZOcAMXqcEbF6mhHQ0uVsYCJxeg1U9s64Jmz2hOIeG+icJ1qqFH1fy3Ubf/eeS3hb+juiVYJtnO8ujH6Ky7DNB3TPvTfhf+nl9Yz7G8JhLFQjDldLOVmlFO/tc2sZ5wUXje/WXQa/8ALfmJMmiflp8R174bBv7GL7RmJ6ec5kCreflYftZtHh7sBf7mrVoN0NY/kjdr/wJQSwMEFAACAAgAQ3pKVeVf5MdtAwAAoQwAACEAAAB1bml2ZXJzYWwvZmxhc2hfc2tpbl9zZXR0aW5ncy54bWyVV9tu4jAQfe9XROx72VJ2aaWAxG2lartttUW8O2QAC8eObIcuf79jOxcHkoY2qlTPnGPP5XishupAeXAEqajg496gN7kJgnCTSQlcryBJGdEQcJLAuLd6Wr4Ey8XTqtd3KMGEfAetKd8pYylsAY3HvSjTWvDbjeAat7rlQiaE9SbfftmfsG+RXSyBkV3L2ZINVMf8GDzMFldR8jOGs9Fi/thG2IgkJfz0LHbiNiKbw06KjMcmtHvztdH2pxQko/zQGRGjSj9pSGoxLe+Wg+XgOkoqQSkwIT0upoPpz04WIxGwMvvR8GE4vZJTHfV5Y85oR6qotrTRYHQ/GrbRUrKDepHny8Xd4r4dz3H3elc+jcsRNPzTnZmj/k8gv7S5SLP0KxpJpdiZgp5xRubr5DBBYrx+SFg8mq+TYBIyB3UKUjEaYxuEjJ0Uv5uvDdxWy/xPf0iE5m5Lwd5ME86mh1FIxGCyJUxB2C+Wzqn24uM103ibSoBvqkBvmOIbyRRMtMxyVGWrcH/hg/LYA+WGCrEWLEtg7gL2gHV7hZ/PZ3aw+PGVNi9ACcfc6EVYGSvkC9b1AukZK+S7adcrZ6cL+LnHcQpBzEjeTa/8jlurPnqBE1wW9SpWhdec9GyuufKOzg0FJhExTKyuVjQB07Wwb20upP5FTCEnR7ojGt+mPwYXnWwyKuyfOXKpNQsr1FQzaNLbRmRSYTDoXtel1+BxFPdyqKl+hq0u0HVj1RTzXPhasOubrloXZ5R1c+tA42My7iVEHkCuhGCqF+Q8vIC4jXuWLxlmXONjCvKJb4XHsYG1kbjQoK4FC3cHr4yHaE02+wRDaj2gLKnrbHMDw/zYps7yLIlALlEQFApF1m0Ot6e7PcNfvabwAXGd0OJ0TL3H7TihpeA9Q64AIHKzL66DWzhPkjFNGRyhGCqewSbcllmoUP5N+Rp11TXpWa4SZD6DKqX4uLqjgbDGuER9mvmOK8a7JpGymdVGStfAL+akUas/Iu06l1JtZ/Q3lRCbVasnybR410TqfNNqnSdPjjDlNLEjCB3e8Q0ex2FCpHldrLNI6sJehWCerXIzVRAaPG0UM2gngyaK9ZxP2RVe0MlWAvgT1hpvvDfgN5wiQWT8UkJqj0KD27ExR3w27cDGUZ+kOux7Jtecsg34N/5rMvkPUEsDBBQAAgAIAEN6Sl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Q3pKVSUf8QeqAQAAaAYAAB8AAAB1bml2ZXJzYWwvaHRtbF9za2luX3NldHRpbmdzLmpzjZTBb4IwFMbv/hWGXRcz0Q3dTcUlSzwsmbdlhwJPJJa2aQuTGf/3UXTaQrtJL/bzx/d4D/odev368mKv/9w/NL+b/Zu5bzRQmuQF3Js6dui50j2BswTWWQ44I+C1kPL31ot8vBI2Y480plH1rmyF5udR9c8GYaHjzGLBLZqwaKXN8MsC7m3gt9Haua1TS9qco0JKSgYxJRKIHBDKc9Qw3t1Lc+kdtmBaAv8H3aAYDNNHfzIPneTVcTwPwsVU52KaM0SqFU3pIELxLuW0IMm5/kgtnd5WDHj9xneusjgT8lVC3i68HC79pe8mGQch4Fx3Gs782ZMVxigCrDcUjCfj2R+oYdwdaIsuM5HJXzrwg1Ew1mmGUuhMabEMh+HIxEjt1Zlmp/iJk7CXrmYYRhXwW6woK9gNL5BxmqqJdNFALSuKKUoykp64cKqWlVMPq2xd30YTGYOI8uTyVTyopTOdYRjHjLaO2dZyanNXutwQDdJ6uEWr6sqWC9gm2uq686wtXoPKeBzZzhq1/6gbR3wHfE0prvOzrlPIJpr7n3oqWB8zvrkhM9iPveMPUEsDBBQAAgAIAEN6SlV7xmcuZgAAAGgAAAAcAAAAdW5pdmVyc2FsL2xvY2FsX3NldHRpbmdzLnhtbLOxr8jNUShLLSrOzM+zVTLUM1BSSM1Lzk/JzEu3VQoNcdO1UFIoLknMS0nMyc9LtVXKy1dSsLfjssnJT07MCU4tKQEqLFYoyEmsTC0KSc0FMkpS/RJzgSpDPF39FFxdPEOU9O24AFBLAwQUAAIACABEekpVFu6r7kEGAABbHAAAFwAAAHVuaXZlcnNhbC91bml2ZXJzYWwucG5n7ZhrUBNXFMdXiYWAoBUVRRQfHR9jEWIQCYIJiiJViWUcnNRQQDBBgyKuSCAmEVvFZ6iDSsIrTOkMzqhJER/E1EQRZJSQwDgSEDBKdNc0QGQWgrB5NEmrtdN2pp1+7H7Yu3P23t/5n3vvOefDntoWH+vt6e8JAIB33KaYBADAZQCA20GPTxxf1qZY1zteE8CE2HWARB1gcBg4ZvTWaACoLfKypE5y2PgDm2ggAPg8cD4TmrMupwPAnLdxMdHb2V8P9NQKFtFmU1Kf+8R4LMSdn7js5KENno2bJ/9A+alRPjZtxeaQrphilZuqit+Y1Et4+uSWwUyL1C2x7s29eIV+q5qzvVeX5+UQoXxRNcHxOokPdYwAocAZ3PzFbU6jEefvGI8KKW4AcC8pH4HOyV6WR+Srm0O00xw7AeqXx55hgPKhuXS/Pa6lg4/bj3X17D/iPtHbYQXKqpuuE5roLoEX+wOCLpxbBiW4pnJfZ9Rm7l+tcOP34RxmoZfLjYczhAP1KWG3y4ae7rBH9ozWqlZ97PgEBSQ5AzwqP3gjRQIZpfYR84hRW4gqtiIXtCRFUAHUEmzPrrfKYP/3OvctnUfGDYHPbeZcJblndTfT3q5ohkqU4yPFG4/JBCTYQOdwWVAANadCX0ohFrwJ5lu7+XelmxvaW0qCdahVrkNtL/VwJcsVXs/F6klIGpHwwp1saZeviTMPIGim2IqaQaaAI5GHV64Mj3ydI2BNbD1NBOey1k5XC6BiKg95bkKZw3Tdg3b6etdxSAKChIFleLdYQkpvVJ17qWYtiq7W2PVim+W5GR/h6w/Vy8rSpgTWZU1suLPoFRKsYOdaVAFydd2gv2ig5n6quJpSJwYZyur0eSbUnFKbDEdmSZiVRFg+TBU/XFXAWNdpmBtCJNseUZV4JtLV/+k+Ccg9jIikwjBN2T6UeYNfiPSQNOOfQ2t2ogxotFpj6JGd+PWuSV+FkMPq2OLwEC8LF9XwbGdyvYa52eQzo3g/Yh0/aJBJICs15puXk1+mLWzmFaot5XA8XWg15nQQjPVRG8vVe6poUkL2LkGFsUvKIZvo+sjcphLrCAPNnwIKduJK866NTRaYBxZkJsHPVndrFV0KpU5kJUZwI5tbCUTfgsQ3IhPY0PnsNj8eVv+eBGO1NC90TDbzZwQM6qP62VhmSghZWzGHBdXPONiRx4R8BCTTOJesiWAMcDLi3Vq/PU4yKfb1clcSi0a5SM+MEmgVnL84oTUv2HsaetZxTSTx0B11NTcWfretqkun51XiV7JQlYFVSdRO/S3JvaBmRlD/ku+vNiPgsSbFW3EbIXeHykT0jepo4CW/ktI0pLteabeoN2iwiDaBOU/si3Mor5eS4YjTfigyqi0PDzVlN1VYhSDDQsaVjrAZZE1/GdIPGuAD3h8SmpdpPm5tvEDrl9rt14MtTB1viUrxoy5QKtIvZqvM1lUdZqsMVUStiwytOZ8qMQ77VJ6i+PotDq2w4dsjR4d9Srn2CAZfCavYEns0mF+BMhV8KkviHWpvmRvzx+0kd1LrhRvGPZeiDXye5DLhzDtwsIoWnbqr+Rm5Pc3ufs93fuL0zqKxtvKNJ2ZsT3wlBNUj16x1WXdrcgaMMpQ1eD5dMjQcFRXmrBkxStfzbj+2zO7I3KnUjFzV8BkSTpKObjeIl0RN3x1Pllvl3fZhFlRu6jskWeDsLQd2CGaqilp58CPc6Sfs62aNnnaPOksIb8mg5Qr7i7Sq7OXhW6aL9ImAyCNE6TjhbkcsKkJNNzSiHYMiRhGV/mYWQ/kNk99qJSHzgu+WpdN9Mxhmo1iUcV1po+ttYxpOJxm5mcVNRtgDnDdDKltvq/EacrVLzFF/VIOtAwz6nIzB3R+FBR0m4kpb8O+rvU7WO7kAOvihnzj61voqWfmHQinrPmeiOP0dfeBc+87Hlazh9H87wYYz2jMr+YdjUfIJ2SWne2Cqr/PKgF0ubcqWv2jUh7+syhvqO054OCvtrGvIS1+Rk+1a+CL177E/9/d/oIVBGIRBGIRBGIRBGIRBGIRBGIRBGIRBGIRBGIRBGPS/gXo/a3v/25XwUFgIP72yw75sGSxf6uLfDv9n1e/yUbPONm150N5vLxU7Z+M2xMdI1qUc+wVQSwMEFAACAAgARHpKVaFtj2JMAAAAawAAABsAAAB1bml2ZXJzYWwvdW5pdmVyc2FsLnBuZy54bWyzsa/IzVEoSy0qzszPs1Uy1DNQsrfj5bIpKEoty0wtV6gAigEFIUBJodJWycQIwS3PTCnJAKkwMEEIZqRmpmeU2CpZGFnABfWBZgIAUEsDBBQAAgAIAOhOKVX2sQ5CowUAAKUVAAAgAAAAdmlkZW9sZWN0dXJlL2NvbW1vbl9tZXNzYWdlcy5sbmetWN9vozgQfl9p/wcLqdKdtNfd073sQ5uKEKdFJZgDk7T3glxwUmsB5/iRNvfX39hAmtztCshWqqJiNN+Mv/lmPObq5jVL0Y4XpZD5tfH75RcD8TyWicg310ZI5799NVBZsTxhqcz5tZFLA91MPn64Slm+qdmGw/8fPyB0lfGyhMdyop7enpFIrg1vGpmWhYPAnjo4Mn3bjBxzip1oalr3ESXRFN/arjG5laiCv2eOnvhG5DkEgeRaL5SpSPjV5xZ1nBNCKVlEnulix5hMZVXJDE1ZcR6aay7tW5PaxI2mIQC7gTFx2U5sWAUUoqca4PPyPOwAU2q7t4BoxjEYiCeRimqPAl5VwMW5qI49w8YkOJ9BSryOPiq3Y7kLZzYB2ny/YU1Dwg7rREiUs6LQxI0A9BzzEftRYGEAVdCERkHoecSneAYRKrWIrE6bhIgS5bJCZb3dyqLiCRK5FhQ7YTiTo7gJ7m03Avd6f+2y7dj0MVoQxTWtixyB83dz4hJ/YTon6Ov1O8B7Pg6wS4FO745QYky8gpc8r3iBts+ykmPwlMwiNyLzyCKhS1vFoYs/QxzozLvhYor9C1XSF5RQ2E/3KrgY4WgJfr4jqCU4O09QKxMIWJj+fcOJ5WNYmEUrm94ZE6vgTMnmRVTPSATbQjUlvmNp3eir7Z197rpOZ3pe2ze6uKcs/tZnbZEF1N9j5JBbEgWgBLCzZLZl+R45ciPRL398/fL69cuv/UAu9YnTVHPk4gdIk/odZweqWYJU4LfXLvR90FcrDjvQxap242BdrI+yRs9sx1Xf3wn+oksT9CeKtuWrF7GEhbzuFfeMLEzIH0ia+raltAEalEWx/9RUfF09ywLclSgRJXtKIavKp0qoer9tpN+kVaouAb0jkRkT+WW/65XrEHOm87sAYZm3qlAPmwKkE3itpp1S7Cdw8ZKnkiVoXXAAJAFi220q4rZ/tZLzUrbvi6KtZDMIVsQHdrEuZIa2rCxfZJGcsHwcTx+w7VoEEmnRI3DVZw/AsD8BY0NR8LjqB4MoTZ2fVhcr2wUCI6rlqCSR1WUFac+2Ka+4jlaorbC4OWP5WoI+Ug7Hrs4deNdi6U2TY4audRdN6aH6HFbn8fNAOxDXd/N7nM265Cc5642pRYMx5QGqA8qRjLEg98aE3I+xeMQwX8BPn83RoAN12xVVV7QxUzWS7tszSKlpJ2RdwoqiBEpLZ6Qc5yXAcCK41DadH7SGBrQ7wzdixyGMIuFFL80kpI7t4oja1IHUtY99VtDjLDyDmQyOKvuvaG7ajj4Z/qtXttdTBkt2LI/V+BozJYQ9vEtEot+pWtFR/12LfxCr2v520bZGd4YfLi5HxnPSTX9QRqyqeLat+lwrmtvwz4lC9YUfhjBk6+f5PwyB75KZo7Hxp/NzMp6OyVFvED/J1PBsvXck7aSJ4ZSG+sZwsKbDrVwCTueqP0r0NqTa+VoOx2hr/7Aw3HKFp4FNwXbFn0pR9Y4iui4GH266LM4/1SBKEvowzp6QBBzJuoh1t+wn6Q2jJemwMMCyG7dOzpkW5+huDBtKRQbsJQMwwwXu+G+OhxMeV7JOE13EqfimjwjYbp3x/w9y6wJu+2o1ZWUn4uaEuvmZKFqSGqfeiFHqUIeD1XFUhudrJAinOuYA7mdzOP7W6z4LasPe32WWZk1jy2QGS72RUkIcanuRZak5DbzWT5Wo0v5R4mB4Z7qgQXVXglsSDNLflD54IqDPambVrSmFW9NQwHnoOAHcCrHbRDSv07SMYVjPz0AA+hsU/AoBrQ9Qg67vHZ66srUC0lguf62GfSLrELpxSJuTukpFPtjWM8OgtfTUYTrYzjEfW7MBl5mD1aEJN6Zd7x9hvzzmymsn1XF8vfVHDeJ3zXWo/ZI4qpdo46VMoWucWh6eSv1B9erz0ffVfwFQSwMEFAACAAgA6E4pVRUeYBujAAAAfwEAADEAAAB2aWRlb2xlY3R1cmUvcGxheWJhY2tfYW5kX25hdmlnYXRpb25fc2V0dGluZ3MueG1sdZBBCoMwEEX3nsIbCF2HQNelRagXGHGUQJIJmVHw9k1EbWnTZd77P8OMYhQxfmJd1bWCWegpEEVLnFE173e2DAtevXEghnzCgrznSiY3LFFoIzJ62ZQewXLK//BjeGthPT/iI14w5UJnHOpLqbCZXPKwmGlj3RpQjxHTgC+Yc+iht3jDtSeIw+MM7Bv/1bmbNpsd3mlAHSK5IKr5QFW613H0F1BLAwQUAAIACADoTilVp4ruNgwFAADlGQAAKgAAAHZpZGVvbGVjdHVyZS9mbGFzaF9wdWJsaXNoaW5nX3NldHRpbmdzLnhtbO1ZX2/iOBB/76ewctrHLfTvtRVQsTRoo6XAkbTdPlUmMeCrY2dth5Z9uk9zH+w+yY0TCFAKNdW2t6e7SqiKPb+fx+OZ8UxSOX+MGRoTqajgVWdvt+wgwkMRUT6sOldB8+OJg5TGPMJMcFJ1uHDQeW2nkqR9RtXIJ1qDqEJAw9VZoqvOSOvkrFR6eHjYpSqRZlawVAO/2g1FXEokUYRrIksJwxP4pycJUc6UwYIAfrHgU1htZwehSs50KaKUEUSjqnNNIyJaJNSpJE2G1cgp5ZJ9HN4PpUh51BBMSCSH/arzy0H2N5PJ2S5oTLgxi6rBoBnWZziKqFEEM59+J2hE6HAEGoPRHmikR1XnoFw2LCBdWmXJuPPdY8PSEGAGrqf0MdE4whrnj/l6kgyIhPMgqqZlSoB0aWxBUpNHXQzkQ9GE45iGAcwgY6yqcxHc9dym23PbDffuqtfKVbVGBF7Qcq0wfsu72Ea+23N9tx24vbtPXmdLxGtWcS/rXmtLzI37yfeCbVdq1y+3hXQ/d9pbYeqB12lvYYdG57Jbb99utaPPt1231/LaX+6CTqcVeN05KvPKBf+rlJZduQIuL1K56LB6lMZ9jimD/PHEaxXRkIEYlkMSiCaF6BpgpoiDfk/I8LcUM6onkKggztA9IUldJRDlPRNPVcfEiDOnywlBMQiyIlZP94tg3ds/Xdp7KV9+vq9n1awUCaw7Elq8s/p75aNC/9PDzeqvUbQCCTTBfNISw3fX/uh4nipPypvVf07Nytgk9jaWMsugq+q/aL79w/n5Hxwfb1ZhzWoVrDUOR5DZ9SwxL47MpKixPQ41HcOlQZ7oOkgZ89MkEVLPc/viYKHEGprKQPCl4DHPqC9YVJwaifskauOYTC9Ell+I/j3lTRDec9AAIp3BkXYSwpGPOdzDVMMxhwWHSvtKU53dv82pdF1SzNAVp1AoEHTprxx7OMJSLYV2cUTm6gtrXbgcc3Pnz2vlcKqIjWDbZCvFYJdWtJKMqUiVPeIaSpDYSrKTaka5lWhvlhgtdc6j2UbYjSFr2QjekL6i2s7EAhU6II8PhA2oCR6tQkkIt1L7kWo0KCAoFnancyNSFqGJSBGj9wRpgUBROC+kRwQtllxoIEWcjUJROHUYNKbkgUTnNgvdwhJxCkiTnBjR+QrfUvod9clASOAleAwlK4zTqXvtvp64CH3Q/AfxJ1ipudJ4ZoMPecnmtS/crx+MAXE0xlBkbkcOWZDEiX4TfjxBXOgZDswRmtyQHXpEo2zOZm/WC47wOPMk4x0ZKfgQhQPIOWEihBRKeUpsCUPMkeBsgnAIIa+MX2ZJCEZyD8yp1asVzOHgNNnTkI4hgoSMiLTac3lv/+Dw6PjXk9Oz3dJff/z5cSNoWiRCHjfL5VViY2OzYI180pi8gFvTaryAWttwWONev+JK82GNfKZgt8Y+bUSsgSvtiB1yTVPyAnhDa/ICckODsoJtChmbVBUt4D2z2Xoj8K694PYucL8GywRZNKzWNZWSKbuer8KyivgnLsI6VwEYzLWqVFy/c9VruL5VpTLzHatMZsfZ7ljVXl8syy5TG3QX6gIrFeDiHeZVBFy9jMZQN0XvllnfIZLfKSx+RHOSh9bbhMWrjuvfk1L+q6b76XviNzKe7156nzqti/+D9x80Yv5UvCBdeiNavKhb/ihgZmLKaYyZbwr74ktC7eiwXCk9P7WzA2zLn2ZqO38DUEsDBBQAAgAIAOhOKVWPdlX+bwIAAIcIAAAkAAAAdmlkZW9sZWN0dXJlL2ZsYXNoX3NraW5fc2V0dGluZ3MueG1snVbbjtowEH3vV6DtB9AlEISUIiVcRFV2QQs/YMgQLBw7sie0/H1t5wYkWdgmL3jmnLmcsR08daJ8/K3T8faCCbkBRMojZSyFrUPDny8hVWTHIAxSRMFfxt8HvusMfa9rITX4UZxBltj5fDIb9FuxlwQko/xkkG4Q9HttSC5kTFgZdupM3emoDWwq2DAawpIqnDGIgaMm9UauH7RmSEgEQaRhjn1aYYxcdmRvKp5N/dHr9DOgFsJEfP1h3lagSNJkTTiwLP3Q8dt1qMALIKGel1HON28bQwGDPUK4+h9RCvLXiRq/I3Jtyl2YefxCiAOtWyRFykOzi3oD132Kb6hb+Ivvdg88briBapq3u9E8XyFucgHMYFzHd54iF6Raz5/vcWVEVm9EnkCqh9Wiru6hFnhM4x0nlD2xs5HGoM8i3FTcd/p++/lFIRjS5IbxIEnG2GbFz4bmbccmgdAHXmsob1OMnHn/Wpj85/UV5iFFBvak3N1sZ6qovs/GKFPwusUq86mj+LMUkcid5dLmaI6oC+YoBWtKRVIUCz3UPFy5rJKtUrSa24vtKuutvcJPJrnpQJjKsaWtgq0lKH1Mi4v4KvC9p+J8gBKp3IOqce49FWeeMqb2EoDXSDVXPqdmsayKuq7mgYUgrGPFl3DAcnJ35jJBUxxP1UezQSLxajbZOu+OnMHnNCZIBdcOBFU01+DJOEyIJNfXOosh1exVCWv9lSiDqYLQ4GmjbPWpHfeaKNaT0Tg508hat/qLOz7oqXjdO2OGBG6+9b/hshNEhu8lJO+91Z2xdY9pDG9Cb/FEijhBr3tlsvOpxqB/mz8g/wBQSwMEFAACAAgA6E4pVXyfhAoCBQAAXRkAACkAAAB2aWRlb2xlY3R1cmUvaHRtbF9wdWJsaXNoaW5nX3NldHRpbmdzLnhtbO1Z3W7iOBS+71NYWc3lFPq7bQVUlAZNNPwtpO30qjKJAW8dO2M7tMzVPs0+2D7JHicQoBRqultGK22lqopzvs/Hx+d8Pk5Ll88RQ2MiFRW87BzsFx1EeCBCyodl58avfz5zkNKYh5gJTsoOFw66rOyV4qTPqBr1iNZgqhDQcHUR67Iz0jq+KBSenp72qYqleStYooFf7QciKsSSKMI1kYWY4Qn80ZOYKGfKYEEAv5HgU1hlbw+hUsbUFGHCCKJh2bmlIRENEuhEki86Yk4hM+zj4HEoRcLDmmBCIjnsl51fjtKfmU1Gdk0jwk1UVAUGzbC+wGFIjR+Y9egPgkaEDkfgMMTsiYZ6VHaOikXDAtaFVZaUO1s8Niw1AVHgekofEY1DrHH2mM0nyYBI2A6iKlomBEiXxhYsNXnW+UA2FE44jmjgwxtkYlV2rv2Hrlt3u26r5j7cdBuZq9YI3/MbrhWm1/Cut7HvdN2e2/Ld7sOV194S8Z5Z3GbVa2yJuXOvep6/7UytanNbSOdLu7UVpup77dYWcai1m51q636rFX2577jdhtf6+uC32w3f68xRaVYu5F+psJzKJUh5kcjFhNWjJOpzTBnIx4usVUSDADEsh8QXdQrVNcBMEQf9HpPhbwlmVE9Ap6DO0CMhcVXFUORdU09lx9SIM6fLCMExKLK8Vs8P82I9ODxfWnshm36+rlfdLOX61RkJLXbs/kHxJPf//Hiz+2scLYF+xphPGmK4c+9PTudSeVbc7P5rbpbGRtdbWMpUQVfdfzN8h8fz/T86Pd3swprZSlhrHIxA2fVMmBdHZlbUxB4Hmo7h0CAvfB0kjPWSOBZSz7V9cTB3Yg1NaSD4UvGYZ9QXLMx3jUR9ErZwBCXcqXMHDaCuGWxgOyYc9TCHQ5dq2NQgR6ikrzTV6WFbn1pXJcUM3XAKXQFBzd7KJgcjLNVSIecbYg66oNKBozALbva81g4nitgYtow2KQa7Y0UryZiKRNkjbqHfiKws24lmlFuZdmcyaOlzVrs2xm4EGmVjeEf6imq7EAuU+4A8PhA2oDrkrwokIdzK7Weq0SCHoEjY7c6dSFiIJiJBjD4SpAUCR2G/kB4RtNhgoYEUUTrKsJomDBpT8kTCS5uJ7mGKKAGkkSJGdDbD94T+QH0yEBJ4CR5DfwrjdJpe++8nzgsdPP+X+GOs1NxpPIvBp6xB81rX7rdPJoA4HGNoKbcjB80jUaw/hB9PEBd6hoNwBEYb0k0PaZi+s1mb9YQjPE4zyWRHSgo5RGEDMk54EYC6Up4QW8IAcyQ4myAcQMkrk5epCMFIloEZtXq3gxkckiZ9GtIxVJCQIZFWay4eHB4dn5z+enZ+sV/4648/P28ETVtC0HEzXdYT1jZeDayRL64hb+DWXCzeQK29Xljj3j/jylXDGvlKe26NfXntsAauXD7skGuuIG+AN1xE3kBuuI6sYOtCRkaqwgW8ZxZbrfnereffP/juN3+ZIK2G1b6mVDBN1us9V9r/vmi5+j+v52rf+BAf16oxcXvtm27N7Vk1JrNUsRIuO85W26rV+mrZZZlWoLPQBli5AOfsMGsa4KRlNII2KdyZkO6gcHdUBa/ePOjGMsgK52Oq4F278zMF4/9QWWeVek1dUY9E1IB2JLMfFLWe2/Su2o3rDw0ftYvffzDp/mn4sqf8e+bSB8z8u9ryN/w9GF/+l0hl729QSwMEFAACAAgA6E4pVZNoQH6HAQAA2QQAACIAAAB2aWRlb2xlY3R1cmUvaHRtbF9za2luX3NldHRpbmdzLmpzlZTNjoIwEMfvPoVhrx52LWLYW1kgbrIfJvoCRUZtLLQpxWiM774UUSmW7G57oTO/aec/dHoaDKvhrJzh6/BUf9frtV4rWcLobttabNxiExabtNgO2rYmrIDadh41qYhOLnt2DTY41sFSWpCEQRqUSvFcO52nCfbQFDttEXwPso3E8Vs0cQ3kKEAymu8awAsCd9wGci4zwtqbhCj0Qr/N6GMWjKbwQQsVMcggVxd27Hs4MPYTZAPB5uJF9TC8jBwTsmqyiULsv4RdfyWpiX951tPwc1GKOcmB3c6YImwqujMzICnNGzDGerbBAhisFKTf/5B3jfkzX2EJkXOd00zX8V1BFlQV2Ehe5mnzZ8cTz+sN0xFLOKiv+k/1irFEaGHXi6HHb/yiEddU1kMY9cZcWZuex1tW6HIVn0TuQBZ9KakqhT55altmSU4o679bimZQ3XToZuMiF5tNoThnioouaNnyAi5viUVTPU1EBLxqnqoI8mFDH8Vu7BidrjqdziyPyd58IwbnH1BLAwQUAAIACADoTilVvH0190oAAABJAAAAHwAAAHZpZGVvbGVjdHVyZS9sb2NhbF9zZXR0aW5ncy54bWyzsa/IzVEoSy0qzszPs1Uy1DNQUkjNS85PycxLt1UKDXHTtVBSKC5JzEtJzMnPS7VVystXUrC347LJyU9OzAlOLSkBKizWt+MCAFBLAQIAABQAAgAIAOVOKVUyG7oi+QMAAOAOAAAYAAAAAAAAAAEAAAAAAAAAAABub25lL2NvbW1vbl9tZXNzYWdlcy5sbmdQSwECAAAUAAIACADlTilVFR5gG6MAAAB/AQAAKQAAAAAAAAABAAAAAAAvBAAAbm9uZS9wbGF5YmFja19hbmRfbmF2aWdhdGlvbl9zZXR0aW5ncy54bWxQSwECAAAUAAIACADlTilVH1SKajADAADHDgAAIgAAAAAAAAABAAAAAAAZBQAAbm9uZS9mbGFzaF9wdWJsaXNoaW5nX3NldHRpbmdzLnhtbFBLAQIAABQAAgAIAOVOKVVxV5SdFQEAANECAAAcAAAAAAAAAAEAAAAAAIkIAABub25lL2ZsYXNoX3NraW5fc2V0dGluZ3MueG1sUEsBAgAAFAACAAgA5U4pVdebcJYrAwAAbw4AACEAAAAAAAAAAQAAAAAA2AkAAG5vbmUvaHRtbF9wdWJsaXNoaW5nX3NldHRpbmdzLnhtbFBLAQIAABQAAgAIAOVOKVWOc/b6agAAAOUAAAAaAAAAAAAAAAEAAAAAAEINAABub25lL2h0bWxfc2tpbl9zZXR0aW5ncy5qc1BLAQIAABQAAgAIAOVOKVW8fTX3SgAAAEkAAAAXAAAAAAAAAAEAAAAAAOQNAABub25lL2xvY2FsX3NldHRpbmdzLnhtbFBLAQIAABQAAgAIAIxeVlE2YVgCRwMAAOEJAAAUAAAAAAAAAAEAAAAAAGMOAAB1bml2ZXJzYWwvcGxheWVyLnhtbFBLAQIAABQAAgAIAEN6SlWcXjIIFAYAADcXAAAdAAAAAAAAAAEAAAAAANwRAAB1bml2ZXJzYWwvY29tbW9uX21lc3NhZ2VzLmxuZ1BLAQIAABQAAgAIAEN6SlUVHmAbowAAAH8BAAAuAAAAAAAAAAEAAAAAACsYAAB1bml2ZXJzYWwvcGxheWJhY2tfYW5kX25hdmlnYXRpb25fc2V0dGluZ3MueG1sUEsBAgAAFAACAAgAQ3pKVaenV+h8BAAAbxcAACcAAAAAAAAAAQAAAAAAGhkAAHVuaXZlcnNhbC9mbGFzaF9wdWJsaXNoaW5nX3NldHRpbmdzLnhtbFBLAQIAABQAAgAIAEN6SlXlX+THbQMAAKEMAAAhAAAAAAAAAAEAAAAAANsdAAB1bml2ZXJzYWwvZmxhc2hfc2tpbl9zZXR0aW5ncy54bWxQSwECAAAUAAIACABDekpVF9vd2HcEAAD5FgAAJgAAAAAAAAABAAAAAACHIQAAdW5pdmVyc2FsL2h0bWxfcHVibGlzaGluZ19zZXR0aW5ncy54bWxQSwECAAAUAAIACABDekpVJR/xB6oBAABoBgAAHwAAAAAAAAABAAAAAABCJgAAdW5pdmVyc2FsL2h0bWxfc2tpbl9zZXR0aW5ncy5qc1BLAQIAABQAAgAIAEN6SlV7xmcuZgAAAGgAAAAcAAAAAAAAAAEAAAAAACkoAAB1bml2ZXJzYWwvbG9jYWxfc2V0dGluZ3MueG1sUEsBAgAAFAACAAgARHpKVRbuq+5BBgAAWxwAABcAAAAAAAAAAAAAAAAAySgAAHVuaXZlcnNhbC91bml2ZXJzYWwucG5nUEsBAgAAFAACAAgARHpKVaFtj2JMAAAAawAAABsAAAAAAAAAAQAAAAAAPy8AAHVuaXZlcnNhbC91bml2ZXJzYWwucG5nLnhtbFBLAQIAABQAAgAIAOhOKVX2sQ5CowUAAKUVAAAgAAAAAAAAAAEAAAAAAMQvAAB2aWRlb2xlY3R1cmUvY29tbW9uX21lc3NhZ2VzLmxuZ1BLAQIAABQAAgAIAOhOKVUVHmAbowAAAH8BAAAxAAAAAAAAAAEAAAAAAKU1AAB2aWRlb2xlY3R1cmUvcGxheWJhY2tfYW5kX25hdmlnYXRpb25fc2V0dGluZ3MueG1sUEsBAgAAFAACAAgA6E4pVaeK7jYMBQAA5RkAACoAAAAAAAAAAQAAAAAAlzYAAHZpZGVvbGVjdHVyZS9mbGFzaF9wdWJsaXNoaW5nX3NldHRpbmdzLnhtbFBLAQIAABQAAgAIAOhOKVWPdlX+bwIAAIcIAAAkAAAAAAAAAAEAAAAAAOs7AAB2aWRlb2xlY3R1cmUvZmxhc2hfc2tpbl9zZXR0aW5ncy54bWxQSwECAAAUAAIACADoTilVfJ+ECgIFAABdGQAAKQAAAAAAAAABAAAAAACcPgAAdmlkZW9sZWN0dXJlL2h0bWxfcHVibGlzaGluZ19zZXR0aW5ncy54bWxQSwECAAAUAAIACADoTilVk2hAfocBAADZBAAAIgAAAAAAAAABAAAAAADlQwAAdmlkZW9sZWN0dXJlL2h0bWxfc2tpbl9zZXR0aW5ncy5qc1BLAQIAABQAAgAIAOhOKVW8fTX3SgAAAEkAAAAfAAAAAAAAAAEAAAAAAKxFAAB2aWRlb2xlY3R1cmUvbG9jYWxfc2V0dGluZ3MueG1sUEsFBgAAAAAYABgAZAcAADNGAAAAAA==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_?W|{83D05A9D-9715-44CA-971B-DEB65F17E09F}&quot;,&quot;D:\\Myschool\\Sach dien tu tieng anh Wonderful world 3\\Hoc lieu tieng anh 3 Wonderful world\\Giáo án và Bài giảng điện tử chạy demo\\GIAO AN VA BAI GIANG WW3\\BAI GIANG PPT WW3 CHUAN&quot;],[&quot;\uFFFD\uFFFD|x{7070F873-55FB-4E49-8DA2-6F658BF36F6A}&quot;,&quot;C:\\Users\\Admin\\Desktop\\BAI GIANG PPT WW3 CHUAN 08-9-2022\\Review 1&quot;]]"/>
  <p:tag name="ISPRING_SCORM_RATE_QUIZZES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3DC5EC-D193-48A4-AA4E-DACECD6ECC90}:28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C6DE065-07A2-40C0-82D9-10BC0D83350F}:38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99DA82-EE91-485D-A0EE-27539E3477BE}:286"/>
</p:tagLst>
</file>

<file path=ppt/theme/theme1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5195</TotalTime>
  <Words>100</Words>
  <Application>Microsoft Office PowerPoint</Application>
  <PresentationFormat>Widescreen</PresentationFormat>
  <Paragraphs>17</Paragraphs>
  <Slides>3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</vt:i4>
      </vt:variant>
    </vt:vector>
  </HeadingPairs>
  <TitlesOfParts>
    <vt:vector size="26" baseType="lpstr">
      <vt:lpstr>微软雅黑</vt:lpstr>
      <vt:lpstr>宋体</vt:lpstr>
      <vt:lpstr>Arial</vt:lpstr>
      <vt:lpstr>Bebas Neue</vt:lpstr>
      <vt:lpstr>Calibri</vt:lpstr>
      <vt:lpstr>Calibri Light</vt:lpstr>
      <vt:lpstr>Comic Sans MS</vt:lpstr>
      <vt:lpstr>等线</vt:lpstr>
      <vt:lpstr>等线 Light</vt:lpstr>
      <vt:lpstr>Life Savers</vt:lpstr>
      <vt:lpstr>Life Savers ExtraBold</vt:lpstr>
      <vt:lpstr>Nunito</vt:lpstr>
      <vt:lpstr>PT Sans</vt:lpstr>
      <vt:lpstr>Quicksand</vt:lpstr>
      <vt:lpstr>Quicksand SemiBold</vt:lpstr>
      <vt:lpstr>Roboto</vt:lpstr>
      <vt:lpstr>黑体</vt:lpstr>
      <vt:lpstr>Times New Roman</vt:lpstr>
      <vt:lpstr>1_自定义设计方案</vt:lpstr>
      <vt:lpstr>1_Office 主题</vt:lpstr>
      <vt:lpstr>1_Science Subject for Elementary - 3rd Grade: Physical, Life, and Earth by Slidesgo</vt:lpstr>
      <vt:lpstr>4_Science Subject for Elementary - 3rd Grade: Physical, Life, and Earth by Slidesgo</vt:lpstr>
      <vt:lpstr>P.E. Subject for Middle School - 6th Grade: Sports &amp; Games by Slidesgo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21.Review 1 - Period 3</dc:title>
  <dc:creator>Windows User;Chiêm Thủy</dc:creator>
  <cp:lastModifiedBy>Admin</cp:lastModifiedBy>
  <cp:revision>399</cp:revision>
  <dcterms:created xsi:type="dcterms:W3CDTF">2021-06-22T06:33:50Z</dcterms:created>
  <dcterms:modified xsi:type="dcterms:W3CDTF">2024-07-29T02:43:19Z</dcterms:modified>
</cp:coreProperties>
</file>