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7" r:id="rId3"/>
    <p:sldId id="256" r:id="rId4"/>
    <p:sldId id="258" r:id="rId5"/>
    <p:sldId id="259" r:id="rId6"/>
    <p:sldId id="260" r:id="rId7"/>
    <p:sldId id="261" r:id="rId8"/>
    <p:sldId id="262" r:id="rId9"/>
    <p:sldId id="263" r:id="rId10"/>
    <p:sldId id="271" r:id="rId11"/>
    <p:sldId id="266" r:id="rId12"/>
    <p:sldId id="267" r:id="rId13"/>
    <p:sldId id="264" r:id="rId14"/>
    <p:sldId id="268" r:id="rId15"/>
    <p:sldId id="273" r:id="rId16"/>
    <p:sldId id="274" r:id="rId17"/>
    <p:sldId id="275" r:id="rId18"/>
    <p:sldId id="276" r:id="rId19"/>
    <p:sldId id="270" r:id="rId2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1" autoAdjust="0"/>
  </p:normalViewPr>
  <p:slideViewPr>
    <p:cSldViewPr>
      <p:cViewPr varScale="1">
        <p:scale>
          <a:sx n="63" d="100"/>
          <a:sy n="63" d="100"/>
        </p:scale>
        <p:origin x="1002" y="78"/>
      </p:cViewPr>
      <p:guideLst>
        <p:guide orient="horz" pos="2160"/>
        <p:guide pos="3831"/>
      </p:guideLst>
    </p:cSldViewPr>
  </p:slideViewPr>
  <p:notesTextViewPr>
    <p:cViewPr>
      <p:scale>
        <a:sx n="1" d="1"/>
        <a:sy n="1" d="1"/>
      </p:scale>
      <p:origin x="0" y="0"/>
    </p:cViewPr>
  </p:notesTextViewPr>
  <p:sorterViewPr>
    <p:cViewPr varScale="1">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FC638-147A-4993-961F-64D01857C39C}" type="datetimeFigureOut">
              <a:rPr lang="en-US" smtClean="0"/>
              <a:t>11/14/2024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387AE-AB37-47EF-B868-11125CF1B1D8}" type="slidenum">
              <a:rPr lang="en-US" smtClean="0"/>
              <a:t>‹#›</a:t>
            </a:fld>
            <a:endParaRPr lang="en-US"/>
          </a:p>
        </p:txBody>
      </p:sp>
    </p:spTree>
    <p:extLst>
      <p:ext uri="{BB962C8B-B14F-4D97-AF65-F5344CB8AC3E}">
        <p14:creationId xmlns:p14="http://schemas.microsoft.com/office/powerpoint/2010/main" val="94120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                                             Vũ</a:t>
            </a:r>
            <a:r>
              <a:rPr lang="vi-VN" baseline="0" dirty="0" smtClean="0"/>
              <a:t> </a:t>
            </a:r>
            <a:endParaRPr lang="vi-VN" dirty="0"/>
          </a:p>
        </p:txBody>
      </p:sp>
      <p:sp>
        <p:nvSpPr>
          <p:cNvPr id="4" name="Slide Number Placeholder 3"/>
          <p:cNvSpPr>
            <a:spLocks noGrp="1"/>
          </p:cNvSpPr>
          <p:nvPr>
            <p:ph type="sldNum" sz="quarter" idx="10"/>
          </p:nvPr>
        </p:nvSpPr>
        <p:spPr/>
        <p:txBody>
          <a:bodyPr/>
          <a:lstStyle/>
          <a:p>
            <a:fld id="{5D6387AE-AB37-47EF-B868-11125CF1B1D8}" type="slidenum">
              <a:rPr lang="en-US" smtClean="0"/>
              <a:t>1</a:t>
            </a:fld>
            <a:endParaRPr lang="en-US"/>
          </a:p>
        </p:txBody>
      </p:sp>
    </p:spTree>
    <p:extLst>
      <p:ext uri="{BB962C8B-B14F-4D97-AF65-F5344CB8AC3E}">
        <p14:creationId xmlns:p14="http://schemas.microsoft.com/office/powerpoint/2010/main" val="207155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865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Click vào</a:t>
            </a:r>
            <a:r>
              <a:rPr lang="en-US" baseline="0"/>
              <a:t> các  từ để ra đáp án</a:t>
            </a:r>
            <a:endParaRPr lang="en-US"/>
          </a:p>
        </p:txBody>
      </p:sp>
    </p:spTree>
    <p:extLst>
      <p:ext uri="{BB962C8B-B14F-4D97-AF65-F5344CB8AC3E}">
        <p14:creationId xmlns:p14="http://schemas.microsoft.com/office/powerpoint/2010/main" val="204715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D6387AE-AB37-47EF-B868-11125CF1B1D8}" type="slidenum">
              <a:rPr lang="en-US" smtClean="0"/>
              <a:t>13</a:t>
            </a:fld>
            <a:endParaRPr lang="en-US"/>
          </a:p>
        </p:txBody>
      </p:sp>
    </p:spTree>
    <p:extLst>
      <p:ext uri="{BB962C8B-B14F-4D97-AF65-F5344CB8AC3E}">
        <p14:creationId xmlns:p14="http://schemas.microsoft.com/office/powerpoint/2010/main" val="412337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ô để ra đáp án</a:t>
            </a:r>
          </a:p>
          <a:p>
            <a:r>
              <a:rPr lang="en-US" baseline="0"/>
              <a:t>Nếu đúng, HS giơ like, sai hs giơ dislike</a:t>
            </a:r>
            <a:endParaRPr lang="en-US"/>
          </a:p>
        </p:txBody>
      </p:sp>
    </p:spTree>
    <p:extLst>
      <p:ext uri="{BB962C8B-B14F-4D97-AF65-F5344CB8AC3E}">
        <p14:creationId xmlns:p14="http://schemas.microsoft.com/office/powerpoint/2010/main" val="3180930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ca194214e7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ca194214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Vì</a:t>
            </a:r>
            <a:r>
              <a:rPr lang="en-US" baseline="0" dirty="0"/>
              <a:t> vội vàng nên bạn rùa quên viết dấu câu khi làm bài. Theo em, ý kiến góp ý của Mèo hay Hươu là đúng? Hãy giúp 3 bạn nào</a:t>
            </a:r>
            <a:endParaRPr dirty="0"/>
          </a:p>
        </p:txBody>
      </p:sp>
    </p:spTree>
    <p:extLst>
      <p:ext uri="{BB962C8B-B14F-4D97-AF65-F5344CB8AC3E}">
        <p14:creationId xmlns:p14="http://schemas.microsoft.com/office/powerpoint/2010/main" val="1324233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ca194214e7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ca194214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Kết</a:t>
            </a:r>
            <a:r>
              <a:rPr lang="en-US" baseline="0"/>
              <a:t> luận: …</a:t>
            </a:r>
            <a:endParaRPr/>
          </a:p>
        </p:txBody>
      </p:sp>
    </p:spTree>
    <p:extLst>
      <p:ext uri="{BB962C8B-B14F-4D97-AF65-F5344CB8AC3E}">
        <p14:creationId xmlns:p14="http://schemas.microsoft.com/office/powerpoint/2010/main" val="357020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p>
          <a:p>
            <a:r>
              <a:rPr lang="en-US" baseline="0"/>
              <a:t>Click vào nút đỏ để chơi</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3</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4</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5</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6</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7</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8</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9</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Tàu</a:t>
            </a:r>
            <a:r>
              <a:rPr lang="en-US" baseline="0"/>
              <a:t> thuyền về bến đỗ bình an</a:t>
            </a:r>
          </a:p>
          <a:p>
            <a:r>
              <a:rPr lang="en-US" baseline="0"/>
              <a:t>GV cảm ơn các bạn HS đã giúp các con thuyền vào bờ an toàn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231543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3C3EED-3624-4FC9-8F19-5B8570DD8B3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298634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C3EED-3624-4FC9-8F19-5B8570DD8B3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47336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C3EED-3624-4FC9-8F19-5B8570DD8B3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209854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3"/>
        <p:cNvGrpSpPr/>
        <p:nvPr/>
      </p:nvGrpSpPr>
      <p:grpSpPr>
        <a:xfrm>
          <a:off x="0" y="0"/>
          <a:ext cx="0" cy="0"/>
          <a:chOff x="0" y="0"/>
          <a:chExt cx="0" cy="0"/>
        </a:xfrm>
      </p:grpSpPr>
      <p:sp>
        <p:nvSpPr>
          <p:cNvPr id="44" name="Google Shape;44;p4"/>
          <p:cNvSpPr/>
          <p:nvPr/>
        </p:nvSpPr>
        <p:spPr>
          <a:xfrm>
            <a:off x="1780069" y="219240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45" name="Google Shape;45;p4"/>
          <p:cNvSpPr/>
          <p:nvPr/>
        </p:nvSpPr>
        <p:spPr>
          <a:xfrm>
            <a:off x="1229617" y="255949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46" name="Google Shape;46;p4"/>
          <p:cNvSpPr/>
          <p:nvPr/>
        </p:nvSpPr>
        <p:spPr>
          <a:xfrm>
            <a:off x="-357314" y="1703200"/>
            <a:ext cx="12876466" cy="12908400"/>
          </a:xfrm>
          <a:prstGeom prst="ellipse">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 name="Google Shape;47;p4"/>
          <p:cNvSpPr/>
          <p:nvPr/>
        </p:nvSpPr>
        <p:spPr>
          <a:xfrm rot="2700000">
            <a:off x="11039370" y="497547"/>
            <a:ext cx="419596" cy="172371"/>
          </a:xfrm>
          <a:custGeom>
            <a:avLst/>
            <a:gdLst/>
            <a:ahLst/>
            <a:cxnLst/>
            <a:rect l="l" t="t" r="r" b="b"/>
            <a:pathLst>
              <a:path w="12588" h="5184" fill="none" extrusionOk="0">
                <a:moveTo>
                  <a:pt x="12588" y="0"/>
                </a:moveTo>
                <a:lnTo>
                  <a:pt x="0" y="5183"/>
                </a:lnTo>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8" name="Google Shape;48;p4"/>
          <p:cNvSpPr/>
          <p:nvPr/>
        </p:nvSpPr>
        <p:spPr>
          <a:xfrm>
            <a:off x="359874" y="3056684"/>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9" name="Google Shape;49;p4"/>
          <p:cNvSpPr/>
          <p:nvPr/>
        </p:nvSpPr>
        <p:spPr>
          <a:xfrm>
            <a:off x="11511069" y="25469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50" name="Google Shape;50;p4"/>
          <p:cNvSpPr/>
          <p:nvPr/>
        </p:nvSpPr>
        <p:spPr>
          <a:xfrm>
            <a:off x="10960617" y="291406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51" name="Google Shape;51;p4"/>
          <p:cNvSpPr/>
          <p:nvPr/>
        </p:nvSpPr>
        <p:spPr>
          <a:xfrm rot="7641468">
            <a:off x="964162" y="19379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 name="Google Shape;52;p4"/>
          <p:cNvSpPr/>
          <p:nvPr/>
        </p:nvSpPr>
        <p:spPr>
          <a:xfrm>
            <a:off x="9552792" y="-125333"/>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53" name="Google Shape;53;p4"/>
          <p:cNvSpPr/>
          <p:nvPr/>
        </p:nvSpPr>
        <p:spPr>
          <a:xfrm>
            <a:off x="9002340" y="24176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54" name="Google Shape;54;p4"/>
          <p:cNvSpPr/>
          <p:nvPr/>
        </p:nvSpPr>
        <p:spPr>
          <a:xfrm>
            <a:off x="10775144" y="2192384"/>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5" name="Google Shape;55;p4"/>
          <p:cNvSpPr/>
          <p:nvPr/>
        </p:nvSpPr>
        <p:spPr>
          <a:xfrm>
            <a:off x="-357330" y="7931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56" name="Google Shape;56;p4"/>
          <p:cNvSpPr/>
          <p:nvPr/>
        </p:nvSpPr>
        <p:spPr>
          <a:xfrm rot="5400000">
            <a:off x="662201" y="-103070"/>
            <a:ext cx="345821" cy="301303"/>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7" name="Google Shape;57;p4"/>
          <p:cNvSpPr/>
          <p:nvPr/>
        </p:nvSpPr>
        <p:spPr>
          <a:xfrm rot="2700000">
            <a:off x="-179772" y="245664"/>
            <a:ext cx="419596" cy="172371"/>
          </a:xfrm>
          <a:custGeom>
            <a:avLst/>
            <a:gdLst/>
            <a:ahLst/>
            <a:cxnLst/>
            <a:rect l="l" t="t" r="r" b="b"/>
            <a:pathLst>
              <a:path w="12588" h="5184" fill="none" extrusionOk="0">
                <a:moveTo>
                  <a:pt x="12588" y="0"/>
                </a:moveTo>
                <a:lnTo>
                  <a:pt x="0" y="5183"/>
                </a:lnTo>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8" name="Google Shape;58;p4"/>
          <p:cNvSpPr txBox="1">
            <a:spLocks noGrp="1"/>
          </p:cNvSpPr>
          <p:nvPr>
            <p:ph type="body" idx="1"/>
          </p:nvPr>
        </p:nvSpPr>
        <p:spPr>
          <a:xfrm>
            <a:off x="2444139" y="2950067"/>
            <a:ext cx="7273561" cy="1484800"/>
          </a:xfrm>
          <a:prstGeom prst="rect">
            <a:avLst/>
          </a:prstGeom>
        </p:spPr>
        <p:txBody>
          <a:bodyPr spcFirstLastPara="1" wrap="square" lIns="121705" tIns="121705" rIns="121705" bIns="121705" anchor="t" anchorCtr="0">
            <a:noAutofit/>
          </a:bodyPr>
          <a:lstStyle>
            <a:lvl1pPr marL="608625" lvl="0" indent="-456468" algn="ctr" rtl="0">
              <a:lnSpc>
                <a:spcPct val="100000"/>
              </a:lnSpc>
              <a:spcBef>
                <a:spcPts val="0"/>
              </a:spcBef>
              <a:spcAft>
                <a:spcPts val="0"/>
              </a:spcAft>
              <a:buClr>
                <a:schemeClr val="dk1"/>
              </a:buClr>
              <a:buSzPts val="1800"/>
              <a:buChar char="●"/>
              <a:defRPr sz="2700">
                <a:solidFill>
                  <a:schemeClr val="dk1"/>
                </a:solidFill>
              </a:defRPr>
            </a:lvl1pPr>
            <a:lvl2pPr marL="1217249" lvl="1" indent="-422656" rtl="0">
              <a:spcBef>
                <a:spcPts val="0"/>
              </a:spcBef>
              <a:spcAft>
                <a:spcPts val="0"/>
              </a:spcAft>
              <a:buClr>
                <a:schemeClr val="dk1"/>
              </a:buClr>
              <a:buSzPts val="1400"/>
              <a:buChar char="○"/>
              <a:defRPr>
                <a:solidFill>
                  <a:schemeClr val="dk1"/>
                </a:solidFill>
              </a:defRPr>
            </a:lvl2pPr>
            <a:lvl3pPr marL="1825874" lvl="2" indent="-422656" rtl="0">
              <a:spcBef>
                <a:spcPts val="2130"/>
              </a:spcBef>
              <a:spcAft>
                <a:spcPts val="0"/>
              </a:spcAft>
              <a:buClr>
                <a:schemeClr val="dk1"/>
              </a:buClr>
              <a:buSzPts val="1400"/>
              <a:buChar char="■"/>
              <a:defRPr>
                <a:solidFill>
                  <a:schemeClr val="dk1"/>
                </a:solidFill>
              </a:defRPr>
            </a:lvl3pPr>
            <a:lvl4pPr marL="2434499" lvl="3" indent="-422656" rtl="0">
              <a:spcBef>
                <a:spcPts val="2130"/>
              </a:spcBef>
              <a:spcAft>
                <a:spcPts val="0"/>
              </a:spcAft>
              <a:buClr>
                <a:schemeClr val="dk1"/>
              </a:buClr>
              <a:buSzPts val="1400"/>
              <a:buChar char="●"/>
              <a:defRPr>
                <a:solidFill>
                  <a:schemeClr val="dk1"/>
                </a:solidFill>
              </a:defRPr>
            </a:lvl4pPr>
            <a:lvl5pPr marL="3043123" lvl="4" indent="-422656" rtl="0">
              <a:spcBef>
                <a:spcPts val="2130"/>
              </a:spcBef>
              <a:spcAft>
                <a:spcPts val="0"/>
              </a:spcAft>
              <a:buClr>
                <a:schemeClr val="dk1"/>
              </a:buClr>
              <a:buSzPts val="1400"/>
              <a:buChar char="○"/>
              <a:defRPr>
                <a:solidFill>
                  <a:schemeClr val="dk1"/>
                </a:solidFill>
              </a:defRPr>
            </a:lvl5pPr>
            <a:lvl6pPr marL="3651748" lvl="5" indent="-422656" rtl="0">
              <a:spcBef>
                <a:spcPts val="2130"/>
              </a:spcBef>
              <a:spcAft>
                <a:spcPts val="0"/>
              </a:spcAft>
              <a:buClr>
                <a:schemeClr val="dk1"/>
              </a:buClr>
              <a:buSzPts val="1400"/>
              <a:buChar char="■"/>
              <a:defRPr>
                <a:solidFill>
                  <a:schemeClr val="dk1"/>
                </a:solidFill>
              </a:defRPr>
            </a:lvl6pPr>
            <a:lvl7pPr marL="4260372" lvl="6" indent="-422656" rtl="0">
              <a:spcBef>
                <a:spcPts val="2130"/>
              </a:spcBef>
              <a:spcAft>
                <a:spcPts val="0"/>
              </a:spcAft>
              <a:buClr>
                <a:schemeClr val="dk1"/>
              </a:buClr>
              <a:buSzPts val="1400"/>
              <a:buChar char="●"/>
              <a:defRPr>
                <a:solidFill>
                  <a:schemeClr val="dk1"/>
                </a:solidFill>
              </a:defRPr>
            </a:lvl7pPr>
            <a:lvl8pPr marL="4868997" lvl="7" indent="-422656" rtl="0">
              <a:spcBef>
                <a:spcPts val="2130"/>
              </a:spcBef>
              <a:spcAft>
                <a:spcPts val="0"/>
              </a:spcAft>
              <a:buClr>
                <a:schemeClr val="dk1"/>
              </a:buClr>
              <a:buSzPts val="1400"/>
              <a:buChar char="○"/>
              <a:defRPr>
                <a:solidFill>
                  <a:schemeClr val="dk1"/>
                </a:solidFill>
              </a:defRPr>
            </a:lvl8pPr>
            <a:lvl9pPr marL="5477622" lvl="8" indent="-422656" rtl="0">
              <a:spcBef>
                <a:spcPts val="2130"/>
              </a:spcBef>
              <a:spcAft>
                <a:spcPts val="2130"/>
              </a:spcAft>
              <a:buClr>
                <a:schemeClr val="dk1"/>
              </a:buClr>
              <a:buSzPts val="1400"/>
              <a:buChar char="■"/>
              <a:defRPr>
                <a:solidFill>
                  <a:schemeClr val="dk1"/>
                </a:solidFill>
              </a:defRPr>
            </a:lvl9pPr>
          </a:lstStyle>
          <a:p>
            <a:endParaRPr/>
          </a:p>
        </p:txBody>
      </p:sp>
      <p:sp>
        <p:nvSpPr>
          <p:cNvPr id="59" name="Google Shape;59;p4"/>
          <p:cNvSpPr txBox="1">
            <a:spLocks noGrp="1"/>
          </p:cNvSpPr>
          <p:nvPr>
            <p:ph type="ctrTitle"/>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Tree>
    <p:extLst>
      <p:ext uri="{BB962C8B-B14F-4D97-AF65-F5344CB8AC3E}">
        <p14:creationId xmlns:p14="http://schemas.microsoft.com/office/powerpoint/2010/main" val="3631631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865718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07765" y="1760900"/>
            <a:ext cx="8746309" cy="3384400"/>
          </a:xfrm>
          <a:prstGeom prst="rect">
            <a:avLst/>
          </a:prstGeom>
        </p:spPr>
        <p:txBody>
          <a:bodyPr spcFirstLastPara="1" wrap="square" lIns="121705" tIns="121705" rIns="121705" bIns="121705" anchor="b" anchorCtr="0">
            <a:noAutofit/>
          </a:bodyPr>
          <a:lstStyle>
            <a:lvl1pPr lvl="0" algn="ctr">
              <a:spcBef>
                <a:spcPts val="0"/>
              </a:spcBef>
              <a:spcAft>
                <a:spcPts val="0"/>
              </a:spcAft>
              <a:buSzPts val="9600"/>
              <a:buNone/>
              <a:defRPr sz="253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07765" y="4637500"/>
            <a:ext cx="8746309" cy="662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600"/>
              <a:buNone/>
              <a:defRPr sz="2500"/>
            </a:lvl1pPr>
            <a:lvl2pPr lvl="1" algn="ctr" rtl="0">
              <a:lnSpc>
                <a:spcPct val="100000"/>
              </a:lnSpc>
              <a:spcBef>
                <a:spcPts val="0"/>
              </a:spcBef>
              <a:spcAft>
                <a:spcPts val="0"/>
              </a:spcAft>
              <a:buSzPts val="1600"/>
              <a:buNone/>
              <a:defRPr sz="2100"/>
            </a:lvl2pPr>
            <a:lvl3pPr lvl="2" algn="ctr" rtl="0">
              <a:lnSpc>
                <a:spcPct val="100000"/>
              </a:lnSpc>
              <a:spcBef>
                <a:spcPts val="2130"/>
              </a:spcBef>
              <a:spcAft>
                <a:spcPts val="0"/>
              </a:spcAft>
              <a:buSzPts val="1600"/>
              <a:buNone/>
              <a:defRPr sz="2100"/>
            </a:lvl3pPr>
            <a:lvl4pPr lvl="3" algn="ctr" rtl="0">
              <a:lnSpc>
                <a:spcPct val="100000"/>
              </a:lnSpc>
              <a:spcBef>
                <a:spcPts val="2130"/>
              </a:spcBef>
              <a:spcAft>
                <a:spcPts val="0"/>
              </a:spcAft>
              <a:buSzPts val="1600"/>
              <a:buNone/>
              <a:defRPr sz="2100"/>
            </a:lvl4pPr>
            <a:lvl5pPr lvl="4" algn="ctr" rtl="0">
              <a:lnSpc>
                <a:spcPct val="100000"/>
              </a:lnSpc>
              <a:spcBef>
                <a:spcPts val="2130"/>
              </a:spcBef>
              <a:spcAft>
                <a:spcPts val="0"/>
              </a:spcAft>
              <a:buSzPts val="1600"/>
              <a:buNone/>
              <a:defRPr sz="2100"/>
            </a:lvl5pPr>
            <a:lvl6pPr lvl="5" algn="ctr" rtl="0">
              <a:lnSpc>
                <a:spcPct val="100000"/>
              </a:lnSpc>
              <a:spcBef>
                <a:spcPts val="2130"/>
              </a:spcBef>
              <a:spcAft>
                <a:spcPts val="0"/>
              </a:spcAft>
              <a:buSzPts val="1600"/>
              <a:buNone/>
              <a:defRPr sz="2100"/>
            </a:lvl6pPr>
            <a:lvl7pPr lvl="6" algn="ctr" rtl="0">
              <a:lnSpc>
                <a:spcPct val="100000"/>
              </a:lnSpc>
              <a:spcBef>
                <a:spcPts val="2130"/>
              </a:spcBef>
              <a:spcAft>
                <a:spcPts val="0"/>
              </a:spcAft>
              <a:buSzPts val="1600"/>
              <a:buNone/>
              <a:defRPr sz="2100"/>
            </a:lvl7pPr>
            <a:lvl8pPr lvl="7" algn="ctr" rtl="0">
              <a:lnSpc>
                <a:spcPct val="100000"/>
              </a:lnSpc>
              <a:spcBef>
                <a:spcPts val="2130"/>
              </a:spcBef>
              <a:spcAft>
                <a:spcPts val="0"/>
              </a:spcAft>
              <a:buSzPts val="1600"/>
              <a:buNone/>
              <a:defRPr sz="2100"/>
            </a:lvl8pPr>
            <a:lvl9pPr lvl="8" algn="ctr" rtl="0">
              <a:lnSpc>
                <a:spcPct val="100000"/>
              </a:lnSpc>
              <a:spcBef>
                <a:spcPts val="2130"/>
              </a:spcBef>
              <a:spcAft>
                <a:spcPts val="2130"/>
              </a:spcAft>
              <a:buSzPts val="1600"/>
              <a:buNone/>
              <a:defRPr sz="2100"/>
            </a:lvl9pPr>
          </a:lstStyle>
          <a:p>
            <a:endParaRPr/>
          </a:p>
        </p:txBody>
      </p:sp>
      <p:sp>
        <p:nvSpPr>
          <p:cNvPr id="42" name="Google Shape;42;p11"/>
          <p:cNvSpPr txBox="1">
            <a:spLocks noGrp="1"/>
          </p:cNvSpPr>
          <p:nvPr>
            <p:ph type="title" idx="2"/>
          </p:nvPr>
        </p:nvSpPr>
        <p:spPr>
          <a:xfrm>
            <a:off x="957625" y="593367"/>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3129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C3EED-3624-4FC9-8F19-5B8570DD8B3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93951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3C3EED-3624-4FC9-8F19-5B8570DD8B3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370108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3C3EED-3624-4FC9-8F19-5B8570DD8B3B}"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392162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3C3EED-3624-4FC9-8F19-5B8570DD8B3B}"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35223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3C3EED-3624-4FC9-8F19-5B8570DD8B3B}"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46578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C3EED-3624-4FC9-8F19-5B8570DD8B3B}"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316798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3C3EED-3624-4FC9-8F19-5B8570DD8B3B}"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68127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3C3EED-3624-4FC9-8F19-5B8570DD8B3B}"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06505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C3EED-3624-4FC9-8F19-5B8570DD8B3B}" type="datetimeFigureOut">
              <a:rPr lang="en-US" smtClean="0"/>
              <a:t>11/14/2024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C1DEC-A061-4A04-A135-6473A8358208}" type="slidenum">
              <a:rPr lang="en-US" smtClean="0"/>
              <a:t>‹#›</a:t>
            </a:fld>
            <a:endParaRPr lang="en-US"/>
          </a:p>
        </p:txBody>
      </p:sp>
    </p:spTree>
    <p:extLst>
      <p:ext uri="{BB962C8B-B14F-4D97-AF65-F5344CB8AC3E}">
        <p14:creationId xmlns:p14="http://schemas.microsoft.com/office/powerpoint/2010/main" val="258397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 Id="rId9" Type="http://schemas.openxmlformats.org/officeDocument/2006/relationships/image" Target="../media/image10.gif"/></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6.png"/><Relationship Id="rId18" Type="http://schemas.openxmlformats.org/officeDocument/2006/relationships/image" Target="../media/image20.png"/><Relationship Id="rId3" Type="http://schemas.microsoft.com/office/2007/relationships/media" Target="../media/media2.mp3"/><Relationship Id="rId7" Type="http://schemas.openxmlformats.org/officeDocument/2006/relationships/image" Target="../media/image11.gif"/><Relationship Id="rId12" Type="http://schemas.openxmlformats.org/officeDocument/2006/relationships/image" Target="../media/image15.gif"/><Relationship Id="rId17" Type="http://schemas.openxmlformats.org/officeDocument/2006/relationships/image" Target="../media/image19.png"/><Relationship Id="rId2" Type="http://schemas.openxmlformats.org/officeDocument/2006/relationships/audio" Target="../media/media1.mp3"/><Relationship Id="rId16" Type="http://schemas.openxmlformats.org/officeDocument/2006/relationships/image" Target="../media/image18.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4.png"/><Relationship Id="rId5" Type="http://schemas.openxmlformats.org/officeDocument/2006/relationships/slideLayout" Target="../slideLayouts/slideLayout7.xml"/><Relationship Id="rId15" Type="http://schemas.microsoft.com/office/2007/relationships/hdphoto" Target="../media/hdphoto1.wdp"/><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slide" Target="slide4.xml"/><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13" Type="http://schemas.microsoft.com/office/2007/relationships/hdphoto" Target="../media/hdphoto1.wdp"/><Relationship Id="rId18" Type="http://schemas.openxmlformats.org/officeDocument/2006/relationships/slide" Target="slide8.xml"/><Relationship Id="rId3" Type="http://schemas.microsoft.com/office/2007/relationships/media" Target="../media/media1.mp3"/><Relationship Id="rId21" Type="http://schemas.openxmlformats.org/officeDocument/2006/relationships/slide" Target="slide10.xml"/><Relationship Id="rId7" Type="http://schemas.openxmlformats.org/officeDocument/2006/relationships/image" Target="../media/image11.gif"/><Relationship Id="rId12" Type="http://schemas.openxmlformats.org/officeDocument/2006/relationships/image" Target="../media/image17.png"/><Relationship Id="rId17" Type="http://schemas.openxmlformats.org/officeDocument/2006/relationships/image" Target="../media/image19.png"/><Relationship Id="rId2" Type="http://schemas.openxmlformats.org/officeDocument/2006/relationships/audio" Target="../media/media2.mp3"/><Relationship Id="rId16" Type="http://schemas.openxmlformats.org/officeDocument/2006/relationships/slide" Target="slide5.xml"/><Relationship Id="rId20" Type="http://schemas.openxmlformats.org/officeDocument/2006/relationships/image" Target="../media/image14.png"/><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slide" Target="slide9.xml"/><Relationship Id="rId5" Type="http://schemas.openxmlformats.org/officeDocument/2006/relationships/slideLayout" Target="../slideLayouts/slideLayout7.xml"/><Relationship Id="rId15" Type="http://schemas.openxmlformats.org/officeDocument/2006/relationships/image" Target="../media/image18.png"/><Relationship Id="rId23" Type="http://schemas.openxmlformats.org/officeDocument/2006/relationships/image" Target="../media/image12.gif"/><Relationship Id="rId10" Type="http://schemas.openxmlformats.org/officeDocument/2006/relationships/image" Target="../media/image16.png"/><Relationship Id="rId19" Type="http://schemas.openxmlformats.org/officeDocument/2006/relationships/image" Target="../media/image20.png"/><Relationship Id="rId4" Type="http://schemas.openxmlformats.org/officeDocument/2006/relationships/audio" Target="../media/media1.mp3"/><Relationship Id="rId9" Type="http://schemas.openxmlformats.org/officeDocument/2006/relationships/slide" Target="slide7.xml"/><Relationship Id="rId14" Type="http://schemas.openxmlformats.org/officeDocument/2006/relationships/slide" Target="slide6.xml"/><Relationship Id="rId22"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image" Target="../media/image19.png"/><Relationship Id="rId2" Type="http://schemas.openxmlformats.org/officeDocument/2006/relationships/audio" Target="../media/media2.mp3"/><Relationship Id="rId16" Type="http://schemas.openxmlformats.org/officeDocument/2006/relationships/image" Target="../media/image2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slide" Target="slide4.xml"/><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15.gif"/><Relationship Id="rId4" Type="http://schemas.openxmlformats.org/officeDocument/2006/relationships/notesSlide" Target="../notesSlides/notesSlide4.xml"/><Relationship Id="rId9" Type="http://schemas.openxmlformats.org/officeDocument/2006/relationships/image" Target="../media/image23.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4.xml"/><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image" Target="../media/image24.png"/><Relationship Id="rId2" Type="http://schemas.openxmlformats.org/officeDocument/2006/relationships/audio" Target="../media/media2.mp3"/><Relationship Id="rId16" Type="http://schemas.openxmlformats.org/officeDocument/2006/relationships/image" Target="../media/image2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4.png"/><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15.gif"/><Relationship Id="rId4" Type="http://schemas.openxmlformats.org/officeDocument/2006/relationships/notesSlide" Target="../notesSlides/notesSlide5.xml"/><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4.xml"/><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image" Target="../media/image24.png"/><Relationship Id="rId2" Type="http://schemas.openxmlformats.org/officeDocument/2006/relationships/audio" Target="../media/media2.mp3"/><Relationship Id="rId16" Type="http://schemas.openxmlformats.org/officeDocument/2006/relationships/image" Target="../media/image2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4.png"/><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15.gif"/><Relationship Id="rId4" Type="http://schemas.openxmlformats.org/officeDocument/2006/relationships/notesSlide" Target="../notesSlides/notesSlide6.xml"/><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4.xml"/><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image" Target="../media/image24.png"/><Relationship Id="rId2" Type="http://schemas.openxmlformats.org/officeDocument/2006/relationships/audio" Target="../media/media2.mp3"/><Relationship Id="rId16" Type="http://schemas.openxmlformats.org/officeDocument/2006/relationships/image" Target="../media/image26.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4.png"/><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15.gif"/><Relationship Id="rId4" Type="http://schemas.openxmlformats.org/officeDocument/2006/relationships/notesSlide" Target="../notesSlides/notesSlide7.xml"/><Relationship Id="rId9" Type="http://schemas.openxmlformats.org/officeDocument/2006/relationships/image" Target="../media/image23.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4.xml"/><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image" Target="../media/image24.png"/><Relationship Id="rId17" Type="http://schemas.openxmlformats.org/officeDocument/2006/relationships/image" Target="../media/image26.png"/><Relationship Id="rId2" Type="http://schemas.openxmlformats.org/officeDocument/2006/relationships/audio" Target="../media/media2.mp3"/><Relationship Id="rId16" Type="http://schemas.openxmlformats.org/officeDocument/2006/relationships/image" Target="../media/image25.png"/><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4.png"/><Relationship Id="rId5" Type="http://schemas.openxmlformats.org/officeDocument/2006/relationships/audio" Target="../media/audio1.wav"/><Relationship Id="rId15" Type="http://schemas.microsoft.com/office/2007/relationships/hdphoto" Target="../media/hdphoto1.wdp"/><Relationship Id="rId10" Type="http://schemas.openxmlformats.org/officeDocument/2006/relationships/image" Target="../media/image15.gif"/><Relationship Id="rId4" Type="http://schemas.openxmlformats.org/officeDocument/2006/relationships/notesSlide" Target="../notesSlides/notesSlide8.xml"/><Relationship Id="rId9" Type="http://schemas.openxmlformats.org/officeDocument/2006/relationships/image" Target="../media/image23.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 y="-60960"/>
            <a:ext cx="12157087" cy="6324600"/>
          </a:xfrm>
          <a:prstGeom prst="rect">
            <a:avLst/>
          </a:prstGeom>
        </p:spPr>
      </p:pic>
      <p:sp>
        <p:nvSpPr>
          <p:cNvPr id="5" name="Title 1"/>
          <p:cNvSpPr txBox="1">
            <a:spLocks/>
          </p:cNvSpPr>
          <p:nvPr/>
        </p:nvSpPr>
        <p:spPr>
          <a:xfrm>
            <a:off x="16043" y="2743200"/>
            <a:ext cx="8046076" cy="2209800"/>
          </a:xfrm>
          <a:prstGeom prst="rect">
            <a:avLst/>
          </a:prstGeom>
          <a:solidFill>
            <a:schemeClr val="bg1"/>
          </a:solidFill>
        </p:spPr>
        <p:txBody>
          <a:bodyPr vert="horz" lIns="121709" tIns="60853" rIns="121709" bIns="60853"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dirty="0">
                <a:latin typeface="Arial" pitchFamily="34" charset="0"/>
                <a:ea typeface="Arial-Rounded" pitchFamily="34" charset="0"/>
                <a:cs typeface="Arial" pitchFamily="34" charset="0"/>
              </a:rPr>
              <a:t>TIẾNG VIỆT </a:t>
            </a:r>
            <a:r>
              <a:rPr lang="en-US" sz="8000" b="1" dirty="0" smtClean="0">
                <a:latin typeface="Arial" pitchFamily="34" charset="0"/>
                <a:ea typeface="Arial-Rounded" pitchFamily="34" charset="0"/>
                <a:cs typeface="Arial" pitchFamily="34" charset="0"/>
              </a:rPr>
              <a:t>2</a:t>
            </a:r>
          </a:p>
        </p:txBody>
      </p:sp>
    </p:spTree>
    <p:extLst>
      <p:ext uri="{BB962C8B-B14F-4D97-AF65-F5344CB8AC3E}">
        <p14:creationId xmlns:p14="http://schemas.microsoft.com/office/powerpoint/2010/main" val="548910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ckground biển- beach đẹp, chất lượng cao, Full 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225868" cy="6877050"/>
          </a:xfrm>
          <a:prstGeom prst="rect">
            <a:avLst/>
          </a:prstGeom>
          <a:noFill/>
          <a:extLst>
            <a:ext uri="{909E8E84-426E-40DD-AFC4-6F175D3DCCD1}">
              <a14:hiddenFill xmlns:a14="http://schemas.microsoft.com/office/drawing/2010/main">
                <a:solidFill>
                  <a:srgbClr val="FFFFFF"/>
                </a:solidFill>
              </a14:hiddenFill>
            </a:ext>
          </a:extLst>
        </p:spPr>
      </p:pic>
      <p:pic>
        <p:nvPicPr>
          <p:cNvPr id="3" name="đỏ gần">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2142" y="2590800"/>
            <a:ext cx="3452957" cy="3653999"/>
          </a:xfrm>
          <a:prstGeom prst="rect">
            <a:avLst/>
          </a:prstGeom>
        </p:spPr>
      </p:pic>
      <p:pic>
        <p:nvPicPr>
          <p:cNvPr id="4" name="xanh xa">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8328" y="4600871"/>
            <a:ext cx="1245610" cy="1662978"/>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7538" t="8029" r="13438" b="24064"/>
          <a:stretch/>
        </p:blipFill>
        <p:spPr>
          <a:xfrm>
            <a:off x="2842093" y="4155733"/>
            <a:ext cx="2840182" cy="2095656"/>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b="24356"/>
          <a:stretch/>
        </p:blipFill>
        <p:spPr>
          <a:xfrm>
            <a:off x="764233" y="4155733"/>
            <a:ext cx="2187325" cy="1965537"/>
          </a:xfrm>
          <a:prstGeom prst="rect">
            <a:avLst/>
          </a:prstGeom>
        </p:spPr>
      </p:pic>
    </p:spTree>
    <p:extLst>
      <p:ext uri="{BB962C8B-B14F-4D97-AF65-F5344CB8AC3E}">
        <p14:creationId xmlns:p14="http://schemas.microsoft.com/office/powerpoint/2010/main" val="1660211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28775" t="84400"/>
          <a:stretch/>
        </p:blipFill>
        <p:spPr>
          <a:xfrm flipV="1">
            <a:off x="405396" y="-96169"/>
            <a:ext cx="13600323" cy="1925135"/>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519" y="2679871"/>
            <a:ext cx="12877800"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10"/>
          <p:cNvSpPr/>
          <p:nvPr/>
        </p:nvSpPr>
        <p:spPr>
          <a:xfrm rot="416356">
            <a:off x="8661064" y="7798057"/>
            <a:ext cx="2587338" cy="92773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B4C0F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9" tIns="60854" rIns="121709" bIns="60854" spcCol="0" rtlCol="0" anchor="ctr"/>
          <a:lstStyle/>
          <a:p>
            <a:pPr algn="ctr"/>
            <a:endParaRPr lang="en-US"/>
          </a:p>
        </p:txBody>
      </p:sp>
      <p:sp>
        <p:nvSpPr>
          <p:cNvPr id="19" name="Rectangle 10"/>
          <p:cNvSpPr/>
          <p:nvPr/>
        </p:nvSpPr>
        <p:spPr>
          <a:xfrm>
            <a:off x="3848964" y="7830911"/>
            <a:ext cx="7094408" cy="86203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9" tIns="60854" rIns="121709" bIns="60854" spcCol="0" rtlCol="0" anchor="ctr"/>
          <a:lstStyle/>
          <a:p>
            <a:pPr algn="ctr"/>
            <a:endParaRPr lang="en-US"/>
          </a:p>
        </p:txBody>
      </p:sp>
      <p:sp>
        <p:nvSpPr>
          <p:cNvPr id="20" name="Rectangle 10"/>
          <p:cNvSpPr/>
          <p:nvPr/>
        </p:nvSpPr>
        <p:spPr>
          <a:xfrm>
            <a:off x="3851249" y="7899401"/>
            <a:ext cx="6716653" cy="725055"/>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9" tIns="60854" rIns="121709" bIns="60854" spcCol="0" rtlCol="0" anchor="ctr"/>
          <a:lstStyle/>
          <a:p>
            <a:pPr algn="ctr"/>
            <a:endParaRPr lang="en-US"/>
          </a:p>
        </p:txBody>
      </p:sp>
      <p:grpSp>
        <p:nvGrpSpPr>
          <p:cNvPr id="5" name="Group 4"/>
          <p:cNvGrpSpPr/>
          <p:nvPr/>
        </p:nvGrpSpPr>
        <p:grpSpPr>
          <a:xfrm>
            <a:off x="-2048369" y="-1738723"/>
            <a:ext cx="5701198" cy="3982120"/>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41941" y="475221"/>
            <a:ext cx="2563006" cy="1107798"/>
          </a:xfrm>
          <a:prstGeom prst="rect">
            <a:avLst/>
          </a:prstGeom>
          <a:noFill/>
        </p:spPr>
        <p:txBody>
          <a:bodyPr wrap="square" lIns="121725" tIns="60862" rIns="121725" bIns="60862" rtlCol="0">
            <a:spAutoFit/>
          </a:bodyPr>
          <a:lstStyle/>
          <a:p>
            <a:r>
              <a:rPr lang="en-US" sz="4800" b="1">
                <a:solidFill>
                  <a:schemeClr val="tx1"/>
                </a:solidFill>
                <a:latin typeface="Arial-Rounded" pitchFamily="34" charset="0"/>
                <a:ea typeface="Arial-Rounded" pitchFamily="34" charset="0"/>
                <a:cs typeface="Arial-Rounded" pitchFamily="34" charset="0"/>
              </a:rPr>
              <a:t>Tuần </a:t>
            </a:r>
            <a:r>
              <a:rPr lang="en-US" sz="6400" b="1">
                <a:latin typeface="Akronism" pitchFamily="2" charset="0"/>
                <a:ea typeface="Arabia" pitchFamily="2" charset="0"/>
                <a:cs typeface="Arabia" pitchFamily="2" charset="0"/>
              </a:rPr>
              <a:t>8</a:t>
            </a:r>
            <a:endParaRPr lang="en-US" sz="6400" b="1">
              <a:solidFill>
                <a:schemeClr val="tx1"/>
              </a:solidFill>
              <a:latin typeface="Akronism" pitchFamily="2" charset="0"/>
              <a:ea typeface="Arabia" pitchFamily="2" charset="0"/>
              <a:cs typeface="Arabia" pitchFamily="2" charset="0"/>
            </a:endParaRPr>
          </a:p>
        </p:txBody>
      </p:sp>
      <p:grpSp>
        <p:nvGrpSpPr>
          <p:cNvPr id="16" name="Group 15"/>
          <p:cNvGrpSpPr/>
          <p:nvPr/>
        </p:nvGrpSpPr>
        <p:grpSpPr>
          <a:xfrm>
            <a:off x="670719" y="2413000"/>
            <a:ext cx="1861301" cy="1828800"/>
            <a:chOff x="1212273" y="1084984"/>
            <a:chExt cx="992332" cy="992332"/>
          </a:xfrm>
        </p:grpSpPr>
        <p:sp>
          <p:nvSpPr>
            <p:cNvPr id="17" name="Oval 16"/>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790220" y="2479701"/>
            <a:ext cx="1579625" cy="1764585"/>
          </a:xfrm>
          <a:prstGeom prst="rect">
            <a:avLst/>
          </a:prstGeom>
          <a:noFill/>
        </p:spPr>
        <p:txBody>
          <a:bodyPr wrap="square" lIns="121725" tIns="60862" rIns="121725" bIns="60862" rtlCol="0">
            <a:spAutoFit/>
          </a:bodyPr>
          <a:lstStyle/>
          <a:p>
            <a:pPr algn="ctr"/>
            <a:r>
              <a:rPr lang="en-US" sz="5300" dirty="0">
                <a:solidFill>
                  <a:schemeClr val="bg1"/>
                </a:solidFill>
                <a:latin typeface="Arial-Rounded" pitchFamily="34" charset="0"/>
                <a:ea typeface="Arial-Rounded" pitchFamily="34" charset="0"/>
                <a:cs typeface="Arial-Rounded" pitchFamily="34" charset="0"/>
              </a:rPr>
              <a:t>Bài </a:t>
            </a:r>
          </a:p>
          <a:p>
            <a:pPr algn="ctr"/>
            <a:r>
              <a:rPr lang="en-US" sz="5300" dirty="0">
                <a:solidFill>
                  <a:schemeClr val="bg1"/>
                </a:solidFill>
                <a:latin typeface="Arial Rounded MT Bold" pitchFamily="34" charset="0"/>
                <a:ea typeface="Arial-Rounded" pitchFamily="34" charset="0"/>
                <a:cs typeface="Arial-Rounded" pitchFamily="34" charset="0"/>
              </a:rPr>
              <a:t>16</a:t>
            </a:r>
          </a:p>
        </p:txBody>
      </p:sp>
      <p:sp>
        <p:nvSpPr>
          <p:cNvPr id="26" name="TextBox 25"/>
          <p:cNvSpPr txBox="1"/>
          <p:nvPr/>
        </p:nvSpPr>
        <p:spPr>
          <a:xfrm>
            <a:off x="2366930" y="2891871"/>
            <a:ext cx="8743189" cy="953909"/>
          </a:xfrm>
          <a:prstGeom prst="rect">
            <a:avLst/>
          </a:prstGeom>
          <a:noFill/>
        </p:spPr>
        <p:txBody>
          <a:bodyPr wrap="square" lIns="121725" tIns="60862" rIns="121725" bIns="60862" rtlCol="0">
            <a:spAutoFit/>
          </a:bodyPr>
          <a:lstStyle/>
          <a:p>
            <a:pPr algn="ctr"/>
            <a:r>
              <a:rPr lang="en-US" sz="5400" b="1" dirty="0">
                <a:solidFill>
                  <a:srgbClr val="0070C0"/>
                </a:solidFill>
                <a:latin typeface="Arial-Rounded" pitchFamily="34" charset="0"/>
                <a:ea typeface="Arial-Rounded" pitchFamily="34" charset="0"/>
                <a:cs typeface="Arial-Rounded" pitchFamily="34" charset="0"/>
              </a:rPr>
              <a:t>KHI TRANG SÁCH MỞ RA</a:t>
            </a:r>
          </a:p>
        </p:txBody>
      </p:sp>
      <p:sp>
        <p:nvSpPr>
          <p:cNvPr id="2" name="TextBox 1"/>
          <p:cNvSpPr txBox="1"/>
          <p:nvPr/>
        </p:nvSpPr>
        <p:spPr>
          <a:xfrm>
            <a:off x="-472281" y="4577869"/>
            <a:ext cx="14273155" cy="1754326"/>
          </a:xfrm>
          <a:prstGeom prst="rect">
            <a:avLst/>
          </a:prstGeom>
          <a:noFill/>
        </p:spPr>
        <p:txBody>
          <a:bodyPr wrap="square" rtlCol="0">
            <a:spAutoFit/>
          </a:bodyPr>
          <a:lstStyle/>
          <a:p>
            <a:pPr algn="ctr"/>
            <a:r>
              <a:rPr lang="en-US" sz="5400" dirty="0">
                <a:solidFill>
                  <a:srgbClr val="FF0000"/>
                </a:solidFill>
                <a:latin typeface="Arial-Rounded" pitchFamily="34" charset="0"/>
                <a:ea typeface="Arial-Rounded" pitchFamily="34" charset="0"/>
                <a:cs typeface="Arial-Rounded" pitchFamily="34" charset="0"/>
              </a:rPr>
              <a:t>Tiết 4: Luyện </a:t>
            </a:r>
            <a:r>
              <a:rPr lang="en-US" sz="5400" dirty="0" smtClean="0">
                <a:solidFill>
                  <a:srgbClr val="FF0000"/>
                </a:solidFill>
                <a:latin typeface="Arial-Rounded" pitchFamily="34" charset="0"/>
                <a:ea typeface="Arial-Rounded" pitchFamily="34" charset="0"/>
                <a:cs typeface="Arial-Rounded" pitchFamily="34" charset="0"/>
              </a:rPr>
              <a:t>tập: Từ ngữ chỉ đặc điểm; Câu nêu đặc điểm ; Dấu chấm , dấu chấm hỏi.</a:t>
            </a:r>
            <a:endParaRPr lang="en-US" sz="5400" dirty="0">
              <a:solidFill>
                <a:srgbClr val="FF0000"/>
              </a:solidFill>
              <a:latin typeface="Arial-Rounded" pitchFamily="34" charset="0"/>
              <a:ea typeface="Arial-Rounded" pitchFamily="34" charset="0"/>
              <a:cs typeface="Arial-Rounded" pitchFamily="34" charset="0"/>
            </a:endParaRPr>
          </a:p>
        </p:txBody>
      </p:sp>
      <p:sp>
        <p:nvSpPr>
          <p:cNvPr id="22" name="Rounded Rectangle 21"/>
          <p:cNvSpPr/>
          <p:nvPr/>
        </p:nvSpPr>
        <p:spPr>
          <a:xfrm>
            <a:off x="3652988" y="7748209"/>
            <a:ext cx="2057399" cy="94473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rtlCol="0" anchor="ctr"/>
          <a:lstStyle/>
          <a:p>
            <a:pPr algn="ctr"/>
            <a:r>
              <a:rPr lang="en-US" sz="2800" dirty="0">
                <a:solidFill>
                  <a:schemeClr val="tx1"/>
                </a:solidFill>
                <a:latin typeface="Arial" pitchFamily="34" charset="0"/>
                <a:cs typeface="Arial" pitchFamily="34" charset="0"/>
              </a:rPr>
              <a:t>S/68</a:t>
            </a:r>
          </a:p>
        </p:txBody>
      </p:sp>
    </p:spTree>
    <p:extLst>
      <p:ext uri="{BB962C8B-B14F-4D97-AF65-F5344CB8AC3E}">
        <p14:creationId xmlns:p14="http://schemas.microsoft.com/office/powerpoint/2010/main" val="27464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0169" y="325195"/>
            <a:ext cx="12077699" cy="731520"/>
            <a:chOff x="280267" y="915918"/>
            <a:chExt cx="12077699" cy="731520"/>
          </a:xfrm>
        </p:grpSpPr>
        <p:grpSp>
          <p:nvGrpSpPr>
            <p:cNvPr id="9" name="Group 8"/>
            <p:cNvGrpSpPr/>
            <p:nvPr/>
          </p:nvGrpSpPr>
          <p:grpSpPr>
            <a:xfrm>
              <a:off x="280267" y="915918"/>
              <a:ext cx="758018" cy="731520"/>
              <a:chOff x="3041858" y="1727884"/>
              <a:chExt cx="1240359" cy="1188720"/>
            </a:xfrm>
          </p:grpSpPr>
          <p:sp>
            <p:nvSpPr>
              <p:cNvPr id="11"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2"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10" name="TextBox 9"/>
            <p:cNvSpPr txBox="1"/>
            <p:nvPr/>
          </p:nvSpPr>
          <p:spPr>
            <a:xfrm>
              <a:off x="919073" y="973092"/>
              <a:ext cx="11438893"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từ chỉ đặc điểm của mỗi đồ dùng học tập trong hình.</a:t>
              </a:r>
            </a:p>
          </p:txBody>
        </p:sp>
      </p:grpSp>
      <p:sp>
        <p:nvSpPr>
          <p:cNvPr id="26" name="1.1"/>
          <p:cNvSpPr/>
          <p:nvPr/>
        </p:nvSpPr>
        <p:spPr>
          <a:xfrm>
            <a:off x="896027" y="2667000"/>
            <a:ext cx="2441692"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Rounded" pitchFamily="34" charset="0"/>
                <a:ea typeface="Arial-Rounded" pitchFamily="34" charset="0"/>
                <a:cs typeface="Arial-Rounded" pitchFamily="34" charset="0"/>
              </a:rPr>
              <a:t>thẳng tắp</a:t>
            </a:r>
          </a:p>
        </p:txBody>
      </p:sp>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597" t="38802" r="38419" b="25607"/>
          <a:stretch/>
        </p:blipFill>
        <p:spPr bwMode="auto">
          <a:xfrm>
            <a:off x="3337719" y="3975015"/>
            <a:ext cx="5293204" cy="286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1.2"/>
          <p:cNvSpPr/>
          <p:nvPr/>
        </p:nvSpPr>
        <p:spPr>
          <a:xfrm>
            <a:off x="3334427" y="1663886"/>
            <a:ext cx="2441692"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Rounded" pitchFamily="34" charset="0"/>
                <a:ea typeface="Arial-Rounded" pitchFamily="34" charset="0"/>
                <a:cs typeface="Arial-Rounded" pitchFamily="34" charset="0"/>
              </a:rPr>
              <a:t>trắng tinh</a:t>
            </a:r>
          </a:p>
        </p:txBody>
      </p:sp>
      <p:sp>
        <p:nvSpPr>
          <p:cNvPr id="29" name="1.3"/>
          <p:cNvSpPr/>
          <p:nvPr/>
        </p:nvSpPr>
        <p:spPr>
          <a:xfrm>
            <a:off x="5703211" y="1663886"/>
            <a:ext cx="3349508"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Rounded" pitchFamily="34" charset="0"/>
                <a:ea typeface="Arial-Rounded" pitchFamily="34" charset="0"/>
                <a:cs typeface="Arial-Rounded" pitchFamily="34" charset="0"/>
              </a:rPr>
              <a:t>nhọn hoắt</a:t>
            </a:r>
          </a:p>
        </p:txBody>
      </p:sp>
      <p:sp>
        <p:nvSpPr>
          <p:cNvPr id="30" name="1.4"/>
          <p:cNvSpPr/>
          <p:nvPr/>
        </p:nvSpPr>
        <p:spPr>
          <a:xfrm>
            <a:off x="7833519" y="2607678"/>
            <a:ext cx="3349508"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Rounded" pitchFamily="34" charset="0"/>
                <a:ea typeface="Arial-Rounded" pitchFamily="34" charset="0"/>
                <a:cs typeface="Arial-Rounded" pitchFamily="34" charset="0"/>
              </a:rPr>
              <a:t>tím ngắt</a:t>
            </a:r>
          </a:p>
        </p:txBody>
      </p:sp>
      <p:cxnSp>
        <p:nvCxnSpPr>
          <p:cNvPr id="5" name="1"/>
          <p:cNvCxnSpPr>
            <a:stCxn id="26" idx="2"/>
          </p:cNvCxnSpPr>
          <p:nvPr/>
        </p:nvCxnSpPr>
        <p:spPr>
          <a:xfrm>
            <a:off x="2116873" y="3370216"/>
            <a:ext cx="1830446" cy="11255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2"/>
          <p:cNvCxnSpPr/>
          <p:nvPr/>
        </p:nvCxnSpPr>
        <p:spPr>
          <a:xfrm>
            <a:off x="4607975" y="2432960"/>
            <a:ext cx="329944" cy="32058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3"/>
          <p:cNvCxnSpPr/>
          <p:nvPr/>
        </p:nvCxnSpPr>
        <p:spPr>
          <a:xfrm flipH="1">
            <a:off x="6614319" y="2322476"/>
            <a:ext cx="598674" cy="24781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4"/>
          <p:cNvCxnSpPr>
            <a:stCxn id="29" idx="2"/>
          </p:cNvCxnSpPr>
          <p:nvPr/>
        </p:nvCxnSpPr>
        <p:spPr>
          <a:xfrm flipH="1">
            <a:off x="6781579" y="2367102"/>
            <a:ext cx="596386" cy="289069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5"/>
          <p:cNvCxnSpPr/>
          <p:nvPr/>
        </p:nvCxnSpPr>
        <p:spPr>
          <a:xfrm flipH="1">
            <a:off x="7985919" y="3300552"/>
            <a:ext cx="1364993" cy="23382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887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9"/>
                  </p:tgtEl>
                </p:cond>
              </p:nextCondLst>
            </p:seq>
            <p:seq concurrent="1" nextAc="seek">
              <p:cTn id="25" restart="whenNotActive" fill="hold" evtFilter="cancelBubble" nodeType="interactiveSeq">
                <p:stCondLst>
                  <p:cond evt="onClick" delay="0">
                    <p:tgtEl>
                      <p:spTgt spid="30"/>
                    </p:tgtEl>
                  </p:cond>
                </p:stCondLst>
                <p:endSync evt="end" delay="0">
                  <p:rtn val="all"/>
                </p:endSync>
                <p:childTnLst>
                  <p:par>
                    <p:cTn id="26" fill="hold">
                      <p:stCondLst>
                        <p:cond delay="0"/>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up)">
                                      <p:cBhvr>
                                        <p:cTn id="30" dur="500"/>
                                        <p:tgtEl>
                                          <p:spTgt spid="37"/>
                                        </p:tgtEl>
                                      </p:cBhvr>
                                    </p:animEffect>
                                  </p:childTnLst>
                                  <p:subTnLst>
                                    <p:audio>
                                      <p:cMediaNode>
                                        <p:cTn display="0" masterRel="sameClick">
                                          <p:stCondLst>
                                            <p:cond evt="begin" delay="0">
                                              <p:tn val="28"/>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75761" y="3411813"/>
            <a:ext cx="3474720" cy="5762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itchFamily="34" charset="0"/>
                <a:ea typeface="Arial-Rounded" pitchFamily="34" charset="0"/>
                <a:cs typeface="Arial-Rounded" pitchFamily="34" charset="0"/>
              </a:rPr>
              <a:t>Cuốn vở</a:t>
            </a:r>
            <a:endParaRPr lang="en-US" sz="3200" dirty="0">
              <a:solidFill>
                <a:srgbClr val="000000"/>
              </a:solidFill>
              <a:latin typeface="Arial-Rounded" pitchFamily="34" charset="0"/>
              <a:ea typeface="Arial-Rounded" pitchFamily="34" charset="0"/>
              <a:cs typeface="Arial-Rounded" pitchFamily="34" charset="0"/>
            </a:endParaRPr>
          </a:p>
        </p:txBody>
      </p:sp>
      <p:sp>
        <p:nvSpPr>
          <p:cNvPr id="4" name="Rounded Rectangle 3"/>
          <p:cNvSpPr/>
          <p:nvPr/>
        </p:nvSpPr>
        <p:spPr>
          <a:xfrm>
            <a:off x="975761" y="4486400"/>
            <a:ext cx="3474720" cy="5762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itchFamily="34" charset="0"/>
                <a:ea typeface="Arial-Rounded" pitchFamily="34" charset="0"/>
                <a:cs typeface="Arial-Rounded" pitchFamily="34" charset="0"/>
              </a:rPr>
              <a:t>Cục tẩy</a:t>
            </a:r>
            <a:endParaRPr lang="en-US" sz="3200" dirty="0">
              <a:solidFill>
                <a:srgbClr val="000000"/>
              </a:solidFill>
              <a:latin typeface="Arial-Rounded" pitchFamily="34" charset="0"/>
              <a:ea typeface="Arial-Rounded" pitchFamily="34" charset="0"/>
              <a:cs typeface="Arial-Rounded" pitchFamily="34" charset="0"/>
            </a:endParaRPr>
          </a:p>
        </p:txBody>
      </p:sp>
      <p:sp>
        <p:nvSpPr>
          <p:cNvPr id="5" name="Rounded Rectangle 4"/>
          <p:cNvSpPr/>
          <p:nvPr/>
        </p:nvSpPr>
        <p:spPr>
          <a:xfrm>
            <a:off x="975519" y="2352799"/>
            <a:ext cx="3657600" cy="5762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0000"/>
                </a:solidFill>
                <a:latin typeface="Arial-Rounded" pitchFamily="34" charset="0"/>
                <a:ea typeface="Arial-Rounded" pitchFamily="34" charset="0"/>
                <a:cs typeface="Arial-Rounded" pitchFamily="34" charset="0"/>
              </a:rPr>
              <a:t>Bàn</a:t>
            </a:r>
            <a:r>
              <a:rPr lang="en-US" sz="3200" dirty="0">
                <a:solidFill>
                  <a:srgbClr val="000000"/>
                </a:solidFill>
                <a:latin typeface="Arial-Rounded" pitchFamily="34" charset="0"/>
                <a:ea typeface="Arial-Rounded" pitchFamily="34" charset="0"/>
                <a:cs typeface="Arial-Rounded" pitchFamily="34" charset="0"/>
              </a:rPr>
              <a:t> </a:t>
            </a:r>
            <a:r>
              <a:rPr lang="en-US" sz="3200" dirty="0" err="1">
                <a:solidFill>
                  <a:srgbClr val="000000"/>
                </a:solidFill>
                <a:latin typeface="Arial-Rounded" pitchFamily="34" charset="0"/>
                <a:ea typeface="Arial-Rounded" pitchFamily="34" charset="0"/>
                <a:cs typeface="Arial-Rounded" pitchFamily="34" charset="0"/>
              </a:rPr>
              <a:t>học</a:t>
            </a:r>
            <a:r>
              <a:rPr lang="en-US" sz="3200" dirty="0">
                <a:solidFill>
                  <a:srgbClr val="000000"/>
                </a:solidFill>
                <a:latin typeface="Arial-Rounded" pitchFamily="34" charset="0"/>
                <a:ea typeface="Arial-Rounded" pitchFamily="34" charset="0"/>
                <a:cs typeface="Arial-Rounded" pitchFamily="34" charset="0"/>
              </a:rPr>
              <a:t> </a:t>
            </a:r>
            <a:r>
              <a:rPr lang="en-US" sz="3200" dirty="0" err="1">
                <a:solidFill>
                  <a:srgbClr val="000000"/>
                </a:solidFill>
                <a:latin typeface="Arial-Rounded" pitchFamily="34" charset="0"/>
                <a:ea typeface="Arial-Rounded" pitchFamily="34" charset="0"/>
                <a:cs typeface="Arial-Rounded" pitchFamily="34" charset="0"/>
              </a:rPr>
              <a:t>của</a:t>
            </a:r>
            <a:r>
              <a:rPr lang="en-US" sz="3200" dirty="0">
                <a:solidFill>
                  <a:srgbClr val="000000"/>
                </a:solidFill>
                <a:latin typeface="Arial-Rounded" pitchFamily="34" charset="0"/>
                <a:ea typeface="Arial-Rounded" pitchFamily="34" charset="0"/>
                <a:cs typeface="Arial-Rounded" pitchFamily="34" charset="0"/>
              </a:rPr>
              <a:t> </a:t>
            </a:r>
            <a:r>
              <a:rPr lang="en-US" sz="3200" dirty="0" err="1">
                <a:solidFill>
                  <a:srgbClr val="000000"/>
                </a:solidFill>
                <a:latin typeface="Arial-Rounded" pitchFamily="34" charset="0"/>
                <a:ea typeface="Arial-Rounded" pitchFamily="34" charset="0"/>
                <a:cs typeface="Arial-Rounded" pitchFamily="34" charset="0"/>
              </a:rPr>
              <a:t>Bống</a:t>
            </a:r>
            <a:endParaRPr lang="en-US" sz="3200" dirty="0">
              <a:solidFill>
                <a:srgbClr val="000000"/>
              </a:solidFill>
              <a:latin typeface="Arial-Rounded" pitchFamily="34" charset="0"/>
              <a:ea typeface="Arial-Rounded" pitchFamily="34" charset="0"/>
              <a:cs typeface="Arial-Rounded" pitchFamily="34" charset="0"/>
            </a:endParaRPr>
          </a:p>
        </p:txBody>
      </p:sp>
      <p:sp>
        <p:nvSpPr>
          <p:cNvPr id="6" name="Rounded Rectangle 5"/>
          <p:cNvSpPr/>
          <p:nvPr/>
        </p:nvSpPr>
        <p:spPr>
          <a:xfrm>
            <a:off x="6690519" y="2352799"/>
            <a:ext cx="4572000" cy="576200"/>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itchFamily="34" charset="0"/>
                <a:ea typeface="Arial-Rounded" pitchFamily="34" charset="0"/>
                <a:cs typeface="Arial-Rounded" pitchFamily="34" charset="0"/>
              </a:rPr>
              <a:t>thơm mùi giấy mới.</a:t>
            </a:r>
            <a:endParaRPr lang="en-US" sz="3200" dirty="0">
              <a:solidFill>
                <a:srgbClr val="000000"/>
              </a:solidFill>
              <a:latin typeface="Arial-Rounded" pitchFamily="34" charset="0"/>
              <a:ea typeface="Arial-Rounded" pitchFamily="34" charset="0"/>
              <a:cs typeface="Arial-Rounded" pitchFamily="34" charset="0"/>
            </a:endParaRPr>
          </a:p>
        </p:txBody>
      </p:sp>
      <p:sp>
        <p:nvSpPr>
          <p:cNvPr id="7" name="Rounded Rectangle 6"/>
          <p:cNvSpPr/>
          <p:nvPr/>
        </p:nvSpPr>
        <p:spPr>
          <a:xfrm>
            <a:off x="6690519" y="3411813"/>
            <a:ext cx="4572000" cy="576200"/>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itchFamily="34" charset="0"/>
                <a:ea typeface="Arial-Rounded" pitchFamily="34" charset="0"/>
                <a:cs typeface="Arial-Rounded" pitchFamily="34" charset="0"/>
              </a:rPr>
              <a:t>ngăn nắp, gọn gàng.</a:t>
            </a:r>
            <a:endParaRPr lang="en-US" sz="3200" dirty="0">
              <a:solidFill>
                <a:srgbClr val="000000"/>
              </a:solidFill>
              <a:latin typeface="Arial-Rounded" pitchFamily="34" charset="0"/>
              <a:ea typeface="Arial-Rounded" pitchFamily="34" charset="0"/>
              <a:cs typeface="Arial-Rounded" pitchFamily="34" charset="0"/>
            </a:endParaRPr>
          </a:p>
        </p:txBody>
      </p:sp>
      <p:sp>
        <p:nvSpPr>
          <p:cNvPr id="8" name="Rounded Rectangle 7"/>
          <p:cNvSpPr/>
          <p:nvPr/>
        </p:nvSpPr>
        <p:spPr>
          <a:xfrm>
            <a:off x="6690519" y="4486399"/>
            <a:ext cx="4953000" cy="576200"/>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0000"/>
                </a:solidFill>
                <a:latin typeface="Arial-Rounded" pitchFamily="34" charset="0"/>
                <a:ea typeface="Arial-Rounded" pitchFamily="34" charset="0"/>
                <a:cs typeface="Arial-Rounded" pitchFamily="34" charset="0"/>
              </a:rPr>
              <a:t>nhỏ</a:t>
            </a:r>
            <a:r>
              <a:rPr lang="en-US" sz="3200" dirty="0">
                <a:solidFill>
                  <a:srgbClr val="000000"/>
                </a:solidFill>
                <a:latin typeface="Arial-Rounded" pitchFamily="34" charset="0"/>
                <a:ea typeface="Arial-Rounded" pitchFamily="34" charset="0"/>
                <a:cs typeface="Arial-Rounded" pitchFamily="34" charset="0"/>
              </a:rPr>
              <a:t> </a:t>
            </a:r>
            <a:r>
              <a:rPr lang="en-US" sz="3200" dirty="0" err="1">
                <a:solidFill>
                  <a:srgbClr val="000000"/>
                </a:solidFill>
                <a:latin typeface="Arial-Rounded" pitchFamily="34" charset="0"/>
                <a:ea typeface="Arial-Rounded" pitchFamily="34" charset="0"/>
                <a:cs typeface="Arial-Rounded" pitchFamily="34" charset="0"/>
              </a:rPr>
              <a:t>xíu</a:t>
            </a:r>
            <a:r>
              <a:rPr lang="en-US" sz="3200" dirty="0">
                <a:solidFill>
                  <a:srgbClr val="000000"/>
                </a:solidFill>
                <a:latin typeface="Arial-Rounded" pitchFamily="34" charset="0"/>
                <a:ea typeface="Arial-Rounded" pitchFamily="34" charset="0"/>
                <a:cs typeface="Arial-Rounded" pitchFamily="34" charset="0"/>
              </a:rPr>
              <a:t> </a:t>
            </a:r>
            <a:r>
              <a:rPr lang="en-US" sz="3200" dirty="0" err="1">
                <a:solidFill>
                  <a:srgbClr val="000000"/>
                </a:solidFill>
                <a:latin typeface="Arial-Rounded" pitchFamily="34" charset="0"/>
                <a:ea typeface="Arial-Rounded" pitchFamily="34" charset="0"/>
                <a:cs typeface="Arial-Rounded" pitchFamily="34" charset="0"/>
              </a:rPr>
              <a:t>như</a:t>
            </a:r>
            <a:r>
              <a:rPr lang="en-US" sz="3200" dirty="0">
                <a:solidFill>
                  <a:srgbClr val="000000"/>
                </a:solidFill>
                <a:latin typeface="Arial-Rounded" pitchFamily="34" charset="0"/>
                <a:ea typeface="Arial-Rounded" pitchFamily="34" charset="0"/>
                <a:cs typeface="Arial-Rounded" pitchFamily="34" charset="0"/>
              </a:rPr>
              <a:t> </a:t>
            </a:r>
            <a:r>
              <a:rPr lang="en-US" sz="3200" dirty="0" err="1">
                <a:solidFill>
                  <a:srgbClr val="000000"/>
                </a:solidFill>
                <a:latin typeface="Arial-Rounded" pitchFamily="34" charset="0"/>
                <a:ea typeface="Arial-Rounded" pitchFamily="34" charset="0"/>
                <a:cs typeface="Arial-Rounded" pitchFamily="34" charset="0"/>
              </a:rPr>
              <a:t>một</a:t>
            </a:r>
            <a:r>
              <a:rPr lang="en-US" sz="3200" dirty="0">
                <a:solidFill>
                  <a:srgbClr val="000000"/>
                </a:solidFill>
                <a:latin typeface="Arial-Rounded" pitchFamily="34" charset="0"/>
                <a:ea typeface="Arial-Rounded" pitchFamily="34" charset="0"/>
                <a:cs typeface="Arial-Rounded" pitchFamily="34" charset="0"/>
              </a:rPr>
              <a:t> </a:t>
            </a:r>
            <a:r>
              <a:rPr lang="en-US" sz="3200" dirty="0" err="1">
                <a:solidFill>
                  <a:srgbClr val="000000"/>
                </a:solidFill>
                <a:latin typeface="Arial-Rounded" pitchFamily="34" charset="0"/>
                <a:ea typeface="Arial-Rounded" pitchFamily="34" charset="0"/>
                <a:cs typeface="Arial-Rounded" pitchFamily="34" charset="0"/>
              </a:rPr>
              <a:t>viên</a:t>
            </a:r>
            <a:r>
              <a:rPr lang="en-US" sz="3200" dirty="0">
                <a:solidFill>
                  <a:srgbClr val="000000"/>
                </a:solidFill>
                <a:latin typeface="Arial-Rounded" pitchFamily="34" charset="0"/>
                <a:ea typeface="Arial-Rounded" pitchFamily="34" charset="0"/>
                <a:cs typeface="Arial-Rounded" pitchFamily="34" charset="0"/>
              </a:rPr>
              <a:t> </a:t>
            </a:r>
            <a:r>
              <a:rPr lang="en-US" sz="3200" dirty="0" err="1">
                <a:solidFill>
                  <a:srgbClr val="000000"/>
                </a:solidFill>
                <a:latin typeface="Arial-Rounded" pitchFamily="34" charset="0"/>
                <a:ea typeface="Arial-Rounded" pitchFamily="34" charset="0"/>
                <a:cs typeface="Arial-Rounded" pitchFamily="34" charset="0"/>
              </a:rPr>
              <a:t>kẹo</a:t>
            </a:r>
            <a:r>
              <a:rPr lang="en-US" sz="3200" dirty="0">
                <a:solidFill>
                  <a:srgbClr val="000000"/>
                </a:solidFill>
                <a:latin typeface="Arial-Rounded" pitchFamily="34" charset="0"/>
                <a:ea typeface="Arial-Rounded" pitchFamily="34" charset="0"/>
                <a:cs typeface="Arial-Rounded" pitchFamily="34" charset="0"/>
              </a:rPr>
              <a:t>.</a:t>
            </a:r>
          </a:p>
        </p:txBody>
      </p:sp>
      <p:sp>
        <p:nvSpPr>
          <p:cNvPr id="9" name="TextBox 8"/>
          <p:cNvSpPr txBox="1"/>
          <p:nvPr/>
        </p:nvSpPr>
        <p:spPr>
          <a:xfrm>
            <a:off x="2804319" y="1557400"/>
            <a:ext cx="959413" cy="707886"/>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A</a:t>
            </a:r>
          </a:p>
        </p:txBody>
      </p:sp>
      <p:sp>
        <p:nvSpPr>
          <p:cNvPr id="10" name="TextBox 9"/>
          <p:cNvSpPr txBox="1"/>
          <p:nvPr/>
        </p:nvSpPr>
        <p:spPr>
          <a:xfrm>
            <a:off x="8508612" y="1557400"/>
            <a:ext cx="959413" cy="707886"/>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B</a:t>
            </a:r>
          </a:p>
        </p:txBody>
      </p:sp>
      <p:cxnSp>
        <p:nvCxnSpPr>
          <p:cNvPr id="11" name="Straight Connector 10"/>
          <p:cNvCxnSpPr>
            <a:cxnSpLocks/>
            <a:stCxn id="5" idx="3"/>
            <a:endCxn id="7" idx="1"/>
          </p:cNvCxnSpPr>
          <p:nvPr/>
        </p:nvCxnSpPr>
        <p:spPr>
          <a:xfrm>
            <a:off x="4633119" y="2640899"/>
            <a:ext cx="2057400" cy="1059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a:stCxn id="4" idx="3"/>
            <a:endCxn id="8" idx="1"/>
          </p:cNvCxnSpPr>
          <p:nvPr/>
        </p:nvCxnSpPr>
        <p:spPr>
          <a:xfrm flipV="1">
            <a:off x="4450481" y="4774499"/>
            <a:ext cx="224003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3"/>
            <a:endCxn id="6" idx="1"/>
          </p:cNvCxnSpPr>
          <p:nvPr/>
        </p:nvCxnSpPr>
        <p:spPr>
          <a:xfrm flipV="1">
            <a:off x="4450481" y="2640899"/>
            <a:ext cx="2240038" cy="1059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89768" y="325195"/>
            <a:ext cx="11106151" cy="1323463"/>
            <a:chOff x="280267" y="915918"/>
            <a:chExt cx="11106151" cy="1323463"/>
          </a:xfrm>
        </p:grpSpPr>
        <p:grpSp>
          <p:nvGrpSpPr>
            <p:cNvPr id="18" name="Group 17"/>
            <p:cNvGrpSpPr/>
            <p:nvPr/>
          </p:nvGrpSpPr>
          <p:grpSpPr>
            <a:xfrm>
              <a:off x="280267" y="915918"/>
              <a:ext cx="758018" cy="731520"/>
              <a:chOff x="3041858" y="1727884"/>
              <a:chExt cx="1240359" cy="1188720"/>
            </a:xfrm>
          </p:grpSpPr>
          <p:sp>
            <p:nvSpPr>
              <p:cNvPr id="2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21"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19" name="TextBox 18"/>
            <p:cNvSpPr txBox="1"/>
            <p:nvPr/>
          </p:nvSpPr>
          <p:spPr>
            <a:xfrm>
              <a:off x="919074" y="915942"/>
              <a:ext cx="10467344" cy="1323439"/>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Kết hợp từ ngữ ở cột A với từ ngữ ở cột B để tạo câu nêu đặc điểm</a:t>
              </a:r>
            </a:p>
          </p:txBody>
        </p:sp>
      </p:grpSp>
    </p:spTree>
    <p:extLst>
      <p:ext uri="{BB962C8B-B14F-4D97-AF65-F5344CB8AC3E}">
        <p14:creationId xmlns:p14="http://schemas.microsoft.com/office/powerpoint/2010/main" val="429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89768" y="325195"/>
            <a:ext cx="11106151" cy="731520"/>
            <a:chOff x="280267" y="915918"/>
            <a:chExt cx="11106151" cy="731520"/>
          </a:xfrm>
        </p:grpSpPr>
        <p:grpSp>
          <p:nvGrpSpPr>
            <p:cNvPr id="18" name="Group 17"/>
            <p:cNvGrpSpPr/>
            <p:nvPr/>
          </p:nvGrpSpPr>
          <p:grpSpPr>
            <a:xfrm>
              <a:off x="280267" y="915918"/>
              <a:ext cx="758018" cy="731520"/>
              <a:chOff x="3041858" y="1727884"/>
              <a:chExt cx="1240359" cy="1188720"/>
            </a:xfrm>
          </p:grpSpPr>
          <p:sp>
            <p:nvSpPr>
              <p:cNvPr id="2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21"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3</a:t>
                </a:r>
              </a:p>
            </p:txBody>
          </p:sp>
        </p:grpSp>
        <p:sp>
          <p:nvSpPr>
            <p:cNvPr id="19" name="TextBox 18"/>
            <p:cNvSpPr txBox="1"/>
            <p:nvPr/>
          </p:nvSpPr>
          <p:spPr>
            <a:xfrm>
              <a:off x="919074" y="973092"/>
              <a:ext cx="1046734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dấu chấm hoặc dấu hỏi thay cho các hình.</a:t>
              </a: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71997" y="1056715"/>
            <a:ext cx="2639605" cy="233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38704" t="46424" r="33321" b="10555"/>
          <a:stretch/>
        </p:blipFill>
        <p:spPr bwMode="auto">
          <a:xfrm>
            <a:off x="6461919" y="3478392"/>
            <a:ext cx="4129881" cy="315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37518" r="61296"/>
          <a:stretch/>
        </p:blipFill>
        <p:spPr bwMode="auto">
          <a:xfrm>
            <a:off x="404796" y="3948061"/>
            <a:ext cx="2665445" cy="213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2199802" y="1550241"/>
            <a:ext cx="3746816" cy="2374059"/>
            <a:chOff x="2118519" y="1288252"/>
            <a:chExt cx="3746816" cy="2374059"/>
          </a:xfrm>
        </p:grpSpPr>
        <p:pic>
          <p:nvPicPr>
            <p:cNvPr id="22"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t="13605"/>
            <a:stretch/>
          </p:blipFill>
          <p:spPr bwMode="auto">
            <a:xfrm>
              <a:off x="2118519" y="1288252"/>
              <a:ext cx="3358558" cy="237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027135" y="3060710"/>
              <a:ext cx="838200" cy="584775"/>
            </a:xfrm>
            <a:prstGeom prst="rect">
              <a:avLst/>
            </a:prstGeom>
            <a:noFill/>
          </p:spPr>
          <p:txBody>
            <a:bodyPr wrap="square" rtlCol="0">
              <a:spAutoFit/>
            </a:bodyPr>
            <a:lstStyle/>
            <a:p>
              <a:r>
                <a:rPr lang="en-US" sz="3200">
                  <a:latin typeface="Arial-Rounded" pitchFamily="34" charset="0"/>
                  <a:ea typeface="Arial-Rounded" pitchFamily="34" charset="0"/>
                  <a:cs typeface="Arial-Rounded" pitchFamily="34" charset="0"/>
                </a:rPr>
                <a:t>?</a:t>
              </a:r>
            </a:p>
          </p:txBody>
        </p:sp>
      </p:grpSp>
      <p:sp>
        <p:nvSpPr>
          <p:cNvPr id="26" name="TextBox 25"/>
          <p:cNvSpPr txBox="1"/>
          <p:nvPr/>
        </p:nvSpPr>
        <p:spPr>
          <a:xfrm>
            <a:off x="9189087" y="4086923"/>
            <a:ext cx="838200" cy="584775"/>
          </a:xfrm>
          <a:prstGeom prst="rect">
            <a:avLst/>
          </a:prstGeom>
          <a:noFill/>
        </p:spPr>
        <p:txBody>
          <a:bodyPr wrap="square" rtlCol="0">
            <a:spAutoFit/>
          </a:bodyPr>
          <a:lstStyle/>
          <a:p>
            <a:r>
              <a:rPr lang="en-US" sz="3200">
                <a:latin typeface="Arial-Rounded" pitchFamily="34" charset="0"/>
                <a:ea typeface="Arial-Rounded" pitchFamily="34" charset="0"/>
                <a:cs typeface="Arial-Rounded" pitchFamily="34" charset="0"/>
              </a:rPr>
              <a:t>?</a:t>
            </a:r>
          </a:p>
        </p:txBody>
      </p:sp>
      <p:sp>
        <p:nvSpPr>
          <p:cNvPr id="27" name="TextBox 26"/>
          <p:cNvSpPr txBox="1"/>
          <p:nvPr/>
        </p:nvSpPr>
        <p:spPr>
          <a:xfrm>
            <a:off x="9528969" y="5238750"/>
            <a:ext cx="838200" cy="769441"/>
          </a:xfrm>
          <a:prstGeom prst="rect">
            <a:avLst/>
          </a:prstGeom>
          <a:noFill/>
        </p:spPr>
        <p:txBody>
          <a:bodyPr wrap="square" rtlCol="0">
            <a:spAutoFit/>
          </a:bodyPr>
          <a:lstStyle/>
          <a:p>
            <a:r>
              <a:rPr lang="en-US" sz="4400">
                <a:latin typeface="Arial-Rounded" pitchFamily="34" charset="0"/>
                <a:ea typeface="Arial-Rounded" pitchFamily="34" charset="0"/>
                <a:cs typeface="Arial-Rounded" pitchFamily="34" charset="0"/>
              </a:rPr>
              <a:t>.</a:t>
            </a: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3817" y="3147741"/>
            <a:ext cx="912197" cy="93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19567" y="3733168"/>
            <a:ext cx="1002506"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27541" y="5238750"/>
            <a:ext cx="839628" cy="116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926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26"/>
                  </p:tgtEl>
                </p:cond>
              </p:nextCondLst>
            </p:seq>
            <p:seq concurrent="1" nextAc="seek">
              <p:cTn id="9" restart="whenNotActive" fill="hold" evtFilter="cancelBubble" nodeType="interactiveSeq">
                <p:stCondLst>
                  <p:cond evt="onClick" delay="0">
                    <p:tgtEl>
                      <p:spTgt spid="1027"/>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27"/>
                                        </p:tgtEl>
                                        <p:attrNameLst>
                                          <p:attrName>ppt_x</p:attrName>
                                        </p:attrNameLst>
                                      </p:cBhvr>
                                      <p:tavLst>
                                        <p:tav tm="0">
                                          <p:val>
                                            <p:strVal val="ppt_x"/>
                                          </p:val>
                                        </p:tav>
                                        <p:tav tm="100000">
                                          <p:val>
                                            <p:strVal val="ppt_x"/>
                                          </p:val>
                                        </p:tav>
                                      </p:tavLst>
                                    </p:anim>
                                    <p:anim calcmode="lin" valueType="num">
                                      <p:cBhvr additive="base">
                                        <p:cTn id="14" dur="500"/>
                                        <p:tgtEl>
                                          <p:spTgt spid="1027"/>
                                        </p:tgtEl>
                                        <p:attrNameLst>
                                          <p:attrName>ppt_y</p:attrName>
                                        </p:attrNameLst>
                                      </p:cBhvr>
                                      <p:tavLst>
                                        <p:tav tm="0">
                                          <p:val>
                                            <p:strVal val="ppt_y"/>
                                          </p:val>
                                        </p:tav>
                                        <p:tav tm="100000">
                                          <p:val>
                                            <p:strVal val="1+ppt_h/2"/>
                                          </p:val>
                                        </p:tav>
                                      </p:tavLst>
                                    </p:anim>
                                    <p:set>
                                      <p:cBhvr>
                                        <p:cTn id="15" dur="1" fill="hold">
                                          <p:stCondLst>
                                            <p:cond delay="499"/>
                                          </p:stCondLst>
                                        </p:cTn>
                                        <p:tgtEl>
                                          <p:spTgt spid="102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27"/>
                  </p:tgtEl>
                </p:cond>
              </p:nextCondLst>
            </p:seq>
            <p:seq concurrent="1" nextAc="seek">
              <p:cTn id="16" restart="whenNotActive" fill="hold" evtFilter="cancelBubble" nodeType="interactiveSeq">
                <p:stCondLst>
                  <p:cond evt="onClick" delay="0">
                    <p:tgtEl>
                      <p:spTgt spid="2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5"/>
                                        </p:tgtEl>
                                        <p:attrNameLst>
                                          <p:attrName>ppt_x</p:attrName>
                                        </p:attrNameLst>
                                      </p:cBhvr>
                                      <p:tavLst>
                                        <p:tav tm="0">
                                          <p:val>
                                            <p:strVal val="ppt_x"/>
                                          </p:val>
                                        </p:tav>
                                        <p:tav tm="100000">
                                          <p:val>
                                            <p:strVal val="ppt_x"/>
                                          </p:val>
                                        </p:tav>
                                      </p:tavLst>
                                    </p:anim>
                                    <p:anim calcmode="lin" valueType="num">
                                      <p:cBhvr additive="base">
                                        <p:cTn id="21" dur="500"/>
                                        <p:tgtEl>
                                          <p:spTgt spid="25"/>
                                        </p:tgtEl>
                                        <p:attrNameLst>
                                          <p:attrName>ppt_y</p:attrName>
                                        </p:attrNameLst>
                                      </p:cBhvr>
                                      <p:tavLst>
                                        <p:tav tm="0">
                                          <p:val>
                                            <p:strVal val="ppt_y"/>
                                          </p:val>
                                        </p:tav>
                                        <p:tav tm="100000">
                                          <p:val>
                                            <p:strVal val="1+ppt_h/2"/>
                                          </p:val>
                                        </p:tav>
                                      </p:tavLst>
                                    </p:anim>
                                    <p:set>
                                      <p:cBhvr>
                                        <p:cTn id="22"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5767"/>
          <a:stretch/>
        </p:blipFill>
        <p:spPr>
          <a:xfrm>
            <a:off x="7513320" y="2618891"/>
            <a:ext cx="4648518" cy="425434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219" y="720441"/>
            <a:ext cx="4306829" cy="460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a:extLst>
              <a:ext uri="{FF2B5EF4-FFF2-40B4-BE49-F238E27FC236}">
                <a16:creationId xmlns="" xmlns:a16="http://schemas.microsoft.com/office/drawing/2014/main" id="{83C8FAFC-C1D0-49BB-A45E-D744951A028F}"/>
              </a:ext>
            </a:extLst>
          </p:cNvPr>
          <p:cNvSpPr txBox="1"/>
          <p:nvPr/>
        </p:nvSpPr>
        <p:spPr>
          <a:xfrm>
            <a:off x="1052023" y="3590820"/>
            <a:ext cx="4037041" cy="969433"/>
          </a:xfrm>
          <a:prstGeom prst="rect">
            <a:avLst/>
          </a:prstGeom>
          <a:noFill/>
        </p:spPr>
        <p:txBody>
          <a:bodyPr wrap="square" rtlCol="0">
            <a:spAutoFit/>
          </a:bodyPr>
          <a:lstStyle/>
          <a:p>
            <a:pPr algn="ctr">
              <a:lnSpc>
                <a:spcPct val="150000"/>
              </a:lnSpc>
            </a:pPr>
            <a:r>
              <a:rPr lang="en-US" sz="4400" b="1">
                <a:solidFill>
                  <a:schemeClr val="bg1"/>
                </a:solidFill>
                <a:latin typeface="Arial-Rounded" pitchFamily="34" charset="0"/>
                <a:ea typeface="Arial-Rounded" pitchFamily="34" charset="0"/>
                <a:cs typeface="Arial-Rounded" pitchFamily="34" charset="0"/>
              </a:rPr>
              <a:t>THỬ TÀI NHÍ</a:t>
            </a:r>
            <a:endParaRPr lang="en-US" sz="4400" b="1" dirty="0">
              <a:solidFill>
                <a:schemeClr val="bg1"/>
              </a:solidFill>
              <a:latin typeface="Arial-Rounded" pitchFamily="34" charset="0"/>
              <a:ea typeface="Arial-Rounded" pitchFamily="34" charset="0"/>
              <a:cs typeface="Arial-Rounded" pitchFamily="34" charset="0"/>
            </a:endParaRPr>
          </a:p>
        </p:txBody>
      </p:sp>
      <p:pic>
        <p:nvPicPr>
          <p:cNvPr id="83" name="Picture 82"/>
          <p:cNvPicPr>
            <a:picLocks noChangeAspect="1"/>
          </p:cNvPicPr>
          <p:nvPr/>
        </p:nvPicPr>
        <p:blipFill rotWithShape="1">
          <a:blip r:embed="rId5">
            <a:extLst>
              <a:ext uri="{28A0092B-C50C-407E-A947-70E740481C1C}">
                <a14:useLocalDpi xmlns:a14="http://schemas.microsoft.com/office/drawing/2010/main" val="0"/>
              </a:ext>
            </a:extLst>
          </a:blip>
          <a:srcRect l="6884" t="18959" r="50000" b="26434"/>
          <a:stretch/>
        </p:blipFill>
        <p:spPr>
          <a:xfrm>
            <a:off x="6004719" y="2209800"/>
            <a:ext cx="1447800" cy="1428696"/>
          </a:xfrm>
          <a:prstGeom prst="rect">
            <a:avLst/>
          </a:prstGeom>
        </p:spPr>
      </p:pic>
      <p:pic>
        <p:nvPicPr>
          <p:cNvPr id="84" name="Picture 83"/>
          <p:cNvPicPr>
            <a:picLocks noChangeAspect="1"/>
          </p:cNvPicPr>
          <p:nvPr/>
        </p:nvPicPr>
        <p:blipFill rotWithShape="1">
          <a:blip r:embed="rId5">
            <a:extLst>
              <a:ext uri="{28A0092B-C50C-407E-A947-70E740481C1C}">
                <a14:useLocalDpi xmlns:a14="http://schemas.microsoft.com/office/drawing/2010/main" val="0"/>
              </a:ext>
            </a:extLst>
          </a:blip>
          <a:srcRect l="51120" t="17086" r="5764" b="28307"/>
          <a:stretch/>
        </p:blipFill>
        <p:spPr>
          <a:xfrm>
            <a:off x="6004719" y="3843523"/>
            <a:ext cx="1447800" cy="1428696"/>
          </a:xfrm>
          <a:prstGeom prst="rect">
            <a:avLst/>
          </a:prstGeom>
        </p:spPr>
      </p:pic>
    </p:spTree>
    <p:extLst>
      <p:ext uri="{BB962C8B-B14F-4D97-AF65-F5344CB8AC3E}">
        <p14:creationId xmlns:p14="http://schemas.microsoft.com/office/powerpoint/2010/main" val="426965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cNvSpPr txBox="1">
            <a:spLocks/>
          </p:cNvSpPr>
          <p:nvPr/>
        </p:nvSpPr>
        <p:spPr>
          <a:xfrm>
            <a:off x="1018025" y="3911156"/>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rgbClr val="0070C0"/>
                </a:solidFill>
                <a:latin typeface="Arial-Rounded" pitchFamily="34" charset="0"/>
                <a:ea typeface="Arial-Rounded" pitchFamily="34" charset="0"/>
                <a:cs typeface="Arial-Rounded" pitchFamily="34" charset="0"/>
              </a:rPr>
              <a:t>bút chì</a:t>
            </a:r>
            <a:endParaRPr lang="vi-VN" sz="4400">
              <a:solidFill>
                <a:srgbClr val="0070C0"/>
              </a:solidFill>
              <a:latin typeface="Arial-Rounded" pitchFamily="34" charset="0"/>
              <a:ea typeface="Arial-Rounded" pitchFamily="34" charset="0"/>
              <a:cs typeface="Arial-Rounded" pitchFamily="34" charset="0"/>
            </a:endParaRPr>
          </a:p>
        </p:txBody>
      </p:sp>
      <p:sp>
        <p:nvSpPr>
          <p:cNvPr id="5" name="2"/>
          <p:cNvSpPr txBox="1">
            <a:spLocks/>
          </p:cNvSpPr>
          <p:nvPr/>
        </p:nvSpPr>
        <p:spPr>
          <a:xfrm>
            <a:off x="1018184" y="2137792"/>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rgbClr val="0070C0"/>
                </a:solidFill>
                <a:latin typeface="Arial-Rounded" pitchFamily="34" charset="0"/>
                <a:ea typeface="Arial-Rounded" pitchFamily="34" charset="0"/>
                <a:cs typeface="Arial-Rounded" pitchFamily="34" charset="0"/>
              </a:rPr>
              <a:t>trắng tinh</a:t>
            </a:r>
            <a:endParaRPr lang="vi-VN" sz="4400">
              <a:solidFill>
                <a:srgbClr val="0070C0"/>
              </a:solidFill>
              <a:latin typeface="Arial-Rounded" pitchFamily="34" charset="0"/>
              <a:ea typeface="Arial-Rounded" pitchFamily="34" charset="0"/>
              <a:cs typeface="Arial-Rounded" pitchFamily="34" charset="0"/>
            </a:endParaRPr>
          </a:p>
        </p:txBody>
      </p:sp>
      <p:sp>
        <p:nvSpPr>
          <p:cNvPr id="7" name="4"/>
          <p:cNvSpPr txBox="1">
            <a:spLocks/>
          </p:cNvSpPr>
          <p:nvPr/>
        </p:nvSpPr>
        <p:spPr>
          <a:xfrm>
            <a:off x="4672179" y="2158556"/>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rgbClr val="0070C0"/>
                </a:solidFill>
                <a:latin typeface="Arial-Rounded" pitchFamily="34" charset="0"/>
                <a:ea typeface="Arial-Rounded" pitchFamily="34" charset="0"/>
                <a:cs typeface="Arial-Rounded" pitchFamily="34" charset="0"/>
              </a:rPr>
              <a:t>mới tinh</a:t>
            </a:r>
            <a:endParaRPr lang="vi-VN" sz="4400">
              <a:solidFill>
                <a:srgbClr val="0070C0"/>
              </a:solidFill>
              <a:latin typeface="Arial-Rounded" pitchFamily="34" charset="0"/>
              <a:ea typeface="Arial-Rounded" pitchFamily="34" charset="0"/>
              <a:cs typeface="Arial-Rounded" pitchFamily="34" charset="0"/>
            </a:endParaRPr>
          </a:p>
        </p:txBody>
      </p:sp>
      <p:sp>
        <p:nvSpPr>
          <p:cNvPr id="8" name="5"/>
          <p:cNvSpPr txBox="1">
            <a:spLocks/>
          </p:cNvSpPr>
          <p:nvPr/>
        </p:nvSpPr>
        <p:spPr>
          <a:xfrm>
            <a:off x="4651071" y="3911156"/>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rgbClr val="0070C0"/>
                </a:solidFill>
                <a:latin typeface="Arial-Rounded" pitchFamily="34" charset="0"/>
                <a:ea typeface="Arial-Rounded" pitchFamily="34" charset="0"/>
                <a:cs typeface="Arial-Rounded" pitchFamily="34" charset="0"/>
              </a:rPr>
              <a:t>đi học</a:t>
            </a:r>
            <a:endParaRPr lang="vi-VN" sz="4400">
              <a:solidFill>
                <a:srgbClr val="0070C0"/>
              </a:solidFill>
              <a:latin typeface="Arial-Rounded" pitchFamily="34" charset="0"/>
              <a:ea typeface="Arial-Rounded" pitchFamily="34" charset="0"/>
              <a:cs typeface="Arial-Rounded" pitchFamily="34" charset="0"/>
            </a:endParaRPr>
          </a:p>
        </p:txBody>
      </p:sp>
      <p:sp>
        <p:nvSpPr>
          <p:cNvPr id="11" name="8"/>
          <p:cNvSpPr txBox="1">
            <a:spLocks/>
          </p:cNvSpPr>
          <p:nvPr/>
        </p:nvSpPr>
        <p:spPr>
          <a:xfrm>
            <a:off x="8329779" y="3897301"/>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rgbClr val="0070C0"/>
                </a:solidFill>
                <a:latin typeface="Arial-Rounded" pitchFamily="34" charset="0"/>
                <a:ea typeface="Arial-Rounded" pitchFamily="34" charset="0"/>
                <a:cs typeface="Arial-Rounded" pitchFamily="34" charset="0"/>
              </a:rPr>
              <a:t>nhọn hoắt</a:t>
            </a:r>
            <a:endParaRPr lang="vi-VN" sz="4400">
              <a:solidFill>
                <a:srgbClr val="0070C0"/>
              </a:solidFill>
              <a:latin typeface="Arial-Rounded" pitchFamily="34" charset="0"/>
              <a:ea typeface="Arial-Rounded" pitchFamily="34" charset="0"/>
              <a:cs typeface="Arial-Rounded" pitchFamily="34" charset="0"/>
            </a:endParaRPr>
          </a:p>
        </p:txBody>
      </p:sp>
      <p:sp>
        <p:nvSpPr>
          <p:cNvPr id="12" name="9"/>
          <p:cNvSpPr txBox="1">
            <a:spLocks/>
          </p:cNvSpPr>
          <p:nvPr/>
        </p:nvSpPr>
        <p:spPr>
          <a:xfrm>
            <a:off x="8350887" y="2172410"/>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rgbClr val="0070C0"/>
                </a:solidFill>
                <a:latin typeface="Arial-Rounded" pitchFamily="34" charset="0"/>
                <a:ea typeface="Arial-Rounded" pitchFamily="34" charset="0"/>
                <a:cs typeface="Arial-Rounded" pitchFamily="34" charset="0"/>
              </a:rPr>
              <a:t>sách vở</a:t>
            </a:r>
            <a:endParaRPr lang="vi-VN" sz="4400">
              <a:solidFill>
                <a:srgbClr val="0070C0"/>
              </a:solidFill>
              <a:latin typeface="Arial-Rounded" pitchFamily="34" charset="0"/>
              <a:ea typeface="Arial-Rounded" pitchFamily="34" charset="0"/>
              <a:cs typeface="Arial-Rounded" pitchFamily="34" charset="0"/>
            </a:endParaRP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3540680" y="2413126"/>
            <a:ext cx="675409" cy="66649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3519413" y="4136929"/>
            <a:ext cx="675409" cy="666497"/>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7199675" y="2398184"/>
            <a:ext cx="675409" cy="666497"/>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10856753" y="4186490"/>
            <a:ext cx="675409" cy="666497"/>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7192750" y="4123074"/>
            <a:ext cx="675409" cy="666497"/>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10848725" y="2384328"/>
            <a:ext cx="675409" cy="666497"/>
          </a:xfrm>
          <a:prstGeom prst="rect">
            <a:avLst/>
          </a:prstGeom>
        </p:spPr>
      </p:pic>
      <p:sp>
        <p:nvSpPr>
          <p:cNvPr id="22" name="TextBox 21"/>
          <p:cNvSpPr txBox="1"/>
          <p:nvPr/>
        </p:nvSpPr>
        <p:spPr>
          <a:xfrm>
            <a:off x="880083" y="652194"/>
            <a:ext cx="10467344" cy="769441"/>
          </a:xfrm>
          <a:prstGeom prst="rect">
            <a:avLst/>
          </a:prstGeom>
          <a:noFill/>
        </p:spPr>
        <p:txBody>
          <a:bodyPr wrap="square" rtlCol="0">
            <a:spAutoFit/>
          </a:bodyPr>
          <a:lstStyle/>
          <a:p>
            <a:pPr algn="ctr"/>
            <a:r>
              <a:rPr lang="en-US" sz="4400" b="1">
                <a:solidFill>
                  <a:srgbClr val="002060"/>
                </a:solidFill>
                <a:latin typeface="Arial-Rounded" pitchFamily="34" charset="0"/>
                <a:ea typeface="Arial-Rounded" pitchFamily="34" charset="0"/>
                <a:cs typeface="Arial-Rounded" pitchFamily="34" charset="0"/>
              </a:rPr>
              <a:t>Đâu là từ chỉ đặc điểm?</a:t>
            </a:r>
          </a:p>
        </p:txBody>
      </p:sp>
    </p:spTree>
    <p:extLst>
      <p:ext uri="{BB962C8B-B14F-4D97-AF65-F5344CB8AC3E}">
        <p14:creationId xmlns:p14="http://schemas.microsoft.com/office/powerpoint/2010/main" val="19533194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subTnLst>
                                    <p:audio>
                                      <p:cMediaNode>
                                        <p:cTn display="0" masterRel="sameClick">
                                          <p:stCondLst>
                                            <p:cond evt="begin" delay="0">
                                              <p:tn val="17"/>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subTnLst>
                                    <p:audio>
                                      <p:cMediaNode>
                                        <p:cTn display="0" masterRel="sameClick">
                                          <p:stCondLst>
                                            <p:cond evt="begin" delay="0">
                                              <p:tn val="3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71"/>
          <p:cNvPicPr preferRelativeResize="0"/>
          <p:nvPr/>
        </p:nvPicPr>
        <p:blipFill>
          <a:blip r:embed="rId3">
            <a:alphaModFix/>
          </a:blip>
          <a:stretch>
            <a:fillRect/>
          </a:stretch>
        </p:blipFill>
        <p:spPr>
          <a:xfrm rot="10800000">
            <a:off x="-25076" y="753708"/>
            <a:ext cx="2905595" cy="1555868"/>
          </a:xfrm>
          <a:prstGeom prst="rect">
            <a:avLst/>
          </a:prstGeom>
          <a:noFill/>
          <a:ln>
            <a:noFill/>
          </a:ln>
        </p:spPr>
      </p:pic>
      <p:pic>
        <p:nvPicPr>
          <p:cNvPr id="566" name="Google Shape;566;p71"/>
          <p:cNvPicPr preferRelativeResize="0"/>
          <p:nvPr/>
        </p:nvPicPr>
        <p:blipFill>
          <a:blip r:embed="rId3">
            <a:alphaModFix/>
          </a:blip>
          <a:stretch>
            <a:fillRect/>
          </a:stretch>
        </p:blipFill>
        <p:spPr>
          <a:xfrm rot="10800000">
            <a:off x="9329852" y="152400"/>
            <a:ext cx="2905595" cy="1555868"/>
          </a:xfrm>
          <a:prstGeom prst="rect">
            <a:avLst/>
          </a:prstGeom>
          <a:noFill/>
          <a:ln>
            <a:noFill/>
          </a:ln>
        </p:spPr>
      </p:pic>
      <p:pic>
        <p:nvPicPr>
          <p:cNvPr id="568" name="Google Shape;568;p71"/>
          <p:cNvPicPr preferRelativeResize="0"/>
          <p:nvPr/>
        </p:nvPicPr>
        <p:blipFill>
          <a:blip r:embed="rId4">
            <a:alphaModFix/>
          </a:blip>
          <a:stretch>
            <a:fillRect/>
          </a:stretch>
        </p:blipFill>
        <p:spPr>
          <a:xfrm>
            <a:off x="9169127" y="1501162"/>
            <a:ext cx="2035086" cy="4949733"/>
          </a:xfrm>
          <a:prstGeom prst="rect">
            <a:avLst/>
          </a:prstGeom>
          <a:noFill/>
          <a:ln>
            <a:noFill/>
          </a:ln>
        </p:spPr>
      </p:pic>
      <p:pic>
        <p:nvPicPr>
          <p:cNvPr id="11" name="Google Shape;355;p55"/>
          <p:cNvPicPr preferRelativeResize="0"/>
          <p:nvPr/>
        </p:nvPicPr>
        <p:blipFill>
          <a:blip r:embed="rId5">
            <a:alphaModFix/>
          </a:blip>
          <a:stretch>
            <a:fillRect/>
          </a:stretch>
        </p:blipFill>
        <p:spPr>
          <a:xfrm flipH="1">
            <a:off x="823119" y="2309576"/>
            <a:ext cx="2797525" cy="4548424"/>
          </a:xfrm>
          <a:prstGeom prst="rect">
            <a:avLst/>
          </a:prstGeom>
          <a:noFill/>
          <a:ln>
            <a:noFill/>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1189" y="-30480"/>
            <a:ext cx="7258788" cy="590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7" name="Google Shape;567;p71"/>
          <p:cNvSpPr txBox="1">
            <a:spLocks noGrp="1"/>
          </p:cNvSpPr>
          <p:nvPr>
            <p:ph type="title" idx="2"/>
          </p:nvPr>
        </p:nvSpPr>
        <p:spPr>
          <a:xfrm>
            <a:off x="3947319" y="914400"/>
            <a:ext cx="5060868" cy="1219200"/>
          </a:xfrm>
          <a:prstGeom prst="rect">
            <a:avLst/>
          </a:prstGeom>
        </p:spPr>
        <p:txBody>
          <a:bodyPr spcFirstLastPara="1" wrap="square" lIns="121705" tIns="121705" rIns="121705" bIns="121705" anchor="ctr" anchorCtr="0">
            <a:noAutofit/>
          </a:bodyPr>
          <a:lstStyle/>
          <a:p>
            <a:r>
              <a:rPr lang="vi-VN" sz="4000" b="1" dirty="0">
                <a:solidFill>
                  <a:schemeClr val="bg1"/>
                </a:solidFill>
                <a:latin typeface="HP001 4 hàng" pitchFamily="34" charset="0"/>
              </a:rPr>
              <a:t>Các bạn đi đâu </a:t>
            </a:r>
            <a:r>
              <a:rPr lang="vi-VN" sz="4000" b="1" dirty="0" smtClean="0">
                <a:solidFill>
                  <a:schemeClr val="bg1"/>
                </a:solidFill>
                <a:latin typeface="HP001 4 hàng" pitchFamily="34" charset="0"/>
              </a:rPr>
              <a:t>đấy</a:t>
            </a:r>
            <a:endParaRPr sz="4000" b="1" dirty="0">
              <a:solidFill>
                <a:schemeClr val="bg1"/>
              </a:solidFill>
              <a:latin typeface="HP001 4 hàng" pitchFamily="34" charset="0"/>
            </a:endParaRPr>
          </a:p>
        </p:txBody>
      </p:sp>
      <p:sp>
        <p:nvSpPr>
          <p:cNvPr id="14" name="Google Shape;567;p71"/>
          <p:cNvSpPr txBox="1">
            <a:spLocks noGrp="1"/>
          </p:cNvSpPr>
          <p:nvPr>
            <p:ph type="title" idx="2"/>
          </p:nvPr>
        </p:nvSpPr>
        <p:spPr>
          <a:xfrm>
            <a:off x="462291" y="1149842"/>
            <a:ext cx="2027233" cy="763600"/>
          </a:xfrm>
          <a:prstGeom prst="rect">
            <a:avLst/>
          </a:prstGeom>
        </p:spPr>
        <p:txBody>
          <a:bodyPr spcFirstLastPara="1" wrap="square" lIns="121705" tIns="121705" rIns="121705" bIns="121705" anchor="ctr" anchorCtr="0">
            <a:noAutofit/>
          </a:bodyPr>
          <a:lstStyle/>
          <a:p>
            <a:r>
              <a:rPr lang="en-US" sz="3200" b="1">
                <a:latin typeface="+mn-lt"/>
              </a:rPr>
              <a:t>Bạn nên thêm dấu chấm.</a:t>
            </a:r>
            <a:endParaRPr sz="3200" b="1">
              <a:latin typeface="+mn-lt"/>
            </a:endParaRPr>
          </a:p>
        </p:txBody>
      </p:sp>
      <p:sp>
        <p:nvSpPr>
          <p:cNvPr id="15" name="Google Shape;567;p71"/>
          <p:cNvSpPr txBox="1">
            <a:spLocks noGrp="1"/>
          </p:cNvSpPr>
          <p:nvPr>
            <p:ph type="title" idx="2"/>
          </p:nvPr>
        </p:nvSpPr>
        <p:spPr>
          <a:xfrm>
            <a:off x="9662319" y="548533"/>
            <a:ext cx="2027233" cy="763600"/>
          </a:xfrm>
          <a:prstGeom prst="rect">
            <a:avLst/>
          </a:prstGeom>
        </p:spPr>
        <p:txBody>
          <a:bodyPr spcFirstLastPara="1" wrap="square" lIns="121705" tIns="121705" rIns="121705" bIns="121705" anchor="ctr" anchorCtr="0">
            <a:noAutofit/>
          </a:bodyPr>
          <a:lstStyle/>
          <a:p>
            <a:r>
              <a:rPr lang="en-US" sz="3200" b="1">
                <a:latin typeface="+mn-lt"/>
              </a:rPr>
              <a:t>Bạn nên thêm dấu hỏi.</a:t>
            </a:r>
            <a:endParaRPr sz="3200" b="1">
              <a:latin typeface="+mn-lt"/>
            </a:endParaRPr>
          </a:p>
        </p:txBody>
      </p:sp>
      <p:pic>
        <p:nvPicPr>
          <p:cNvPr id="2052" name="Picture 4" descr="Free Animals Writing Cliparts, Download Free Animals Writing Cliparts png  images, Free ClipArts on Clipart Libra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0158" y="3881090"/>
            <a:ext cx="2246309" cy="265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563"/>
                                        </p:tgtEl>
                                        <p:attrNameLst>
                                          <p:attrName>style.visibility</p:attrName>
                                        </p:attrNameLst>
                                      </p:cBhvr>
                                      <p:to>
                                        <p:strVal val="visible"/>
                                      </p:to>
                                    </p:set>
                                    <p:animEffect transition="in" filter="fade">
                                      <p:cBhvr>
                                        <p:cTn id="21" dur="500"/>
                                        <p:tgtEl>
                                          <p:spTgt spid="56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568"/>
                                        </p:tgtEl>
                                        <p:attrNameLst>
                                          <p:attrName>style.visibility</p:attrName>
                                        </p:attrNameLst>
                                      </p:cBhvr>
                                      <p:to>
                                        <p:strVal val="visible"/>
                                      </p:to>
                                    </p:set>
                                    <p:animEffect transition="in" filter="fade">
                                      <p:cBhvr>
                                        <p:cTn id="29" dur="500"/>
                                        <p:tgtEl>
                                          <p:spTgt spid="568"/>
                                        </p:tgtEl>
                                      </p:cBhvr>
                                    </p:animEffect>
                                  </p:childTnLst>
                                </p:cTn>
                              </p:par>
                              <p:par>
                                <p:cTn id="30" presetID="10" presetClass="entr" presetSubtype="0" fill="hold" nodeType="withEffect">
                                  <p:stCondLst>
                                    <p:cond delay="0"/>
                                  </p:stCondLst>
                                  <p:childTnLst>
                                    <p:set>
                                      <p:cBhvr>
                                        <p:cTn id="31" dur="1" fill="hold">
                                          <p:stCondLst>
                                            <p:cond delay="0"/>
                                          </p:stCondLst>
                                        </p:cTn>
                                        <p:tgtEl>
                                          <p:spTgt spid="566"/>
                                        </p:tgtEl>
                                        <p:attrNameLst>
                                          <p:attrName>style.visibility</p:attrName>
                                        </p:attrNameLst>
                                      </p:cBhvr>
                                      <p:to>
                                        <p:strVal val="visible"/>
                                      </p:to>
                                    </p:set>
                                    <p:animEffect transition="in" filter="fade">
                                      <p:cBhvr>
                                        <p:cTn id="3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71"/>
          <p:cNvPicPr preferRelativeResize="0"/>
          <p:nvPr/>
        </p:nvPicPr>
        <p:blipFill>
          <a:blip r:embed="rId3">
            <a:alphaModFix/>
          </a:blip>
          <a:stretch>
            <a:fillRect/>
          </a:stretch>
        </p:blipFill>
        <p:spPr>
          <a:xfrm rot="10800000">
            <a:off x="-25076" y="753708"/>
            <a:ext cx="2905595" cy="1555868"/>
          </a:xfrm>
          <a:prstGeom prst="rect">
            <a:avLst/>
          </a:prstGeom>
          <a:noFill/>
          <a:ln>
            <a:noFill/>
          </a:ln>
        </p:spPr>
      </p:pic>
      <p:pic>
        <p:nvPicPr>
          <p:cNvPr id="566" name="Google Shape;566;p71"/>
          <p:cNvPicPr preferRelativeResize="0"/>
          <p:nvPr/>
        </p:nvPicPr>
        <p:blipFill>
          <a:blip r:embed="rId3">
            <a:alphaModFix/>
          </a:blip>
          <a:stretch>
            <a:fillRect/>
          </a:stretch>
        </p:blipFill>
        <p:spPr>
          <a:xfrm rot="10800000">
            <a:off x="9329852" y="152400"/>
            <a:ext cx="2905595" cy="1555868"/>
          </a:xfrm>
          <a:prstGeom prst="rect">
            <a:avLst/>
          </a:prstGeom>
          <a:noFill/>
          <a:ln>
            <a:noFill/>
          </a:ln>
        </p:spPr>
      </p:pic>
      <p:pic>
        <p:nvPicPr>
          <p:cNvPr id="568" name="Google Shape;568;p71"/>
          <p:cNvPicPr preferRelativeResize="0"/>
          <p:nvPr/>
        </p:nvPicPr>
        <p:blipFill>
          <a:blip r:embed="rId4">
            <a:alphaModFix/>
          </a:blip>
          <a:stretch>
            <a:fillRect/>
          </a:stretch>
        </p:blipFill>
        <p:spPr>
          <a:xfrm>
            <a:off x="9169127" y="1501162"/>
            <a:ext cx="2035086" cy="4949733"/>
          </a:xfrm>
          <a:prstGeom prst="rect">
            <a:avLst/>
          </a:prstGeom>
          <a:noFill/>
          <a:ln>
            <a:noFill/>
          </a:ln>
        </p:spPr>
      </p:pic>
      <p:pic>
        <p:nvPicPr>
          <p:cNvPr id="11" name="Google Shape;355;p55"/>
          <p:cNvPicPr preferRelativeResize="0"/>
          <p:nvPr/>
        </p:nvPicPr>
        <p:blipFill>
          <a:blip r:embed="rId5">
            <a:alphaModFix/>
          </a:blip>
          <a:stretch>
            <a:fillRect/>
          </a:stretch>
        </p:blipFill>
        <p:spPr>
          <a:xfrm flipH="1">
            <a:off x="823119" y="2309576"/>
            <a:ext cx="2797525" cy="4548424"/>
          </a:xfrm>
          <a:prstGeom prst="rect">
            <a:avLst/>
          </a:prstGeom>
          <a:noFill/>
          <a:ln>
            <a:noFill/>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1189" y="-30480"/>
            <a:ext cx="6357938" cy="590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7" name="Google Shape;567;p71"/>
          <p:cNvSpPr txBox="1">
            <a:spLocks noGrp="1"/>
          </p:cNvSpPr>
          <p:nvPr>
            <p:ph type="title" idx="2"/>
          </p:nvPr>
        </p:nvSpPr>
        <p:spPr>
          <a:xfrm>
            <a:off x="3739210" y="1446200"/>
            <a:ext cx="4780109" cy="763600"/>
          </a:xfrm>
          <a:prstGeom prst="rect">
            <a:avLst/>
          </a:prstGeom>
        </p:spPr>
        <p:txBody>
          <a:bodyPr spcFirstLastPara="1" wrap="square" lIns="121705" tIns="121705" rIns="121705" bIns="121705" anchor="ctr" anchorCtr="0">
            <a:noAutofit/>
          </a:bodyPr>
          <a:lstStyle/>
          <a:p>
            <a:r>
              <a:rPr lang="vi-VN" sz="3600" b="1" dirty="0">
                <a:solidFill>
                  <a:schemeClr val="bg1"/>
                </a:solidFill>
                <a:latin typeface="HP001 4 hàng" pitchFamily="34" charset="0"/>
              </a:rPr>
              <a:t>Các bạn đi đâu </a:t>
            </a:r>
            <a:r>
              <a:rPr lang="en-US" sz="3600" b="1" dirty="0" smtClean="0">
                <a:solidFill>
                  <a:schemeClr val="bg1"/>
                </a:solidFill>
                <a:latin typeface="HP001 4 hàng" pitchFamily="34" charset="0"/>
              </a:rPr>
              <a:t>đấy</a:t>
            </a:r>
            <a:r>
              <a:rPr lang="en-US" sz="3600" b="1" dirty="0" smtClean="0">
                <a:solidFill>
                  <a:schemeClr val="bg1"/>
                </a:solidFill>
                <a:latin typeface="HP001 4 hàng" pitchFamily="34" charset="0"/>
              </a:rPr>
              <a:t>?</a:t>
            </a:r>
            <a:endParaRPr sz="3600" b="1" dirty="0">
              <a:solidFill>
                <a:schemeClr val="bg1"/>
              </a:solidFill>
              <a:latin typeface="HP001 4 hàng" pitchFamily="34" charset="0"/>
            </a:endParaRPr>
          </a:p>
        </p:txBody>
      </p:sp>
      <p:sp>
        <p:nvSpPr>
          <p:cNvPr id="14" name="Google Shape;567;p71"/>
          <p:cNvSpPr txBox="1">
            <a:spLocks noGrp="1"/>
          </p:cNvSpPr>
          <p:nvPr>
            <p:ph type="title" idx="2"/>
          </p:nvPr>
        </p:nvSpPr>
        <p:spPr>
          <a:xfrm>
            <a:off x="462291" y="1149842"/>
            <a:ext cx="2027233" cy="763600"/>
          </a:xfrm>
          <a:prstGeom prst="rect">
            <a:avLst/>
          </a:prstGeom>
        </p:spPr>
        <p:txBody>
          <a:bodyPr spcFirstLastPara="1" wrap="square" lIns="121705" tIns="121705" rIns="121705" bIns="121705" anchor="ctr" anchorCtr="0">
            <a:noAutofit/>
          </a:bodyPr>
          <a:lstStyle/>
          <a:p>
            <a:r>
              <a:rPr lang="en-US" sz="3200">
                <a:latin typeface="Arial" pitchFamily="34" charset="0"/>
                <a:cs typeface="Arial" pitchFamily="34" charset="0"/>
              </a:rPr>
              <a:t>Bạn nên thêm dấu chấm.</a:t>
            </a:r>
            <a:endParaRPr sz="3200">
              <a:latin typeface="Arial" pitchFamily="34" charset="0"/>
              <a:cs typeface="Arial" pitchFamily="34" charset="0"/>
            </a:endParaRPr>
          </a:p>
        </p:txBody>
      </p:sp>
      <p:sp>
        <p:nvSpPr>
          <p:cNvPr id="15" name="Google Shape;567;p71"/>
          <p:cNvSpPr txBox="1">
            <a:spLocks noGrp="1"/>
          </p:cNvSpPr>
          <p:nvPr>
            <p:ph type="title" idx="2"/>
          </p:nvPr>
        </p:nvSpPr>
        <p:spPr>
          <a:xfrm>
            <a:off x="9769032" y="548533"/>
            <a:ext cx="2027233" cy="763600"/>
          </a:xfrm>
          <a:prstGeom prst="rect">
            <a:avLst/>
          </a:prstGeom>
        </p:spPr>
        <p:txBody>
          <a:bodyPr spcFirstLastPara="1" wrap="square" lIns="121705" tIns="121705" rIns="121705" bIns="121705" anchor="ctr" anchorCtr="0">
            <a:noAutofit/>
          </a:bodyPr>
          <a:lstStyle/>
          <a:p>
            <a:r>
              <a:rPr lang="en-US" sz="3200">
                <a:latin typeface="Arial" pitchFamily="34" charset="0"/>
                <a:cs typeface="Arial" pitchFamily="34" charset="0"/>
              </a:rPr>
              <a:t>Bạn nên thêm dấu hỏi.</a:t>
            </a:r>
            <a:endParaRPr sz="3200">
              <a:latin typeface="Arial" pitchFamily="34" charset="0"/>
              <a:cs typeface="Arial" pitchFamily="34" charset="0"/>
            </a:endParaRPr>
          </a:p>
        </p:txBody>
      </p:sp>
      <p:pic>
        <p:nvPicPr>
          <p:cNvPr id="10" name="Picture 4" descr="Free Animals Writing Cliparts, Download Free Animals Writing Cliparts png  images, Free ClipArts on Clipart Libra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9519" y="4187548"/>
            <a:ext cx="2246309" cy="265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95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563"/>
                                        </p:tgtEl>
                                        <p:attrNameLst>
                                          <p:attrName>style.visibility</p:attrName>
                                        </p:attrNameLst>
                                      </p:cBhvr>
                                      <p:to>
                                        <p:strVal val="visible"/>
                                      </p:to>
                                    </p:set>
                                    <p:animEffect transition="in" filter="fade">
                                      <p:cBhvr>
                                        <p:cTn id="21" dur="500"/>
                                        <p:tgtEl>
                                          <p:spTgt spid="56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568"/>
                                        </p:tgtEl>
                                        <p:attrNameLst>
                                          <p:attrName>style.visibility</p:attrName>
                                        </p:attrNameLst>
                                      </p:cBhvr>
                                      <p:to>
                                        <p:strVal val="visible"/>
                                      </p:to>
                                    </p:set>
                                    <p:animEffect transition="in" filter="fade">
                                      <p:cBhvr>
                                        <p:cTn id="29" dur="500"/>
                                        <p:tgtEl>
                                          <p:spTgt spid="568"/>
                                        </p:tgtEl>
                                      </p:cBhvr>
                                    </p:animEffect>
                                  </p:childTnLst>
                                </p:cTn>
                              </p:par>
                              <p:par>
                                <p:cTn id="30" presetID="10" presetClass="entr" presetSubtype="0" fill="hold" nodeType="withEffect">
                                  <p:stCondLst>
                                    <p:cond delay="0"/>
                                  </p:stCondLst>
                                  <p:childTnLst>
                                    <p:set>
                                      <p:cBhvr>
                                        <p:cTn id="31" dur="1" fill="hold">
                                          <p:stCondLst>
                                            <p:cond delay="0"/>
                                          </p:stCondLst>
                                        </p:cTn>
                                        <p:tgtEl>
                                          <p:spTgt spid="566"/>
                                        </p:tgtEl>
                                        <p:attrNameLst>
                                          <p:attrName>style.visibility</p:attrName>
                                        </p:attrNameLst>
                                      </p:cBhvr>
                                      <p:to>
                                        <p:strVal val="visible"/>
                                      </p:to>
                                    </p:set>
                                    <p:animEffect transition="in" filter="fade">
                                      <p:cBhvr>
                                        <p:cTn id="3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119" y="2667000"/>
            <a:ext cx="9002872" cy="1261600"/>
          </a:xfrm>
        </p:spPr>
        <p:txBody>
          <a:bodyPr/>
          <a:lstStyle/>
          <a:p>
            <a:pPr algn="ctr">
              <a:lnSpc>
                <a:spcPct val="150000"/>
              </a:lnSpc>
            </a:pPr>
            <a:r>
              <a:rPr lang="en-US" sz="9600" err="1">
                <a:solidFill>
                  <a:schemeClr val="tx1"/>
                </a:solidFill>
                <a:latin typeface="Arial-Rounded" pitchFamily="34" charset="0"/>
                <a:ea typeface="Arial-Rounded" pitchFamily="34" charset="0"/>
                <a:cs typeface="Arial-Rounded" pitchFamily="34" charset="0"/>
              </a:rPr>
              <a:t>Dặn</a:t>
            </a:r>
            <a:r>
              <a:rPr lang="en-US" sz="9600">
                <a:solidFill>
                  <a:schemeClr val="tx1"/>
                </a:solidFill>
                <a:latin typeface="Arial-Rounded" pitchFamily="34" charset="0"/>
                <a:ea typeface="Arial-Rounded" pitchFamily="34" charset="0"/>
                <a:cs typeface="Arial-Rounded" pitchFamily="34" charset="0"/>
              </a:rPr>
              <a:t> dò</a:t>
            </a:r>
            <a:endParaRPr lang="en-US" sz="9600" dirty="0">
              <a:solidFill>
                <a:schemeClr val="tx1"/>
              </a:solidFill>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719" y="3733800"/>
            <a:ext cx="1616075"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855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4956" y="288299"/>
            <a:ext cx="9376002" cy="1749986"/>
          </a:xfrm>
          <a:prstGeom prst="rect">
            <a:avLst/>
          </a:prstGeom>
        </p:spPr>
        <p:txBody>
          <a:bodyPr wrap="square">
            <a:spAutoFit/>
          </a:bodyPr>
          <a:lstStyle/>
          <a:p>
            <a:pPr algn="ctr"/>
            <a:endParaRPr lang="en-US" sz="1795" b="1" dirty="0">
              <a:ln>
                <a:solidFill>
                  <a:srgbClr val="FFFF00"/>
                </a:solidFill>
              </a:ln>
              <a:solidFill>
                <a:srgbClr val="FF0000"/>
              </a:solidFill>
            </a:endParaRPr>
          </a:p>
          <a:p>
            <a:pPr algn="ctr"/>
            <a:endParaRPr lang="en-US" sz="1795" b="1" dirty="0">
              <a:ln>
                <a:solidFill>
                  <a:srgbClr val="FFFF00"/>
                </a:solidFill>
              </a:ln>
              <a:solidFill>
                <a:srgbClr val="FF0000"/>
              </a:solidFill>
            </a:endParaRPr>
          </a:p>
          <a:p>
            <a:pPr algn="ctr"/>
            <a:r>
              <a:rPr lang="en-US" sz="3591" b="1" dirty="0">
                <a:ln>
                  <a:solidFill>
                    <a:srgbClr val="FFFF00"/>
                  </a:solidFill>
                </a:ln>
                <a:solidFill>
                  <a:srgbClr val="FF0000"/>
                </a:solidFill>
                <a:latin typeface="Times New Roman" panose="02020603050405020304" pitchFamily="18" charset="0"/>
                <a:cs typeface="Times New Roman" panose="02020603050405020304" pitchFamily="18" charset="0"/>
              </a:rPr>
              <a:t>CHÀO MỪNG QUÝ THẦY, CÔ ĐẾN DỰ GIỜ </a:t>
            </a:r>
            <a:endParaRPr lang="vi-VN" sz="3591" b="1" dirty="0">
              <a:ln>
                <a:solidFill>
                  <a:srgbClr val="FFFF00"/>
                </a:solidFill>
              </a:ln>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18841" y="2267240"/>
            <a:ext cx="6476178" cy="644732"/>
          </a:xfrm>
          <a:prstGeom prst="rect">
            <a:avLst/>
          </a:prstGeom>
        </p:spPr>
        <p:txBody>
          <a:bodyPr wrap="square">
            <a:spAutoFit/>
          </a:bodyPr>
          <a:lstStyle/>
          <a:p>
            <a:pPr algn="ctr"/>
            <a:r>
              <a:rPr lang="en-US" sz="3591" b="1"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 </a:t>
            </a:r>
            <a:r>
              <a:rPr lang="en-US" sz="3591" b="1" dirty="0" err="1">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Tiếng</a:t>
            </a:r>
            <a:r>
              <a:rPr lang="en-US" sz="3591" b="1"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591" b="1" dirty="0" err="1">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Việt</a:t>
            </a:r>
            <a:r>
              <a:rPr lang="en-US" sz="3591" b="1"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2</a:t>
            </a:r>
            <a:endParaRPr lang="vi-VN" sz="3591" b="1"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3909164" y="5390097"/>
            <a:ext cx="5642224" cy="583328"/>
          </a:xfrm>
          <a:prstGeom prst="rect">
            <a:avLst/>
          </a:prstGeom>
          <a:noFill/>
        </p:spPr>
        <p:txBody>
          <a:bodyPr wrap="square" rtlCol="0">
            <a:spAutoFit/>
          </a:bodyPr>
          <a:lstStyle/>
          <a:p>
            <a:r>
              <a:rPr lang="en-US" sz="3192" dirty="0">
                <a:solidFill>
                  <a:srgbClr val="FF0000"/>
                </a:solidFill>
                <a:latin typeface="Times New Roman" panose="02020603050405020304" pitchFamily="18" charset="0"/>
                <a:cs typeface="Times New Roman" panose="02020603050405020304" pitchFamily="18" charset="0"/>
              </a:rPr>
              <a:t>Giáo viên: Vũ Thị </a:t>
            </a:r>
            <a:r>
              <a:rPr lang="en-US" sz="3192" dirty="0" smtClean="0">
                <a:solidFill>
                  <a:srgbClr val="FF0000"/>
                </a:solidFill>
                <a:latin typeface="Times New Roman" panose="02020603050405020304" pitchFamily="18" charset="0"/>
                <a:cs typeface="Times New Roman" panose="02020603050405020304" pitchFamily="18" charset="0"/>
              </a:rPr>
              <a:t>Yến</a:t>
            </a:r>
            <a:endParaRPr lang="vi-VN" sz="3192" dirty="0">
              <a:solidFill>
                <a:srgbClr val="FF000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38" y="103226"/>
            <a:ext cx="2850431" cy="475073"/>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811" y="103226"/>
            <a:ext cx="2850431" cy="47507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6242" y="83681"/>
            <a:ext cx="2850431" cy="47507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915" y="103226"/>
            <a:ext cx="2850431" cy="47507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52587" y="1726132"/>
            <a:ext cx="2850431" cy="475073"/>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21539" y="4484263"/>
            <a:ext cx="2850431" cy="475073"/>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92" y="6147014"/>
            <a:ext cx="2850431" cy="475073"/>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569" y="6147014"/>
            <a:ext cx="2850431" cy="475073"/>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885" y="6147014"/>
            <a:ext cx="2850431" cy="475073"/>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4315" y="6111020"/>
            <a:ext cx="2748363" cy="475073"/>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237391" y="1271361"/>
            <a:ext cx="2850431" cy="475073"/>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237391" y="4076208"/>
            <a:ext cx="2850431" cy="475073"/>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244998" y="4721799"/>
            <a:ext cx="2850431" cy="475073"/>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24005">
            <a:off x="-375269" y="971709"/>
            <a:ext cx="2632670" cy="451153"/>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94345">
            <a:off x="-421777" y="5050909"/>
            <a:ext cx="2736645" cy="57289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18244">
            <a:off x="9627727" y="800009"/>
            <a:ext cx="2539311" cy="494075"/>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006851">
            <a:off x="9517692" y="5141855"/>
            <a:ext cx="2484730" cy="494075"/>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500" y="3324128"/>
            <a:ext cx="855130" cy="283142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8002" y="4248720"/>
            <a:ext cx="855130" cy="228034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9191" y="187558"/>
            <a:ext cx="627096" cy="2468051"/>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911" y="210625"/>
            <a:ext cx="627096" cy="2364875"/>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1506" y="268581"/>
            <a:ext cx="627096" cy="2285451"/>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0400" y="3359996"/>
            <a:ext cx="1550634" cy="1953910"/>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3243" y="5579013"/>
            <a:ext cx="1092452" cy="254123"/>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8220" y="5545588"/>
            <a:ext cx="1018976" cy="272348"/>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8346" y="5470177"/>
            <a:ext cx="1263691" cy="362959"/>
          </a:xfrm>
          <a:prstGeom prst="rect">
            <a:avLst/>
          </a:prstGeom>
        </p:spPr>
      </p:pic>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6795" y="5470174"/>
            <a:ext cx="1087272" cy="362961"/>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282" y="83682"/>
            <a:ext cx="684103" cy="1957297"/>
          </a:xfrm>
          <a:prstGeom prst="rect">
            <a:avLst/>
          </a:prstGeom>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64486" y="86512"/>
            <a:ext cx="684103" cy="1957297"/>
          </a:xfrm>
          <a:prstGeom prst="rect">
            <a:avLst/>
          </a:prstGeom>
        </p:spPr>
      </p:pic>
    </p:spTree>
    <p:extLst>
      <p:ext uri="{BB962C8B-B14F-4D97-AF65-F5344CB8AC3E}">
        <p14:creationId xmlns:p14="http://schemas.microsoft.com/office/powerpoint/2010/main" val="3118079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19" name="Picture 18"/>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sp>
        <p:nvSpPr>
          <p:cNvPr id="20" name="TextBox 19"/>
          <p:cNvSpPr txBox="1"/>
          <p:nvPr/>
        </p:nvSpPr>
        <p:spPr>
          <a:xfrm>
            <a:off x="137319" y="76200"/>
            <a:ext cx="6248400" cy="830997"/>
          </a:xfrm>
          <a:prstGeom prst="rect">
            <a:avLst/>
          </a:prstGeom>
          <a:solidFill>
            <a:schemeClr val="bg1">
              <a:lumMod val="95000"/>
            </a:schemeClr>
          </a:solidFill>
        </p:spPr>
        <p:txBody>
          <a:bodyPr wrap="square" rtlCol="0">
            <a:spAutoFit/>
          </a:bodyPr>
          <a:lstStyle/>
          <a:p>
            <a:r>
              <a:rPr lang="en-US" sz="2400">
                <a:solidFill>
                  <a:srgbClr val="FF0000"/>
                </a:solidFill>
                <a:latin typeface="Arial" pitchFamily="34" charset="0"/>
                <a:cs typeface="Arial" pitchFamily="34" charset="0"/>
              </a:rPr>
              <a:t>KHỞI ĐỘNG</a:t>
            </a:r>
          </a:p>
          <a:p>
            <a:r>
              <a:rPr lang="en-US" sz="2400">
                <a:solidFill>
                  <a:srgbClr val="FF0000"/>
                </a:solidFill>
                <a:latin typeface="Arial" pitchFamily="34" charset="0"/>
                <a:cs typeface="Arial" pitchFamily="34" charset="0"/>
              </a:rPr>
              <a:t>TRÒ CHƠI: </a:t>
            </a:r>
            <a:r>
              <a:rPr lang="en-US" sz="2400" i="1">
                <a:solidFill>
                  <a:srgbClr val="FF0000"/>
                </a:solidFill>
                <a:latin typeface="Arial" pitchFamily="34" charset="0"/>
                <a:cs typeface="Arial" pitchFamily="34" charset="0"/>
              </a:rPr>
              <a:t>ĐƯA THUYỀN VÀO BỜ</a:t>
            </a:r>
          </a:p>
        </p:txBody>
      </p:sp>
      <p:pic>
        <p:nvPicPr>
          <p:cNvPr id="21" name="Picture 20">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2151" y="-153566"/>
            <a:ext cx="1322294" cy="1322294"/>
          </a:xfrm>
          <a:prstGeom prst="rect">
            <a:avLst/>
          </a:prstGeom>
        </p:spPr>
      </p:pic>
      <p:pic>
        <p:nvPicPr>
          <p:cNvPr id="22" name="Picture 21"/>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3188" y="723900"/>
            <a:ext cx="3124200" cy="3124200"/>
          </a:xfrm>
          <a:prstGeom prst="rect">
            <a:avLst/>
          </a:prstGeom>
        </p:spPr>
      </p:pic>
      <p:pic>
        <p:nvPicPr>
          <p:cNvPr id="23" name="Tieng-mua-roi-ti-tac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102256" y="1962150"/>
            <a:ext cx="609600" cy="609600"/>
          </a:xfrm>
          <a:prstGeom prst="rect">
            <a:avLst/>
          </a:prstGeom>
        </p:spPr>
      </p:pic>
      <p:pic>
        <p:nvPicPr>
          <p:cNvPr id="24" name="Picture 23"/>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195719" y="1743075"/>
            <a:ext cx="2114550" cy="2114550"/>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sp>
        <p:nvSpPr>
          <p:cNvPr id="4" name="TextBox 3"/>
          <p:cNvSpPr txBox="1"/>
          <p:nvPr/>
        </p:nvSpPr>
        <p:spPr>
          <a:xfrm>
            <a:off x="137319" y="76200"/>
            <a:ext cx="6248400" cy="830997"/>
          </a:xfrm>
          <a:prstGeom prst="rect">
            <a:avLst/>
          </a:prstGeom>
          <a:solidFill>
            <a:schemeClr val="bg1">
              <a:lumMod val="95000"/>
            </a:schemeClr>
          </a:solidFill>
        </p:spPr>
        <p:txBody>
          <a:bodyPr wrap="square" rtlCol="0">
            <a:spAutoFit/>
          </a:bodyPr>
          <a:lstStyle/>
          <a:p>
            <a:r>
              <a:rPr lang="en-US" sz="2400">
                <a:solidFill>
                  <a:srgbClr val="FF0000"/>
                </a:solidFill>
                <a:latin typeface="Arial" pitchFamily="34" charset="0"/>
                <a:cs typeface="Arial" pitchFamily="34" charset="0"/>
              </a:rPr>
              <a:t>KHỞI ĐỘNG</a:t>
            </a:r>
          </a:p>
          <a:p>
            <a:r>
              <a:rPr lang="en-US" sz="2400">
                <a:solidFill>
                  <a:srgbClr val="FF0000"/>
                </a:solidFill>
                <a:latin typeface="Arial" pitchFamily="34" charset="0"/>
                <a:cs typeface="Arial" pitchFamily="34" charset="0"/>
              </a:rPr>
              <a:t>TRÒ CHƠI: </a:t>
            </a:r>
            <a:r>
              <a:rPr lang="en-US" sz="2400" i="1">
                <a:solidFill>
                  <a:srgbClr val="FF0000"/>
                </a:solidFill>
                <a:latin typeface="Arial" pitchFamily="34" charset="0"/>
                <a:cs typeface="Arial" pitchFamily="34" charset="0"/>
              </a:rPr>
              <a:t>ĐƯA THUYỀN VÀO BỜ</a:t>
            </a: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37919" y="3429000"/>
            <a:ext cx="1245610" cy="1662978"/>
          </a:xfrm>
          <a:prstGeom prst="rect">
            <a:avLst/>
          </a:prstGeom>
        </p:spPr>
      </p:pic>
      <p:pic>
        <p:nvPicPr>
          <p:cNvPr id="7" name="Picture 6"/>
          <p:cNvPicPr>
            <a:picLocks noChangeAspect="1"/>
          </p:cNvPicPr>
          <p:nvPr/>
        </p:nvPicPr>
        <p:blipFill>
          <a:blip r:embed="rId14">
            <a:extLst>
              <a:ext uri="{BEBA8EAE-BF5A-486C-A8C5-ECC9F3942E4B}">
                <a14:imgProps xmlns:a14="http://schemas.microsoft.com/office/drawing/2010/main">
                  <a14:imgLayer r:embed="rId15">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05494" y="4098900"/>
            <a:ext cx="1030225" cy="1258600"/>
          </a:xfrm>
          <a:prstGeom prst="rect">
            <a:avLst/>
          </a:prstGeom>
        </p:spPr>
      </p:pic>
      <p:pic>
        <p:nvPicPr>
          <p:cNvPr id="8" name="Picture 7"/>
          <p:cNvPicPr>
            <a:picLocks noChangeAspect="1"/>
          </p:cNvPicPr>
          <p:nvPr/>
        </p:nvPicPr>
        <p:blipFill rotWithShape="1">
          <a:blip r:embed="rId16" cstate="print">
            <a:extLst>
              <a:ext uri="{28A0092B-C50C-407E-A947-70E740481C1C}">
                <a14:useLocalDpi xmlns:a14="http://schemas.microsoft.com/office/drawing/2010/main" val="0"/>
              </a:ext>
            </a:extLst>
          </a:blip>
          <a:srcRect l="17538" t="8029" r="13438" b="24064"/>
          <a:stretch/>
        </p:blipFill>
        <p:spPr>
          <a:xfrm>
            <a:off x="2499519" y="4439477"/>
            <a:ext cx="2840182" cy="2095656"/>
          </a:xfrm>
          <a:prstGeom prst="rect">
            <a:avLst/>
          </a:prstGeom>
        </p:spPr>
      </p:pic>
      <p:pic>
        <p:nvPicPr>
          <p:cNvPr id="9" name="Picture 8"/>
          <p:cNvPicPr>
            <a:picLocks noChangeAspect="1"/>
          </p:cNvPicPr>
          <p:nvPr/>
        </p:nvPicPr>
        <p:blipFill rotWithShape="1">
          <a:blip r:embed="rId17">
            <a:extLst>
              <a:ext uri="{28A0092B-C50C-407E-A947-70E740481C1C}">
                <a14:useLocalDpi xmlns:a14="http://schemas.microsoft.com/office/drawing/2010/main" val="0"/>
              </a:ext>
            </a:extLst>
          </a:blip>
          <a:srcRect b="24356"/>
          <a:stretch/>
        </p:blipFill>
        <p:spPr>
          <a:xfrm>
            <a:off x="764233" y="3429000"/>
            <a:ext cx="2187325" cy="1965537"/>
          </a:xfrm>
          <a:prstGeom prst="rect">
            <a:avLst/>
          </a:prstGeom>
        </p:spPr>
      </p:pic>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90719" y="2771109"/>
            <a:ext cx="3452957" cy="3653999"/>
          </a:xfrm>
          <a:prstGeom prst="rect">
            <a:avLst/>
          </a:prstGeom>
        </p:spPr>
      </p:pic>
      <p:pic>
        <p:nvPicPr>
          <p:cNvPr id="11" name="Tieng-song-bien-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9481" y="1981200"/>
            <a:ext cx="609600" cy="609600"/>
          </a:xfrm>
          <a:prstGeom prst="rect">
            <a:avLst/>
          </a:prstGeom>
        </p:spPr>
      </p:pic>
      <p:pic>
        <p:nvPicPr>
          <p:cNvPr id="12" name="Picture 11">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2151" y="-153566"/>
            <a:ext cx="1322294" cy="1322294"/>
          </a:xfrm>
          <a:prstGeom prst="rect">
            <a:avLst/>
          </a:prstGeom>
        </p:spPr>
      </p:pic>
    </p:spTree>
    <p:extLst>
      <p:ext uri="{BB962C8B-B14F-4D97-AF65-F5344CB8AC3E}">
        <p14:creationId xmlns:p14="http://schemas.microsoft.com/office/powerpoint/2010/main" val="21240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24" fill="hold"/>
                                        <p:tgtEl>
                                          <p:spTgt spid="11"/>
                                        </p:tgtEl>
                                      </p:cBhvr>
                                    </p:cmd>
                                  </p:childTnLst>
                                </p:cTn>
                              </p:par>
                              <p:par>
                                <p:cTn id="7" presetID="1" presetClass="mediacall" presetSubtype="0" fill="hold" nodeType="withEffect">
                                  <p:stCondLst>
                                    <p:cond delay="0"/>
                                  </p:stCondLst>
                                  <p:childTnLst>
                                    <p:cmd type="call" cmd="playFrom(0.0)">
                                      <p:cBhvr>
                                        <p:cTn id="8" dur="60395" fill="hold"/>
                                        <p:tgtEl>
                                          <p:spTgt spid="23"/>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5094">
                <p:cTn id="39" repeatCount="indefinite" fill="hold" display="0">
                  <p:stCondLst>
                    <p:cond delay="indefinite"/>
                  </p:stCondLst>
                  <p:endCondLst>
                    <p:cond evt="onStopAudio" delay="0">
                      <p:tgtEl>
                        <p:sldTgt/>
                      </p:tgtEl>
                    </p:cond>
                  </p:endCondLst>
                </p:cTn>
                <p:tgtEl>
                  <p:spTgt spid="11"/>
                </p:tgtEl>
              </p:cMediaNode>
            </p:audio>
            <p:audio>
              <p:cMediaNode vol="80000">
                <p:cTn id="40"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7919" y="3429000"/>
            <a:ext cx="1245610" cy="1662978"/>
          </a:xfrm>
          <a:prstGeom prst="rect">
            <a:avLst/>
          </a:prstGeom>
        </p:spPr>
      </p:pic>
      <p:pic>
        <p:nvPicPr>
          <p:cNvPr id="7" name="đỏ xa">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05494" y="4098900"/>
            <a:ext cx="1030225" cy="1258600"/>
          </a:xfrm>
          <a:prstGeom prst="rect">
            <a:avLst/>
          </a:prstGeom>
        </p:spPr>
      </p:pic>
      <p:pic>
        <p:nvPicPr>
          <p:cNvPr id="8" name="da">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l="17539" t="13169" r="17266" b="24064"/>
          <a:stretch/>
        </p:blipFill>
        <p:spPr>
          <a:xfrm>
            <a:off x="2539879" y="4728200"/>
            <a:ext cx="2682632" cy="1937025"/>
          </a:xfrm>
          <a:prstGeom prst="rect">
            <a:avLst/>
          </a:prstGeom>
        </p:spPr>
      </p:pic>
      <p:pic>
        <p:nvPicPr>
          <p:cNvPr id="9" name="xám">
            <a:hlinkClick r:id="rId16" action="ppaction://hlinksldjump"/>
          </p:cNvPr>
          <p:cNvPicPr>
            <a:picLocks noChangeAspect="1"/>
          </p:cNvPicPr>
          <p:nvPr/>
        </p:nvPicPr>
        <p:blipFill rotWithShape="1">
          <a:blip r:embed="rId17">
            <a:extLst>
              <a:ext uri="{28A0092B-C50C-407E-A947-70E740481C1C}">
                <a14:useLocalDpi xmlns:a14="http://schemas.microsoft.com/office/drawing/2010/main" val="0"/>
              </a:ext>
            </a:extLst>
          </a:blip>
          <a:srcRect b="24356"/>
          <a:stretch/>
        </p:blipFill>
        <p:spPr>
          <a:xfrm>
            <a:off x="352554" y="3429000"/>
            <a:ext cx="2187325" cy="1965537"/>
          </a:xfrm>
          <a:prstGeom prst="rect">
            <a:avLst/>
          </a:prstGeom>
        </p:spPr>
      </p:pic>
      <p:pic>
        <p:nvPicPr>
          <p:cNvPr id="10" name="đỏ gần">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22142" y="259080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29481" y="1981200"/>
            <a:ext cx="609600" cy="609600"/>
          </a:xfrm>
          <a:prstGeom prst="rect">
            <a:avLst/>
          </a:prstGeom>
        </p:spPr>
      </p:pic>
      <p:pic>
        <p:nvPicPr>
          <p:cNvPr id="2" name="Picture 1">
            <a:hlinkClick r:id="rId21" action="ppaction://hlinksldjump"/>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959456" y="6190007"/>
            <a:ext cx="1187543" cy="667993"/>
          </a:xfrm>
          <a:prstGeom prst="rect">
            <a:avLst/>
          </a:prstGeom>
        </p:spPr>
      </p:pic>
      <p:pic>
        <p:nvPicPr>
          <p:cNvPr id="19" name="Picture 18"/>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pic>
        <p:nvPicPr>
          <p:cNvPr id="22" name="Picture 21"/>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103188" y="723900"/>
            <a:ext cx="3124200" cy="3124200"/>
          </a:xfrm>
          <a:prstGeom prst="rect">
            <a:avLst/>
          </a:prstGeom>
        </p:spPr>
      </p:pic>
      <p:pic>
        <p:nvPicPr>
          <p:cNvPr id="23"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3102256" y="1962150"/>
            <a:ext cx="609600" cy="609600"/>
          </a:xfrm>
          <a:prstGeom prst="rect">
            <a:avLst/>
          </a:prstGeom>
        </p:spPr>
      </p:pic>
      <p:pic>
        <p:nvPicPr>
          <p:cNvPr id="24" name="Picture 23"/>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10195719" y="1743075"/>
            <a:ext cx="2114550" cy="2114550"/>
          </a:xfrm>
          <a:prstGeom prst="rect">
            <a:avLst/>
          </a:prstGeom>
        </p:spPr>
      </p:pic>
    </p:spTree>
    <p:extLst>
      <p:ext uri="{BB962C8B-B14F-4D97-AF65-F5344CB8AC3E}">
        <p14:creationId xmlns:p14="http://schemas.microsoft.com/office/powerpoint/2010/main" val="145736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395" fill="hold"/>
                                        <p:tgtEl>
                                          <p:spTgt spid="2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8"/>
                                        </p:tgtEl>
                                        <p:attrNameLst>
                                          <p:attrName>r</p:attrName>
                                        </p:attrNameLst>
                                      </p:cBhvr>
                                    </p:animRot>
                                    <p:animRot by="-240000">
                                      <p:cBhvr>
                                        <p:cTn id="9" dur="200" fill="hold">
                                          <p:stCondLst>
                                            <p:cond delay="200"/>
                                          </p:stCondLst>
                                        </p:cTn>
                                        <p:tgtEl>
                                          <p:spTgt spid="8"/>
                                        </p:tgtEl>
                                        <p:attrNameLst>
                                          <p:attrName>r</p:attrName>
                                        </p:attrNameLst>
                                      </p:cBhvr>
                                    </p:animRot>
                                    <p:animRot by="240000">
                                      <p:cBhvr>
                                        <p:cTn id="10" dur="200" fill="hold">
                                          <p:stCondLst>
                                            <p:cond delay="400"/>
                                          </p:stCondLst>
                                        </p:cTn>
                                        <p:tgtEl>
                                          <p:spTgt spid="8"/>
                                        </p:tgtEl>
                                        <p:attrNameLst>
                                          <p:attrName>r</p:attrName>
                                        </p:attrNameLst>
                                      </p:cBhvr>
                                    </p:animRot>
                                    <p:animRot by="-240000">
                                      <p:cBhvr>
                                        <p:cTn id="11" dur="200" fill="hold">
                                          <p:stCondLst>
                                            <p:cond delay="600"/>
                                          </p:stCondLst>
                                        </p:cTn>
                                        <p:tgtEl>
                                          <p:spTgt spid="8"/>
                                        </p:tgtEl>
                                        <p:attrNameLst>
                                          <p:attrName>r</p:attrName>
                                        </p:attrNameLst>
                                      </p:cBhvr>
                                    </p:animRot>
                                    <p:animRot by="120000">
                                      <p:cBhvr>
                                        <p:cTn id="12" dur="200" fill="hold">
                                          <p:stCondLst>
                                            <p:cond delay="800"/>
                                          </p:stCondLst>
                                        </p:cTn>
                                        <p:tgtEl>
                                          <p:spTgt spid="8"/>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9"/>
                                        </p:tgtEl>
                                        <p:attrNameLst>
                                          <p:attrName>r</p:attrName>
                                        </p:attrNameLst>
                                      </p:cBhvr>
                                    </p:animRot>
                                    <p:animRot by="-240000">
                                      <p:cBhvr>
                                        <p:cTn id="21" dur="200" fill="hold">
                                          <p:stCondLst>
                                            <p:cond delay="200"/>
                                          </p:stCondLst>
                                        </p:cTn>
                                        <p:tgtEl>
                                          <p:spTgt spid="9"/>
                                        </p:tgtEl>
                                        <p:attrNameLst>
                                          <p:attrName>r</p:attrName>
                                        </p:attrNameLst>
                                      </p:cBhvr>
                                    </p:animRot>
                                    <p:animRot by="240000">
                                      <p:cBhvr>
                                        <p:cTn id="22" dur="200" fill="hold">
                                          <p:stCondLst>
                                            <p:cond delay="400"/>
                                          </p:stCondLst>
                                        </p:cTn>
                                        <p:tgtEl>
                                          <p:spTgt spid="9"/>
                                        </p:tgtEl>
                                        <p:attrNameLst>
                                          <p:attrName>r</p:attrName>
                                        </p:attrNameLst>
                                      </p:cBhvr>
                                    </p:animRot>
                                    <p:animRot by="-240000">
                                      <p:cBhvr>
                                        <p:cTn id="23" dur="200" fill="hold">
                                          <p:stCondLst>
                                            <p:cond delay="600"/>
                                          </p:stCondLst>
                                        </p:cTn>
                                        <p:tgtEl>
                                          <p:spTgt spid="9"/>
                                        </p:tgtEl>
                                        <p:attrNameLst>
                                          <p:attrName>r</p:attrName>
                                        </p:attrNameLst>
                                      </p:cBhvr>
                                    </p:animRot>
                                    <p:animRot by="120000">
                                      <p:cBhvr>
                                        <p:cTn id="24" dur="200" fill="hold">
                                          <p:stCondLst>
                                            <p:cond delay="800"/>
                                          </p:stCondLst>
                                        </p:cTn>
                                        <p:tgtEl>
                                          <p:spTgt spid="9"/>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childTnLst>
                          </p:cTn>
                        </p:par>
                        <p:par>
                          <p:cTn id="37" fill="hold">
                            <p:stCondLst>
                              <p:cond delay="60395"/>
                            </p:stCondLst>
                            <p:childTnLst>
                              <p:par>
                                <p:cTn id="38" presetID="1" presetClass="mediacall" presetSubtype="0" fill="hold" nodeType="afterEffect">
                                  <p:stCondLst>
                                    <p:cond delay="0"/>
                                  </p:stCondLst>
                                  <p:childTnLst>
                                    <p:cmd type="call" cmd="playFrom(0.0)">
                                      <p:cBhvr>
                                        <p:cTn id="39" dur="2792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41002E-6 4.44444E-6 L -0.85851 -0.04167 " pathEditMode="relative" rAng="0" ptsTypes="AA">
                                      <p:cBhvr>
                                        <p:cTn id="44" dur="2000" fill="hold"/>
                                        <p:tgtEl>
                                          <p:spTgt spid="8"/>
                                        </p:tgtEl>
                                        <p:attrNameLst>
                                          <p:attrName>ppt_x</p:attrName>
                                          <p:attrName>ppt_y</p:attrName>
                                        </p:attrNameLst>
                                      </p:cBhvr>
                                      <p:rCtr x="-42919" y="-2083"/>
                                    </p:animMotion>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4.57486E-6 2.96296E-6 L -0.57082 -0.00996 " pathEditMode="relative" rAng="0" ptsTypes="AA">
                                      <p:cBhvr>
                                        <p:cTn id="49" dur="2000" fill="hold"/>
                                        <p:tgtEl>
                                          <p:spTgt spid="9"/>
                                        </p:tgtEl>
                                        <p:attrNameLst>
                                          <p:attrName>ppt_x</p:attrName>
                                          <p:attrName>ppt_y</p:attrName>
                                        </p:attrNameLst>
                                      </p:cBhvr>
                                      <p:rCtr x="-28534" y="-509"/>
                                    </p:animMotion>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3.59416E-6 3.7037E-6 L 1.00053 -0.05463 " pathEditMode="relative" rAng="0" ptsTypes="AA">
                                      <p:cBhvr>
                                        <p:cTn id="54" dur="2000" fill="hold"/>
                                        <p:tgtEl>
                                          <p:spTgt spid="6"/>
                                        </p:tgtEl>
                                        <p:attrNameLst>
                                          <p:attrName>ppt_x</p:attrName>
                                          <p:attrName>ppt_y</p:attrName>
                                        </p:attrNameLst>
                                      </p:cBhvr>
                                      <p:rCtr x="50026" y="-2731"/>
                                    </p:animMotion>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1.19979E-7 -2.96296E-6 L -1.42527 0.00023 " pathEditMode="relative" rAng="0" ptsTypes="AA">
                                      <p:cBhvr>
                                        <p:cTn id="59" dur="2000" fill="hold"/>
                                        <p:tgtEl>
                                          <p:spTgt spid="10"/>
                                        </p:tgtEl>
                                        <p:attrNameLst>
                                          <p:attrName>ppt_x</p:attrName>
                                          <p:attrName>ppt_y</p:attrName>
                                        </p:attrNameLst>
                                      </p:cBhvr>
                                      <p:rCtr x="-71270" y="0"/>
                                    </p:animMotion>
                                  </p:childTnLst>
                                </p:cTn>
                              </p:par>
                            </p:childTnLst>
                          </p:cTn>
                        </p:par>
                      </p:childTnLst>
                    </p:cTn>
                  </p:par>
                </p:childTnLst>
              </p:cTn>
              <p:nextCondLst>
                <p:cond evt="onClick" delay="0">
                  <p:tgtEl>
                    <p:spTgt spid="10"/>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2.12833E-6 -1.85185E-6 L 0.88967 -0.06713 " pathEditMode="relative" rAng="0" ptsTypes="AA">
                                      <p:cBhvr>
                                        <p:cTn id="64" dur="2000" fill="hold"/>
                                        <p:tgtEl>
                                          <p:spTgt spid="7"/>
                                        </p:tgtEl>
                                        <p:attrNameLst>
                                          <p:attrName>ppt_x</p:attrName>
                                          <p:attrName>ppt_y</p:attrName>
                                        </p:attrNameLst>
                                      </p:cBhvr>
                                      <p:rCtr x="44484" y="-3356"/>
                                    </p:animMotion>
                                  </p:childTnLst>
                                </p:cTn>
                              </p:par>
                            </p:childTnLst>
                          </p:cTn>
                        </p:par>
                      </p:childTnLst>
                    </p:cTn>
                  </p:par>
                </p:childTnLst>
              </p:cTn>
              <p:nextCondLst>
                <p:cond evt="onClick" delay="0">
                  <p:tgtEl>
                    <p:spTgt spid="7"/>
                  </p:tgtEl>
                </p:cond>
              </p:nextCondLst>
            </p:seq>
            <p:audio>
              <p:cMediaNode vol="80000">
                <p:cTn id="65" repeatCount="indefinite" fill="hold" display="0">
                  <p:stCondLst>
                    <p:cond delay="indefinite"/>
                  </p:stCondLst>
                  <p:endCondLst>
                    <p:cond evt="onStopAudio" delay="0">
                      <p:tgtEl>
                        <p:sldTgt/>
                      </p:tgtEl>
                    </p:cond>
                  </p:endCondLst>
                </p:cTn>
                <p:tgtEl>
                  <p:spTgt spid="23"/>
                </p:tgtEl>
              </p:cMediaNode>
            </p:audio>
            <p:audio>
              <p:cMediaNode vol="18868">
                <p:cTn id="66"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688" y="507581"/>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0615"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9" name="Picture 8">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b="24356"/>
          <a:stretch/>
        </p:blipFill>
        <p:spPr>
          <a:xfrm>
            <a:off x="-9112" y="5201655"/>
            <a:ext cx="1643369" cy="1476737"/>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75394"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0606"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951653" y="4988170"/>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vi-VN" sz="4400" dirty="0">
                <a:solidFill>
                  <a:schemeClr val="accent6"/>
                </a:solidFill>
                <a:latin typeface="Arial-Rounded" pitchFamily="34" charset="0"/>
                <a:ea typeface="Arial-Rounded" pitchFamily="34" charset="0"/>
                <a:cs typeface="Arial-Rounded" pitchFamily="34" charset="0"/>
              </a:rPr>
              <a:t>C</a:t>
            </a:r>
            <a:r>
              <a:rPr lang="vi-VN" sz="4400">
                <a:solidFill>
                  <a:schemeClr val="accent6"/>
                </a:solidFill>
                <a:latin typeface="Arial-Rounded" pitchFamily="34" charset="0"/>
                <a:ea typeface="Arial-Rounded" pitchFamily="34" charset="0"/>
                <a:cs typeface="Arial-Rounded" pitchFamily="34" charset="0"/>
              </a:rPr>
              <a:t>. </a:t>
            </a:r>
            <a:r>
              <a:rPr lang="en-US" sz="4400">
                <a:solidFill>
                  <a:srgbClr val="002060"/>
                </a:solidFill>
                <a:latin typeface="Arial-Rounded" pitchFamily="34" charset="0"/>
                <a:ea typeface="Arial-Rounded" pitchFamily="34" charset="0"/>
                <a:cs typeface="Arial-Rounded" pitchFamily="34" charset="0"/>
              </a:rPr>
              <a:t>Dùng để vẽ tranh</a:t>
            </a:r>
            <a:endParaRPr lang="vi-VN" sz="4400" dirty="0">
              <a:solidFill>
                <a:srgbClr val="002060"/>
              </a:solidFill>
              <a:latin typeface="Arial-Rounded" pitchFamily="34" charset="0"/>
              <a:ea typeface="Arial-Rounded" pitchFamily="34" charset="0"/>
              <a:cs typeface="Arial-Rounded" pitchFamily="34" charset="0"/>
            </a:endParaRPr>
          </a:p>
        </p:txBody>
      </p:sp>
      <p:sp>
        <p:nvSpPr>
          <p:cNvPr id="17" name="Rectangle 16"/>
          <p:cNvSpPr/>
          <p:nvPr/>
        </p:nvSpPr>
        <p:spPr>
          <a:xfrm>
            <a:off x="1944200" y="3745399"/>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a:solidFill>
                  <a:schemeClr val="accent6"/>
                </a:solidFill>
                <a:latin typeface="Arial-Rounded" pitchFamily="34" charset="0"/>
                <a:ea typeface="Arial-Rounded" pitchFamily="34" charset="0"/>
                <a:cs typeface="Arial-Rounded" pitchFamily="34" charset="0"/>
              </a:rPr>
              <a:t>B. </a:t>
            </a:r>
            <a:r>
              <a:rPr lang="en-US" sz="4400">
                <a:solidFill>
                  <a:srgbClr val="002060"/>
                </a:solidFill>
                <a:latin typeface="Arial-Rounded" pitchFamily="34" charset="0"/>
                <a:ea typeface="Arial-Rounded" pitchFamily="34" charset="0"/>
                <a:cs typeface="Arial-Rounded" pitchFamily="34" charset="0"/>
              </a:rPr>
              <a:t>Dùng để kẻ</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36087" y="5048109"/>
            <a:ext cx="798097" cy="782741"/>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52719" y="3815699"/>
            <a:ext cx="807556" cy="778352"/>
          </a:xfrm>
          <a:prstGeom prst="rect">
            <a:avLst/>
          </a:prstGeom>
        </p:spPr>
      </p:pic>
      <p:sp>
        <p:nvSpPr>
          <p:cNvPr id="20" name="Rectangle 19"/>
          <p:cNvSpPr/>
          <p:nvPr/>
        </p:nvSpPr>
        <p:spPr>
          <a:xfrm>
            <a:off x="1949169"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solidFill>
                  <a:schemeClr val="accent6"/>
                </a:solidFill>
                <a:latin typeface="Arial-Rounded" pitchFamily="34" charset="0"/>
                <a:ea typeface="Arial-Rounded" pitchFamily="34" charset="0"/>
                <a:cs typeface="Arial-Rounded" pitchFamily="34" charset="0"/>
              </a:rPr>
              <a:t>A</a:t>
            </a:r>
            <a:r>
              <a:rPr lang="en-US" sz="4400">
                <a:solidFill>
                  <a:schemeClr val="accent6"/>
                </a:solidFill>
                <a:latin typeface="Arial-Rounded" pitchFamily="34" charset="0"/>
                <a:ea typeface="Arial-Rounded" pitchFamily="34" charset="0"/>
                <a:cs typeface="Arial-Rounded" pitchFamily="34" charset="0"/>
              </a:rPr>
              <a:t>. </a:t>
            </a:r>
            <a:r>
              <a:rPr lang="en-US" sz="4400">
                <a:solidFill>
                  <a:srgbClr val="002060"/>
                </a:solidFill>
                <a:latin typeface="Arial-Rounded" pitchFamily="34" charset="0"/>
                <a:ea typeface="Arial-Rounded" pitchFamily="34" charset="0"/>
                <a:cs typeface="Arial-Rounded" pitchFamily="34" charset="0"/>
              </a:rPr>
              <a:t>Dùng để đọc</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52719" y="2591555"/>
            <a:ext cx="807556" cy="778352"/>
          </a:xfrm>
          <a:prstGeom prst="rect">
            <a:avLst/>
          </a:prstGeom>
        </p:spPr>
      </p:pic>
      <p:sp>
        <p:nvSpPr>
          <p:cNvPr id="22" name="Rectangle 21"/>
          <p:cNvSpPr/>
          <p:nvPr/>
        </p:nvSpPr>
        <p:spPr>
          <a:xfrm>
            <a:off x="1541864" y="380960"/>
            <a:ext cx="8851392" cy="1600240"/>
          </a:xfrm>
          <a:prstGeom prst="rect">
            <a:avLst/>
          </a:prstGeom>
          <a:solidFill>
            <a:schemeClr val="accent6"/>
          </a:solidFill>
        </p:spPr>
        <p:txBody>
          <a:bodyPr wrap="square" lIns="121725" tIns="60862" rIns="121725" bIns="60862">
            <a:spAutoFit/>
          </a:bodyPr>
          <a:lstStyle/>
          <a:p>
            <a:pPr algn="ctr"/>
            <a:r>
              <a:rPr lang="en-US" sz="4800" b="1">
                <a:solidFill>
                  <a:schemeClr val="bg1"/>
                </a:solidFill>
                <a:latin typeface="Arial-Rounded" pitchFamily="34" charset="0"/>
                <a:ea typeface="Arial-Rounded" pitchFamily="34" charset="0"/>
                <a:cs typeface="Arial-Rounded" pitchFamily="34" charset="0"/>
              </a:rPr>
              <a:t>Đâu là tác dụng </a:t>
            </a:r>
          </a:p>
          <a:p>
            <a:pPr algn="ctr"/>
            <a:r>
              <a:rPr lang="en-US" sz="4800" b="1">
                <a:solidFill>
                  <a:schemeClr val="bg1"/>
                </a:solidFill>
                <a:latin typeface="Arial-Rounded" pitchFamily="34" charset="0"/>
                <a:ea typeface="Arial-Rounded" pitchFamily="34" charset="0"/>
                <a:cs typeface="Arial-Rounded" pitchFamily="34" charset="0"/>
              </a:rPr>
              <a:t>của bút màu?</a:t>
            </a:r>
            <a:endParaRPr lang="en-US" sz="4800" b="1"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259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strVal val="#ppt_w*0.70"/>
                                          </p:val>
                                        </p:tav>
                                        <p:tav tm="100000">
                                          <p:val>
                                            <p:strVal val="#ppt_w"/>
                                          </p:val>
                                        </p:tav>
                                      </p:tavLst>
                                    </p:anim>
                                    <p:anim calcmode="lin" valueType="num">
                                      <p:cBhvr>
                                        <p:cTn id="19" dur="1000" fill="hold"/>
                                        <p:tgtEl>
                                          <p:spTgt spid="16"/>
                                        </p:tgtEl>
                                        <p:attrNameLst>
                                          <p:attrName>ppt_h</p:attrName>
                                        </p:attrNameLst>
                                      </p:cBhvr>
                                      <p:tavLst>
                                        <p:tav tm="0">
                                          <p:val>
                                            <p:strVal val="#ppt_h"/>
                                          </p:val>
                                        </p:tav>
                                        <p:tav tm="100000">
                                          <p:val>
                                            <p:strVal val="#ppt_h"/>
                                          </p:val>
                                        </p:tav>
                                      </p:tavLst>
                                    </p:anim>
                                    <p:animEffect transition="in" filter="fade">
                                      <p:cBhvr>
                                        <p:cTn id="20" dur="1000"/>
                                        <p:tgtEl>
                                          <p:spTgt spid="16"/>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strVal val="#ppt_w*0.70"/>
                                          </p:val>
                                        </p:tav>
                                        <p:tav tm="100000">
                                          <p:val>
                                            <p:strVal val="#ppt_w"/>
                                          </p:val>
                                        </p:tav>
                                      </p:tavLst>
                                    </p:anim>
                                    <p:anim calcmode="lin" valueType="num">
                                      <p:cBhvr>
                                        <p:cTn id="24" dur="1000" fill="hold"/>
                                        <p:tgtEl>
                                          <p:spTgt spid="17"/>
                                        </p:tgtEl>
                                        <p:attrNameLst>
                                          <p:attrName>ppt_h</p:attrName>
                                        </p:attrNameLst>
                                      </p:cBhvr>
                                      <p:tavLst>
                                        <p:tav tm="0">
                                          <p:val>
                                            <p:strVal val="#ppt_h"/>
                                          </p:val>
                                        </p:tav>
                                        <p:tav tm="100000">
                                          <p:val>
                                            <p:strVal val="#ppt_h"/>
                                          </p:val>
                                        </p:tav>
                                      </p:tavLst>
                                    </p:anim>
                                    <p:animEffect transition="in" filter="fade">
                                      <p:cBhvr>
                                        <p:cTn id="25" dur="1000"/>
                                        <p:tgtEl>
                                          <p:spTgt spid="17"/>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strVal val="#ppt_w*0.70"/>
                                          </p:val>
                                        </p:tav>
                                        <p:tav tm="100000">
                                          <p:val>
                                            <p:strVal val="#ppt_w"/>
                                          </p:val>
                                        </p:tav>
                                      </p:tavLst>
                                    </p:anim>
                                    <p:anim calcmode="lin" valueType="num">
                                      <p:cBhvr>
                                        <p:cTn id="29" dur="1000" fill="hold"/>
                                        <p:tgtEl>
                                          <p:spTgt spid="20"/>
                                        </p:tgtEl>
                                        <p:attrNameLst>
                                          <p:attrName>ppt_h</p:attrName>
                                        </p:attrNameLst>
                                      </p:cBhvr>
                                      <p:tavLst>
                                        <p:tav tm="0">
                                          <p:val>
                                            <p:strVal val="#ppt_h"/>
                                          </p:val>
                                        </p:tav>
                                        <p:tav tm="100000">
                                          <p:val>
                                            <p:strVal val="#ppt_h"/>
                                          </p:val>
                                        </p:tav>
                                      </p:tavLst>
                                    </p:anim>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31" repeatCount="indefinite"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16"/>
                                        </p:tgtEl>
                                        <p:attrNameLst>
                                          <p:attrName>fillcolor</p:attrName>
                                        </p:attrNameLst>
                                      </p:cBhvr>
                                      <p:to>
                                        <a:schemeClr val="bg2"/>
                                      </p:to>
                                    </p:animClr>
                                    <p:set>
                                      <p:cBhvr>
                                        <p:cTn id="37" dur="250" fill="hold"/>
                                        <p:tgtEl>
                                          <p:spTgt spid="16"/>
                                        </p:tgtEl>
                                        <p:attrNameLst>
                                          <p:attrName>fill.type</p:attrName>
                                        </p:attrNameLst>
                                      </p:cBhvr>
                                      <p:to>
                                        <p:strVal val="solid"/>
                                      </p:to>
                                    </p:set>
                                    <p:set>
                                      <p:cBhvr>
                                        <p:cTn id="38" dur="250" fill="hold"/>
                                        <p:tgtEl>
                                          <p:spTgt spid="16"/>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par>
                                <p:cTn id="39" presetID="1" presetClass="emph" presetSubtype="2" fill="hold" nodeType="withEffect">
                                  <p:stCondLst>
                                    <p:cond delay="500"/>
                                  </p:stCondLst>
                                  <p:childTnLst>
                                    <p:animClr clrSpc="rgb" dir="cw">
                                      <p:cBhvr>
                                        <p:cTn id="40" dur="250" fill="hold"/>
                                        <p:tgtEl>
                                          <p:spTgt spid="16"/>
                                        </p:tgtEl>
                                        <p:attrNameLst>
                                          <p:attrName>fillcolor</p:attrName>
                                        </p:attrNameLst>
                                      </p:cBhvr>
                                      <p:to>
                                        <a:schemeClr val="bg2"/>
                                      </p:to>
                                    </p:animClr>
                                    <p:set>
                                      <p:cBhvr>
                                        <p:cTn id="41" dur="250" fill="hold"/>
                                        <p:tgtEl>
                                          <p:spTgt spid="16"/>
                                        </p:tgtEl>
                                        <p:attrNameLst>
                                          <p:attrName>fill.type</p:attrName>
                                        </p:attrNameLst>
                                      </p:cBhvr>
                                      <p:to>
                                        <p:strVal val="solid"/>
                                      </p:to>
                                    </p:set>
                                    <p:set>
                                      <p:cBhvr>
                                        <p:cTn id="42" dur="250" fill="hold"/>
                                        <p:tgtEl>
                                          <p:spTgt spid="16"/>
                                        </p:tgtEl>
                                        <p:attrNameLst>
                                          <p:attrName>fill.on</p:attrName>
                                        </p:attrNameLst>
                                      </p:cBhvr>
                                      <p:to>
                                        <p:strVal val="true"/>
                                      </p:to>
                                    </p:set>
                                  </p:childTnLst>
                                </p:cTn>
                              </p:par>
                              <p:par>
                                <p:cTn id="43" presetID="23" presetClass="entr" presetSubtype="32" fill="hold" nodeType="withEffect">
                                  <p:stCondLst>
                                    <p:cond delay="500"/>
                                  </p:stCondLst>
                                  <p:childTnLst>
                                    <p:set>
                                      <p:cBhvr>
                                        <p:cTn id="44" dur="1" fill="hold">
                                          <p:stCondLst>
                                            <p:cond delay="0"/>
                                          </p:stCondLst>
                                        </p:cTn>
                                        <p:tgtEl>
                                          <p:spTgt spid="18"/>
                                        </p:tgtEl>
                                        <p:attrNameLst>
                                          <p:attrName>style.visibility</p:attrName>
                                        </p:attrNameLst>
                                      </p:cBhvr>
                                      <p:to>
                                        <p:strVal val="visible"/>
                                      </p:to>
                                    </p:set>
                                    <p:anim calcmode="lin" valueType="num">
                                      <p:cBhvr>
                                        <p:cTn id="45" dur="250" fill="hold"/>
                                        <p:tgtEl>
                                          <p:spTgt spid="18"/>
                                        </p:tgtEl>
                                        <p:attrNameLst>
                                          <p:attrName>ppt_w</p:attrName>
                                        </p:attrNameLst>
                                      </p:cBhvr>
                                      <p:tavLst>
                                        <p:tav tm="0">
                                          <p:val>
                                            <p:strVal val="4*#ppt_w"/>
                                          </p:val>
                                        </p:tav>
                                        <p:tav tm="100000">
                                          <p:val>
                                            <p:strVal val="#ppt_w"/>
                                          </p:val>
                                        </p:tav>
                                      </p:tavLst>
                                    </p:anim>
                                    <p:anim calcmode="lin" valueType="num">
                                      <p:cBhvr>
                                        <p:cTn id="46"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6" name="Check mark.wav"/>
                                        </p:tgtEl>
                                      </p:cMediaNode>
                                    </p:audio>
                                  </p:sub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withEffect">
                                  <p:stCondLst>
                                    <p:cond delay="0"/>
                                  </p:stCondLst>
                                  <p:childTnLst>
                                    <p:animClr clrSpc="rgb" dir="cw">
                                      <p:cBhvr>
                                        <p:cTn id="51" dur="250" fill="hold"/>
                                        <p:tgtEl>
                                          <p:spTgt spid="17"/>
                                        </p:tgtEl>
                                        <p:attrNameLst>
                                          <p:attrName>fillcolor</p:attrName>
                                        </p:attrNameLst>
                                      </p:cBhvr>
                                      <p:to>
                                        <a:schemeClr val="accent1"/>
                                      </p:to>
                                    </p:animClr>
                                    <p:set>
                                      <p:cBhvr>
                                        <p:cTn id="52" dur="250" fill="hold"/>
                                        <p:tgtEl>
                                          <p:spTgt spid="17"/>
                                        </p:tgtEl>
                                        <p:attrNameLst>
                                          <p:attrName>fill.type</p:attrName>
                                        </p:attrNameLst>
                                      </p:cBhvr>
                                      <p:to>
                                        <p:strVal val="solid"/>
                                      </p:to>
                                    </p:set>
                                    <p:set>
                                      <p:cBhvr>
                                        <p:cTn id="53" dur="250" fill="hold"/>
                                        <p:tgtEl>
                                          <p:spTgt spid="17"/>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5" name="click.wav"/>
                                        </p:tgtEl>
                                      </p:cMediaNode>
                                    </p:audio>
                                  </p:subTnLst>
                                </p:cTn>
                              </p:par>
                              <p:par>
                                <p:cTn id="54" presetID="1" presetClass="emph" presetSubtype="2" fill="hold" nodeType="withEffect">
                                  <p:stCondLst>
                                    <p:cond delay="500"/>
                                  </p:stCondLst>
                                  <p:childTnLst>
                                    <p:animClr clrSpc="rgb" dir="cw">
                                      <p:cBhvr>
                                        <p:cTn id="55" dur="250" fill="hold"/>
                                        <p:tgtEl>
                                          <p:spTgt spid="17"/>
                                        </p:tgtEl>
                                        <p:attrNameLst>
                                          <p:attrName>fillcolor</p:attrName>
                                        </p:attrNameLst>
                                      </p:cBhvr>
                                      <p:to>
                                        <a:schemeClr val="accent1"/>
                                      </p:to>
                                    </p:animClr>
                                    <p:set>
                                      <p:cBhvr>
                                        <p:cTn id="56" dur="250" fill="hold"/>
                                        <p:tgtEl>
                                          <p:spTgt spid="17"/>
                                        </p:tgtEl>
                                        <p:attrNameLst>
                                          <p:attrName>fill.type</p:attrName>
                                        </p:attrNameLst>
                                      </p:cBhvr>
                                      <p:to>
                                        <p:strVal val="solid"/>
                                      </p:to>
                                    </p:set>
                                    <p:set>
                                      <p:cBhvr>
                                        <p:cTn id="57" dur="250" fill="hold"/>
                                        <p:tgtEl>
                                          <p:spTgt spid="17"/>
                                        </p:tgtEl>
                                        <p:attrNameLst>
                                          <p:attrName>fill.on</p:attrName>
                                        </p:attrNameLst>
                                      </p:cBhvr>
                                      <p:to>
                                        <p:strVal val="true"/>
                                      </p:to>
                                    </p:set>
                                  </p:childTnLst>
                                </p:cTn>
                              </p:par>
                              <p:par>
                                <p:cTn id="58" presetID="23" presetClass="entr" presetSubtype="32" fill="hold" nodeType="withEffect">
                                  <p:stCondLst>
                                    <p:cond delay="500"/>
                                  </p:stCondLst>
                                  <p:childTnLst>
                                    <p:set>
                                      <p:cBhvr>
                                        <p:cTn id="59" dur="1" fill="hold">
                                          <p:stCondLst>
                                            <p:cond delay="0"/>
                                          </p:stCondLst>
                                        </p:cTn>
                                        <p:tgtEl>
                                          <p:spTgt spid="19"/>
                                        </p:tgtEl>
                                        <p:attrNameLst>
                                          <p:attrName>style.visibility</p:attrName>
                                        </p:attrNameLst>
                                      </p:cBhvr>
                                      <p:to>
                                        <p:strVal val="visible"/>
                                      </p:to>
                                    </p:set>
                                    <p:anim calcmode="lin" valueType="num">
                                      <p:cBhvr>
                                        <p:cTn id="60" dur="250" fill="hold"/>
                                        <p:tgtEl>
                                          <p:spTgt spid="19"/>
                                        </p:tgtEl>
                                        <p:attrNameLst>
                                          <p:attrName>ppt_w</p:attrName>
                                        </p:attrNameLst>
                                      </p:cBhvr>
                                      <p:tavLst>
                                        <p:tav tm="0">
                                          <p:val>
                                            <p:strVal val="4*#ppt_w"/>
                                          </p:val>
                                        </p:tav>
                                        <p:tav tm="100000">
                                          <p:val>
                                            <p:strVal val="#ppt_w"/>
                                          </p:val>
                                        </p:tav>
                                      </p:tavLst>
                                    </p:anim>
                                    <p:anim calcmode="lin" valueType="num">
                                      <p:cBhvr>
                                        <p:cTn id="61"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withEffect">
                                  <p:stCondLst>
                                    <p:cond delay="0"/>
                                  </p:stCondLst>
                                  <p:childTnLst>
                                    <p:animClr clrSpc="rgb" dir="cw">
                                      <p:cBhvr>
                                        <p:cTn id="66" dur="250" fill="hold"/>
                                        <p:tgtEl>
                                          <p:spTgt spid="20"/>
                                        </p:tgtEl>
                                        <p:attrNameLst>
                                          <p:attrName>fillcolor</p:attrName>
                                        </p:attrNameLst>
                                      </p:cBhvr>
                                      <p:to>
                                        <a:schemeClr val="accent1"/>
                                      </p:to>
                                    </p:animClr>
                                    <p:set>
                                      <p:cBhvr>
                                        <p:cTn id="67" dur="250" fill="hold"/>
                                        <p:tgtEl>
                                          <p:spTgt spid="20"/>
                                        </p:tgtEl>
                                        <p:attrNameLst>
                                          <p:attrName>fill.type</p:attrName>
                                        </p:attrNameLst>
                                      </p:cBhvr>
                                      <p:to>
                                        <p:strVal val="solid"/>
                                      </p:to>
                                    </p:set>
                                    <p:set>
                                      <p:cBhvr>
                                        <p:cTn id="68" dur="250" fill="hold"/>
                                        <p:tgtEl>
                                          <p:spTgt spid="20"/>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par>
                                <p:cTn id="69" presetID="1" presetClass="emph" presetSubtype="2" fill="hold" nodeType="withEffect">
                                  <p:stCondLst>
                                    <p:cond delay="500"/>
                                  </p:stCondLst>
                                  <p:childTnLst>
                                    <p:animClr clrSpc="rgb" dir="cw">
                                      <p:cBhvr>
                                        <p:cTn id="70" dur="250" fill="hold"/>
                                        <p:tgtEl>
                                          <p:spTgt spid="20"/>
                                        </p:tgtEl>
                                        <p:attrNameLst>
                                          <p:attrName>fillcolor</p:attrName>
                                        </p:attrNameLst>
                                      </p:cBhvr>
                                      <p:to>
                                        <a:schemeClr val="accent1"/>
                                      </p:to>
                                    </p:animClr>
                                    <p:set>
                                      <p:cBhvr>
                                        <p:cTn id="71" dur="250" fill="hold"/>
                                        <p:tgtEl>
                                          <p:spTgt spid="20"/>
                                        </p:tgtEl>
                                        <p:attrNameLst>
                                          <p:attrName>fill.type</p:attrName>
                                        </p:attrNameLst>
                                      </p:cBhvr>
                                      <p:to>
                                        <p:strVal val="solid"/>
                                      </p:to>
                                    </p:set>
                                    <p:set>
                                      <p:cBhvr>
                                        <p:cTn id="72" dur="250" fill="hold"/>
                                        <p:tgtEl>
                                          <p:spTgt spid="20"/>
                                        </p:tgtEl>
                                        <p:attrNameLst>
                                          <p:attrName>fill.on</p:attrName>
                                        </p:attrNameLst>
                                      </p:cBhvr>
                                      <p:to>
                                        <p:strVal val="true"/>
                                      </p:to>
                                    </p:set>
                                  </p:childTnLst>
                                </p:cTn>
                              </p:par>
                              <p:par>
                                <p:cTn id="73" presetID="23" presetClass="entr" presetSubtype="32" fill="hold" nodeType="withEffect">
                                  <p:stCondLst>
                                    <p:cond delay="500"/>
                                  </p:stCondLst>
                                  <p:childTnLst>
                                    <p:set>
                                      <p:cBhvr>
                                        <p:cTn id="74" dur="1" fill="hold">
                                          <p:stCondLst>
                                            <p:cond delay="0"/>
                                          </p:stCondLst>
                                        </p:cTn>
                                        <p:tgtEl>
                                          <p:spTgt spid="21"/>
                                        </p:tgtEl>
                                        <p:attrNameLst>
                                          <p:attrName>style.visibility</p:attrName>
                                        </p:attrNameLst>
                                      </p:cBhvr>
                                      <p:to>
                                        <p:strVal val="visible"/>
                                      </p:to>
                                    </p:set>
                                    <p:anim calcmode="lin" valueType="num">
                                      <p:cBhvr>
                                        <p:cTn id="75" dur="250" fill="hold"/>
                                        <p:tgtEl>
                                          <p:spTgt spid="21"/>
                                        </p:tgtEl>
                                        <p:attrNameLst>
                                          <p:attrName>ppt_w</p:attrName>
                                        </p:attrNameLst>
                                      </p:cBhvr>
                                      <p:tavLst>
                                        <p:tav tm="0">
                                          <p:val>
                                            <p:strVal val="4*#ppt_w"/>
                                          </p:val>
                                        </p:tav>
                                        <p:tav tm="100000">
                                          <p:val>
                                            <p:strVal val="#ppt_w"/>
                                          </p:val>
                                        </p:tav>
                                      </p:tavLst>
                                    </p:anim>
                                    <p:anim calcmode="lin" valueType="num">
                                      <p:cBhvr>
                                        <p:cTn id="76"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688" y="507581"/>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0615"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75394"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0606"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3" action="ppaction://hlinksldjump"/>
          </p:cNvPr>
          <p:cNvPicPr>
            <a:picLocks noChangeAspect="1"/>
          </p:cNvPicPr>
          <p:nvPr/>
        </p:nvPicPr>
        <p:blipFill rotWithShape="1">
          <a:blip r:embed="rId14" cstate="print">
            <a:extLst>
              <a:ext uri="{28A0092B-C50C-407E-A947-70E740481C1C}">
                <a14:useLocalDpi xmlns:a14="http://schemas.microsoft.com/office/drawing/2010/main" val="0"/>
              </a:ext>
            </a:extLst>
          </a:blip>
          <a:srcRect l="17538" t="8029" r="13438" b="24064"/>
          <a:stretch/>
        </p:blipFill>
        <p:spPr>
          <a:xfrm>
            <a:off x="20708" y="5556763"/>
            <a:ext cx="1763530" cy="1301237"/>
          </a:xfrm>
          <a:prstGeom prst="rect">
            <a:avLst/>
          </a:prstGeom>
        </p:spPr>
      </p:pic>
      <p:sp>
        <p:nvSpPr>
          <p:cNvPr id="12" name="Rectangle 11"/>
          <p:cNvSpPr/>
          <p:nvPr/>
        </p:nvSpPr>
        <p:spPr>
          <a:xfrm>
            <a:off x="1951653" y="4221949"/>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a:solidFill>
                  <a:schemeClr val="accent6"/>
                </a:solidFill>
                <a:latin typeface="Arial-Rounded" pitchFamily="34" charset="0"/>
                <a:ea typeface="Arial-Rounded" pitchFamily="34" charset="0"/>
                <a:cs typeface="Arial-Rounded" pitchFamily="34" charset="0"/>
              </a:rPr>
              <a:t>B</a:t>
            </a:r>
            <a:r>
              <a:rPr lang="vi-VN" sz="4400">
                <a:solidFill>
                  <a:schemeClr val="accent6"/>
                </a:solidFill>
                <a:latin typeface="Arial-Rounded" pitchFamily="34" charset="0"/>
                <a:ea typeface="Arial-Rounded" pitchFamily="34" charset="0"/>
                <a:cs typeface="Arial-Rounded" pitchFamily="34" charset="0"/>
              </a:rPr>
              <a:t>. </a:t>
            </a:r>
            <a:r>
              <a:rPr lang="en-US" sz="4400">
                <a:solidFill>
                  <a:srgbClr val="002060"/>
                </a:solidFill>
                <a:latin typeface="Arial-Rounded" pitchFamily="34" charset="0"/>
                <a:ea typeface="Arial-Rounded" pitchFamily="34" charset="0"/>
                <a:cs typeface="Arial-Rounded" pitchFamily="34" charset="0"/>
              </a:rPr>
              <a:t>Xe đạp</a:t>
            </a:r>
            <a:endParaRPr lang="vi-VN" sz="4400" dirty="0">
              <a:solidFill>
                <a:srgbClr val="002060"/>
              </a:solidFill>
              <a:latin typeface="Arial-Rounded" pitchFamily="34" charset="0"/>
              <a:ea typeface="Arial-Rounded" pitchFamily="34" charset="0"/>
              <a:cs typeface="Arial-Rounded" pitchFamily="34" charset="0"/>
            </a:endParaRPr>
          </a:p>
        </p:txBody>
      </p:sp>
      <p:sp>
        <p:nvSpPr>
          <p:cNvPr id="16" name="Rectangle 15"/>
          <p:cNvSpPr/>
          <p:nvPr/>
        </p:nvSpPr>
        <p:spPr>
          <a:xfrm>
            <a:off x="1944200" y="5455678"/>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a:solidFill>
                  <a:schemeClr val="accent6"/>
                </a:solidFill>
                <a:latin typeface="Arial-Rounded" pitchFamily="34" charset="0"/>
                <a:ea typeface="Arial-Rounded" pitchFamily="34" charset="0"/>
                <a:cs typeface="Arial-Rounded" pitchFamily="34" charset="0"/>
              </a:rPr>
              <a:t>C. </a:t>
            </a:r>
            <a:r>
              <a:rPr lang="en-US" sz="4400">
                <a:solidFill>
                  <a:srgbClr val="002060"/>
                </a:solidFill>
                <a:latin typeface="Arial-Rounded" pitchFamily="34" charset="0"/>
                <a:ea typeface="Arial-Rounded" pitchFamily="34" charset="0"/>
                <a:cs typeface="Arial-Rounded" pitchFamily="34" charset="0"/>
              </a:rPr>
              <a:t>Vở</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36087" y="4281888"/>
            <a:ext cx="798097" cy="782741"/>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52719" y="5525978"/>
            <a:ext cx="807556" cy="778352"/>
          </a:xfrm>
          <a:prstGeom prst="rect">
            <a:avLst/>
          </a:prstGeom>
        </p:spPr>
      </p:pic>
      <p:sp>
        <p:nvSpPr>
          <p:cNvPr id="19" name="Rectangle 18"/>
          <p:cNvSpPr/>
          <p:nvPr/>
        </p:nvSpPr>
        <p:spPr>
          <a:xfrm>
            <a:off x="1949169" y="3005679"/>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solidFill>
                  <a:schemeClr val="accent6"/>
                </a:solidFill>
                <a:latin typeface="Arial-Rounded" pitchFamily="34" charset="0"/>
                <a:ea typeface="Arial-Rounded" pitchFamily="34" charset="0"/>
                <a:cs typeface="Arial-Rounded" pitchFamily="34" charset="0"/>
              </a:rPr>
              <a:t>A</a:t>
            </a:r>
            <a:r>
              <a:rPr lang="en-US" sz="4400">
                <a:solidFill>
                  <a:schemeClr val="accent6"/>
                </a:solidFill>
                <a:latin typeface="Arial-Rounded" pitchFamily="34" charset="0"/>
                <a:ea typeface="Arial-Rounded" pitchFamily="34" charset="0"/>
                <a:cs typeface="Arial-Rounded" pitchFamily="34" charset="0"/>
              </a:rPr>
              <a:t>. </a:t>
            </a:r>
            <a:r>
              <a:rPr lang="en-US" sz="4400">
                <a:solidFill>
                  <a:srgbClr val="002060"/>
                </a:solidFill>
                <a:latin typeface="Arial-Rounded" pitchFamily="34" charset="0"/>
                <a:ea typeface="Arial-Rounded" pitchFamily="34" charset="0"/>
                <a:cs typeface="Arial-Rounded" pitchFamily="34" charset="0"/>
              </a:rPr>
              <a:t>Bút</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52719" y="3082634"/>
            <a:ext cx="807556" cy="778352"/>
          </a:xfrm>
          <a:prstGeom prst="rect">
            <a:avLst/>
          </a:prstGeom>
        </p:spPr>
      </p:pic>
      <p:sp>
        <p:nvSpPr>
          <p:cNvPr id="21" name="Rectangle 20"/>
          <p:cNvSpPr/>
          <p:nvPr/>
        </p:nvSpPr>
        <p:spPr>
          <a:xfrm>
            <a:off x="1541863" y="990560"/>
            <a:ext cx="8851393" cy="1600240"/>
          </a:xfrm>
          <a:prstGeom prst="rect">
            <a:avLst/>
          </a:prstGeom>
          <a:solidFill>
            <a:schemeClr val="accent6"/>
          </a:solidFill>
        </p:spPr>
        <p:txBody>
          <a:bodyPr wrap="square" lIns="121725" tIns="60862" rIns="121725" bIns="60862">
            <a:spAutoFit/>
          </a:bodyPr>
          <a:lstStyle/>
          <a:p>
            <a:pPr algn="ctr"/>
            <a:r>
              <a:rPr lang="en-US" sz="4800" b="1">
                <a:solidFill>
                  <a:schemeClr val="bg1"/>
                </a:solidFill>
                <a:latin typeface="Arial-Rounded" pitchFamily="34" charset="0"/>
                <a:ea typeface="Arial-Rounded" pitchFamily="34" charset="0"/>
                <a:cs typeface="Arial-Rounded" pitchFamily="34" charset="0"/>
              </a:rPr>
              <a:t>Đâu không phải là </a:t>
            </a:r>
          </a:p>
          <a:p>
            <a:pPr algn="ctr"/>
            <a:r>
              <a:rPr lang="en-US" sz="4800" b="1">
                <a:solidFill>
                  <a:schemeClr val="bg1"/>
                </a:solidFill>
                <a:latin typeface="Arial-Rounded" pitchFamily="34" charset="0"/>
                <a:ea typeface="Arial-Rounded" pitchFamily="34" charset="0"/>
                <a:cs typeface="Arial-Rounded" pitchFamily="34" charset="0"/>
              </a:rPr>
              <a:t>một đồ dùng học tập?</a:t>
            </a:r>
            <a:endParaRPr lang="en-US" sz="4800" b="1"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70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0"/>
                                        </p:tgtEl>
                                        <p:attrNameLst>
                                          <p:attrName>r</p:attrName>
                                        </p:attrNameLst>
                                      </p:cBhvr>
                                    </p:animRot>
                                    <p:animRot by="-240000">
                                      <p:cBhvr>
                                        <p:cTn id="9" dur="200" fill="hold">
                                          <p:stCondLst>
                                            <p:cond delay="200"/>
                                          </p:stCondLst>
                                        </p:cTn>
                                        <p:tgtEl>
                                          <p:spTgt spid="10"/>
                                        </p:tgtEl>
                                        <p:attrNameLst>
                                          <p:attrName>r</p:attrName>
                                        </p:attrNameLst>
                                      </p:cBhvr>
                                    </p:animRot>
                                    <p:animRot by="240000">
                                      <p:cBhvr>
                                        <p:cTn id="10" dur="200" fill="hold">
                                          <p:stCondLst>
                                            <p:cond delay="400"/>
                                          </p:stCondLst>
                                        </p:cTn>
                                        <p:tgtEl>
                                          <p:spTgt spid="10"/>
                                        </p:tgtEl>
                                        <p:attrNameLst>
                                          <p:attrName>r</p:attrName>
                                        </p:attrNameLst>
                                      </p:cBhvr>
                                    </p:animRot>
                                    <p:animRot by="-240000">
                                      <p:cBhvr>
                                        <p:cTn id="11" dur="200" fill="hold">
                                          <p:stCondLst>
                                            <p:cond delay="600"/>
                                          </p:stCondLst>
                                        </p:cTn>
                                        <p:tgtEl>
                                          <p:spTgt spid="10"/>
                                        </p:tgtEl>
                                        <p:attrNameLst>
                                          <p:attrName>r</p:attrName>
                                        </p:attrNameLst>
                                      </p:cBhvr>
                                    </p:animRot>
                                    <p:animRot by="120000">
                                      <p:cBhvr>
                                        <p:cTn id="12" dur="200" fill="hold">
                                          <p:stCondLst>
                                            <p:cond delay="800"/>
                                          </p:stCondLst>
                                        </p:cTn>
                                        <p:tgtEl>
                                          <p:spTgt spid="10"/>
                                        </p:tgtEl>
                                        <p:attrNameLst>
                                          <p:attrName>r</p:attrName>
                                        </p:attrNameLst>
                                      </p:cBhvr>
                                    </p:animRo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0.70"/>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31" repeatCount="indefinite"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12"/>
                                        </p:tgtEl>
                                        <p:attrNameLst>
                                          <p:attrName>fillcolor</p:attrName>
                                        </p:attrNameLst>
                                      </p:cBhvr>
                                      <p:to>
                                        <a:schemeClr val="bg2"/>
                                      </p:to>
                                    </p:animClr>
                                    <p:set>
                                      <p:cBhvr>
                                        <p:cTn id="37" dur="250" fill="hold"/>
                                        <p:tgtEl>
                                          <p:spTgt spid="12"/>
                                        </p:tgtEl>
                                        <p:attrNameLst>
                                          <p:attrName>fill.type</p:attrName>
                                        </p:attrNameLst>
                                      </p:cBhvr>
                                      <p:to>
                                        <p:strVal val="solid"/>
                                      </p:to>
                                    </p:set>
                                    <p:set>
                                      <p:cBhvr>
                                        <p:cTn id="38" dur="250" fill="hold"/>
                                        <p:tgtEl>
                                          <p:spTgt spid="12"/>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par>
                                <p:cTn id="39" presetID="1" presetClass="emph" presetSubtype="2" fill="hold" nodeType="withEffect">
                                  <p:stCondLst>
                                    <p:cond delay="500"/>
                                  </p:stCondLst>
                                  <p:childTnLst>
                                    <p:animClr clrSpc="rgb" dir="cw">
                                      <p:cBhvr>
                                        <p:cTn id="40" dur="250" fill="hold"/>
                                        <p:tgtEl>
                                          <p:spTgt spid="12"/>
                                        </p:tgtEl>
                                        <p:attrNameLst>
                                          <p:attrName>fillcolor</p:attrName>
                                        </p:attrNameLst>
                                      </p:cBhvr>
                                      <p:to>
                                        <a:schemeClr val="bg2"/>
                                      </p:to>
                                    </p:animClr>
                                    <p:set>
                                      <p:cBhvr>
                                        <p:cTn id="41" dur="250" fill="hold"/>
                                        <p:tgtEl>
                                          <p:spTgt spid="12"/>
                                        </p:tgtEl>
                                        <p:attrNameLst>
                                          <p:attrName>fill.type</p:attrName>
                                        </p:attrNameLst>
                                      </p:cBhvr>
                                      <p:to>
                                        <p:strVal val="solid"/>
                                      </p:to>
                                    </p:set>
                                    <p:set>
                                      <p:cBhvr>
                                        <p:cTn id="42" dur="250" fill="hold"/>
                                        <p:tgtEl>
                                          <p:spTgt spid="12"/>
                                        </p:tgtEl>
                                        <p:attrNameLst>
                                          <p:attrName>fill.on</p:attrName>
                                        </p:attrNameLst>
                                      </p:cBhvr>
                                      <p:to>
                                        <p:strVal val="true"/>
                                      </p:to>
                                    </p:set>
                                  </p:childTnLst>
                                </p:cTn>
                              </p:par>
                              <p:par>
                                <p:cTn id="43" presetID="23" presetClass="entr" presetSubtype="32" fill="hold" nodeType="with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250" fill="hold"/>
                                        <p:tgtEl>
                                          <p:spTgt spid="17"/>
                                        </p:tgtEl>
                                        <p:attrNameLst>
                                          <p:attrName>ppt_w</p:attrName>
                                        </p:attrNameLst>
                                      </p:cBhvr>
                                      <p:tavLst>
                                        <p:tav tm="0">
                                          <p:val>
                                            <p:strVal val="4*#ppt_w"/>
                                          </p:val>
                                        </p:tav>
                                        <p:tav tm="100000">
                                          <p:val>
                                            <p:strVal val="#ppt_w"/>
                                          </p:val>
                                        </p:tav>
                                      </p:tavLst>
                                    </p:anim>
                                    <p:anim calcmode="lin" valueType="num">
                                      <p:cBhvr>
                                        <p:cTn id="46"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6" name="Check mark.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withEffect">
                                  <p:stCondLst>
                                    <p:cond delay="0"/>
                                  </p:stCondLst>
                                  <p:childTnLst>
                                    <p:animClr clrSpc="rgb" dir="cw">
                                      <p:cBhvr>
                                        <p:cTn id="51" dur="250" fill="hold"/>
                                        <p:tgtEl>
                                          <p:spTgt spid="16"/>
                                        </p:tgtEl>
                                        <p:attrNameLst>
                                          <p:attrName>fillcolor</p:attrName>
                                        </p:attrNameLst>
                                      </p:cBhvr>
                                      <p:to>
                                        <a:schemeClr val="accent1"/>
                                      </p:to>
                                    </p:animClr>
                                    <p:set>
                                      <p:cBhvr>
                                        <p:cTn id="52" dur="250" fill="hold"/>
                                        <p:tgtEl>
                                          <p:spTgt spid="16"/>
                                        </p:tgtEl>
                                        <p:attrNameLst>
                                          <p:attrName>fill.type</p:attrName>
                                        </p:attrNameLst>
                                      </p:cBhvr>
                                      <p:to>
                                        <p:strVal val="solid"/>
                                      </p:to>
                                    </p:set>
                                    <p:set>
                                      <p:cBhvr>
                                        <p:cTn id="53" dur="250" fill="hold"/>
                                        <p:tgtEl>
                                          <p:spTgt spid="16"/>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5" name="click.wav"/>
                                        </p:tgtEl>
                                      </p:cMediaNode>
                                    </p:audio>
                                  </p:subTnLst>
                                </p:cTn>
                              </p:par>
                              <p:par>
                                <p:cTn id="54" presetID="1" presetClass="emph" presetSubtype="2" fill="hold" nodeType="withEffect">
                                  <p:stCondLst>
                                    <p:cond delay="500"/>
                                  </p:stCondLst>
                                  <p:childTnLst>
                                    <p:animClr clrSpc="rgb" dir="cw">
                                      <p:cBhvr>
                                        <p:cTn id="55" dur="250" fill="hold"/>
                                        <p:tgtEl>
                                          <p:spTgt spid="16"/>
                                        </p:tgtEl>
                                        <p:attrNameLst>
                                          <p:attrName>fillcolor</p:attrName>
                                        </p:attrNameLst>
                                      </p:cBhvr>
                                      <p:to>
                                        <a:schemeClr val="accent1"/>
                                      </p:to>
                                    </p:animClr>
                                    <p:set>
                                      <p:cBhvr>
                                        <p:cTn id="56" dur="250" fill="hold"/>
                                        <p:tgtEl>
                                          <p:spTgt spid="16"/>
                                        </p:tgtEl>
                                        <p:attrNameLst>
                                          <p:attrName>fill.type</p:attrName>
                                        </p:attrNameLst>
                                      </p:cBhvr>
                                      <p:to>
                                        <p:strVal val="solid"/>
                                      </p:to>
                                    </p:set>
                                    <p:set>
                                      <p:cBhvr>
                                        <p:cTn id="57" dur="250" fill="hold"/>
                                        <p:tgtEl>
                                          <p:spTgt spid="16"/>
                                        </p:tgtEl>
                                        <p:attrNameLst>
                                          <p:attrName>fill.on</p:attrName>
                                        </p:attrNameLst>
                                      </p:cBhvr>
                                      <p:to>
                                        <p:strVal val="true"/>
                                      </p:to>
                                    </p:set>
                                  </p:childTnLst>
                                </p:cTn>
                              </p:par>
                              <p:par>
                                <p:cTn id="58" presetID="23" presetClass="entr" presetSubtype="32" fill="hold" nodeType="withEffect">
                                  <p:stCondLst>
                                    <p:cond delay="5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250" fill="hold"/>
                                        <p:tgtEl>
                                          <p:spTgt spid="18"/>
                                        </p:tgtEl>
                                        <p:attrNameLst>
                                          <p:attrName>ppt_w</p:attrName>
                                        </p:attrNameLst>
                                      </p:cBhvr>
                                      <p:tavLst>
                                        <p:tav tm="0">
                                          <p:val>
                                            <p:strVal val="4*#ppt_w"/>
                                          </p:val>
                                        </p:tav>
                                        <p:tav tm="100000">
                                          <p:val>
                                            <p:strVal val="#ppt_w"/>
                                          </p:val>
                                        </p:tav>
                                      </p:tavLst>
                                    </p:anim>
                                    <p:anim calcmode="lin" valueType="num">
                                      <p:cBhvr>
                                        <p:cTn id="61"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withEffect">
                                  <p:stCondLst>
                                    <p:cond delay="0"/>
                                  </p:stCondLst>
                                  <p:childTnLst>
                                    <p:animClr clrSpc="rgb" dir="cw">
                                      <p:cBhvr>
                                        <p:cTn id="66" dur="250" fill="hold"/>
                                        <p:tgtEl>
                                          <p:spTgt spid="19"/>
                                        </p:tgtEl>
                                        <p:attrNameLst>
                                          <p:attrName>fillcolor</p:attrName>
                                        </p:attrNameLst>
                                      </p:cBhvr>
                                      <p:to>
                                        <a:schemeClr val="accent1"/>
                                      </p:to>
                                    </p:animClr>
                                    <p:set>
                                      <p:cBhvr>
                                        <p:cTn id="67" dur="250" fill="hold"/>
                                        <p:tgtEl>
                                          <p:spTgt spid="19"/>
                                        </p:tgtEl>
                                        <p:attrNameLst>
                                          <p:attrName>fill.type</p:attrName>
                                        </p:attrNameLst>
                                      </p:cBhvr>
                                      <p:to>
                                        <p:strVal val="solid"/>
                                      </p:to>
                                    </p:set>
                                    <p:set>
                                      <p:cBhvr>
                                        <p:cTn id="68" dur="25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par>
                                <p:cTn id="69" presetID="1" presetClass="emph" presetSubtype="2" fill="hold" nodeType="withEffect">
                                  <p:stCondLst>
                                    <p:cond delay="500"/>
                                  </p:stCondLst>
                                  <p:childTnLst>
                                    <p:animClr clrSpc="rgb" dir="cw">
                                      <p:cBhvr>
                                        <p:cTn id="70" dur="250" fill="hold"/>
                                        <p:tgtEl>
                                          <p:spTgt spid="19"/>
                                        </p:tgtEl>
                                        <p:attrNameLst>
                                          <p:attrName>fillcolor</p:attrName>
                                        </p:attrNameLst>
                                      </p:cBhvr>
                                      <p:to>
                                        <a:schemeClr val="accent1"/>
                                      </p:to>
                                    </p:animClr>
                                    <p:set>
                                      <p:cBhvr>
                                        <p:cTn id="71" dur="250" fill="hold"/>
                                        <p:tgtEl>
                                          <p:spTgt spid="19"/>
                                        </p:tgtEl>
                                        <p:attrNameLst>
                                          <p:attrName>fill.type</p:attrName>
                                        </p:attrNameLst>
                                      </p:cBhvr>
                                      <p:to>
                                        <p:strVal val="solid"/>
                                      </p:to>
                                    </p:set>
                                    <p:set>
                                      <p:cBhvr>
                                        <p:cTn id="72" dur="250" fill="hold"/>
                                        <p:tgtEl>
                                          <p:spTgt spid="19"/>
                                        </p:tgtEl>
                                        <p:attrNameLst>
                                          <p:attrName>fill.on</p:attrName>
                                        </p:attrNameLst>
                                      </p:cBhvr>
                                      <p:to>
                                        <p:strVal val="true"/>
                                      </p:to>
                                    </p:set>
                                  </p:childTnLst>
                                </p:cTn>
                              </p:par>
                              <p:par>
                                <p:cTn id="73" presetID="23" presetClass="entr" presetSubtype="32" fill="hold" nodeType="withEffect">
                                  <p:stCondLst>
                                    <p:cond delay="500"/>
                                  </p:stCondLst>
                                  <p:childTnLst>
                                    <p:set>
                                      <p:cBhvr>
                                        <p:cTn id="74" dur="1" fill="hold">
                                          <p:stCondLst>
                                            <p:cond delay="0"/>
                                          </p:stCondLst>
                                        </p:cTn>
                                        <p:tgtEl>
                                          <p:spTgt spid="20"/>
                                        </p:tgtEl>
                                        <p:attrNameLst>
                                          <p:attrName>style.visibility</p:attrName>
                                        </p:attrNameLst>
                                      </p:cBhvr>
                                      <p:to>
                                        <p:strVal val="visible"/>
                                      </p:to>
                                    </p:set>
                                    <p:anim calcmode="lin" valueType="num">
                                      <p:cBhvr>
                                        <p:cTn id="75" dur="250" fill="hold"/>
                                        <p:tgtEl>
                                          <p:spTgt spid="20"/>
                                        </p:tgtEl>
                                        <p:attrNameLst>
                                          <p:attrName>ppt_w</p:attrName>
                                        </p:attrNameLst>
                                      </p:cBhvr>
                                      <p:tavLst>
                                        <p:tav tm="0">
                                          <p:val>
                                            <p:strVal val="4*#ppt_w"/>
                                          </p:val>
                                        </p:tav>
                                        <p:tav tm="100000">
                                          <p:val>
                                            <p:strVal val="#ppt_w"/>
                                          </p:val>
                                        </p:tav>
                                      </p:tavLst>
                                    </p:anim>
                                    <p:anim calcmode="lin" valueType="num">
                                      <p:cBhvr>
                                        <p:cTn id="76"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688" y="507581"/>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0615"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75394"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0606"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5274" y="5396471"/>
            <a:ext cx="935845" cy="1249420"/>
          </a:xfrm>
          <a:prstGeom prst="rect">
            <a:avLst/>
          </a:prstGeom>
        </p:spPr>
      </p:pic>
      <p:sp>
        <p:nvSpPr>
          <p:cNvPr id="12" name="Rectangle 11"/>
          <p:cNvSpPr/>
          <p:nvPr/>
        </p:nvSpPr>
        <p:spPr>
          <a:xfrm>
            <a:off x="1951653" y="3048000"/>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a:solidFill>
                  <a:schemeClr val="accent6"/>
                </a:solidFill>
                <a:latin typeface="Arial-Rounded" pitchFamily="34" charset="0"/>
                <a:ea typeface="Arial-Rounded" pitchFamily="34" charset="0"/>
                <a:cs typeface="Arial-Rounded" pitchFamily="34" charset="0"/>
              </a:rPr>
              <a:t>A</a:t>
            </a:r>
            <a:r>
              <a:rPr lang="vi-VN" sz="4400">
                <a:solidFill>
                  <a:schemeClr val="accent6"/>
                </a:solidFill>
                <a:latin typeface="Arial-Rounded" pitchFamily="34" charset="0"/>
                <a:ea typeface="Arial-Rounded" pitchFamily="34" charset="0"/>
                <a:cs typeface="Arial-Rounded" pitchFamily="34" charset="0"/>
              </a:rPr>
              <a:t>. </a:t>
            </a:r>
            <a:r>
              <a:rPr lang="en-US" sz="4400">
                <a:solidFill>
                  <a:srgbClr val="002060"/>
                </a:solidFill>
                <a:latin typeface="Arial-Rounded" pitchFamily="34" charset="0"/>
                <a:ea typeface="Arial-Rounded" pitchFamily="34" charset="0"/>
                <a:cs typeface="Arial-Rounded" pitchFamily="34" charset="0"/>
              </a:rPr>
              <a:t>Thước</a:t>
            </a:r>
            <a:endParaRPr lang="vi-VN" sz="4400" dirty="0">
              <a:solidFill>
                <a:srgbClr val="002060"/>
              </a:solidFill>
              <a:latin typeface="Arial-Rounded" pitchFamily="34" charset="0"/>
              <a:ea typeface="Arial-Rounded" pitchFamily="34" charset="0"/>
              <a:cs typeface="Arial-Rounded" pitchFamily="34" charset="0"/>
            </a:endParaRPr>
          </a:p>
        </p:txBody>
      </p:sp>
      <p:sp>
        <p:nvSpPr>
          <p:cNvPr id="16" name="Rectangle 15"/>
          <p:cNvSpPr/>
          <p:nvPr/>
        </p:nvSpPr>
        <p:spPr>
          <a:xfrm>
            <a:off x="1944200" y="4236478"/>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a:solidFill>
                  <a:schemeClr val="accent6"/>
                </a:solidFill>
                <a:latin typeface="Arial-Rounded" pitchFamily="34" charset="0"/>
                <a:ea typeface="Arial-Rounded" pitchFamily="34" charset="0"/>
                <a:cs typeface="Arial-Rounded" pitchFamily="34" charset="0"/>
              </a:rPr>
              <a:t>B. </a:t>
            </a:r>
            <a:r>
              <a:rPr lang="en-US" sz="4400">
                <a:solidFill>
                  <a:srgbClr val="002060"/>
                </a:solidFill>
                <a:latin typeface="Arial-Rounded" pitchFamily="34" charset="0"/>
                <a:ea typeface="Arial-Rounded" pitchFamily="34" charset="0"/>
                <a:cs typeface="Arial-Rounded" pitchFamily="34" charset="0"/>
              </a:rPr>
              <a:t>Cặp sách</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12287" y="3107939"/>
            <a:ext cx="798097" cy="782741"/>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28919" y="4306778"/>
            <a:ext cx="807556" cy="778352"/>
          </a:xfrm>
          <a:prstGeom prst="rect">
            <a:avLst/>
          </a:prstGeom>
        </p:spPr>
      </p:pic>
      <p:sp>
        <p:nvSpPr>
          <p:cNvPr id="19" name="Rectangle 18"/>
          <p:cNvSpPr/>
          <p:nvPr/>
        </p:nvSpPr>
        <p:spPr>
          <a:xfrm>
            <a:off x="1949169" y="5482179"/>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a:solidFill>
                  <a:schemeClr val="accent6"/>
                </a:solidFill>
                <a:latin typeface="Arial-Rounded" pitchFamily="34" charset="0"/>
                <a:ea typeface="Arial-Rounded" pitchFamily="34" charset="0"/>
                <a:cs typeface="Arial-Rounded" pitchFamily="34" charset="0"/>
              </a:rPr>
              <a:t>C. </a:t>
            </a:r>
            <a:r>
              <a:rPr lang="en-US" sz="4400">
                <a:solidFill>
                  <a:srgbClr val="002060"/>
                </a:solidFill>
                <a:latin typeface="Arial-Rounded" pitchFamily="34" charset="0"/>
                <a:ea typeface="Arial-Rounded" pitchFamily="34" charset="0"/>
                <a:cs typeface="Arial-Rounded" pitchFamily="34" charset="0"/>
              </a:rPr>
              <a:t>Bút màu</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28919" y="5559134"/>
            <a:ext cx="807556" cy="778352"/>
          </a:xfrm>
          <a:prstGeom prst="rect">
            <a:avLst/>
          </a:prstGeom>
        </p:spPr>
      </p:pic>
      <p:sp>
        <p:nvSpPr>
          <p:cNvPr id="21" name="Rectangle 20"/>
          <p:cNvSpPr/>
          <p:nvPr/>
        </p:nvSpPr>
        <p:spPr>
          <a:xfrm>
            <a:off x="1280319" y="990560"/>
            <a:ext cx="9525000" cy="1600240"/>
          </a:xfrm>
          <a:prstGeom prst="rect">
            <a:avLst/>
          </a:prstGeom>
          <a:solidFill>
            <a:schemeClr val="accent6"/>
          </a:solidFill>
        </p:spPr>
        <p:txBody>
          <a:bodyPr wrap="square" lIns="121725" tIns="60862" rIns="121725" bIns="60862">
            <a:spAutoFit/>
          </a:bodyPr>
          <a:lstStyle/>
          <a:p>
            <a:pPr algn="ctr"/>
            <a:r>
              <a:rPr lang="en-US" sz="4800" b="1">
                <a:solidFill>
                  <a:schemeClr val="bg1"/>
                </a:solidFill>
                <a:latin typeface="Arial-Rounded" pitchFamily="34" charset="0"/>
                <a:ea typeface="Arial-Rounded" pitchFamily="34" charset="0"/>
                <a:cs typeface="Arial-Rounded" pitchFamily="34" charset="0"/>
              </a:rPr>
              <a:t>Khi muốn kẻ, em sẽ dùng </a:t>
            </a:r>
          </a:p>
          <a:p>
            <a:pPr algn="ctr"/>
            <a:r>
              <a:rPr lang="en-US" sz="4800" b="1">
                <a:solidFill>
                  <a:schemeClr val="bg1"/>
                </a:solidFill>
                <a:latin typeface="Arial-Rounded" pitchFamily="34" charset="0"/>
                <a:ea typeface="Arial-Rounded" pitchFamily="34" charset="0"/>
                <a:cs typeface="Arial-Rounded" pitchFamily="34" charset="0"/>
              </a:rPr>
              <a:t>đồ dùng học tập nào?</a:t>
            </a:r>
            <a:endParaRPr lang="en-US" sz="4800" b="1"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253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0.70"/>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31" repeatCount="indefinite"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12"/>
                                        </p:tgtEl>
                                        <p:attrNameLst>
                                          <p:attrName>fillcolor</p:attrName>
                                        </p:attrNameLst>
                                      </p:cBhvr>
                                      <p:to>
                                        <a:schemeClr val="bg2"/>
                                      </p:to>
                                    </p:animClr>
                                    <p:set>
                                      <p:cBhvr>
                                        <p:cTn id="37" dur="250" fill="hold"/>
                                        <p:tgtEl>
                                          <p:spTgt spid="12"/>
                                        </p:tgtEl>
                                        <p:attrNameLst>
                                          <p:attrName>fill.type</p:attrName>
                                        </p:attrNameLst>
                                      </p:cBhvr>
                                      <p:to>
                                        <p:strVal val="solid"/>
                                      </p:to>
                                    </p:set>
                                    <p:set>
                                      <p:cBhvr>
                                        <p:cTn id="38" dur="250" fill="hold"/>
                                        <p:tgtEl>
                                          <p:spTgt spid="12"/>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par>
                                <p:cTn id="39" presetID="1" presetClass="emph" presetSubtype="2" fill="hold" nodeType="withEffect">
                                  <p:stCondLst>
                                    <p:cond delay="500"/>
                                  </p:stCondLst>
                                  <p:childTnLst>
                                    <p:animClr clrSpc="rgb" dir="cw">
                                      <p:cBhvr>
                                        <p:cTn id="40" dur="250" fill="hold"/>
                                        <p:tgtEl>
                                          <p:spTgt spid="12"/>
                                        </p:tgtEl>
                                        <p:attrNameLst>
                                          <p:attrName>fillcolor</p:attrName>
                                        </p:attrNameLst>
                                      </p:cBhvr>
                                      <p:to>
                                        <a:schemeClr val="bg2"/>
                                      </p:to>
                                    </p:animClr>
                                    <p:set>
                                      <p:cBhvr>
                                        <p:cTn id="41" dur="250" fill="hold"/>
                                        <p:tgtEl>
                                          <p:spTgt spid="12"/>
                                        </p:tgtEl>
                                        <p:attrNameLst>
                                          <p:attrName>fill.type</p:attrName>
                                        </p:attrNameLst>
                                      </p:cBhvr>
                                      <p:to>
                                        <p:strVal val="solid"/>
                                      </p:to>
                                    </p:set>
                                    <p:set>
                                      <p:cBhvr>
                                        <p:cTn id="42" dur="250" fill="hold"/>
                                        <p:tgtEl>
                                          <p:spTgt spid="12"/>
                                        </p:tgtEl>
                                        <p:attrNameLst>
                                          <p:attrName>fill.on</p:attrName>
                                        </p:attrNameLst>
                                      </p:cBhvr>
                                      <p:to>
                                        <p:strVal val="true"/>
                                      </p:to>
                                    </p:set>
                                  </p:childTnLst>
                                </p:cTn>
                              </p:par>
                              <p:par>
                                <p:cTn id="43" presetID="23" presetClass="entr" presetSubtype="32" fill="hold" nodeType="with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250" fill="hold"/>
                                        <p:tgtEl>
                                          <p:spTgt spid="17"/>
                                        </p:tgtEl>
                                        <p:attrNameLst>
                                          <p:attrName>ppt_w</p:attrName>
                                        </p:attrNameLst>
                                      </p:cBhvr>
                                      <p:tavLst>
                                        <p:tav tm="0">
                                          <p:val>
                                            <p:strVal val="4*#ppt_w"/>
                                          </p:val>
                                        </p:tav>
                                        <p:tav tm="100000">
                                          <p:val>
                                            <p:strVal val="#ppt_w"/>
                                          </p:val>
                                        </p:tav>
                                      </p:tavLst>
                                    </p:anim>
                                    <p:anim calcmode="lin" valueType="num">
                                      <p:cBhvr>
                                        <p:cTn id="46"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6" name="Check mark.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withEffect">
                                  <p:stCondLst>
                                    <p:cond delay="0"/>
                                  </p:stCondLst>
                                  <p:childTnLst>
                                    <p:animClr clrSpc="rgb" dir="cw">
                                      <p:cBhvr>
                                        <p:cTn id="51" dur="250" fill="hold"/>
                                        <p:tgtEl>
                                          <p:spTgt spid="16"/>
                                        </p:tgtEl>
                                        <p:attrNameLst>
                                          <p:attrName>fillcolor</p:attrName>
                                        </p:attrNameLst>
                                      </p:cBhvr>
                                      <p:to>
                                        <a:schemeClr val="accent1"/>
                                      </p:to>
                                    </p:animClr>
                                    <p:set>
                                      <p:cBhvr>
                                        <p:cTn id="52" dur="250" fill="hold"/>
                                        <p:tgtEl>
                                          <p:spTgt spid="16"/>
                                        </p:tgtEl>
                                        <p:attrNameLst>
                                          <p:attrName>fill.type</p:attrName>
                                        </p:attrNameLst>
                                      </p:cBhvr>
                                      <p:to>
                                        <p:strVal val="solid"/>
                                      </p:to>
                                    </p:set>
                                    <p:set>
                                      <p:cBhvr>
                                        <p:cTn id="53" dur="250" fill="hold"/>
                                        <p:tgtEl>
                                          <p:spTgt spid="16"/>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5" name="click.wav"/>
                                        </p:tgtEl>
                                      </p:cMediaNode>
                                    </p:audio>
                                  </p:subTnLst>
                                </p:cTn>
                              </p:par>
                              <p:par>
                                <p:cTn id="54" presetID="1" presetClass="emph" presetSubtype="2" fill="hold" nodeType="withEffect">
                                  <p:stCondLst>
                                    <p:cond delay="500"/>
                                  </p:stCondLst>
                                  <p:childTnLst>
                                    <p:animClr clrSpc="rgb" dir="cw">
                                      <p:cBhvr>
                                        <p:cTn id="55" dur="250" fill="hold"/>
                                        <p:tgtEl>
                                          <p:spTgt spid="16"/>
                                        </p:tgtEl>
                                        <p:attrNameLst>
                                          <p:attrName>fillcolor</p:attrName>
                                        </p:attrNameLst>
                                      </p:cBhvr>
                                      <p:to>
                                        <a:schemeClr val="accent1"/>
                                      </p:to>
                                    </p:animClr>
                                    <p:set>
                                      <p:cBhvr>
                                        <p:cTn id="56" dur="250" fill="hold"/>
                                        <p:tgtEl>
                                          <p:spTgt spid="16"/>
                                        </p:tgtEl>
                                        <p:attrNameLst>
                                          <p:attrName>fill.type</p:attrName>
                                        </p:attrNameLst>
                                      </p:cBhvr>
                                      <p:to>
                                        <p:strVal val="solid"/>
                                      </p:to>
                                    </p:set>
                                    <p:set>
                                      <p:cBhvr>
                                        <p:cTn id="57" dur="250" fill="hold"/>
                                        <p:tgtEl>
                                          <p:spTgt spid="16"/>
                                        </p:tgtEl>
                                        <p:attrNameLst>
                                          <p:attrName>fill.on</p:attrName>
                                        </p:attrNameLst>
                                      </p:cBhvr>
                                      <p:to>
                                        <p:strVal val="true"/>
                                      </p:to>
                                    </p:set>
                                  </p:childTnLst>
                                </p:cTn>
                              </p:par>
                              <p:par>
                                <p:cTn id="58" presetID="23" presetClass="entr" presetSubtype="32" fill="hold" nodeType="withEffect">
                                  <p:stCondLst>
                                    <p:cond delay="5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250" fill="hold"/>
                                        <p:tgtEl>
                                          <p:spTgt spid="18"/>
                                        </p:tgtEl>
                                        <p:attrNameLst>
                                          <p:attrName>ppt_w</p:attrName>
                                        </p:attrNameLst>
                                      </p:cBhvr>
                                      <p:tavLst>
                                        <p:tav tm="0">
                                          <p:val>
                                            <p:strVal val="4*#ppt_w"/>
                                          </p:val>
                                        </p:tav>
                                        <p:tav tm="100000">
                                          <p:val>
                                            <p:strVal val="#ppt_w"/>
                                          </p:val>
                                        </p:tav>
                                      </p:tavLst>
                                    </p:anim>
                                    <p:anim calcmode="lin" valueType="num">
                                      <p:cBhvr>
                                        <p:cTn id="61"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withEffect">
                                  <p:stCondLst>
                                    <p:cond delay="0"/>
                                  </p:stCondLst>
                                  <p:childTnLst>
                                    <p:animClr clrSpc="rgb" dir="cw">
                                      <p:cBhvr>
                                        <p:cTn id="66" dur="250" fill="hold"/>
                                        <p:tgtEl>
                                          <p:spTgt spid="19"/>
                                        </p:tgtEl>
                                        <p:attrNameLst>
                                          <p:attrName>fillcolor</p:attrName>
                                        </p:attrNameLst>
                                      </p:cBhvr>
                                      <p:to>
                                        <a:schemeClr val="accent1"/>
                                      </p:to>
                                    </p:animClr>
                                    <p:set>
                                      <p:cBhvr>
                                        <p:cTn id="67" dur="250" fill="hold"/>
                                        <p:tgtEl>
                                          <p:spTgt spid="19"/>
                                        </p:tgtEl>
                                        <p:attrNameLst>
                                          <p:attrName>fill.type</p:attrName>
                                        </p:attrNameLst>
                                      </p:cBhvr>
                                      <p:to>
                                        <p:strVal val="solid"/>
                                      </p:to>
                                    </p:set>
                                    <p:set>
                                      <p:cBhvr>
                                        <p:cTn id="68" dur="25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par>
                                <p:cTn id="69" presetID="1" presetClass="emph" presetSubtype="2" fill="hold" nodeType="withEffect">
                                  <p:stCondLst>
                                    <p:cond delay="500"/>
                                  </p:stCondLst>
                                  <p:childTnLst>
                                    <p:animClr clrSpc="rgb" dir="cw">
                                      <p:cBhvr>
                                        <p:cTn id="70" dur="250" fill="hold"/>
                                        <p:tgtEl>
                                          <p:spTgt spid="19"/>
                                        </p:tgtEl>
                                        <p:attrNameLst>
                                          <p:attrName>fillcolor</p:attrName>
                                        </p:attrNameLst>
                                      </p:cBhvr>
                                      <p:to>
                                        <a:schemeClr val="accent1"/>
                                      </p:to>
                                    </p:animClr>
                                    <p:set>
                                      <p:cBhvr>
                                        <p:cTn id="71" dur="250" fill="hold"/>
                                        <p:tgtEl>
                                          <p:spTgt spid="19"/>
                                        </p:tgtEl>
                                        <p:attrNameLst>
                                          <p:attrName>fill.type</p:attrName>
                                        </p:attrNameLst>
                                      </p:cBhvr>
                                      <p:to>
                                        <p:strVal val="solid"/>
                                      </p:to>
                                    </p:set>
                                    <p:set>
                                      <p:cBhvr>
                                        <p:cTn id="72" dur="250" fill="hold"/>
                                        <p:tgtEl>
                                          <p:spTgt spid="19"/>
                                        </p:tgtEl>
                                        <p:attrNameLst>
                                          <p:attrName>fill.on</p:attrName>
                                        </p:attrNameLst>
                                      </p:cBhvr>
                                      <p:to>
                                        <p:strVal val="true"/>
                                      </p:to>
                                    </p:set>
                                  </p:childTnLst>
                                </p:cTn>
                              </p:par>
                              <p:par>
                                <p:cTn id="73" presetID="23" presetClass="entr" presetSubtype="32" fill="hold" nodeType="withEffect">
                                  <p:stCondLst>
                                    <p:cond delay="500"/>
                                  </p:stCondLst>
                                  <p:childTnLst>
                                    <p:set>
                                      <p:cBhvr>
                                        <p:cTn id="74" dur="1" fill="hold">
                                          <p:stCondLst>
                                            <p:cond delay="0"/>
                                          </p:stCondLst>
                                        </p:cTn>
                                        <p:tgtEl>
                                          <p:spTgt spid="20"/>
                                        </p:tgtEl>
                                        <p:attrNameLst>
                                          <p:attrName>style.visibility</p:attrName>
                                        </p:attrNameLst>
                                      </p:cBhvr>
                                      <p:to>
                                        <p:strVal val="visible"/>
                                      </p:to>
                                    </p:set>
                                    <p:anim calcmode="lin" valueType="num">
                                      <p:cBhvr>
                                        <p:cTn id="75" dur="250" fill="hold"/>
                                        <p:tgtEl>
                                          <p:spTgt spid="20"/>
                                        </p:tgtEl>
                                        <p:attrNameLst>
                                          <p:attrName>ppt_w</p:attrName>
                                        </p:attrNameLst>
                                      </p:cBhvr>
                                      <p:tavLst>
                                        <p:tav tm="0">
                                          <p:val>
                                            <p:strVal val="4*#ppt_w"/>
                                          </p:val>
                                        </p:tav>
                                        <p:tav tm="100000">
                                          <p:val>
                                            <p:strVal val="#ppt_w"/>
                                          </p:val>
                                        </p:tav>
                                      </p:tavLst>
                                    </p:anim>
                                    <p:anim calcmode="lin" valueType="num">
                                      <p:cBhvr>
                                        <p:cTn id="76"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688" y="507581"/>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0615"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75394"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0606"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5657" y="5257800"/>
            <a:ext cx="1331265" cy="1408775"/>
          </a:xfrm>
          <a:prstGeom prst="rect">
            <a:avLst/>
          </a:prstGeom>
        </p:spPr>
      </p:pic>
      <p:sp>
        <p:nvSpPr>
          <p:cNvPr id="12" name="Rectangle 11"/>
          <p:cNvSpPr/>
          <p:nvPr/>
        </p:nvSpPr>
        <p:spPr>
          <a:xfrm>
            <a:off x="1549317" y="304800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a:solidFill>
                  <a:schemeClr val="accent6"/>
                </a:solidFill>
                <a:latin typeface="Arial-Rounded" pitchFamily="34" charset="0"/>
                <a:ea typeface="Arial-Rounded" pitchFamily="34" charset="0"/>
                <a:cs typeface="Arial-Rounded" pitchFamily="34" charset="0"/>
              </a:rPr>
              <a:t>A</a:t>
            </a:r>
            <a:r>
              <a:rPr lang="vi-VN" sz="4400">
                <a:solidFill>
                  <a:schemeClr val="accent6"/>
                </a:solidFill>
                <a:latin typeface="Arial-Rounded" pitchFamily="34" charset="0"/>
                <a:ea typeface="Arial-Rounded" pitchFamily="34" charset="0"/>
                <a:cs typeface="Arial-Rounded" pitchFamily="34" charset="0"/>
              </a:rPr>
              <a:t>. </a:t>
            </a:r>
            <a:r>
              <a:rPr lang="en-US" sz="4400">
                <a:solidFill>
                  <a:srgbClr val="002060"/>
                </a:solidFill>
                <a:latin typeface="Arial-Rounded" pitchFamily="34" charset="0"/>
                <a:ea typeface="Arial-Rounded" pitchFamily="34" charset="0"/>
                <a:cs typeface="Arial-Rounded" pitchFamily="34" charset="0"/>
              </a:rPr>
              <a:t>Đọc sách</a:t>
            </a:r>
            <a:endParaRPr lang="vi-VN" sz="4400" dirty="0">
              <a:solidFill>
                <a:srgbClr val="002060"/>
              </a:solidFill>
              <a:latin typeface="Arial-Rounded" pitchFamily="34" charset="0"/>
              <a:ea typeface="Arial-Rounded" pitchFamily="34" charset="0"/>
              <a:cs typeface="Arial-Rounded" pitchFamily="34" charset="0"/>
            </a:endParaRPr>
          </a:p>
        </p:txBody>
      </p:sp>
      <p:sp>
        <p:nvSpPr>
          <p:cNvPr id="16" name="Rectangle 15"/>
          <p:cNvSpPr/>
          <p:nvPr/>
        </p:nvSpPr>
        <p:spPr>
          <a:xfrm>
            <a:off x="1541864"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a:solidFill>
                  <a:schemeClr val="accent6"/>
                </a:solidFill>
                <a:latin typeface="Arial-Rounded" pitchFamily="34" charset="0"/>
                <a:ea typeface="Arial-Rounded" pitchFamily="34" charset="0"/>
                <a:cs typeface="Arial-Rounded" pitchFamily="34" charset="0"/>
              </a:rPr>
              <a:t>B. </a:t>
            </a:r>
            <a:r>
              <a:rPr lang="en-US" sz="4400">
                <a:solidFill>
                  <a:srgbClr val="002060"/>
                </a:solidFill>
                <a:latin typeface="Arial-Rounded" pitchFamily="34" charset="0"/>
                <a:ea typeface="Arial-Rounded" pitchFamily="34" charset="0"/>
                <a:cs typeface="Arial-Rounded" pitchFamily="34" charset="0"/>
              </a:rPr>
              <a:t>Viết bài</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97622" y="3107939"/>
            <a:ext cx="798097" cy="782741"/>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14254" y="4306778"/>
            <a:ext cx="807556" cy="778352"/>
          </a:xfrm>
          <a:prstGeom prst="rect">
            <a:avLst/>
          </a:prstGeom>
        </p:spPr>
      </p:pic>
      <p:sp>
        <p:nvSpPr>
          <p:cNvPr id="19" name="Rectangle 18"/>
          <p:cNvSpPr/>
          <p:nvPr/>
        </p:nvSpPr>
        <p:spPr>
          <a:xfrm>
            <a:off x="1546833" y="5482179"/>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a:solidFill>
                  <a:schemeClr val="accent6"/>
                </a:solidFill>
                <a:latin typeface="Arial-Rounded" pitchFamily="34" charset="0"/>
                <a:ea typeface="Arial-Rounded" pitchFamily="34" charset="0"/>
                <a:cs typeface="Arial-Rounded" pitchFamily="34" charset="0"/>
              </a:rPr>
              <a:t>C. </a:t>
            </a:r>
            <a:r>
              <a:rPr lang="en-US" sz="4400">
                <a:solidFill>
                  <a:srgbClr val="002060"/>
                </a:solidFill>
                <a:latin typeface="Arial-Rounded" pitchFamily="34" charset="0"/>
                <a:ea typeface="Arial-Rounded" pitchFamily="34" charset="0"/>
                <a:cs typeface="Arial-Rounded" pitchFamily="34" charset="0"/>
              </a:rPr>
              <a:t>Vẽ tranh</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14254" y="5559134"/>
            <a:ext cx="807556" cy="778352"/>
          </a:xfrm>
          <a:prstGeom prst="rect">
            <a:avLst/>
          </a:prstGeom>
        </p:spPr>
      </p:pic>
      <p:sp>
        <p:nvSpPr>
          <p:cNvPr id="21" name="Rectangle 20"/>
          <p:cNvSpPr/>
          <p:nvPr/>
        </p:nvSpPr>
        <p:spPr>
          <a:xfrm>
            <a:off x="1280319" y="990560"/>
            <a:ext cx="9525000" cy="1600240"/>
          </a:xfrm>
          <a:prstGeom prst="rect">
            <a:avLst/>
          </a:prstGeom>
          <a:solidFill>
            <a:schemeClr val="accent6"/>
          </a:solidFill>
        </p:spPr>
        <p:txBody>
          <a:bodyPr wrap="square" lIns="121725" tIns="60862" rIns="121725" bIns="60862">
            <a:spAutoFit/>
          </a:bodyPr>
          <a:lstStyle/>
          <a:p>
            <a:pPr algn="ctr"/>
            <a:r>
              <a:rPr lang="en-US" sz="4800" b="1">
                <a:solidFill>
                  <a:schemeClr val="bg1"/>
                </a:solidFill>
                <a:latin typeface="Arial-Rounded" pitchFamily="34" charset="0"/>
                <a:ea typeface="Arial-Rounded" pitchFamily="34" charset="0"/>
                <a:cs typeface="Arial-Rounded" pitchFamily="34" charset="0"/>
              </a:rPr>
              <a:t>Em sẽ biết được nhiều điều thú vị trong cuộc sống nhờ:</a:t>
            </a:r>
            <a:endParaRPr lang="en-US" sz="4800" b="1"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5300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0"/>
                                        </p:tgtEl>
                                        <p:attrNameLst>
                                          <p:attrName>r</p:attrName>
                                        </p:attrNameLst>
                                      </p:cBhvr>
                                    </p:animRot>
                                    <p:animRot by="-240000">
                                      <p:cBhvr>
                                        <p:cTn id="9" dur="200" fill="hold">
                                          <p:stCondLst>
                                            <p:cond delay="200"/>
                                          </p:stCondLst>
                                        </p:cTn>
                                        <p:tgtEl>
                                          <p:spTgt spid="10"/>
                                        </p:tgtEl>
                                        <p:attrNameLst>
                                          <p:attrName>r</p:attrName>
                                        </p:attrNameLst>
                                      </p:cBhvr>
                                    </p:animRot>
                                    <p:animRot by="240000">
                                      <p:cBhvr>
                                        <p:cTn id="10" dur="200" fill="hold">
                                          <p:stCondLst>
                                            <p:cond delay="400"/>
                                          </p:stCondLst>
                                        </p:cTn>
                                        <p:tgtEl>
                                          <p:spTgt spid="10"/>
                                        </p:tgtEl>
                                        <p:attrNameLst>
                                          <p:attrName>r</p:attrName>
                                        </p:attrNameLst>
                                      </p:cBhvr>
                                    </p:animRot>
                                    <p:animRot by="-240000">
                                      <p:cBhvr>
                                        <p:cTn id="11" dur="200" fill="hold">
                                          <p:stCondLst>
                                            <p:cond delay="600"/>
                                          </p:stCondLst>
                                        </p:cTn>
                                        <p:tgtEl>
                                          <p:spTgt spid="10"/>
                                        </p:tgtEl>
                                        <p:attrNameLst>
                                          <p:attrName>r</p:attrName>
                                        </p:attrNameLst>
                                      </p:cBhvr>
                                    </p:animRot>
                                    <p:animRot by="120000">
                                      <p:cBhvr>
                                        <p:cTn id="12" dur="200" fill="hold">
                                          <p:stCondLst>
                                            <p:cond delay="800"/>
                                          </p:stCondLst>
                                        </p:cTn>
                                        <p:tgtEl>
                                          <p:spTgt spid="10"/>
                                        </p:tgtEl>
                                        <p:attrNameLst>
                                          <p:attrName>r</p:attrName>
                                        </p:attrNameLst>
                                      </p:cBhvr>
                                    </p:animRo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0.70"/>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31" repeatCount="indefinite"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12"/>
                                        </p:tgtEl>
                                        <p:attrNameLst>
                                          <p:attrName>fillcolor</p:attrName>
                                        </p:attrNameLst>
                                      </p:cBhvr>
                                      <p:to>
                                        <a:schemeClr val="bg2"/>
                                      </p:to>
                                    </p:animClr>
                                    <p:set>
                                      <p:cBhvr>
                                        <p:cTn id="37" dur="250" fill="hold"/>
                                        <p:tgtEl>
                                          <p:spTgt spid="12"/>
                                        </p:tgtEl>
                                        <p:attrNameLst>
                                          <p:attrName>fill.type</p:attrName>
                                        </p:attrNameLst>
                                      </p:cBhvr>
                                      <p:to>
                                        <p:strVal val="solid"/>
                                      </p:to>
                                    </p:set>
                                    <p:set>
                                      <p:cBhvr>
                                        <p:cTn id="38" dur="250" fill="hold"/>
                                        <p:tgtEl>
                                          <p:spTgt spid="12"/>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par>
                                <p:cTn id="39" presetID="1" presetClass="emph" presetSubtype="2" fill="hold" nodeType="withEffect">
                                  <p:stCondLst>
                                    <p:cond delay="500"/>
                                  </p:stCondLst>
                                  <p:childTnLst>
                                    <p:animClr clrSpc="rgb" dir="cw">
                                      <p:cBhvr>
                                        <p:cTn id="40" dur="250" fill="hold"/>
                                        <p:tgtEl>
                                          <p:spTgt spid="12"/>
                                        </p:tgtEl>
                                        <p:attrNameLst>
                                          <p:attrName>fillcolor</p:attrName>
                                        </p:attrNameLst>
                                      </p:cBhvr>
                                      <p:to>
                                        <a:schemeClr val="bg2"/>
                                      </p:to>
                                    </p:animClr>
                                    <p:set>
                                      <p:cBhvr>
                                        <p:cTn id="41" dur="250" fill="hold"/>
                                        <p:tgtEl>
                                          <p:spTgt spid="12"/>
                                        </p:tgtEl>
                                        <p:attrNameLst>
                                          <p:attrName>fill.type</p:attrName>
                                        </p:attrNameLst>
                                      </p:cBhvr>
                                      <p:to>
                                        <p:strVal val="solid"/>
                                      </p:to>
                                    </p:set>
                                    <p:set>
                                      <p:cBhvr>
                                        <p:cTn id="42" dur="250" fill="hold"/>
                                        <p:tgtEl>
                                          <p:spTgt spid="12"/>
                                        </p:tgtEl>
                                        <p:attrNameLst>
                                          <p:attrName>fill.on</p:attrName>
                                        </p:attrNameLst>
                                      </p:cBhvr>
                                      <p:to>
                                        <p:strVal val="true"/>
                                      </p:to>
                                    </p:set>
                                  </p:childTnLst>
                                </p:cTn>
                              </p:par>
                              <p:par>
                                <p:cTn id="43" presetID="23" presetClass="entr" presetSubtype="32" fill="hold" nodeType="with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250" fill="hold"/>
                                        <p:tgtEl>
                                          <p:spTgt spid="17"/>
                                        </p:tgtEl>
                                        <p:attrNameLst>
                                          <p:attrName>ppt_w</p:attrName>
                                        </p:attrNameLst>
                                      </p:cBhvr>
                                      <p:tavLst>
                                        <p:tav tm="0">
                                          <p:val>
                                            <p:strVal val="4*#ppt_w"/>
                                          </p:val>
                                        </p:tav>
                                        <p:tav tm="100000">
                                          <p:val>
                                            <p:strVal val="#ppt_w"/>
                                          </p:val>
                                        </p:tav>
                                      </p:tavLst>
                                    </p:anim>
                                    <p:anim calcmode="lin" valueType="num">
                                      <p:cBhvr>
                                        <p:cTn id="46"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6" name="Check mark.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withEffect">
                                  <p:stCondLst>
                                    <p:cond delay="0"/>
                                  </p:stCondLst>
                                  <p:childTnLst>
                                    <p:animClr clrSpc="rgb" dir="cw">
                                      <p:cBhvr>
                                        <p:cTn id="51" dur="250" fill="hold"/>
                                        <p:tgtEl>
                                          <p:spTgt spid="16"/>
                                        </p:tgtEl>
                                        <p:attrNameLst>
                                          <p:attrName>fillcolor</p:attrName>
                                        </p:attrNameLst>
                                      </p:cBhvr>
                                      <p:to>
                                        <a:schemeClr val="accent1"/>
                                      </p:to>
                                    </p:animClr>
                                    <p:set>
                                      <p:cBhvr>
                                        <p:cTn id="52" dur="250" fill="hold"/>
                                        <p:tgtEl>
                                          <p:spTgt spid="16"/>
                                        </p:tgtEl>
                                        <p:attrNameLst>
                                          <p:attrName>fill.type</p:attrName>
                                        </p:attrNameLst>
                                      </p:cBhvr>
                                      <p:to>
                                        <p:strVal val="solid"/>
                                      </p:to>
                                    </p:set>
                                    <p:set>
                                      <p:cBhvr>
                                        <p:cTn id="53" dur="250" fill="hold"/>
                                        <p:tgtEl>
                                          <p:spTgt spid="16"/>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5" name="click.wav"/>
                                        </p:tgtEl>
                                      </p:cMediaNode>
                                    </p:audio>
                                  </p:subTnLst>
                                </p:cTn>
                              </p:par>
                              <p:par>
                                <p:cTn id="54" presetID="1" presetClass="emph" presetSubtype="2" fill="hold" nodeType="withEffect">
                                  <p:stCondLst>
                                    <p:cond delay="500"/>
                                  </p:stCondLst>
                                  <p:childTnLst>
                                    <p:animClr clrSpc="rgb" dir="cw">
                                      <p:cBhvr>
                                        <p:cTn id="55" dur="250" fill="hold"/>
                                        <p:tgtEl>
                                          <p:spTgt spid="16"/>
                                        </p:tgtEl>
                                        <p:attrNameLst>
                                          <p:attrName>fillcolor</p:attrName>
                                        </p:attrNameLst>
                                      </p:cBhvr>
                                      <p:to>
                                        <a:schemeClr val="accent1"/>
                                      </p:to>
                                    </p:animClr>
                                    <p:set>
                                      <p:cBhvr>
                                        <p:cTn id="56" dur="250" fill="hold"/>
                                        <p:tgtEl>
                                          <p:spTgt spid="16"/>
                                        </p:tgtEl>
                                        <p:attrNameLst>
                                          <p:attrName>fill.type</p:attrName>
                                        </p:attrNameLst>
                                      </p:cBhvr>
                                      <p:to>
                                        <p:strVal val="solid"/>
                                      </p:to>
                                    </p:set>
                                    <p:set>
                                      <p:cBhvr>
                                        <p:cTn id="57" dur="250" fill="hold"/>
                                        <p:tgtEl>
                                          <p:spTgt spid="16"/>
                                        </p:tgtEl>
                                        <p:attrNameLst>
                                          <p:attrName>fill.on</p:attrName>
                                        </p:attrNameLst>
                                      </p:cBhvr>
                                      <p:to>
                                        <p:strVal val="true"/>
                                      </p:to>
                                    </p:set>
                                  </p:childTnLst>
                                </p:cTn>
                              </p:par>
                              <p:par>
                                <p:cTn id="58" presetID="23" presetClass="entr" presetSubtype="32" fill="hold" nodeType="withEffect">
                                  <p:stCondLst>
                                    <p:cond delay="5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250" fill="hold"/>
                                        <p:tgtEl>
                                          <p:spTgt spid="18"/>
                                        </p:tgtEl>
                                        <p:attrNameLst>
                                          <p:attrName>ppt_w</p:attrName>
                                        </p:attrNameLst>
                                      </p:cBhvr>
                                      <p:tavLst>
                                        <p:tav tm="0">
                                          <p:val>
                                            <p:strVal val="4*#ppt_w"/>
                                          </p:val>
                                        </p:tav>
                                        <p:tav tm="100000">
                                          <p:val>
                                            <p:strVal val="#ppt_w"/>
                                          </p:val>
                                        </p:tav>
                                      </p:tavLst>
                                    </p:anim>
                                    <p:anim calcmode="lin" valueType="num">
                                      <p:cBhvr>
                                        <p:cTn id="61"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withEffect">
                                  <p:stCondLst>
                                    <p:cond delay="0"/>
                                  </p:stCondLst>
                                  <p:childTnLst>
                                    <p:animClr clrSpc="rgb" dir="cw">
                                      <p:cBhvr>
                                        <p:cTn id="66" dur="250" fill="hold"/>
                                        <p:tgtEl>
                                          <p:spTgt spid="19"/>
                                        </p:tgtEl>
                                        <p:attrNameLst>
                                          <p:attrName>fillcolor</p:attrName>
                                        </p:attrNameLst>
                                      </p:cBhvr>
                                      <p:to>
                                        <a:schemeClr val="accent1"/>
                                      </p:to>
                                    </p:animClr>
                                    <p:set>
                                      <p:cBhvr>
                                        <p:cTn id="67" dur="250" fill="hold"/>
                                        <p:tgtEl>
                                          <p:spTgt spid="19"/>
                                        </p:tgtEl>
                                        <p:attrNameLst>
                                          <p:attrName>fill.type</p:attrName>
                                        </p:attrNameLst>
                                      </p:cBhvr>
                                      <p:to>
                                        <p:strVal val="solid"/>
                                      </p:to>
                                    </p:set>
                                    <p:set>
                                      <p:cBhvr>
                                        <p:cTn id="68" dur="25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par>
                                <p:cTn id="69" presetID="1" presetClass="emph" presetSubtype="2" fill="hold" nodeType="withEffect">
                                  <p:stCondLst>
                                    <p:cond delay="500"/>
                                  </p:stCondLst>
                                  <p:childTnLst>
                                    <p:animClr clrSpc="rgb" dir="cw">
                                      <p:cBhvr>
                                        <p:cTn id="70" dur="250" fill="hold"/>
                                        <p:tgtEl>
                                          <p:spTgt spid="19"/>
                                        </p:tgtEl>
                                        <p:attrNameLst>
                                          <p:attrName>fillcolor</p:attrName>
                                        </p:attrNameLst>
                                      </p:cBhvr>
                                      <p:to>
                                        <a:schemeClr val="accent1"/>
                                      </p:to>
                                    </p:animClr>
                                    <p:set>
                                      <p:cBhvr>
                                        <p:cTn id="71" dur="250" fill="hold"/>
                                        <p:tgtEl>
                                          <p:spTgt spid="19"/>
                                        </p:tgtEl>
                                        <p:attrNameLst>
                                          <p:attrName>fill.type</p:attrName>
                                        </p:attrNameLst>
                                      </p:cBhvr>
                                      <p:to>
                                        <p:strVal val="solid"/>
                                      </p:to>
                                    </p:set>
                                    <p:set>
                                      <p:cBhvr>
                                        <p:cTn id="72" dur="250" fill="hold"/>
                                        <p:tgtEl>
                                          <p:spTgt spid="19"/>
                                        </p:tgtEl>
                                        <p:attrNameLst>
                                          <p:attrName>fill.on</p:attrName>
                                        </p:attrNameLst>
                                      </p:cBhvr>
                                      <p:to>
                                        <p:strVal val="true"/>
                                      </p:to>
                                    </p:set>
                                  </p:childTnLst>
                                </p:cTn>
                              </p:par>
                              <p:par>
                                <p:cTn id="73" presetID="23" presetClass="entr" presetSubtype="32" fill="hold" nodeType="withEffect">
                                  <p:stCondLst>
                                    <p:cond delay="500"/>
                                  </p:stCondLst>
                                  <p:childTnLst>
                                    <p:set>
                                      <p:cBhvr>
                                        <p:cTn id="74" dur="1" fill="hold">
                                          <p:stCondLst>
                                            <p:cond delay="0"/>
                                          </p:stCondLst>
                                        </p:cTn>
                                        <p:tgtEl>
                                          <p:spTgt spid="20"/>
                                        </p:tgtEl>
                                        <p:attrNameLst>
                                          <p:attrName>style.visibility</p:attrName>
                                        </p:attrNameLst>
                                      </p:cBhvr>
                                      <p:to>
                                        <p:strVal val="visible"/>
                                      </p:to>
                                    </p:set>
                                    <p:anim calcmode="lin" valueType="num">
                                      <p:cBhvr>
                                        <p:cTn id="75" dur="250" fill="hold"/>
                                        <p:tgtEl>
                                          <p:spTgt spid="20"/>
                                        </p:tgtEl>
                                        <p:attrNameLst>
                                          <p:attrName>ppt_w</p:attrName>
                                        </p:attrNameLst>
                                      </p:cBhvr>
                                      <p:tavLst>
                                        <p:tav tm="0">
                                          <p:val>
                                            <p:strVal val="4*#ppt_w"/>
                                          </p:val>
                                        </p:tav>
                                        <p:tav tm="100000">
                                          <p:val>
                                            <p:strVal val="#ppt_w"/>
                                          </p:val>
                                        </p:tav>
                                      </p:tavLst>
                                    </p:anim>
                                    <p:anim calcmode="lin" valueType="num">
                                      <p:cBhvr>
                                        <p:cTn id="76"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688" y="507581"/>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0615"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75394"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0606"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184017" y="5354848"/>
            <a:ext cx="1246573" cy="1522906"/>
          </a:xfrm>
          <a:prstGeom prst="rect">
            <a:avLst/>
          </a:prstGeom>
        </p:spPr>
      </p:pic>
      <p:sp>
        <p:nvSpPr>
          <p:cNvPr id="22" name="Rectangle 21"/>
          <p:cNvSpPr/>
          <p:nvPr/>
        </p:nvSpPr>
        <p:spPr>
          <a:xfrm>
            <a:off x="1549317" y="5479249"/>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vi-VN" sz="4000" dirty="0">
                <a:solidFill>
                  <a:schemeClr val="accent6"/>
                </a:solidFill>
                <a:latin typeface="Arial-Rounded" pitchFamily="34" charset="0"/>
                <a:ea typeface="Arial-Rounded" pitchFamily="34" charset="0"/>
                <a:cs typeface="Arial-Rounded" pitchFamily="34" charset="0"/>
              </a:rPr>
              <a:t>C</a:t>
            </a:r>
            <a:r>
              <a:rPr lang="vi-VN" sz="4000">
                <a:solidFill>
                  <a:schemeClr val="accent6"/>
                </a:solidFill>
                <a:latin typeface="Arial-Rounded" pitchFamily="34" charset="0"/>
                <a:ea typeface="Arial-Rounded" pitchFamily="34" charset="0"/>
                <a:cs typeface="Arial-Rounded" pitchFamily="34" charset="0"/>
              </a:rPr>
              <a:t>. </a:t>
            </a:r>
            <a:r>
              <a:rPr lang="en-US" sz="4000">
                <a:solidFill>
                  <a:srgbClr val="002060"/>
                </a:solidFill>
                <a:latin typeface="Arial-Rounded" pitchFamily="34" charset="0"/>
                <a:ea typeface="Arial-Rounded" pitchFamily="34" charset="0"/>
                <a:cs typeface="Arial-Rounded" pitchFamily="34" charset="0"/>
              </a:rPr>
              <a:t>Vở có từng trang giấy trắng tinh.</a:t>
            </a:r>
            <a:endParaRPr lang="vi-VN" sz="4000" dirty="0">
              <a:solidFill>
                <a:srgbClr val="002060"/>
              </a:solidFill>
              <a:latin typeface="Arial-Rounded" pitchFamily="34" charset="0"/>
              <a:ea typeface="Arial-Rounded" pitchFamily="34" charset="0"/>
              <a:cs typeface="Arial-Rounded" pitchFamily="34" charset="0"/>
            </a:endParaRPr>
          </a:p>
        </p:txBody>
      </p:sp>
      <p:sp>
        <p:nvSpPr>
          <p:cNvPr id="23" name="Rectangle 22"/>
          <p:cNvSpPr/>
          <p:nvPr/>
        </p:nvSpPr>
        <p:spPr>
          <a:xfrm>
            <a:off x="1541864"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000">
                <a:solidFill>
                  <a:schemeClr val="accent6"/>
                </a:solidFill>
                <a:latin typeface="Arial-Rounded" pitchFamily="34" charset="0"/>
                <a:ea typeface="Arial-Rounded" pitchFamily="34" charset="0"/>
                <a:cs typeface="Arial-Rounded" pitchFamily="34" charset="0"/>
              </a:rPr>
              <a:t>B. </a:t>
            </a:r>
            <a:r>
              <a:rPr lang="en-US" sz="4000">
                <a:solidFill>
                  <a:srgbClr val="002060"/>
                </a:solidFill>
                <a:latin typeface="Arial-Rounded" pitchFamily="34" charset="0"/>
                <a:ea typeface="Arial-Rounded" pitchFamily="34" charset="0"/>
                <a:cs typeface="Arial-Rounded" pitchFamily="34" charset="0"/>
              </a:rPr>
              <a:t>Vở có ngòi nhọn hoắt.</a:t>
            </a:r>
            <a:endParaRPr lang="en-US" sz="4000" dirty="0">
              <a:solidFill>
                <a:srgbClr val="002060"/>
              </a:solidFill>
              <a:latin typeface="Arial-Rounded" pitchFamily="34" charset="0"/>
              <a:ea typeface="Arial-Rounded" pitchFamily="34" charset="0"/>
              <a:cs typeface="Arial-Rounded" pitchFamily="34" charset="0"/>
            </a:endParaRPr>
          </a:p>
        </p:txBody>
      </p:sp>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41462" y="5539188"/>
            <a:ext cx="798097" cy="782741"/>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58094" y="4306778"/>
            <a:ext cx="807556" cy="778352"/>
          </a:xfrm>
          <a:prstGeom prst="rect">
            <a:avLst/>
          </a:prstGeom>
        </p:spPr>
      </p:pic>
      <p:sp>
        <p:nvSpPr>
          <p:cNvPr id="26" name="Rectangle 25"/>
          <p:cNvSpPr/>
          <p:nvPr/>
        </p:nvSpPr>
        <p:spPr>
          <a:xfrm>
            <a:off x="1546833" y="3005679"/>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000" dirty="0">
                <a:solidFill>
                  <a:schemeClr val="accent6"/>
                </a:solidFill>
                <a:latin typeface="Arial-Rounded" pitchFamily="34" charset="0"/>
                <a:ea typeface="Arial-Rounded" pitchFamily="34" charset="0"/>
                <a:cs typeface="Arial-Rounded" pitchFamily="34" charset="0"/>
              </a:rPr>
              <a:t>A</a:t>
            </a:r>
            <a:r>
              <a:rPr lang="en-US" sz="4000">
                <a:solidFill>
                  <a:schemeClr val="accent6"/>
                </a:solidFill>
                <a:latin typeface="Arial-Rounded" pitchFamily="34" charset="0"/>
                <a:ea typeface="Arial-Rounded" pitchFamily="34" charset="0"/>
                <a:cs typeface="Arial-Rounded" pitchFamily="34" charset="0"/>
              </a:rPr>
              <a:t>. </a:t>
            </a:r>
            <a:r>
              <a:rPr lang="en-US" sz="4000">
                <a:solidFill>
                  <a:srgbClr val="002060"/>
                </a:solidFill>
                <a:latin typeface="Arial-Rounded" pitchFamily="34" charset="0"/>
                <a:ea typeface="Arial-Rounded" pitchFamily="34" charset="0"/>
                <a:cs typeface="Arial-Rounded" pitchFamily="34" charset="0"/>
              </a:rPr>
              <a:t>Vở dùng để đựng đồ dùng học tập.</a:t>
            </a:r>
            <a:endParaRPr lang="en-US" sz="4000" dirty="0">
              <a:solidFill>
                <a:srgbClr val="002060"/>
              </a:solidFill>
              <a:latin typeface="Arial-Rounded" pitchFamily="34" charset="0"/>
              <a:ea typeface="Arial-Rounded" pitchFamily="34" charset="0"/>
              <a:cs typeface="Arial-Rounded" pitchFamily="34" charset="0"/>
            </a:endParaRPr>
          </a:p>
        </p:txBody>
      </p:sp>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58094" y="3082634"/>
            <a:ext cx="807556" cy="778352"/>
          </a:xfrm>
          <a:prstGeom prst="rect">
            <a:avLst/>
          </a:prstGeom>
        </p:spPr>
      </p:pic>
      <p:sp>
        <p:nvSpPr>
          <p:cNvPr id="28" name="Rectangle 27"/>
          <p:cNvSpPr/>
          <p:nvPr/>
        </p:nvSpPr>
        <p:spPr>
          <a:xfrm>
            <a:off x="1280319" y="990560"/>
            <a:ext cx="9525000" cy="1600240"/>
          </a:xfrm>
          <a:prstGeom prst="rect">
            <a:avLst/>
          </a:prstGeom>
          <a:solidFill>
            <a:schemeClr val="accent6"/>
          </a:solidFill>
        </p:spPr>
        <p:txBody>
          <a:bodyPr wrap="square" lIns="121725" tIns="60862" rIns="121725" bIns="60862">
            <a:spAutoFit/>
          </a:bodyPr>
          <a:lstStyle/>
          <a:p>
            <a:pPr algn="ctr"/>
            <a:r>
              <a:rPr lang="en-US" sz="4800" b="1">
                <a:solidFill>
                  <a:schemeClr val="bg1"/>
                </a:solidFill>
                <a:latin typeface="Arial-Rounded" pitchFamily="34" charset="0"/>
                <a:ea typeface="Arial-Rounded" pitchFamily="34" charset="0"/>
                <a:cs typeface="Arial-Rounded" pitchFamily="34" charset="0"/>
              </a:rPr>
              <a:t>Ý nào phù hợp khi nói về </a:t>
            </a:r>
          </a:p>
          <a:p>
            <a:pPr algn="ctr"/>
            <a:r>
              <a:rPr lang="en-US" sz="4800" b="1">
                <a:solidFill>
                  <a:schemeClr val="bg1"/>
                </a:solidFill>
                <a:latin typeface="Arial-Rounded" pitchFamily="34" charset="0"/>
                <a:ea typeface="Arial-Rounded" pitchFamily="34" charset="0"/>
                <a:cs typeface="Arial-Rounded" pitchFamily="34" charset="0"/>
              </a:rPr>
              <a:t>quyển vở của em?</a:t>
            </a:r>
            <a:endParaRPr lang="en-US" sz="4800" b="1"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8719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55"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strVal val="#ppt_w*0.70"/>
                                          </p:val>
                                        </p:tav>
                                        <p:tav tm="100000">
                                          <p:val>
                                            <p:strVal val="#ppt_w"/>
                                          </p:val>
                                        </p:tav>
                                      </p:tavLst>
                                    </p:anim>
                                    <p:anim calcmode="lin" valueType="num">
                                      <p:cBhvr>
                                        <p:cTn id="16" dur="1000" fill="hold"/>
                                        <p:tgtEl>
                                          <p:spTgt spid="22"/>
                                        </p:tgtEl>
                                        <p:attrNameLst>
                                          <p:attrName>ppt_h</p:attrName>
                                        </p:attrNameLst>
                                      </p:cBhvr>
                                      <p:tavLst>
                                        <p:tav tm="0">
                                          <p:val>
                                            <p:strVal val="#ppt_h"/>
                                          </p:val>
                                        </p:tav>
                                        <p:tav tm="100000">
                                          <p:val>
                                            <p:strVal val="#ppt_h"/>
                                          </p:val>
                                        </p:tav>
                                      </p:tavLst>
                                    </p:anim>
                                    <p:animEffect transition="in" filter="fade">
                                      <p:cBhvr>
                                        <p:cTn id="17" dur="1000"/>
                                        <p:tgtEl>
                                          <p:spTgt spid="22"/>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000" fill="hold"/>
                                        <p:tgtEl>
                                          <p:spTgt spid="23"/>
                                        </p:tgtEl>
                                        <p:attrNameLst>
                                          <p:attrName>ppt_w</p:attrName>
                                        </p:attrNameLst>
                                      </p:cBhvr>
                                      <p:tavLst>
                                        <p:tav tm="0">
                                          <p:val>
                                            <p:strVal val="#ppt_w*0.70"/>
                                          </p:val>
                                        </p:tav>
                                        <p:tav tm="100000">
                                          <p:val>
                                            <p:strVal val="#ppt_w"/>
                                          </p:val>
                                        </p:tav>
                                      </p:tavLst>
                                    </p:anim>
                                    <p:anim calcmode="lin" valueType="num">
                                      <p:cBhvr>
                                        <p:cTn id="21" dur="1000" fill="hold"/>
                                        <p:tgtEl>
                                          <p:spTgt spid="23"/>
                                        </p:tgtEl>
                                        <p:attrNameLst>
                                          <p:attrName>ppt_h</p:attrName>
                                        </p:attrNameLst>
                                      </p:cBhvr>
                                      <p:tavLst>
                                        <p:tav tm="0">
                                          <p:val>
                                            <p:strVal val="#ppt_h"/>
                                          </p:val>
                                        </p:tav>
                                        <p:tav tm="100000">
                                          <p:val>
                                            <p:strVal val="#ppt_h"/>
                                          </p:val>
                                        </p:tav>
                                      </p:tavLst>
                                    </p:anim>
                                    <p:animEffect transition="in" filter="fade">
                                      <p:cBhvr>
                                        <p:cTn id="22" dur="1000"/>
                                        <p:tgtEl>
                                          <p:spTgt spid="23"/>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strVal val="#ppt_w*0.70"/>
                                          </p:val>
                                        </p:tav>
                                        <p:tav tm="100000">
                                          <p:val>
                                            <p:strVal val="#ppt_w"/>
                                          </p:val>
                                        </p:tav>
                                      </p:tavLst>
                                    </p:anim>
                                    <p:anim calcmode="lin" valueType="num">
                                      <p:cBhvr>
                                        <p:cTn id="26" dur="1000" fill="hold"/>
                                        <p:tgtEl>
                                          <p:spTgt spid="26"/>
                                        </p:tgtEl>
                                        <p:attrNameLst>
                                          <p:attrName>ppt_h</p:attrName>
                                        </p:attrNameLst>
                                      </p:cBhvr>
                                      <p:tavLst>
                                        <p:tav tm="0">
                                          <p:val>
                                            <p:strVal val="#ppt_h"/>
                                          </p:val>
                                        </p:tav>
                                        <p:tav tm="100000">
                                          <p:val>
                                            <p:strVal val="#ppt_h"/>
                                          </p:val>
                                        </p:tav>
                                      </p:tavLst>
                                    </p:anim>
                                    <p:animEffect transition="in" filter="fade">
                                      <p:cBhvr>
                                        <p:cTn id="27" dur="1000"/>
                                        <p:tgtEl>
                                          <p:spTgt spid="2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31" repeatCount="indefinite"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22"/>
                                        </p:tgtEl>
                                        <p:attrNameLst>
                                          <p:attrName>fillcolor</p:attrName>
                                        </p:attrNameLst>
                                      </p:cBhvr>
                                      <p:to>
                                        <a:schemeClr val="bg2"/>
                                      </p:to>
                                    </p:animClr>
                                    <p:set>
                                      <p:cBhvr>
                                        <p:cTn id="37" dur="250" fill="hold"/>
                                        <p:tgtEl>
                                          <p:spTgt spid="22"/>
                                        </p:tgtEl>
                                        <p:attrNameLst>
                                          <p:attrName>fill.type</p:attrName>
                                        </p:attrNameLst>
                                      </p:cBhvr>
                                      <p:to>
                                        <p:strVal val="solid"/>
                                      </p:to>
                                    </p:set>
                                    <p:set>
                                      <p:cBhvr>
                                        <p:cTn id="38" dur="250" fill="hold"/>
                                        <p:tgtEl>
                                          <p:spTgt spid="22"/>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par>
                                <p:cTn id="39" presetID="1" presetClass="emph" presetSubtype="2" fill="hold" nodeType="withEffect">
                                  <p:stCondLst>
                                    <p:cond delay="500"/>
                                  </p:stCondLst>
                                  <p:childTnLst>
                                    <p:animClr clrSpc="rgb" dir="cw">
                                      <p:cBhvr>
                                        <p:cTn id="40" dur="250" fill="hold"/>
                                        <p:tgtEl>
                                          <p:spTgt spid="22"/>
                                        </p:tgtEl>
                                        <p:attrNameLst>
                                          <p:attrName>fillcolor</p:attrName>
                                        </p:attrNameLst>
                                      </p:cBhvr>
                                      <p:to>
                                        <a:schemeClr val="bg2"/>
                                      </p:to>
                                    </p:animClr>
                                    <p:set>
                                      <p:cBhvr>
                                        <p:cTn id="41" dur="250" fill="hold"/>
                                        <p:tgtEl>
                                          <p:spTgt spid="22"/>
                                        </p:tgtEl>
                                        <p:attrNameLst>
                                          <p:attrName>fill.type</p:attrName>
                                        </p:attrNameLst>
                                      </p:cBhvr>
                                      <p:to>
                                        <p:strVal val="solid"/>
                                      </p:to>
                                    </p:set>
                                    <p:set>
                                      <p:cBhvr>
                                        <p:cTn id="42" dur="250" fill="hold"/>
                                        <p:tgtEl>
                                          <p:spTgt spid="22"/>
                                        </p:tgtEl>
                                        <p:attrNameLst>
                                          <p:attrName>fill.on</p:attrName>
                                        </p:attrNameLst>
                                      </p:cBhvr>
                                      <p:to>
                                        <p:strVal val="true"/>
                                      </p:to>
                                    </p:set>
                                  </p:childTnLst>
                                </p:cTn>
                              </p:par>
                              <p:par>
                                <p:cTn id="43" presetID="23" presetClass="entr" presetSubtype="32" fill="hold" nodeType="withEffect">
                                  <p:stCondLst>
                                    <p:cond delay="5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250" fill="hold"/>
                                        <p:tgtEl>
                                          <p:spTgt spid="24"/>
                                        </p:tgtEl>
                                        <p:attrNameLst>
                                          <p:attrName>ppt_w</p:attrName>
                                        </p:attrNameLst>
                                      </p:cBhvr>
                                      <p:tavLst>
                                        <p:tav tm="0">
                                          <p:val>
                                            <p:strVal val="4*#ppt_w"/>
                                          </p:val>
                                        </p:tav>
                                        <p:tav tm="100000">
                                          <p:val>
                                            <p:strVal val="#ppt_w"/>
                                          </p:val>
                                        </p:tav>
                                      </p:tavLst>
                                    </p:anim>
                                    <p:anim calcmode="lin" valueType="num">
                                      <p:cBhvr>
                                        <p:cTn id="46"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6" name="Check mark.wav"/>
                                        </p:tgtEl>
                                      </p:cMediaNode>
                                    </p:audio>
                                  </p:subTnLst>
                                </p:cTn>
                              </p:par>
                            </p:childTnLst>
                          </p:cTn>
                        </p:par>
                      </p:childTnLst>
                    </p:cTn>
                  </p:par>
                </p:childTnLst>
              </p:cTn>
              <p:nextCondLst>
                <p:cond evt="onClick" delay="0">
                  <p:tgtEl>
                    <p:spTgt spid="22"/>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withEffect">
                                  <p:stCondLst>
                                    <p:cond delay="0"/>
                                  </p:stCondLst>
                                  <p:childTnLst>
                                    <p:animClr clrSpc="rgb" dir="cw">
                                      <p:cBhvr>
                                        <p:cTn id="51" dur="250" fill="hold"/>
                                        <p:tgtEl>
                                          <p:spTgt spid="23"/>
                                        </p:tgtEl>
                                        <p:attrNameLst>
                                          <p:attrName>fillcolor</p:attrName>
                                        </p:attrNameLst>
                                      </p:cBhvr>
                                      <p:to>
                                        <a:schemeClr val="accent1"/>
                                      </p:to>
                                    </p:animClr>
                                    <p:set>
                                      <p:cBhvr>
                                        <p:cTn id="52" dur="250" fill="hold"/>
                                        <p:tgtEl>
                                          <p:spTgt spid="23"/>
                                        </p:tgtEl>
                                        <p:attrNameLst>
                                          <p:attrName>fill.type</p:attrName>
                                        </p:attrNameLst>
                                      </p:cBhvr>
                                      <p:to>
                                        <p:strVal val="solid"/>
                                      </p:to>
                                    </p:set>
                                    <p:set>
                                      <p:cBhvr>
                                        <p:cTn id="53" dur="250" fill="hold"/>
                                        <p:tgtEl>
                                          <p:spTgt spid="23"/>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5" name="click.wav"/>
                                        </p:tgtEl>
                                      </p:cMediaNode>
                                    </p:audio>
                                  </p:subTnLst>
                                </p:cTn>
                              </p:par>
                              <p:par>
                                <p:cTn id="54" presetID="1" presetClass="emph" presetSubtype="2" fill="hold" nodeType="withEffect">
                                  <p:stCondLst>
                                    <p:cond delay="500"/>
                                  </p:stCondLst>
                                  <p:childTnLst>
                                    <p:animClr clrSpc="rgb" dir="cw">
                                      <p:cBhvr>
                                        <p:cTn id="55" dur="250" fill="hold"/>
                                        <p:tgtEl>
                                          <p:spTgt spid="23"/>
                                        </p:tgtEl>
                                        <p:attrNameLst>
                                          <p:attrName>fillcolor</p:attrName>
                                        </p:attrNameLst>
                                      </p:cBhvr>
                                      <p:to>
                                        <a:schemeClr val="accent1"/>
                                      </p:to>
                                    </p:animClr>
                                    <p:set>
                                      <p:cBhvr>
                                        <p:cTn id="56" dur="250" fill="hold"/>
                                        <p:tgtEl>
                                          <p:spTgt spid="23"/>
                                        </p:tgtEl>
                                        <p:attrNameLst>
                                          <p:attrName>fill.type</p:attrName>
                                        </p:attrNameLst>
                                      </p:cBhvr>
                                      <p:to>
                                        <p:strVal val="solid"/>
                                      </p:to>
                                    </p:set>
                                    <p:set>
                                      <p:cBhvr>
                                        <p:cTn id="57" dur="250" fill="hold"/>
                                        <p:tgtEl>
                                          <p:spTgt spid="23"/>
                                        </p:tgtEl>
                                        <p:attrNameLst>
                                          <p:attrName>fill.on</p:attrName>
                                        </p:attrNameLst>
                                      </p:cBhvr>
                                      <p:to>
                                        <p:strVal val="true"/>
                                      </p:to>
                                    </p:set>
                                  </p:childTnLst>
                                </p:cTn>
                              </p:par>
                              <p:par>
                                <p:cTn id="58" presetID="23" presetClass="entr" presetSubtype="32" fill="hold" nodeType="withEffect">
                                  <p:stCondLst>
                                    <p:cond delay="500"/>
                                  </p:stCondLst>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ppt_w</p:attrName>
                                        </p:attrNameLst>
                                      </p:cBhvr>
                                      <p:tavLst>
                                        <p:tav tm="0">
                                          <p:val>
                                            <p:strVal val="4*#ppt_w"/>
                                          </p:val>
                                        </p:tav>
                                        <p:tav tm="100000">
                                          <p:val>
                                            <p:strVal val="#ppt_w"/>
                                          </p:val>
                                        </p:tav>
                                      </p:tavLst>
                                    </p:anim>
                                    <p:anim calcmode="lin" valueType="num">
                                      <p:cBhvr>
                                        <p:cTn id="61"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withEffect">
                                  <p:stCondLst>
                                    <p:cond delay="0"/>
                                  </p:stCondLst>
                                  <p:childTnLst>
                                    <p:animClr clrSpc="rgb" dir="cw">
                                      <p:cBhvr>
                                        <p:cTn id="66" dur="250" fill="hold"/>
                                        <p:tgtEl>
                                          <p:spTgt spid="26"/>
                                        </p:tgtEl>
                                        <p:attrNameLst>
                                          <p:attrName>fillcolor</p:attrName>
                                        </p:attrNameLst>
                                      </p:cBhvr>
                                      <p:to>
                                        <a:schemeClr val="accent1"/>
                                      </p:to>
                                    </p:animClr>
                                    <p:set>
                                      <p:cBhvr>
                                        <p:cTn id="67" dur="250" fill="hold"/>
                                        <p:tgtEl>
                                          <p:spTgt spid="26"/>
                                        </p:tgtEl>
                                        <p:attrNameLst>
                                          <p:attrName>fill.type</p:attrName>
                                        </p:attrNameLst>
                                      </p:cBhvr>
                                      <p:to>
                                        <p:strVal val="solid"/>
                                      </p:to>
                                    </p:set>
                                    <p:set>
                                      <p:cBhvr>
                                        <p:cTn id="68" dur="250" fill="hold"/>
                                        <p:tgtEl>
                                          <p:spTgt spid="26"/>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par>
                                <p:cTn id="69" presetID="1" presetClass="emph" presetSubtype="2" fill="hold" nodeType="withEffect">
                                  <p:stCondLst>
                                    <p:cond delay="500"/>
                                  </p:stCondLst>
                                  <p:childTnLst>
                                    <p:animClr clrSpc="rgb" dir="cw">
                                      <p:cBhvr>
                                        <p:cTn id="70" dur="250" fill="hold"/>
                                        <p:tgtEl>
                                          <p:spTgt spid="26"/>
                                        </p:tgtEl>
                                        <p:attrNameLst>
                                          <p:attrName>fillcolor</p:attrName>
                                        </p:attrNameLst>
                                      </p:cBhvr>
                                      <p:to>
                                        <a:schemeClr val="accent1"/>
                                      </p:to>
                                    </p:animClr>
                                    <p:set>
                                      <p:cBhvr>
                                        <p:cTn id="71" dur="250" fill="hold"/>
                                        <p:tgtEl>
                                          <p:spTgt spid="26"/>
                                        </p:tgtEl>
                                        <p:attrNameLst>
                                          <p:attrName>fill.type</p:attrName>
                                        </p:attrNameLst>
                                      </p:cBhvr>
                                      <p:to>
                                        <p:strVal val="solid"/>
                                      </p:to>
                                    </p:set>
                                    <p:set>
                                      <p:cBhvr>
                                        <p:cTn id="72" dur="250" fill="hold"/>
                                        <p:tgtEl>
                                          <p:spTgt spid="26"/>
                                        </p:tgtEl>
                                        <p:attrNameLst>
                                          <p:attrName>fill.on</p:attrName>
                                        </p:attrNameLst>
                                      </p:cBhvr>
                                      <p:to>
                                        <p:strVal val="true"/>
                                      </p:to>
                                    </p:set>
                                  </p:childTnLst>
                                </p:cTn>
                              </p:par>
                              <p:par>
                                <p:cTn id="73" presetID="23" presetClass="entr" presetSubtype="32" fill="hold" nodeType="withEffect">
                                  <p:stCondLst>
                                    <p:cond delay="500"/>
                                  </p:stCondLst>
                                  <p:childTnLst>
                                    <p:set>
                                      <p:cBhvr>
                                        <p:cTn id="74" dur="1" fill="hold">
                                          <p:stCondLst>
                                            <p:cond delay="0"/>
                                          </p:stCondLst>
                                        </p:cTn>
                                        <p:tgtEl>
                                          <p:spTgt spid="27"/>
                                        </p:tgtEl>
                                        <p:attrNameLst>
                                          <p:attrName>style.visibility</p:attrName>
                                        </p:attrNameLst>
                                      </p:cBhvr>
                                      <p:to>
                                        <p:strVal val="visible"/>
                                      </p:to>
                                    </p:set>
                                    <p:anim calcmode="lin" valueType="num">
                                      <p:cBhvr>
                                        <p:cTn id="75" dur="250" fill="hold"/>
                                        <p:tgtEl>
                                          <p:spTgt spid="27"/>
                                        </p:tgtEl>
                                        <p:attrNameLst>
                                          <p:attrName>ppt_w</p:attrName>
                                        </p:attrNameLst>
                                      </p:cBhvr>
                                      <p:tavLst>
                                        <p:tav tm="0">
                                          <p:val>
                                            <p:strVal val="4*#ppt_w"/>
                                          </p:val>
                                        </p:tav>
                                        <p:tav tm="100000">
                                          <p:val>
                                            <p:strVal val="#ppt_w"/>
                                          </p:val>
                                        </p:tav>
                                      </p:tavLst>
                                    </p:anim>
                                    <p:anim calcmode="lin" valueType="num">
                                      <p:cBhvr>
                                        <p:cTn id="76"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545</Words>
  <Application>Microsoft Office PowerPoint</Application>
  <PresentationFormat>Custom</PresentationFormat>
  <Paragraphs>100</Paragraphs>
  <Slides>19</Slides>
  <Notes>16</Notes>
  <HiddenSlides>0</HiddenSlides>
  <MMClips>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Akronism</vt:lpstr>
      <vt:lpstr>Arabia</vt:lpstr>
      <vt:lpstr>Arial</vt:lpstr>
      <vt:lpstr>Arial Rounded MT Bold</vt:lpstr>
      <vt:lpstr>Arial-Rounded</vt:lpstr>
      <vt:lpstr>Calibri</vt:lpstr>
      <vt:lpstr>HP001 4 hàng</vt:lpstr>
      <vt:lpstr>Patrick Hand SC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bạn đi đâu đấy</vt:lpstr>
      <vt:lpstr>Các bạn đi đâu đấy?</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MyPC</cp:lastModifiedBy>
  <cp:revision>38</cp:revision>
  <dcterms:created xsi:type="dcterms:W3CDTF">2021-09-20T06:18:01Z</dcterms:created>
  <dcterms:modified xsi:type="dcterms:W3CDTF">2024-11-14T16:18:44Z</dcterms:modified>
</cp:coreProperties>
</file>