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1"/>
  </p:notesMasterIdLst>
  <p:sldIdLst>
    <p:sldId id="341" r:id="rId2"/>
    <p:sldId id="349" r:id="rId3"/>
    <p:sldId id="356" r:id="rId4"/>
    <p:sldId id="335" r:id="rId5"/>
    <p:sldId id="366" r:id="rId6"/>
    <p:sldId id="367" r:id="rId7"/>
    <p:sldId id="362" r:id="rId8"/>
    <p:sldId id="365" r:id="rId9"/>
    <p:sldId id="3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B44BC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9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2DFC-0DBF-46FA-961C-0993E7F3A7C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773-F6B7-4EEA-B6AE-A59ABB33B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9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6D1223-53C8-4F6E-A0EE-C7ADC22EE3B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661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90650" y="2046513"/>
            <a:ext cx="6233832" cy="15155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70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33501" y="2203701"/>
            <a:ext cx="6830538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Ôn và khởi động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26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30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533" y="3236594"/>
            <a:ext cx="5581649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8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70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" y="85725"/>
            <a:ext cx="309562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05126"/>
            <a:ext cx="4605338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9" y="2905126"/>
            <a:ext cx="1752600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9" y="4310064"/>
            <a:ext cx="19240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7" y="4281487"/>
            <a:ext cx="1800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2" y="3895726"/>
            <a:ext cx="16383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683182"/>
              </p:ext>
            </p:extLst>
          </p:nvPr>
        </p:nvGraphicFramePr>
        <p:xfrm>
          <a:off x="2132014" y="4271963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59278"/>
              </p:ext>
            </p:extLst>
          </p:nvPr>
        </p:nvGraphicFramePr>
        <p:xfrm>
          <a:off x="4498977" y="4276724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22361"/>
              </p:ext>
            </p:extLst>
          </p:nvPr>
        </p:nvGraphicFramePr>
        <p:xfrm>
          <a:off x="7721602" y="4381501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124201" y="4281487"/>
            <a:ext cx="0" cy="6762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90750"/>
            <a:ext cx="65246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08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20015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28813"/>
            <a:ext cx="5524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193131"/>
            <a:ext cx="3686175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876550"/>
            <a:ext cx="56435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6" y="4633913"/>
            <a:ext cx="20240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33913"/>
            <a:ext cx="19431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7" y="4198143"/>
            <a:ext cx="169068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3676651" y="4647009"/>
            <a:ext cx="0" cy="711993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6027"/>
              </p:ext>
            </p:extLst>
          </p:nvPr>
        </p:nvGraphicFramePr>
        <p:xfrm>
          <a:off x="2632074" y="466010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45849"/>
              </p:ext>
            </p:extLst>
          </p:nvPr>
        </p:nvGraphicFramePr>
        <p:xfrm>
          <a:off x="5222875" y="4673202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3653"/>
              </p:ext>
            </p:extLst>
          </p:nvPr>
        </p:nvGraphicFramePr>
        <p:xfrm>
          <a:off x="7827964" y="4681538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0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43013"/>
            <a:ext cx="2181225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7"/>
            <a:ext cx="14954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0474"/>
            <a:ext cx="1495424" cy="57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2643186"/>
            <a:ext cx="13239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3795710"/>
            <a:ext cx="1323975" cy="62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2609848"/>
            <a:ext cx="1404938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3835180"/>
            <a:ext cx="1404938" cy="6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643188"/>
            <a:ext cx="135255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3824286"/>
            <a:ext cx="1352550" cy="65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" y="26540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7 + 1 = 8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1" y="3820894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1 + 7 = 8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49" y="2654079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6 + 2 = 8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9848" y="37957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2 + 6 = 8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10137" y="26159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5 + 3 = 8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910136" y="38351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3 + 5 = 8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134225" y="263503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4 + 4 = 8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134225" y="38185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8 + 0 = 8</a:t>
            </a:r>
          </a:p>
        </p:txBody>
      </p:sp>
    </p:spTree>
    <p:extLst>
      <p:ext uri="{BB962C8B-B14F-4D97-AF65-F5344CB8AC3E}">
        <p14:creationId xmlns:p14="http://schemas.microsoft.com/office/powerpoint/2010/main" val="274902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6875"/>
            <a:ext cx="1852612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2695575"/>
            <a:ext cx="74866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943350"/>
            <a:ext cx="74866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4350"/>
              </p:ext>
            </p:extLst>
          </p:nvPr>
        </p:nvGraphicFramePr>
        <p:xfrm>
          <a:off x="40608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71065"/>
              </p:ext>
            </p:extLst>
          </p:nvPr>
        </p:nvGraphicFramePr>
        <p:xfrm>
          <a:off x="52800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07909"/>
              </p:ext>
            </p:extLst>
          </p:nvPr>
        </p:nvGraphicFramePr>
        <p:xfrm>
          <a:off x="6527799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90477"/>
              </p:ext>
            </p:extLst>
          </p:nvPr>
        </p:nvGraphicFramePr>
        <p:xfrm>
          <a:off x="77946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15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3074"/>
            <a:ext cx="1852612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632629"/>
              </p:ext>
            </p:extLst>
          </p:nvPr>
        </p:nvGraphicFramePr>
        <p:xfrm>
          <a:off x="5995193" y="3467100"/>
          <a:ext cx="786607" cy="71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6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159329"/>
              </p:ext>
            </p:extLst>
          </p:nvPr>
        </p:nvGraphicFramePr>
        <p:xfrm>
          <a:off x="6042818" y="475297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46737"/>
              </p:ext>
            </p:extLst>
          </p:nvPr>
        </p:nvGraphicFramePr>
        <p:xfrm>
          <a:off x="2051843" y="481012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742237"/>
              </p:ext>
            </p:extLst>
          </p:nvPr>
        </p:nvGraphicFramePr>
        <p:xfrm>
          <a:off x="2051843" y="3381375"/>
          <a:ext cx="682625" cy="7334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9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66850" y="921544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30"/>
          <p:cNvSpPr>
            <a:spLocks noChangeArrowheads="1" noChangeShapeType="1" noTextEdit="1"/>
          </p:cNvSpPr>
          <p:nvPr/>
        </p:nvSpPr>
        <p:spPr bwMode="auto">
          <a:xfrm>
            <a:off x="1162050" y="3451370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củng cố lại bài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nhận xét tiết học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Dặn dò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68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1066</TotalTime>
  <Words>76</Words>
  <Application>Microsoft Office PowerPoint</Application>
  <PresentationFormat>On-screen Show (4:3)</PresentationFormat>
  <Paragraphs>28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Administrator</cp:lastModifiedBy>
  <cp:revision>233</cp:revision>
  <dcterms:created xsi:type="dcterms:W3CDTF">2020-08-07T01:41:03Z</dcterms:created>
  <dcterms:modified xsi:type="dcterms:W3CDTF">2024-11-15T02:07:54Z</dcterms:modified>
</cp:coreProperties>
</file>