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12" r:id="rId3"/>
    <p:sldMasterId id="2147483815" r:id="rId4"/>
    <p:sldMasterId id="2147483829" r:id="rId5"/>
  </p:sldMasterIdLst>
  <p:notesMasterIdLst>
    <p:notesMasterId r:id="rId14"/>
  </p:notesMasterIdLst>
  <p:sldIdLst>
    <p:sldId id="553" r:id="rId6"/>
    <p:sldId id="575" r:id="rId7"/>
    <p:sldId id="541" r:id="rId8"/>
    <p:sldId id="577" r:id="rId9"/>
    <p:sldId id="565" r:id="rId10"/>
    <p:sldId id="566" r:id="rId11"/>
    <p:sldId id="567" r:id="rId12"/>
    <p:sldId id="573" r:id="rId13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5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5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4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4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6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7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9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1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11/7/2024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9" y="-1407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4" r:id="rId14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59743145009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07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2852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809593"/>
            <a:ext cx="10744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Sáu ngày 31 tháng 10 năm 2024</a:t>
            </a:r>
          </a:p>
          <a:p>
            <a:pPr algn="ctr">
              <a:defRPr/>
            </a:pPr>
            <a:r>
              <a:rPr lang="en-US" sz="4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</a:t>
            </a:r>
          </a:p>
          <a:p>
            <a:pPr algn="ctr">
              <a:defRPr/>
            </a:pPr>
            <a:r>
              <a:rPr lang="en-US" sz="4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tập: </a:t>
            </a:r>
            <a:r>
              <a:rPr lang="en-US" sz="4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</a:t>
            </a: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 chỉ đặc điểm. </a:t>
            </a:r>
            <a:endParaRPr lang="en-US" sz="4000" smtClean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defRPr/>
            </a:pPr>
            <a:r>
              <a:rPr lang="en-US" sz="4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</a:t>
            </a: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đặc điểm. Dấu chấm, dấu chấm hỏi</a:t>
            </a:r>
          </a:p>
        </p:txBody>
      </p:sp>
    </p:spTree>
    <p:extLst>
      <p:ext uri="{BB962C8B-B14F-4D97-AF65-F5344CB8AC3E}">
        <p14:creationId xmlns:p14="http://schemas.microsoft.com/office/powerpoint/2010/main" val="6962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ACD675-60C5-48FC-A436-6184F82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4" y="-154748"/>
            <a:ext cx="11629293" cy="1325563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1.Chọn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endParaRPr lang="en-US" sz="36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30B05D-EC85-49AA-9EA0-169C8B33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416" y="9011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(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tắp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nhọn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F7BCB-AA3B-4ADC-A1FF-F8E7024F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31" y="2082290"/>
            <a:ext cx="8108298" cy="40152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56764F-ACD2-4115-ACF5-59D0F80BF300}"/>
              </a:ext>
            </a:extLst>
          </p:cNvPr>
          <p:cNvCxnSpPr/>
          <p:nvPr/>
        </p:nvCxnSpPr>
        <p:spPr>
          <a:xfrm>
            <a:off x="3910818" y="1491175"/>
            <a:ext cx="1392702" cy="1195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D4B687-CF19-4FB5-A689-F48EB7FF5D98}"/>
              </a:ext>
            </a:extLst>
          </p:cNvPr>
          <p:cNvCxnSpPr/>
          <p:nvPr/>
        </p:nvCxnSpPr>
        <p:spPr>
          <a:xfrm>
            <a:off x="5486400" y="1491175"/>
            <a:ext cx="1645920" cy="2293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16B53A-C003-4FAF-BA57-6216D082C1EB}"/>
              </a:ext>
            </a:extLst>
          </p:cNvPr>
          <p:cNvCxnSpPr/>
          <p:nvPr/>
        </p:nvCxnSpPr>
        <p:spPr>
          <a:xfrm>
            <a:off x="7934178" y="1491175"/>
            <a:ext cx="975140" cy="1688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72D346-562C-4D1B-8603-10997A5579E4}"/>
              </a:ext>
            </a:extLst>
          </p:cNvPr>
          <p:cNvCxnSpPr/>
          <p:nvPr/>
        </p:nvCxnSpPr>
        <p:spPr>
          <a:xfrm flipH="1">
            <a:off x="10293623" y="1491175"/>
            <a:ext cx="439154" cy="2982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799" y="184008"/>
            <a:ext cx="12155201" cy="1261831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501" y="1518409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01573" y="15184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0347" y="2306139"/>
            <a:ext cx="2850878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0347" y="3562135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00347" y="4755091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4519" y="2337671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4519" y="356215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84519" y="473934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751245" y="2794873"/>
            <a:ext cx="2333297" cy="13873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2" idx="1"/>
          </p:cNvCxnSpPr>
          <p:nvPr/>
        </p:nvCxnSpPr>
        <p:spPr>
          <a:xfrm flipV="1">
            <a:off x="3818775" y="2794871"/>
            <a:ext cx="2265744" cy="112276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762705" y="5196549"/>
            <a:ext cx="2333295" cy="1574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733649" cy="61897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66D93-FBBD-436A-81B0-31022CB99950}"/>
              </a:ext>
            </a:extLst>
          </p:cNvPr>
          <p:cNvSpPr/>
          <p:nvPr/>
        </p:nvSpPr>
        <p:spPr>
          <a:xfrm>
            <a:off x="5213994" y="2590542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1F07A-1371-455C-A20D-0844AAEFB484}"/>
              </a:ext>
            </a:extLst>
          </p:cNvPr>
          <p:cNvSpPr/>
          <p:nvPr/>
        </p:nvSpPr>
        <p:spPr>
          <a:xfrm>
            <a:off x="6449425" y="4205549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CDE4F-B578-4004-81C8-CB3C5F43F686}"/>
              </a:ext>
            </a:extLst>
          </p:cNvPr>
          <p:cNvSpPr/>
          <p:nvPr/>
        </p:nvSpPr>
        <p:spPr>
          <a:xfrm>
            <a:off x="6712878" y="5286627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129</Words>
  <Application>Microsoft Office PowerPoint</Application>
  <PresentationFormat>Widescreen</PresentationFormat>
  <Paragraphs>26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1_Office Theme</vt:lpstr>
      <vt:lpstr>6_Office Theme</vt:lpstr>
      <vt:lpstr>3_Office Theme</vt:lpstr>
      <vt:lpstr>NỀN 5</vt:lpstr>
      <vt:lpstr>10_Office Theme</vt:lpstr>
      <vt:lpstr>PowerPoint Presentation</vt:lpstr>
      <vt:lpstr>PowerPoint Presentation</vt:lpstr>
      <vt:lpstr>PowerPoint Presentation</vt:lpstr>
      <vt:lpstr>PowerPoint Presentation</vt:lpstr>
      <vt:lpstr>1.Chọn từ chỉ đặc điểm của mỗi đồ dùng học tập trong hình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51</cp:revision>
  <dcterms:created xsi:type="dcterms:W3CDTF">2021-05-25T10:05:27Z</dcterms:created>
  <dcterms:modified xsi:type="dcterms:W3CDTF">2024-11-07T08:47:13Z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