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 id="2147483726" r:id="rId2"/>
  </p:sldMasterIdLst>
  <p:notesMasterIdLst>
    <p:notesMasterId r:id="rId19"/>
  </p:notesMasterIdLst>
  <p:sldIdLst>
    <p:sldId id="4314" r:id="rId3"/>
    <p:sldId id="4312" r:id="rId4"/>
    <p:sldId id="4331" r:id="rId5"/>
    <p:sldId id="4306" r:id="rId6"/>
    <p:sldId id="4315" r:id="rId7"/>
    <p:sldId id="4317" r:id="rId8"/>
    <p:sldId id="4318" r:id="rId9"/>
    <p:sldId id="4319" r:id="rId10"/>
    <p:sldId id="4320" r:id="rId11"/>
    <p:sldId id="4329" r:id="rId12"/>
    <p:sldId id="4321" r:id="rId13"/>
    <p:sldId id="4322" r:id="rId14"/>
    <p:sldId id="4323" r:id="rId15"/>
    <p:sldId id="4325" r:id="rId16"/>
    <p:sldId id="4326" r:id="rId17"/>
    <p:sldId id="4330" r:id="rId18"/>
  </p:sldIdLst>
  <p:sldSz cx="12192000" cy="6858000"/>
  <p:notesSz cx="6858000" cy="9144000"/>
  <p:embeddedFontLst>
    <p:embeddedFont>
      <p:font typeface="MV Boli" panose="02000500030200090000" pitchFamily="2" charset="0"/>
      <p:regular r:id="rId20"/>
    </p:embeddedFont>
    <p:embeddedFont>
      <p:font typeface="Pangolin" panose="00000500000000000000"/>
      <p:regular r:id="rId21"/>
    </p:embeddedFont>
    <p:embeddedFont>
      <p:font typeface="Roboto" panose="02000000000000000000" pitchFamily="2" charset="0"/>
      <p:regular r:id="rId22"/>
      <p:bold r:id="rId23"/>
      <p:italic r:id="rId24"/>
      <p:boldItalic r:id="rId25"/>
    </p:embeddedFont>
    <p:embeddedFont>
      <p:font typeface="Roboto Black" panose="02000000000000000000" pitchFamily="2" charset="0"/>
      <p:bold r:id="rId26"/>
      <p:boldItalic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974"/>
    <a:srgbClr val="3784D9"/>
    <a:srgbClr val="569858"/>
    <a:srgbClr val="E773D1"/>
    <a:srgbClr val="CB6CE6"/>
    <a:srgbClr val="A5B2D3"/>
    <a:srgbClr val="DFCEBC"/>
    <a:srgbClr val="95624C"/>
    <a:srgbClr val="B94917"/>
    <a:srgbClr val="8DD3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75736" autoAdjust="0"/>
  </p:normalViewPr>
  <p:slideViewPr>
    <p:cSldViewPr snapToGrid="0">
      <p:cViewPr varScale="1">
        <p:scale>
          <a:sx n="58" d="100"/>
          <a:sy n="58" d="100"/>
        </p:scale>
        <p:origin x="1028" y="5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12/11/2024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728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321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860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83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621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128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sơ đồ dòng thời gian của nhóm mình và các sự kiện lịch sử được giới thiệu. Sau đó, đố bạn mỗi sự kiện đó diễn ra vào thế kỉ nào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363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272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 </a:t>
            </a:r>
            <a:r>
              <a:rPr lang="vi-VN" baseline="0"/>
              <a:t>Một bạn rút một thẻ rồi đọc năm ghi trên thẻ, mời một bạn bất kì nêu năm đó thuộc thế kỉ nào? Nếu bạn trả lời đúng thì được rút thẻ và tiếp tục đố các bạn khác</a:t>
            </a: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5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pcho HS đối</a:t>
            </a:r>
            <a:r>
              <a:rPr lang="en-US" baseline="0"/>
              <a:t> chiếu từng năm tương ứng từng thế kỉ xem đúng chưa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882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11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yêu cầu HS thảo luận và chia sẻ ý tưởng làm sản phẩm bám sát các tiêu chí.</a:t>
            </a:r>
          </a:p>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ý tưởng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có thể gợi mở cho HS cách làm sử dụng hình vẽ, dán tranh ảnh</a:t>
            </a:r>
            <a:endParaRPr lang="en-US"/>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877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739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311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089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hiện theo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hướng dẫn nếu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khó</a:t>
            </a:r>
            <a:r>
              <a:rPr lang="en-US" baseline="0">
                <a:latin typeface="Times New Roman" panose="02020603050405020304" pitchFamily="18" charset="0"/>
                <a:cs typeface="Times New Roman" panose="02020603050405020304" pitchFamily="18" charset="0"/>
              </a:rPr>
              <a:t> khăn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761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87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75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56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42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55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501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7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543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845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E11188-4EE8-4DC4-823F-D07654A3EB3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9F540C-FF15-4167-982D-D0FE25B79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0549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4.png"/><Relationship Id="rId5" Type="http://schemas.microsoft.com/office/2007/relationships/hdphoto" Target="../media/hdphoto1.wdp"/><Relationship Id="rId15" Type="http://schemas.openxmlformats.org/officeDocument/2006/relationships/image" Target="../media/image29.jpeg"/><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hord 3"/>
          <p:cNvSpPr/>
          <p:nvPr/>
        </p:nvSpPr>
        <p:spPr>
          <a:xfrm rot="19883493">
            <a:off x="10466859" y="5379328"/>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A14CBFD-2C6F-E4A0-F468-3C5C731B2275}"/>
              </a:ext>
            </a:extLst>
          </p:cNvPr>
          <p:cNvSpPr txBox="1"/>
          <p:nvPr/>
        </p:nvSpPr>
        <p:spPr>
          <a:xfrm>
            <a:off x="8727563" y="2173274"/>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BÀI 4</a:t>
            </a:r>
            <a:endParaRPr kumimoji="0" lang="en-US" sz="40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469441" y="581834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14" name="TextBox 13"/>
          <p:cNvSpPr txBox="1"/>
          <p:nvPr/>
        </p:nvSpPr>
        <p:spPr>
          <a:xfrm>
            <a:off x="5920413" y="2340571"/>
            <a:ext cx="5878652" cy="27084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HỌC STEM “THẾ</a:t>
            </a:r>
            <a:r>
              <a:rPr kumimoji="0" lang="en-US" altLang="zh-CN" sz="6000" b="1" i="0" u="none" strike="noStrike" kern="1200" cap="none" spc="0" normalizeH="0" noProof="0" dirty="0">
                <a:ln>
                  <a:noFill/>
                </a:ln>
                <a:solidFill>
                  <a:srgbClr val="002060"/>
                </a:solidFill>
                <a:effectLst/>
                <a:uLnTx/>
                <a:uFillTx/>
                <a:latin typeface="Roboto Black" panose="02000000000000000000" pitchFamily="2" charset="0"/>
                <a:ea typeface="Roboto Black" panose="02000000000000000000" pitchFamily="2" charset="0"/>
                <a:cs typeface="+mn-cs"/>
              </a:rPr>
              <a:t> KỈ”</a:t>
            </a:r>
            <a:endParaRPr kumimoji="0" lang="en-US" altLang="zh-CN" sz="60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17063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8469234"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6879174" y="1470592"/>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592499" y="3493019"/>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7727568" y="4527654"/>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8985498" y="5448834"/>
            <a:ext cx="878797" cy="878797"/>
          </a:xfrm>
          <a:prstGeom prst="ellipse">
            <a:avLst/>
          </a:prstGeom>
        </p:spPr>
      </p:pic>
      <p:sp>
        <p:nvSpPr>
          <p:cNvPr id="27" name="TextBox 26"/>
          <p:cNvSpPr txBox="1"/>
          <p:nvPr/>
        </p:nvSpPr>
        <p:spPr>
          <a:xfrm>
            <a:off x="2635252" y="3538543"/>
            <a:ext cx="3616694" cy="923330"/>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Biểu diễn được các mốc thời</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gian gắn với các sự kiện theo</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năm và thế kỉ</a:t>
            </a:r>
          </a:p>
        </p:txBody>
      </p:sp>
      <p:sp>
        <p:nvSpPr>
          <p:cNvPr id="28" name="TextBox 27"/>
          <p:cNvSpPr txBox="1"/>
          <p:nvPr/>
        </p:nvSpPr>
        <p:spPr>
          <a:xfrm>
            <a:off x="2677210" y="5565066"/>
            <a:ext cx="2936210" cy="646331"/>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Dễ sử dụng, chắc chắn và đảm</a:t>
            </a:r>
            <a:r>
              <a:rPr lang="en-US" altLang="zh-CN">
                <a:solidFill>
                  <a:srgbClr val="002060"/>
                </a:solidFill>
                <a:latin typeface="Roboto" panose="02000000000000000000" pitchFamily="2" charset="0"/>
                <a:ea typeface="Roboto" panose="02000000000000000000" pitchFamily="2" charset="0"/>
              </a:rPr>
              <a:t> </a:t>
            </a:r>
            <a:r>
              <a:rPr lang="vi-VN" altLang="zh-CN">
                <a:solidFill>
                  <a:srgbClr val="002060"/>
                </a:solidFill>
                <a:latin typeface="Roboto" panose="02000000000000000000" pitchFamily="2" charset="0"/>
                <a:ea typeface="Roboto" panose="02000000000000000000" pitchFamily="2" charset="0"/>
              </a:rPr>
              <a:t>bảo tính thẩm mĩ</a:t>
            </a: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77210" y="4741911"/>
            <a:ext cx="2672338" cy="369332"/>
          </a:xfrm>
          <a:prstGeom prst="rect">
            <a:avLst/>
          </a:prstGeom>
          <a:noFill/>
        </p:spPr>
        <p:txBody>
          <a:bodyPr wrap="square" rtlCol="0">
            <a:spAutoFit/>
          </a:bodyPr>
          <a:lstStyle/>
          <a:p>
            <a:pPr lvl="0">
              <a:defRPr/>
            </a:pPr>
            <a:r>
              <a:rPr lang="vi-VN" altLang="zh-CN">
                <a:solidFill>
                  <a:srgbClr val="002060"/>
                </a:solidFill>
                <a:latin typeface="Roboto" panose="02000000000000000000" pitchFamily="2" charset="0"/>
                <a:ea typeface="Roboto" panose="02000000000000000000" pitchFamily="2" charset="0"/>
              </a:rPr>
              <a:t>Dễ nhìn, trực quan</a:t>
            </a:r>
            <a:endParaRPr kumimoji="0" lang="vi-VN" altLang="zh-CN"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1672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318639" y="3720419"/>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425228" y="1419873"/>
            <a:ext cx="6973414"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Lựa chọn các sự kiện lịch sử liên quan đến một vùng miền, địa phương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hoặc một lĩnh vực nào đó và sắp xếp các sự kiện theo trình tự thời gian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2201721" y="1551211"/>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LÀM SƠ ĐỒ DÒNG THỜI GIAN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4" name="Picture 3">
            <a:extLst>
              <a:ext uri="{FF2B5EF4-FFF2-40B4-BE49-F238E27FC236}">
                <a16:creationId xmlns:a16="http://schemas.microsoft.com/office/drawing/2014/main" id="{7339918E-541D-9657-DD24-2D284122BBC8}"/>
              </a:ext>
            </a:extLst>
          </p:cNvPr>
          <p:cNvPicPr>
            <a:picLocks noChangeAspect="1"/>
          </p:cNvPicPr>
          <p:nvPr/>
        </p:nvPicPr>
        <p:blipFill>
          <a:blip r:embed="rId4"/>
          <a:stretch>
            <a:fillRect/>
          </a:stretch>
        </p:blipFill>
        <p:spPr>
          <a:xfrm>
            <a:off x="2281653" y="3010665"/>
            <a:ext cx="7809382" cy="3759400"/>
          </a:xfrm>
          <a:prstGeom prst="rect">
            <a:avLst/>
          </a:prstGeom>
        </p:spPr>
      </p:pic>
    </p:spTree>
    <p:extLst>
      <p:ext uri="{BB962C8B-B14F-4D97-AF65-F5344CB8AC3E}">
        <p14:creationId xmlns:p14="http://schemas.microsoft.com/office/powerpoint/2010/main" val="886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709525" y="1246918"/>
            <a:ext cx="6613662"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Vẽ sơ đồ dòng thời gian và sắp xếp các sự kiện lịch sử trên dòng thời gian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theo thứ tự phù hợp</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sp>
        <p:nvSpPr>
          <p:cNvPr id="7" name="TextBox 6"/>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LÀM SƠ ĐỒ DÒNG THỜI GIAN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4" name="Picture 3">
            <a:extLst>
              <a:ext uri="{FF2B5EF4-FFF2-40B4-BE49-F238E27FC236}">
                <a16:creationId xmlns:a16="http://schemas.microsoft.com/office/drawing/2014/main" id="{EF7A4D35-D9D4-4E6C-E8E1-EF7FD9D215BE}"/>
              </a:ext>
            </a:extLst>
          </p:cNvPr>
          <p:cNvPicPr>
            <a:picLocks noChangeAspect="1"/>
          </p:cNvPicPr>
          <p:nvPr/>
        </p:nvPicPr>
        <p:blipFill>
          <a:blip r:embed="rId4"/>
          <a:stretch>
            <a:fillRect/>
          </a:stretch>
        </p:blipFill>
        <p:spPr>
          <a:xfrm>
            <a:off x="3709525" y="2164085"/>
            <a:ext cx="6069921" cy="4540916"/>
          </a:xfrm>
          <a:prstGeom prst="rect">
            <a:avLst/>
          </a:prstGeom>
        </p:spPr>
      </p:pic>
    </p:spTree>
    <p:extLst>
      <p:ext uri="{BB962C8B-B14F-4D97-AF65-F5344CB8AC3E}">
        <p14:creationId xmlns:p14="http://schemas.microsoft.com/office/powerpoint/2010/main" val="13181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555000" y="3900023"/>
            <a:ext cx="4749210"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pt-BR" sz="2400">
                <a:solidFill>
                  <a:srgbClr val="002060"/>
                </a:solidFill>
                <a:latin typeface="Roboto" panose="02000000000000000000" pitchFamily="2" charset="0"/>
                <a:ea typeface="Roboto" panose="02000000000000000000" pitchFamily="2" charset="0"/>
              </a:rPr>
              <a:t>Hoàn thiện và trang trí sản phẩm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LÀM SƠ ĐỒ DÒNG THỜI GIAN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3" name="Picture 2">
            <a:extLst>
              <a:ext uri="{FF2B5EF4-FFF2-40B4-BE49-F238E27FC236}">
                <a16:creationId xmlns:a16="http://schemas.microsoft.com/office/drawing/2014/main" id="{A7DDAE0B-E72E-8CDF-8261-CE80B07EB4E3}"/>
              </a:ext>
            </a:extLst>
          </p:cNvPr>
          <p:cNvPicPr>
            <a:picLocks noChangeAspect="1"/>
          </p:cNvPicPr>
          <p:nvPr/>
        </p:nvPicPr>
        <p:blipFill>
          <a:blip r:embed="rId4"/>
          <a:stretch>
            <a:fillRect/>
          </a:stretch>
        </p:blipFill>
        <p:spPr>
          <a:xfrm>
            <a:off x="5304210" y="1978273"/>
            <a:ext cx="6716062" cy="4582164"/>
          </a:xfrm>
          <a:prstGeom prst="rect">
            <a:avLst/>
          </a:prstGeom>
        </p:spPr>
      </p:pic>
    </p:spTree>
    <p:extLst>
      <p:ext uri="{BB962C8B-B14F-4D97-AF65-F5344CB8AC3E}">
        <p14:creationId xmlns:p14="http://schemas.microsoft.com/office/powerpoint/2010/main" val="27382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49453" y="860234"/>
            <a:ext cx="93799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23" name="TextBox 22"/>
          <p:cNvSpPr txBox="1"/>
          <p:nvPr/>
        </p:nvSpPr>
        <p:spPr>
          <a:xfrm>
            <a:off x="6081823" y="2322989"/>
            <a:ext cx="5362299" cy="830997"/>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Biểu diễn được các mốc thời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gian gắn với các sự kiện theo</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năm và thế kỉ</a:t>
            </a:r>
          </a:p>
        </p:txBody>
      </p:sp>
      <p:sp>
        <p:nvSpPr>
          <p:cNvPr id="24" name="TextBox 23"/>
          <p:cNvSpPr txBox="1"/>
          <p:nvPr/>
        </p:nvSpPr>
        <p:spPr>
          <a:xfrm>
            <a:off x="6081823" y="4281080"/>
            <a:ext cx="4933507" cy="830997"/>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Dễ sử dụng, chắc chắn và đảm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bảo tính thẩm mĩ</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6123782" y="3526357"/>
            <a:ext cx="2672338" cy="461665"/>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Dễ nhìn, trực quan</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4" name="Picture 3">
            <a:extLst>
              <a:ext uri="{FF2B5EF4-FFF2-40B4-BE49-F238E27FC236}">
                <a16:creationId xmlns:a16="http://schemas.microsoft.com/office/drawing/2014/main" id="{9868A5C3-E8EC-3F2B-1FFC-2FBA9FBAD136}"/>
              </a:ext>
            </a:extLst>
          </p:cNvPr>
          <p:cNvPicPr>
            <a:picLocks noChangeAspect="1"/>
          </p:cNvPicPr>
          <p:nvPr/>
        </p:nvPicPr>
        <p:blipFill>
          <a:blip r:embed="rId4"/>
          <a:stretch>
            <a:fillRect/>
          </a:stretch>
        </p:blipFill>
        <p:spPr>
          <a:xfrm>
            <a:off x="747878" y="2322989"/>
            <a:ext cx="4369543" cy="2981206"/>
          </a:xfrm>
          <a:prstGeom prst="rect">
            <a:avLst/>
          </a:prstGeom>
        </p:spPr>
      </p:pic>
    </p:spTree>
    <p:extLst>
      <p:ext uri="{BB962C8B-B14F-4D97-AF65-F5344CB8AC3E}">
        <p14:creationId xmlns:p14="http://schemas.microsoft.com/office/powerpoint/2010/main" val="348635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100665" y="146185"/>
            <a:ext cx="9807800"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GIỚI THIỆU VÀ SỬ DỤNG SƠ ĐỒ DÒNG THỜI GIAN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21" name="TextBox 20">
            <a:extLst>
              <a:ext uri="{FF2B5EF4-FFF2-40B4-BE49-F238E27FC236}">
                <a16:creationId xmlns:a16="http://schemas.microsoft.com/office/drawing/2014/main" id="{F47EDC76-93E4-69B2-B3EB-FFBB9F9285CB}"/>
              </a:ext>
            </a:extLst>
          </p:cNvPr>
          <p:cNvSpPr txBox="1"/>
          <p:nvPr/>
        </p:nvSpPr>
        <p:spPr>
          <a:xfrm>
            <a:off x="788832" y="3063841"/>
            <a:ext cx="3283354"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Thi kể chuyện lịch sử </a:t>
            </a:r>
          </a:p>
        </p:txBody>
      </p:sp>
      <p:pic>
        <p:nvPicPr>
          <p:cNvPr id="3" name="Picture 2"/>
          <p:cNvPicPr>
            <a:picLocks noChangeAspect="1"/>
          </p:cNvPicPr>
          <p:nvPr/>
        </p:nvPicPr>
        <p:blipFill>
          <a:blip r:embed="rId4"/>
          <a:stretch>
            <a:fillRect/>
          </a:stretch>
        </p:blipFill>
        <p:spPr>
          <a:xfrm>
            <a:off x="8659295" y="747169"/>
            <a:ext cx="2333625" cy="59817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5"/>
          <a:stretch>
            <a:fillRect/>
          </a:stretch>
        </p:blipFill>
        <p:spPr>
          <a:xfrm>
            <a:off x="4933153" y="778457"/>
            <a:ext cx="2161905" cy="59504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6304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6768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151203" y="103175"/>
            <a:ext cx="6772838"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 TRÒ CHƠI "ĐỐ BẠN: THẾ KỈ NÀO?"</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6" name="TextBox 115"/>
          <p:cNvSpPr txBox="1"/>
          <p:nvPr/>
        </p:nvSpPr>
        <p:spPr>
          <a:xfrm>
            <a:off x="515125" y="4919008"/>
            <a:ext cx="487775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131"/>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1667"/>
            <a:ext cx="6234275" cy="32115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TextBox 7"/>
          <p:cNvSpPr txBox="1"/>
          <p:nvPr/>
        </p:nvSpPr>
        <p:spPr>
          <a:xfrm>
            <a:off x="660861" y="2812267"/>
            <a:ext cx="1284559" cy="707886"/>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rPr>
              <a:t>Thế kỉ </a:t>
            </a: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I</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grpSp>
        <p:nvGrpSpPr>
          <p:cNvPr id="67" name="Group 66"/>
          <p:cNvGrpSpPr/>
          <p:nvPr/>
        </p:nvGrpSpPr>
        <p:grpSpPr>
          <a:xfrm>
            <a:off x="504549" y="852825"/>
            <a:ext cx="1769907" cy="1929038"/>
            <a:chOff x="4317891" y="1397484"/>
            <a:chExt cx="1769907" cy="1929038"/>
          </a:xfrm>
        </p:grpSpPr>
        <p:sp>
          <p:nvSpPr>
            <p:cNvPr id="44" name="Freeform 43"/>
            <p:cNvSpPr/>
            <p:nvPr/>
          </p:nvSpPr>
          <p:spPr>
            <a:xfrm>
              <a:off x="4317891" y="1397484"/>
              <a:ext cx="1769907" cy="1929038"/>
            </a:xfrm>
            <a:custGeom>
              <a:avLst/>
              <a:gdLst>
                <a:gd name="connsiteX0" fmla="*/ 136818 w 1406216"/>
                <a:gd name="connsiteY0" fmla="*/ 0 h 1824302"/>
                <a:gd name="connsiteX1" fmla="*/ 262884 w 1406216"/>
                <a:gd name="connsiteY1" fmla="*/ 73595 h 1824302"/>
                <a:gd name="connsiteX2" fmla="*/ 267440 w 1406216"/>
                <a:gd name="connsiteY2" fmla="*/ 93471 h 1824302"/>
                <a:gd name="connsiteX3" fmla="*/ 284587 w 1406216"/>
                <a:gd name="connsiteY3" fmla="*/ 93471 h 1824302"/>
                <a:gd name="connsiteX4" fmla="*/ 289143 w 1406216"/>
                <a:gd name="connsiteY4" fmla="*/ 73595 h 1824302"/>
                <a:gd name="connsiteX5" fmla="*/ 415209 w 1406216"/>
                <a:gd name="connsiteY5" fmla="*/ 0 h 1824302"/>
                <a:gd name="connsiteX6" fmla="*/ 541275 w 1406216"/>
                <a:gd name="connsiteY6" fmla="*/ 73595 h 1824302"/>
                <a:gd name="connsiteX7" fmla="*/ 545831 w 1406216"/>
                <a:gd name="connsiteY7" fmla="*/ 93471 h 1824302"/>
                <a:gd name="connsiteX8" fmla="*/ 562978 w 1406216"/>
                <a:gd name="connsiteY8" fmla="*/ 93471 h 1824302"/>
                <a:gd name="connsiteX9" fmla="*/ 567534 w 1406216"/>
                <a:gd name="connsiteY9" fmla="*/ 73595 h 1824302"/>
                <a:gd name="connsiteX10" fmla="*/ 693600 w 1406216"/>
                <a:gd name="connsiteY10" fmla="*/ 0 h 1824302"/>
                <a:gd name="connsiteX11" fmla="*/ 819666 w 1406216"/>
                <a:gd name="connsiteY11" fmla="*/ 73595 h 1824302"/>
                <a:gd name="connsiteX12" fmla="*/ 824222 w 1406216"/>
                <a:gd name="connsiteY12" fmla="*/ 93471 h 1824302"/>
                <a:gd name="connsiteX13" fmla="*/ 841369 w 1406216"/>
                <a:gd name="connsiteY13" fmla="*/ 93471 h 1824302"/>
                <a:gd name="connsiteX14" fmla="*/ 845925 w 1406216"/>
                <a:gd name="connsiteY14" fmla="*/ 73595 h 1824302"/>
                <a:gd name="connsiteX15" fmla="*/ 971991 w 1406216"/>
                <a:gd name="connsiteY15" fmla="*/ 0 h 1824302"/>
                <a:gd name="connsiteX16" fmla="*/ 1098057 w 1406216"/>
                <a:gd name="connsiteY16" fmla="*/ 73595 h 1824302"/>
                <a:gd name="connsiteX17" fmla="*/ 1102613 w 1406216"/>
                <a:gd name="connsiteY17" fmla="*/ 93471 h 1824302"/>
                <a:gd name="connsiteX18" fmla="*/ 1119758 w 1406216"/>
                <a:gd name="connsiteY18" fmla="*/ 93471 h 1824302"/>
                <a:gd name="connsiteX19" fmla="*/ 1124314 w 1406216"/>
                <a:gd name="connsiteY19" fmla="*/ 73595 h 1824302"/>
                <a:gd name="connsiteX20" fmla="*/ 1250380 w 1406216"/>
                <a:gd name="connsiteY20" fmla="*/ 0 h 1824302"/>
                <a:gd name="connsiteX21" fmla="*/ 1387198 w 1406216"/>
                <a:gd name="connsiteY21" fmla="*/ 120498 h 1824302"/>
                <a:gd name="connsiteX22" fmla="*/ 1347125 w 1406216"/>
                <a:gd name="connsiteY22" fmla="*/ 205703 h 1824302"/>
                <a:gd name="connsiteX23" fmla="*/ 1314813 w 1406216"/>
                <a:gd name="connsiteY23" fmla="*/ 224889 h 1824302"/>
                <a:gd name="connsiteX24" fmla="*/ 1314813 w 1406216"/>
                <a:gd name="connsiteY24" fmla="*/ 248666 h 1824302"/>
                <a:gd name="connsiteX25" fmla="*/ 1322654 w 1406216"/>
                <a:gd name="connsiteY25" fmla="*/ 250060 h 1824302"/>
                <a:gd name="connsiteX26" fmla="*/ 1406216 w 1406216"/>
                <a:gd name="connsiteY26" fmla="*/ 361089 h 1824302"/>
                <a:gd name="connsiteX27" fmla="*/ 1322654 w 1406216"/>
                <a:gd name="connsiteY27" fmla="*/ 472118 h 1824302"/>
                <a:gd name="connsiteX28" fmla="*/ 1314813 w 1406216"/>
                <a:gd name="connsiteY28" fmla="*/ 473512 h 1824302"/>
                <a:gd name="connsiteX29" fmla="*/ 1314813 w 1406216"/>
                <a:gd name="connsiteY29" fmla="*/ 478215 h 1824302"/>
                <a:gd name="connsiteX30" fmla="*/ 1322654 w 1406216"/>
                <a:gd name="connsiteY30" fmla="*/ 479609 h 1824302"/>
                <a:gd name="connsiteX31" fmla="*/ 1406216 w 1406216"/>
                <a:gd name="connsiteY31" fmla="*/ 590638 h 1824302"/>
                <a:gd name="connsiteX32" fmla="*/ 1356427 w 1406216"/>
                <a:gd name="connsiteY32" fmla="*/ 683620 h 1824302"/>
                <a:gd name="connsiteX33" fmla="*/ 1336779 w 1406216"/>
                <a:gd name="connsiteY33" fmla="*/ 694119 h 1824302"/>
                <a:gd name="connsiteX34" fmla="*/ 1366143 w 1406216"/>
                <a:gd name="connsiteY34" fmla="*/ 711555 h 1824302"/>
                <a:gd name="connsiteX35" fmla="*/ 1406216 w 1406216"/>
                <a:gd name="connsiteY35" fmla="*/ 796760 h 1824302"/>
                <a:gd name="connsiteX36" fmla="*/ 1322654 w 1406216"/>
                <a:gd name="connsiteY36" fmla="*/ 907789 h 1824302"/>
                <a:gd name="connsiteX37" fmla="*/ 1314813 w 1406216"/>
                <a:gd name="connsiteY37" fmla="*/ 909183 h 1824302"/>
                <a:gd name="connsiteX38" fmla="*/ 1314813 w 1406216"/>
                <a:gd name="connsiteY38" fmla="*/ 913482 h 1824302"/>
                <a:gd name="connsiteX39" fmla="*/ 1322654 w 1406216"/>
                <a:gd name="connsiteY39" fmla="*/ 914876 h 1824302"/>
                <a:gd name="connsiteX40" fmla="*/ 1406216 w 1406216"/>
                <a:gd name="connsiteY40" fmla="*/ 1025905 h 1824302"/>
                <a:gd name="connsiteX41" fmla="*/ 1322654 w 1406216"/>
                <a:gd name="connsiteY41" fmla="*/ 1136933 h 1824302"/>
                <a:gd name="connsiteX42" fmla="*/ 1314813 w 1406216"/>
                <a:gd name="connsiteY42" fmla="*/ 1138328 h 1824302"/>
                <a:gd name="connsiteX43" fmla="*/ 1314813 w 1406216"/>
                <a:gd name="connsiteY43" fmla="*/ 1157752 h 1824302"/>
                <a:gd name="connsiteX44" fmla="*/ 1322654 w 1406216"/>
                <a:gd name="connsiteY44" fmla="*/ 1159146 h 1824302"/>
                <a:gd name="connsiteX45" fmla="*/ 1406216 w 1406216"/>
                <a:gd name="connsiteY45" fmla="*/ 1270175 h 1824302"/>
                <a:gd name="connsiteX46" fmla="*/ 1322654 w 1406216"/>
                <a:gd name="connsiteY46" fmla="*/ 1381204 h 1824302"/>
                <a:gd name="connsiteX47" fmla="*/ 1314813 w 1406216"/>
                <a:gd name="connsiteY47" fmla="*/ 1382598 h 1824302"/>
                <a:gd name="connsiteX48" fmla="*/ 1314813 w 1406216"/>
                <a:gd name="connsiteY48" fmla="*/ 1384722 h 1824302"/>
                <a:gd name="connsiteX49" fmla="*/ 1322654 w 1406216"/>
                <a:gd name="connsiteY49" fmla="*/ 1386117 h 1824302"/>
                <a:gd name="connsiteX50" fmla="*/ 1406216 w 1406216"/>
                <a:gd name="connsiteY50" fmla="*/ 1497145 h 1824302"/>
                <a:gd name="connsiteX51" fmla="*/ 1356427 w 1406216"/>
                <a:gd name="connsiteY51" fmla="*/ 1590127 h 1824302"/>
                <a:gd name="connsiteX52" fmla="*/ 1336303 w 1406216"/>
                <a:gd name="connsiteY52" fmla="*/ 1600881 h 1824302"/>
                <a:gd name="connsiteX53" fmla="*/ 1366143 w 1406216"/>
                <a:gd name="connsiteY53" fmla="*/ 1618599 h 1824302"/>
                <a:gd name="connsiteX54" fmla="*/ 1406216 w 1406216"/>
                <a:gd name="connsiteY54" fmla="*/ 1703804 h 1824302"/>
                <a:gd name="connsiteX55" fmla="*/ 1269398 w 1406216"/>
                <a:gd name="connsiteY55" fmla="*/ 1824302 h 1824302"/>
                <a:gd name="connsiteX56" fmla="*/ 1172653 w 1406216"/>
                <a:gd name="connsiteY56" fmla="*/ 1789009 h 1824302"/>
                <a:gd name="connsiteX57" fmla="*/ 1150292 w 1406216"/>
                <a:gd name="connsiteY57" fmla="*/ 1759800 h 1824302"/>
                <a:gd name="connsiteX58" fmla="*/ 1127932 w 1406216"/>
                <a:gd name="connsiteY58" fmla="*/ 1789009 h 1824302"/>
                <a:gd name="connsiteX59" fmla="*/ 1031187 w 1406216"/>
                <a:gd name="connsiteY59" fmla="*/ 1824302 h 1824302"/>
                <a:gd name="connsiteX60" fmla="*/ 934442 w 1406216"/>
                <a:gd name="connsiteY60" fmla="*/ 1789009 h 1824302"/>
                <a:gd name="connsiteX61" fmla="*/ 907027 w 1406216"/>
                <a:gd name="connsiteY61" fmla="*/ 1753197 h 1824302"/>
                <a:gd name="connsiteX62" fmla="*/ 876958 w 1406216"/>
                <a:gd name="connsiteY62" fmla="*/ 1753197 h 1824302"/>
                <a:gd name="connsiteX63" fmla="*/ 849543 w 1406216"/>
                <a:gd name="connsiteY63" fmla="*/ 1789009 h 1824302"/>
                <a:gd name="connsiteX64" fmla="*/ 752798 w 1406216"/>
                <a:gd name="connsiteY64" fmla="*/ 1824302 h 1824302"/>
                <a:gd name="connsiteX65" fmla="*/ 656053 w 1406216"/>
                <a:gd name="connsiteY65" fmla="*/ 1789009 h 1824302"/>
                <a:gd name="connsiteX66" fmla="*/ 628638 w 1406216"/>
                <a:gd name="connsiteY66" fmla="*/ 1753197 h 1824302"/>
                <a:gd name="connsiteX67" fmla="*/ 598567 w 1406216"/>
                <a:gd name="connsiteY67" fmla="*/ 1753197 h 1824302"/>
                <a:gd name="connsiteX68" fmla="*/ 571152 w 1406216"/>
                <a:gd name="connsiteY68" fmla="*/ 1789009 h 1824302"/>
                <a:gd name="connsiteX69" fmla="*/ 474407 w 1406216"/>
                <a:gd name="connsiteY69" fmla="*/ 1824302 h 1824302"/>
                <a:gd name="connsiteX70" fmla="*/ 377662 w 1406216"/>
                <a:gd name="connsiteY70" fmla="*/ 1789009 h 1824302"/>
                <a:gd name="connsiteX71" fmla="*/ 350247 w 1406216"/>
                <a:gd name="connsiteY71" fmla="*/ 1753197 h 1824302"/>
                <a:gd name="connsiteX72" fmla="*/ 320176 w 1406216"/>
                <a:gd name="connsiteY72" fmla="*/ 1753197 h 1824302"/>
                <a:gd name="connsiteX73" fmla="*/ 292761 w 1406216"/>
                <a:gd name="connsiteY73" fmla="*/ 1789009 h 1824302"/>
                <a:gd name="connsiteX74" fmla="*/ 196016 w 1406216"/>
                <a:gd name="connsiteY74" fmla="*/ 1824302 h 1824302"/>
                <a:gd name="connsiteX75" fmla="*/ 59198 w 1406216"/>
                <a:gd name="connsiteY75" fmla="*/ 1703804 h 1824302"/>
                <a:gd name="connsiteX76" fmla="*/ 99271 w 1406216"/>
                <a:gd name="connsiteY76" fmla="*/ 1618599 h 1824302"/>
                <a:gd name="connsiteX77" fmla="*/ 100912 w 1406216"/>
                <a:gd name="connsiteY77" fmla="*/ 1617625 h 1824302"/>
                <a:gd name="connsiteX78" fmla="*/ 100912 w 1406216"/>
                <a:gd name="connsiteY78" fmla="*/ 1609568 h 1824302"/>
                <a:gd name="connsiteX79" fmla="*/ 93071 w 1406216"/>
                <a:gd name="connsiteY79" fmla="*/ 1608174 h 1824302"/>
                <a:gd name="connsiteX80" fmla="*/ 9509 w 1406216"/>
                <a:gd name="connsiteY80" fmla="*/ 1497145 h 1824302"/>
                <a:gd name="connsiteX81" fmla="*/ 93071 w 1406216"/>
                <a:gd name="connsiteY81" fmla="*/ 1386117 h 1824302"/>
                <a:gd name="connsiteX82" fmla="*/ 100912 w 1406216"/>
                <a:gd name="connsiteY82" fmla="*/ 1384722 h 1824302"/>
                <a:gd name="connsiteX83" fmla="*/ 100912 w 1406216"/>
                <a:gd name="connsiteY83" fmla="*/ 1382598 h 1824302"/>
                <a:gd name="connsiteX84" fmla="*/ 93071 w 1406216"/>
                <a:gd name="connsiteY84" fmla="*/ 1381204 h 1824302"/>
                <a:gd name="connsiteX85" fmla="*/ 9509 w 1406216"/>
                <a:gd name="connsiteY85" fmla="*/ 1270175 h 1824302"/>
                <a:gd name="connsiteX86" fmla="*/ 93071 w 1406216"/>
                <a:gd name="connsiteY86" fmla="*/ 1159146 h 1824302"/>
                <a:gd name="connsiteX87" fmla="*/ 100912 w 1406216"/>
                <a:gd name="connsiteY87" fmla="*/ 1157752 h 1824302"/>
                <a:gd name="connsiteX88" fmla="*/ 100912 w 1406216"/>
                <a:gd name="connsiteY88" fmla="*/ 1138328 h 1824302"/>
                <a:gd name="connsiteX89" fmla="*/ 93071 w 1406216"/>
                <a:gd name="connsiteY89" fmla="*/ 1136933 h 1824302"/>
                <a:gd name="connsiteX90" fmla="*/ 9509 w 1406216"/>
                <a:gd name="connsiteY90" fmla="*/ 1025905 h 1824302"/>
                <a:gd name="connsiteX91" fmla="*/ 93071 w 1406216"/>
                <a:gd name="connsiteY91" fmla="*/ 914876 h 1824302"/>
                <a:gd name="connsiteX92" fmla="*/ 100912 w 1406216"/>
                <a:gd name="connsiteY92" fmla="*/ 913482 h 1824302"/>
                <a:gd name="connsiteX93" fmla="*/ 100912 w 1406216"/>
                <a:gd name="connsiteY93" fmla="*/ 909183 h 1824302"/>
                <a:gd name="connsiteX94" fmla="*/ 93071 w 1406216"/>
                <a:gd name="connsiteY94" fmla="*/ 907789 h 1824302"/>
                <a:gd name="connsiteX95" fmla="*/ 9509 w 1406216"/>
                <a:gd name="connsiteY95" fmla="*/ 796760 h 1824302"/>
                <a:gd name="connsiteX96" fmla="*/ 49582 w 1406216"/>
                <a:gd name="connsiteY96" fmla="*/ 711555 h 1824302"/>
                <a:gd name="connsiteX97" fmla="*/ 78946 w 1406216"/>
                <a:gd name="connsiteY97" fmla="*/ 694119 h 1824302"/>
                <a:gd name="connsiteX98" fmla="*/ 59298 w 1406216"/>
                <a:gd name="connsiteY98" fmla="*/ 683620 h 1824302"/>
                <a:gd name="connsiteX99" fmla="*/ 9509 w 1406216"/>
                <a:gd name="connsiteY99" fmla="*/ 590638 h 1824302"/>
                <a:gd name="connsiteX100" fmla="*/ 93071 w 1406216"/>
                <a:gd name="connsiteY100" fmla="*/ 479609 h 1824302"/>
                <a:gd name="connsiteX101" fmla="*/ 100912 w 1406216"/>
                <a:gd name="connsiteY101" fmla="*/ 478215 h 1824302"/>
                <a:gd name="connsiteX102" fmla="*/ 100912 w 1406216"/>
                <a:gd name="connsiteY102" fmla="*/ 473512 h 1824302"/>
                <a:gd name="connsiteX103" fmla="*/ 93071 w 1406216"/>
                <a:gd name="connsiteY103" fmla="*/ 472118 h 1824302"/>
                <a:gd name="connsiteX104" fmla="*/ 9509 w 1406216"/>
                <a:gd name="connsiteY104" fmla="*/ 361089 h 1824302"/>
                <a:gd name="connsiteX105" fmla="*/ 93071 w 1406216"/>
                <a:gd name="connsiteY105" fmla="*/ 250060 h 1824302"/>
                <a:gd name="connsiteX106" fmla="*/ 100912 w 1406216"/>
                <a:gd name="connsiteY106" fmla="*/ 248666 h 1824302"/>
                <a:gd name="connsiteX107" fmla="*/ 100912 w 1406216"/>
                <a:gd name="connsiteY107" fmla="*/ 234611 h 1824302"/>
                <a:gd name="connsiteX108" fmla="*/ 83562 w 1406216"/>
                <a:gd name="connsiteY108" fmla="*/ 231527 h 1824302"/>
                <a:gd name="connsiteX109" fmla="*/ 0 w 1406216"/>
                <a:gd name="connsiteY109" fmla="*/ 120498 h 1824302"/>
                <a:gd name="connsiteX110" fmla="*/ 136818 w 1406216"/>
                <a:gd name="connsiteY110" fmla="*/ 0 h 182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06216" h="1824302">
                  <a:moveTo>
                    <a:pt x="136818" y="0"/>
                  </a:moveTo>
                  <a:cubicBezTo>
                    <a:pt x="193490" y="0"/>
                    <a:pt x="242114" y="30346"/>
                    <a:pt x="262884" y="73595"/>
                  </a:cubicBezTo>
                  <a:lnTo>
                    <a:pt x="267440" y="93471"/>
                  </a:lnTo>
                  <a:lnTo>
                    <a:pt x="284587" y="93471"/>
                  </a:lnTo>
                  <a:lnTo>
                    <a:pt x="289143" y="73595"/>
                  </a:lnTo>
                  <a:cubicBezTo>
                    <a:pt x="309913" y="30346"/>
                    <a:pt x="358538" y="0"/>
                    <a:pt x="415209" y="0"/>
                  </a:cubicBezTo>
                  <a:cubicBezTo>
                    <a:pt x="471881" y="0"/>
                    <a:pt x="520505" y="30346"/>
                    <a:pt x="541275" y="73595"/>
                  </a:cubicBezTo>
                  <a:lnTo>
                    <a:pt x="545831" y="93471"/>
                  </a:lnTo>
                  <a:lnTo>
                    <a:pt x="562978" y="93471"/>
                  </a:lnTo>
                  <a:lnTo>
                    <a:pt x="567534" y="73595"/>
                  </a:lnTo>
                  <a:cubicBezTo>
                    <a:pt x="588304" y="30346"/>
                    <a:pt x="636929" y="0"/>
                    <a:pt x="693600" y="0"/>
                  </a:cubicBezTo>
                  <a:cubicBezTo>
                    <a:pt x="750272" y="0"/>
                    <a:pt x="798896" y="30346"/>
                    <a:pt x="819666" y="73595"/>
                  </a:cubicBezTo>
                  <a:lnTo>
                    <a:pt x="824222" y="93471"/>
                  </a:lnTo>
                  <a:lnTo>
                    <a:pt x="841369" y="93471"/>
                  </a:lnTo>
                  <a:lnTo>
                    <a:pt x="845925" y="73595"/>
                  </a:lnTo>
                  <a:cubicBezTo>
                    <a:pt x="866695" y="30346"/>
                    <a:pt x="915320" y="0"/>
                    <a:pt x="971991" y="0"/>
                  </a:cubicBezTo>
                  <a:cubicBezTo>
                    <a:pt x="1028663" y="0"/>
                    <a:pt x="1077287" y="30346"/>
                    <a:pt x="1098057" y="73595"/>
                  </a:cubicBezTo>
                  <a:lnTo>
                    <a:pt x="1102613" y="93471"/>
                  </a:lnTo>
                  <a:lnTo>
                    <a:pt x="1119758" y="93471"/>
                  </a:lnTo>
                  <a:lnTo>
                    <a:pt x="1124314" y="73595"/>
                  </a:lnTo>
                  <a:cubicBezTo>
                    <a:pt x="1145084" y="30346"/>
                    <a:pt x="1193709" y="0"/>
                    <a:pt x="1250380" y="0"/>
                  </a:cubicBezTo>
                  <a:cubicBezTo>
                    <a:pt x="1325942" y="0"/>
                    <a:pt x="1387198" y="53949"/>
                    <a:pt x="1387198" y="120498"/>
                  </a:cubicBezTo>
                  <a:cubicBezTo>
                    <a:pt x="1387198" y="153772"/>
                    <a:pt x="1371884" y="183897"/>
                    <a:pt x="1347125" y="205703"/>
                  </a:cubicBezTo>
                  <a:lnTo>
                    <a:pt x="1314813" y="224889"/>
                  </a:lnTo>
                  <a:lnTo>
                    <a:pt x="1314813" y="248666"/>
                  </a:lnTo>
                  <a:lnTo>
                    <a:pt x="1322654" y="250060"/>
                  </a:lnTo>
                  <a:cubicBezTo>
                    <a:pt x="1371760" y="268353"/>
                    <a:pt x="1406216" y="311177"/>
                    <a:pt x="1406216" y="361089"/>
                  </a:cubicBezTo>
                  <a:cubicBezTo>
                    <a:pt x="1406216" y="411001"/>
                    <a:pt x="1371760" y="453825"/>
                    <a:pt x="1322654" y="472118"/>
                  </a:cubicBezTo>
                  <a:lnTo>
                    <a:pt x="1314813" y="473512"/>
                  </a:lnTo>
                  <a:lnTo>
                    <a:pt x="1314813" y="478215"/>
                  </a:lnTo>
                  <a:lnTo>
                    <a:pt x="1322654" y="479609"/>
                  </a:lnTo>
                  <a:cubicBezTo>
                    <a:pt x="1371760" y="497902"/>
                    <a:pt x="1406216" y="540726"/>
                    <a:pt x="1406216" y="590638"/>
                  </a:cubicBezTo>
                  <a:cubicBezTo>
                    <a:pt x="1406216" y="628072"/>
                    <a:pt x="1386834" y="661519"/>
                    <a:pt x="1356427" y="683620"/>
                  </a:cubicBezTo>
                  <a:lnTo>
                    <a:pt x="1336779" y="694119"/>
                  </a:lnTo>
                  <a:lnTo>
                    <a:pt x="1366143" y="711555"/>
                  </a:lnTo>
                  <a:cubicBezTo>
                    <a:pt x="1390902" y="733361"/>
                    <a:pt x="1406216" y="763485"/>
                    <a:pt x="1406216" y="796760"/>
                  </a:cubicBezTo>
                  <a:cubicBezTo>
                    <a:pt x="1406216" y="846672"/>
                    <a:pt x="1371760" y="889496"/>
                    <a:pt x="1322654" y="907789"/>
                  </a:cubicBezTo>
                  <a:lnTo>
                    <a:pt x="1314813" y="909183"/>
                  </a:lnTo>
                  <a:lnTo>
                    <a:pt x="1314813" y="913482"/>
                  </a:lnTo>
                  <a:lnTo>
                    <a:pt x="1322654" y="914876"/>
                  </a:lnTo>
                  <a:cubicBezTo>
                    <a:pt x="1371760" y="933169"/>
                    <a:pt x="1406216" y="975993"/>
                    <a:pt x="1406216" y="1025905"/>
                  </a:cubicBezTo>
                  <a:cubicBezTo>
                    <a:pt x="1406216" y="1075816"/>
                    <a:pt x="1371760" y="1118641"/>
                    <a:pt x="1322654" y="1136933"/>
                  </a:cubicBezTo>
                  <a:lnTo>
                    <a:pt x="1314813" y="1138328"/>
                  </a:lnTo>
                  <a:lnTo>
                    <a:pt x="1314813" y="1157752"/>
                  </a:lnTo>
                  <a:lnTo>
                    <a:pt x="1322654" y="1159146"/>
                  </a:lnTo>
                  <a:cubicBezTo>
                    <a:pt x="1371760" y="1177439"/>
                    <a:pt x="1406216" y="1220263"/>
                    <a:pt x="1406216" y="1270175"/>
                  </a:cubicBezTo>
                  <a:cubicBezTo>
                    <a:pt x="1406216" y="1320087"/>
                    <a:pt x="1371760" y="1362911"/>
                    <a:pt x="1322654" y="1381204"/>
                  </a:cubicBezTo>
                  <a:lnTo>
                    <a:pt x="1314813" y="1382598"/>
                  </a:lnTo>
                  <a:lnTo>
                    <a:pt x="1314813" y="1384722"/>
                  </a:lnTo>
                  <a:lnTo>
                    <a:pt x="1322654" y="1386117"/>
                  </a:lnTo>
                  <a:cubicBezTo>
                    <a:pt x="1371760" y="1404409"/>
                    <a:pt x="1406216" y="1447233"/>
                    <a:pt x="1406216" y="1497145"/>
                  </a:cubicBezTo>
                  <a:cubicBezTo>
                    <a:pt x="1406216" y="1534579"/>
                    <a:pt x="1386834" y="1568026"/>
                    <a:pt x="1356427" y="1590127"/>
                  </a:cubicBezTo>
                  <a:lnTo>
                    <a:pt x="1336303" y="1600881"/>
                  </a:lnTo>
                  <a:lnTo>
                    <a:pt x="1366143" y="1618599"/>
                  </a:lnTo>
                  <a:cubicBezTo>
                    <a:pt x="1390902" y="1640405"/>
                    <a:pt x="1406216" y="1670530"/>
                    <a:pt x="1406216" y="1703804"/>
                  </a:cubicBezTo>
                  <a:cubicBezTo>
                    <a:pt x="1406216" y="1770353"/>
                    <a:pt x="1344960" y="1824302"/>
                    <a:pt x="1269398" y="1824302"/>
                  </a:cubicBezTo>
                  <a:cubicBezTo>
                    <a:pt x="1231617" y="1824302"/>
                    <a:pt x="1197412" y="1810815"/>
                    <a:pt x="1172653" y="1789009"/>
                  </a:cubicBezTo>
                  <a:lnTo>
                    <a:pt x="1150292" y="1759800"/>
                  </a:lnTo>
                  <a:lnTo>
                    <a:pt x="1127932" y="1789009"/>
                  </a:lnTo>
                  <a:cubicBezTo>
                    <a:pt x="1103173" y="1810815"/>
                    <a:pt x="1068968" y="1824302"/>
                    <a:pt x="1031187" y="1824302"/>
                  </a:cubicBezTo>
                  <a:cubicBezTo>
                    <a:pt x="993406" y="1824302"/>
                    <a:pt x="959201" y="1810815"/>
                    <a:pt x="934442" y="1789009"/>
                  </a:cubicBezTo>
                  <a:lnTo>
                    <a:pt x="907027" y="1753197"/>
                  </a:lnTo>
                  <a:lnTo>
                    <a:pt x="876958" y="1753197"/>
                  </a:lnTo>
                  <a:lnTo>
                    <a:pt x="849543" y="1789009"/>
                  </a:lnTo>
                  <a:cubicBezTo>
                    <a:pt x="824783" y="1810815"/>
                    <a:pt x="790579" y="1824302"/>
                    <a:pt x="752798" y="1824302"/>
                  </a:cubicBezTo>
                  <a:cubicBezTo>
                    <a:pt x="715017" y="1824302"/>
                    <a:pt x="680813" y="1810815"/>
                    <a:pt x="656053" y="1789009"/>
                  </a:cubicBezTo>
                  <a:lnTo>
                    <a:pt x="628638" y="1753197"/>
                  </a:lnTo>
                  <a:lnTo>
                    <a:pt x="598567" y="1753197"/>
                  </a:lnTo>
                  <a:lnTo>
                    <a:pt x="571152" y="1789009"/>
                  </a:lnTo>
                  <a:cubicBezTo>
                    <a:pt x="546393" y="1810815"/>
                    <a:pt x="512188" y="1824302"/>
                    <a:pt x="474407" y="1824302"/>
                  </a:cubicBezTo>
                  <a:cubicBezTo>
                    <a:pt x="436626" y="1824302"/>
                    <a:pt x="402422" y="1810815"/>
                    <a:pt x="377662" y="1789009"/>
                  </a:cubicBezTo>
                  <a:lnTo>
                    <a:pt x="350247" y="1753197"/>
                  </a:lnTo>
                  <a:lnTo>
                    <a:pt x="320176" y="1753197"/>
                  </a:lnTo>
                  <a:lnTo>
                    <a:pt x="292761" y="1789009"/>
                  </a:lnTo>
                  <a:cubicBezTo>
                    <a:pt x="268002" y="1810815"/>
                    <a:pt x="233797" y="1824302"/>
                    <a:pt x="196016" y="1824302"/>
                  </a:cubicBezTo>
                  <a:cubicBezTo>
                    <a:pt x="120454" y="1824302"/>
                    <a:pt x="59198" y="1770353"/>
                    <a:pt x="59198" y="1703804"/>
                  </a:cubicBezTo>
                  <a:cubicBezTo>
                    <a:pt x="59198" y="1670530"/>
                    <a:pt x="74512" y="1640405"/>
                    <a:pt x="99271" y="1618599"/>
                  </a:cubicBezTo>
                  <a:lnTo>
                    <a:pt x="100912" y="1617625"/>
                  </a:lnTo>
                  <a:lnTo>
                    <a:pt x="100912" y="1609568"/>
                  </a:lnTo>
                  <a:lnTo>
                    <a:pt x="93071" y="1608174"/>
                  </a:lnTo>
                  <a:cubicBezTo>
                    <a:pt x="43966" y="1589881"/>
                    <a:pt x="9509" y="1547057"/>
                    <a:pt x="9509" y="1497145"/>
                  </a:cubicBezTo>
                  <a:cubicBezTo>
                    <a:pt x="9509" y="1447234"/>
                    <a:pt x="43966" y="1404409"/>
                    <a:pt x="93071" y="1386117"/>
                  </a:cubicBezTo>
                  <a:lnTo>
                    <a:pt x="100912" y="1384722"/>
                  </a:lnTo>
                  <a:lnTo>
                    <a:pt x="100912" y="1382598"/>
                  </a:lnTo>
                  <a:lnTo>
                    <a:pt x="93071" y="1381204"/>
                  </a:lnTo>
                  <a:cubicBezTo>
                    <a:pt x="43966" y="1362911"/>
                    <a:pt x="9509" y="1320087"/>
                    <a:pt x="9509" y="1270175"/>
                  </a:cubicBezTo>
                  <a:cubicBezTo>
                    <a:pt x="9509" y="1220263"/>
                    <a:pt x="43966" y="1177439"/>
                    <a:pt x="93071" y="1159146"/>
                  </a:cubicBezTo>
                  <a:lnTo>
                    <a:pt x="100912" y="1157752"/>
                  </a:lnTo>
                  <a:lnTo>
                    <a:pt x="100912" y="1138328"/>
                  </a:lnTo>
                  <a:lnTo>
                    <a:pt x="93071" y="1136933"/>
                  </a:lnTo>
                  <a:cubicBezTo>
                    <a:pt x="43966" y="1118641"/>
                    <a:pt x="9509" y="1075816"/>
                    <a:pt x="9509" y="1025905"/>
                  </a:cubicBezTo>
                  <a:cubicBezTo>
                    <a:pt x="9509" y="975993"/>
                    <a:pt x="43966" y="933169"/>
                    <a:pt x="93071" y="914876"/>
                  </a:cubicBezTo>
                  <a:lnTo>
                    <a:pt x="100912" y="913482"/>
                  </a:lnTo>
                  <a:lnTo>
                    <a:pt x="100912" y="909183"/>
                  </a:lnTo>
                  <a:lnTo>
                    <a:pt x="93071" y="907789"/>
                  </a:lnTo>
                  <a:cubicBezTo>
                    <a:pt x="43966" y="889496"/>
                    <a:pt x="9509" y="846672"/>
                    <a:pt x="9509" y="796760"/>
                  </a:cubicBezTo>
                  <a:cubicBezTo>
                    <a:pt x="9509" y="763485"/>
                    <a:pt x="24823" y="733361"/>
                    <a:pt x="49582" y="711555"/>
                  </a:cubicBezTo>
                  <a:lnTo>
                    <a:pt x="78946" y="694119"/>
                  </a:lnTo>
                  <a:lnTo>
                    <a:pt x="59298" y="683620"/>
                  </a:lnTo>
                  <a:cubicBezTo>
                    <a:pt x="28891" y="661519"/>
                    <a:pt x="9509" y="628072"/>
                    <a:pt x="9509" y="590638"/>
                  </a:cubicBezTo>
                  <a:cubicBezTo>
                    <a:pt x="9509" y="540726"/>
                    <a:pt x="43966" y="497902"/>
                    <a:pt x="93071" y="479609"/>
                  </a:cubicBezTo>
                  <a:lnTo>
                    <a:pt x="100912" y="478215"/>
                  </a:lnTo>
                  <a:lnTo>
                    <a:pt x="100912" y="473512"/>
                  </a:lnTo>
                  <a:lnTo>
                    <a:pt x="93071" y="472118"/>
                  </a:lnTo>
                  <a:cubicBezTo>
                    <a:pt x="43966" y="453825"/>
                    <a:pt x="9509" y="411001"/>
                    <a:pt x="9509" y="361089"/>
                  </a:cubicBezTo>
                  <a:cubicBezTo>
                    <a:pt x="9509" y="311177"/>
                    <a:pt x="43966" y="268353"/>
                    <a:pt x="93071" y="250060"/>
                  </a:cubicBezTo>
                  <a:lnTo>
                    <a:pt x="100912" y="248666"/>
                  </a:lnTo>
                  <a:lnTo>
                    <a:pt x="100912" y="234611"/>
                  </a:lnTo>
                  <a:lnTo>
                    <a:pt x="83562" y="231527"/>
                  </a:lnTo>
                  <a:cubicBezTo>
                    <a:pt x="34457" y="213234"/>
                    <a:pt x="0" y="170410"/>
                    <a:pt x="0" y="120498"/>
                  </a:cubicBezTo>
                  <a:cubicBezTo>
                    <a:pt x="0" y="53949"/>
                    <a:pt x="61256" y="0"/>
                    <a:pt x="136818" y="0"/>
                  </a:cubicBezTo>
                  <a:close/>
                </a:path>
              </a:pathLst>
            </a:custGeom>
            <a:solidFill>
              <a:srgbClr val="8D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Roboto Black" panose="02000000000000000000" pitchFamily="2" charset="0"/>
                <a:ea typeface="Roboto Black" panose="02000000000000000000" pitchFamily="2" charset="0"/>
              </a:endParaRPr>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65091" y="1953827"/>
              <a:ext cx="431207" cy="516416"/>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36550" y="1899741"/>
              <a:ext cx="428625" cy="562893"/>
            </a:xfrm>
            <a:prstGeom prst="rect">
              <a:avLst/>
            </a:prstGeom>
          </p:spPr>
        </p:pic>
      </p:grpSp>
      <p:grpSp>
        <p:nvGrpSpPr>
          <p:cNvPr id="65" name="Group 64"/>
          <p:cNvGrpSpPr/>
          <p:nvPr/>
        </p:nvGrpSpPr>
        <p:grpSpPr>
          <a:xfrm>
            <a:off x="3360950" y="852825"/>
            <a:ext cx="1769907" cy="1959442"/>
            <a:chOff x="6457845" y="1461188"/>
            <a:chExt cx="1769907" cy="1959442"/>
          </a:xfrm>
        </p:grpSpPr>
        <p:sp>
          <p:nvSpPr>
            <p:cNvPr id="45" name="Freeform 44"/>
            <p:cNvSpPr/>
            <p:nvPr/>
          </p:nvSpPr>
          <p:spPr>
            <a:xfrm>
              <a:off x="6457845" y="1461188"/>
              <a:ext cx="1769907" cy="1959442"/>
            </a:xfrm>
            <a:custGeom>
              <a:avLst/>
              <a:gdLst>
                <a:gd name="connsiteX0" fmla="*/ 136818 w 1406216"/>
                <a:gd name="connsiteY0" fmla="*/ 0 h 1824302"/>
                <a:gd name="connsiteX1" fmla="*/ 262884 w 1406216"/>
                <a:gd name="connsiteY1" fmla="*/ 73595 h 1824302"/>
                <a:gd name="connsiteX2" fmla="*/ 267440 w 1406216"/>
                <a:gd name="connsiteY2" fmla="*/ 93471 h 1824302"/>
                <a:gd name="connsiteX3" fmla="*/ 284587 w 1406216"/>
                <a:gd name="connsiteY3" fmla="*/ 93471 h 1824302"/>
                <a:gd name="connsiteX4" fmla="*/ 289143 w 1406216"/>
                <a:gd name="connsiteY4" fmla="*/ 73595 h 1824302"/>
                <a:gd name="connsiteX5" fmla="*/ 415209 w 1406216"/>
                <a:gd name="connsiteY5" fmla="*/ 0 h 1824302"/>
                <a:gd name="connsiteX6" fmla="*/ 541275 w 1406216"/>
                <a:gd name="connsiteY6" fmla="*/ 73595 h 1824302"/>
                <a:gd name="connsiteX7" fmla="*/ 545831 w 1406216"/>
                <a:gd name="connsiteY7" fmla="*/ 93471 h 1824302"/>
                <a:gd name="connsiteX8" fmla="*/ 562978 w 1406216"/>
                <a:gd name="connsiteY8" fmla="*/ 93471 h 1824302"/>
                <a:gd name="connsiteX9" fmla="*/ 567534 w 1406216"/>
                <a:gd name="connsiteY9" fmla="*/ 73595 h 1824302"/>
                <a:gd name="connsiteX10" fmla="*/ 693600 w 1406216"/>
                <a:gd name="connsiteY10" fmla="*/ 0 h 1824302"/>
                <a:gd name="connsiteX11" fmla="*/ 819666 w 1406216"/>
                <a:gd name="connsiteY11" fmla="*/ 73595 h 1824302"/>
                <a:gd name="connsiteX12" fmla="*/ 824222 w 1406216"/>
                <a:gd name="connsiteY12" fmla="*/ 93471 h 1824302"/>
                <a:gd name="connsiteX13" fmla="*/ 841369 w 1406216"/>
                <a:gd name="connsiteY13" fmla="*/ 93471 h 1824302"/>
                <a:gd name="connsiteX14" fmla="*/ 845925 w 1406216"/>
                <a:gd name="connsiteY14" fmla="*/ 73595 h 1824302"/>
                <a:gd name="connsiteX15" fmla="*/ 971991 w 1406216"/>
                <a:gd name="connsiteY15" fmla="*/ 0 h 1824302"/>
                <a:gd name="connsiteX16" fmla="*/ 1098057 w 1406216"/>
                <a:gd name="connsiteY16" fmla="*/ 73595 h 1824302"/>
                <a:gd name="connsiteX17" fmla="*/ 1102613 w 1406216"/>
                <a:gd name="connsiteY17" fmla="*/ 93471 h 1824302"/>
                <a:gd name="connsiteX18" fmla="*/ 1119758 w 1406216"/>
                <a:gd name="connsiteY18" fmla="*/ 93471 h 1824302"/>
                <a:gd name="connsiteX19" fmla="*/ 1124314 w 1406216"/>
                <a:gd name="connsiteY19" fmla="*/ 73595 h 1824302"/>
                <a:gd name="connsiteX20" fmla="*/ 1250380 w 1406216"/>
                <a:gd name="connsiteY20" fmla="*/ 0 h 1824302"/>
                <a:gd name="connsiteX21" fmla="*/ 1387198 w 1406216"/>
                <a:gd name="connsiteY21" fmla="*/ 120498 h 1824302"/>
                <a:gd name="connsiteX22" fmla="*/ 1347125 w 1406216"/>
                <a:gd name="connsiteY22" fmla="*/ 205703 h 1824302"/>
                <a:gd name="connsiteX23" fmla="*/ 1314813 w 1406216"/>
                <a:gd name="connsiteY23" fmla="*/ 224889 h 1824302"/>
                <a:gd name="connsiteX24" fmla="*/ 1314813 w 1406216"/>
                <a:gd name="connsiteY24" fmla="*/ 248666 h 1824302"/>
                <a:gd name="connsiteX25" fmla="*/ 1322654 w 1406216"/>
                <a:gd name="connsiteY25" fmla="*/ 250060 h 1824302"/>
                <a:gd name="connsiteX26" fmla="*/ 1406216 w 1406216"/>
                <a:gd name="connsiteY26" fmla="*/ 361089 h 1824302"/>
                <a:gd name="connsiteX27" fmla="*/ 1322654 w 1406216"/>
                <a:gd name="connsiteY27" fmla="*/ 472118 h 1824302"/>
                <a:gd name="connsiteX28" fmla="*/ 1314813 w 1406216"/>
                <a:gd name="connsiteY28" fmla="*/ 473512 h 1824302"/>
                <a:gd name="connsiteX29" fmla="*/ 1314813 w 1406216"/>
                <a:gd name="connsiteY29" fmla="*/ 478215 h 1824302"/>
                <a:gd name="connsiteX30" fmla="*/ 1322654 w 1406216"/>
                <a:gd name="connsiteY30" fmla="*/ 479609 h 1824302"/>
                <a:gd name="connsiteX31" fmla="*/ 1406216 w 1406216"/>
                <a:gd name="connsiteY31" fmla="*/ 590638 h 1824302"/>
                <a:gd name="connsiteX32" fmla="*/ 1356427 w 1406216"/>
                <a:gd name="connsiteY32" fmla="*/ 683620 h 1824302"/>
                <a:gd name="connsiteX33" fmla="*/ 1336779 w 1406216"/>
                <a:gd name="connsiteY33" fmla="*/ 694119 h 1824302"/>
                <a:gd name="connsiteX34" fmla="*/ 1366143 w 1406216"/>
                <a:gd name="connsiteY34" fmla="*/ 711555 h 1824302"/>
                <a:gd name="connsiteX35" fmla="*/ 1406216 w 1406216"/>
                <a:gd name="connsiteY35" fmla="*/ 796760 h 1824302"/>
                <a:gd name="connsiteX36" fmla="*/ 1322654 w 1406216"/>
                <a:gd name="connsiteY36" fmla="*/ 907789 h 1824302"/>
                <a:gd name="connsiteX37" fmla="*/ 1314813 w 1406216"/>
                <a:gd name="connsiteY37" fmla="*/ 909183 h 1824302"/>
                <a:gd name="connsiteX38" fmla="*/ 1314813 w 1406216"/>
                <a:gd name="connsiteY38" fmla="*/ 913482 h 1824302"/>
                <a:gd name="connsiteX39" fmla="*/ 1322654 w 1406216"/>
                <a:gd name="connsiteY39" fmla="*/ 914876 h 1824302"/>
                <a:gd name="connsiteX40" fmla="*/ 1406216 w 1406216"/>
                <a:gd name="connsiteY40" fmla="*/ 1025905 h 1824302"/>
                <a:gd name="connsiteX41" fmla="*/ 1322654 w 1406216"/>
                <a:gd name="connsiteY41" fmla="*/ 1136933 h 1824302"/>
                <a:gd name="connsiteX42" fmla="*/ 1314813 w 1406216"/>
                <a:gd name="connsiteY42" fmla="*/ 1138328 h 1824302"/>
                <a:gd name="connsiteX43" fmla="*/ 1314813 w 1406216"/>
                <a:gd name="connsiteY43" fmla="*/ 1157752 h 1824302"/>
                <a:gd name="connsiteX44" fmla="*/ 1322654 w 1406216"/>
                <a:gd name="connsiteY44" fmla="*/ 1159146 h 1824302"/>
                <a:gd name="connsiteX45" fmla="*/ 1406216 w 1406216"/>
                <a:gd name="connsiteY45" fmla="*/ 1270175 h 1824302"/>
                <a:gd name="connsiteX46" fmla="*/ 1322654 w 1406216"/>
                <a:gd name="connsiteY46" fmla="*/ 1381204 h 1824302"/>
                <a:gd name="connsiteX47" fmla="*/ 1314813 w 1406216"/>
                <a:gd name="connsiteY47" fmla="*/ 1382598 h 1824302"/>
                <a:gd name="connsiteX48" fmla="*/ 1314813 w 1406216"/>
                <a:gd name="connsiteY48" fmla="*/ 1384722 h 1824302"/>
                <a:gd name="connsiteX49" fmla="*/ 1322654 w 1406216"/>
                <a:gd name="connsiteY49" fmla="*/ 1386117 h 1824302"/>
                <a:gd name="connsiteX50" fmla="*/ 1406216 w 1406216"/>
                <a:gd name="connsiteY50" fmla="*/ 1497145 h 1824302"/>
                <a:gd name="connsiteX51" fmla="*/ 1356427 w 1406216"/>
                <a:gd name="connsiteY51" fmla="*/ 1590127 h 1824302"/>
                <a:gd name="connsiteX52" fmla="*/ 1336303 w 1406216"/>
                <a:gd name="connsiteY52" fmla="*/ 1600881 h 1824302"/>
                <a:gd name="connsiteX53" fmla="*/ 1366143 w 1406216"/>
                <a:gd name="connsiteY53" fmla="*/ 1618599 h 1824302"/>
                <a:gd name="connsiteX54" fmla="*/ 1406216 w 1406216"/>
                <a:gd name="connsiteY54" fmla="*/ 1703804 h 1824302"/>
                <a:gd name="connsiteX55" fmla="*/ 1269398 w 1406216"/>
                <a:gd name="connsiteY55" fmla="*/ 1824302 h 1824302"/>
                <a:gd name="connsiteX56" fmla="*/ 1172653 w 1406216"/>
                <a:gd name="connsiteY56" fmla="*/ 1789009 h 1824302"/>
                <a:gd name="connsiteX57" fmla="*/ 1150292 w 1406216"/>
                <a:gd name="connsiteY57" fmla="*/ 1759800 h 1824302"/>
                <a:gd name="connsiteX58" fmla="*/ 1127932 w 1406216"/>
                <a:gd name="connsiteY58" fmla="*/ 1789009 h 1824302"/>
                <a:gd name="connsiteX59" fmla="*/ 1031187 w 1406216"/>
                <a:gd name="connsiteY59" fmla="*/ 1824302 h 1824302"/>
                <a:gd name="connsiteX60" fmla="*/ 934442 w 1406216"/>
                <a:gd name="connsiteY60" fmla="*/ 1789009 h 1824302"/>
                <a:gd name="connsiteX61" fmla="*/ 907027 w 1406216"/>
                <a:gd name="connsiteY61" fmla="*/ 1753197 h 1824302"/>
                <a:gd name="connsiteX62" fmla="*/ 876958 w 1406216"/>
                <a:gd name="connsiteY62" fmla="*/ 1753197 h 1824302"/>
                <a:gd name="connsiteX63" fmla="*/ 849543 w 1406216"/>
                <a:gd name="connsiteY63" fmla="*/ 1789009 h 1824302"/>
                <a:gd name="connsiteX64" fmla="*/ 752798 w 1406216"/>
                <a:gd name="connsiteY64" fmla="*/ 1824302 h 1824302"/>
                <a:gd name="connsiteX65" fmla="*/ 656053 w 1406216"/>
                <a:gd name="connsiteY65" fmla="*/ 1789009 h 1824302"/>
                <a:gd name="connsiteX66" fmla="*/ 628638 w 1406216"/>
                <a:gd name="connsiteY66" fmla="*/ 1753197 h 1824302"/>
                <a:gd name="connsiteX67" fmla="*/ 598567 w 1406216"/>
                <a:gd name="connsiteY67" fmla="*/ 1753197 h 1824302"/>
                <a:gd name="connsiteX68" fmla="*/ 571152 w 1406216"/>
                <a:gd name="connsiteY68" fmla="*/ 1789009 h 1824302"/>
                <a:gd name="connsiteX69" fmla="*/ 474407 w 1406216"/>
                <a:gd name="connsiteY69" fmla="*/ 1824302 h 1824302"/>
                <a:gd name="connsiteX70" fmla="*/ 377662 w 1406216"/>
                <a:gd name="connsiteY70" fmla="*/ 1789009 h 1824302"/>
                <a:gd name="connsiteX71" fmla="*/ 350247 w 1406216"/>
                <a:gd name="connsiteY71" fmla="*/ 1753197 h 1824302"/>
                <a:gd name="connsiteX72" fmla="*/ 320176 w 1406216"/>
                <a:gd name="connsiteY72" fmla="*/ 1753197 h 1824302"/>
                <a:gd name="connsiteX73" fmla="*/ 292761 w 1406216"/>
                <a:gd name="connsiteY73" fmla="*/ 1789009 h 1824302"/>
                <a:gd name="connsiteX74" fmla="*/ 196016 w 1406216"/>
                <a:gd name="connsiteY74" fmla="*/ 1824302 h 1824302"/>
                <a:gd name="connsiteX75" fmla="*/ 59198 w 1406216"/>
                <a:gd name="connsiteY75" fmla="*/ 1703804 h 1824302"/>
                <a:gd name="connsiteX76" fmla="*/ 99271 w 1406216"/>
                <a:gd name="connsiteY76" fmla="*/ 1618599 h 1824302"/>
                <a:gd name="connsiteX77" fmla="*/ 100912 w 1406216"/>
                <a:gd name="connsiteY77" fmla="*/ 1617625 h 1824302"/>
                <a:gd name="connsiteX78" fmla="*/ 100912 w 1406216"/>
                <a:gd name="connsiteY78" fmla="*/ 1609568 h 1824302"/>
                <a:gd name="connsiteX79" fmla="*/ 93071 w 1406216"/>
                <a:gd name="connsiteY79" fmla="*/ 1608174 h 1824302"/>
                <a:gd name="connsiteX80" fmla="*/ 9509 w 1406216"/>
                <a:gd name="connsiteY80" fmla="*/ 1497145 h 1824302"/>
                <a:gd name="connsiteX81" fmla="*/ 93071 w 1406216"/>
                <a:gd name="connsiteY81" fmla="*/ 1386117 h 1824302"/>
                <a:gd name="connsiteX82" fmla="*/ 100912 w 1406216"/>
                <a:gd name="connsiteY82" fmla="*/ 1384722 h 1824302"/>
                <a:gd name="connsiteX83" fmla="*/ 100912 w 1406216"/>
                <a:gd name="connsiteY83" fmla="*/ 1382598 h 1824302"/>
                <a:gd name="connsiteX84" fmla="*/ 93071 w 1406216"/>
                <a:gd name="connsiteY84" fmla="*/ 1381204 h 1824302"/>
                <a:gd name="connsiteX85" fmla="*/ 9509 w 1406216"/>
                <a:gd name="connsiteY85" fmla="*/ 1270175 h 1824302"/>
                <a:gd name="connsiteX86" fmla="*/ 93071 w 1406216"/>
                <a:gd name="connsiteY86" fmla="*/ 1159146 h 1824302"/>
                <a:gd name="connsiteX87" fmla="*/ 100912 w 1406216"/>
                <a:gd name="connsiteY87" fmla="*/ 1157752 h 1824302"/>
                <a:gd name="connsiteX88" fmla="*/ 100912 w 1406216"/>
                <a:gd name="connsiteY88" fmla="*/ 1138328 h 1824302"/>
                <a:gd name="connsiteX89" fmla="*/ 93071 w 1406216"/>
                <a:gd name="connsiteY89" fmla="*/ 1136933 h 1824302"/>
                <a:gd name="connsiteX90" fmla="*/ 9509 w 1406216"/>
                <a:gd name="connsiteY90" fmla="*/ 1025905 h 1824302"/>
                <a:gd name="connsiteX91" fmla="*/ 93071 w 1406216"/>
                <a:gd name="connsiteY91" fmla="*/ 914876 h 1824302"/>
                <a:gd name="connsiteX92" fmla="*/ 100912 w 1406216"/>
                <a:gd name="connsiteY92" fmla="*/ 913482 h 1824302"/>
                <a:gd name="connsiteX93" fmla="*/ 100912 w 1406216"/>
                <a:gd name="connsiteY93" fmla="*/ 909183 h 1824302"/>
                <a:gd name="connsiteX94" fmla="*/ 93071 w 1406216"/>
                <a:gd name="connsiteY94" fmla="*/ 907789 h 1824302"/>
                <a:gd name="connsiteX95" fmla="*/ 9509 w 1406216"/>
                <a:gd name="connsiteY95" fmla="*/ 796760 h 1824302"/>
                <a:gd name="connsiteX96" fmla="*/ 49582 w 1406216"/>
                <a:gd name="connsiteY96" fmla="*/ 711555 h 1824302"/>
                <a:gd name="connsiteX97" fmla="*/ 78946 w 1406216"/>
                <a:gd name="connsiteY97" fmla="*/ 694119 h 1824302"/>
                <a:gd name="connsiteX98" fmla="*/ 59298 w 1406216"/>
                <a:gd name="connsiteY98" fmla="*/ 683620 h 1824302"/>
                <a:gd name="connsiteX99" fmla="*/ 9509 w 1406216"/>
                <a:gd name="connsiteY99" fmla="*/ 590638 h 1824302"/>
                <a:gd name="connsiteX100" fmla="*/ 93071 w 1406216"/>
                <a:gd name="connsiteY100" fmla="*/ 479609 h 1824302"/>
                <a:gd name="connsiteX101" fmla="*/ 100912 w 1406216"/>
                <a:gd name="connsiteY101" fmla="*/ 478215 h 1824302"/>
                <a:gd name="connsiteX102" fmla="*/ 100912 w 1406216"/>
                <a:gd name="connsiteY102" fmla="*/ 473512 h 1824302"/>
                <a:gd name="connsiteX103" fmla="*/ 93071 w 1406216"/>
                <a:gd name="connsiteY103" fmla="*/ 472118 h 1824302"/>
                <a:gd name="connsiteX104" fmla="*/ 9509 w 1406216"/>
                <a:gd name="connsiteY104" fmla="*/ 361089 h 1824302"/>
                <a:gd name="connsiteX105" fmla="*/ 93071 w 1406216"/>
                <a:gd name="connsiteY105" fmla="*/ 250060 h 1824302"/>
                <a:gd name="connsiteX106" fmla="*/ 100912 w 1406216"/>
                <a:gd name="connsiteY106" fmla="*/ 248666 h 1824302"/>
                <a:gd name="connsiteX107" fmla="*/ 100912 w 1406216"/>
                <a:gd name="connsiteY107" fmla="*/ 234611 h 1824302"/>
                <a:gd name="connsiteX108" fmla="*/ 83562 w 1406216"/>
                <a:gd name="connsiteY108" fmla="*/ 231527 h 1824302"/>
                <a:gd name="connsiteX109" fmla="*/ 0 w 1406216"/>
                <a:gd name="connsiteY109" fmla="*/ 120498 h 1824302"/>
                <a:gd name="connsiteX110" fmla="*/ 136818 w 1406216"/>
                <a:gd name="connsiteY110" fmla="*/ 0 h 182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06216" h="1824302">
                  <a:moveTo>
                    <a:pt x="136818" y="0"/>
                  </a:moveTo>
                  <a:cubicBezTo>
                    <a:pt x="193490" y="0"/>
                    <a:pt x="242114" y="30346"/>
                    <a:pt x="262884" y="73595"/>
                  </a:cubicBezTo>
                  <a:lnTo>
                    <a:pt x="267440" y="93471"/>
                  </a:lnTo>
                  <a:lnTo>
                    <a:pt x="284587" y="93471"/>
                  </a:lnTo>
                  <a:lnTo>
                    <a:pt x="289143" y="73595"/>
                  </a:lnTo>
                  <a:cubicBezTo>
                    <a:pt x="309913" y="30346"/>
                    <a:pt x="358538" y="0"/>
                    <a:pt x="415209" y="0"/>
                  </a:cubicBezTo>
                  <a:cubicBezTo>
                    <a:pt x="471881" y="0"/>
                    <a:pt x="520505" y="30346"/>
                    <a:pt x="541275" y="73595"/>
                  </a:cubicBezTo>
                  <a:lnTo>
                    <a:pt x="545831" y="93471"/>
                  </a:lnTo>
                  <a:lnTo>
                    <a:pt x="562978" y="93471"/>
                  </a:lnTo>
                  <a:lnTo>
                    <a:pt x="567534" y="73595"/>
                  </a:lnTo>
                  <a:cubicBezTo>
                    <a:pt x="588304" y="30346"/>
                    <a:pt x="636929" y="0"/>
                    <a:pt x="693600" y="0"/>
                  </a:cubicBezTo>
                  <a:cubicBezTo>
                    <a:pt x="750272" y="0"/>
                    <a:pt x="798896" y="30346"/>
                    <a:pt x="819666" y="73595"/>
                  </a:cubicBezTo>
                  <a:lnTo>
                    <a:pt x="824222" y="93471"/>
                  </a:lnTo>
                  <a:lnTo>
                    <a:pt x="841369" y="93471"/>
                  </a:lnTo>
                  <a:lnTo>
                    <a:pt x="845925" y="73595"/>
                  </a:lnTo>
                  <a:cubicBezTo>
                    <a:pt x="866695" y="30346"/>
                    <a:pt x="915320" y="0"/>
                    <a:pt x="971991" y="0"/>
                  </a:cubicBezTo>
                  <a:cubicBezTo>
                    <a:pt x="1028663" y="0"/>
                    <a:pt x="1077287" y="30346"/>
                    <a:pt x="1098057" y="73595"/>
                  </a:cubicBezTo>
                  <a:lnTo>
                    <a:pt x="1102613" y="93471"/>
                  </a:lnTo>
                  <a:lnTo>
                    <a:pt x="1119758" y="93471"/>
                  </a:lnTo>
                  <a:lnTo>
                    <a:pt x="1124314" y="73595"/>
                  </a:lnTo>
                  <a:cubicBezTo>
                    <a:pt x="1145084" y="30346"/>
                    <a:pt x="1193709" y="0"/>
                    <a:pt x="1250380" y="0"/>
                  </a:cubicBezTo>
                  <a:cubicBezTo>
                    <a:pt x="1325942" y="0"/>
                    <a:pt x="1387198" y="53949"/>
                    <a:pt x="1387198" y="120498"/>
                  </a:cubicBezTo>
                  <a:cubicBezTo>
                    <a:pt x="1387198" y="153772"/>
                    <a:pt x="1371884" y="183897"/>
                    <a:pt x="1347125" y="205703"/>
                  </a:cubicBezTo>
                  <a:lnTo>
                    <a:pt x="1314813" y="224889"/>
                  </a:lnTo>
                  <a:lnTo>
                    <a:pt x="1314813" y="248666"/>
                  </a:lnTo>
                  <a:lnTo>
                    <a:pt x="1322654" y="250060"/>
                  </a:lnTo>
                  <a:cubicBezTo>
                    <a:pt x="1371760" y="268353"/>
                    <a:pt x="1406216" y="311177"/>
                    <a:pt x="1406216" y="361089"/>
                  </a:cubicBezTo>
                  <a:cubicBezTo>
                    <a:pt x="1406216" y="411001"/>
                    <a:pt x="1371760" y="453825"/>
                    <a:pt x="1322654" y="472118"/>
                  </a:cubicBezTo>
                  <a:lnTo>
                    <a:pt x="1314813" y="473512"/>
                  </a:lnTo>
                  <a:lnTo>
                    <a:pt x="1314813" y="478215"/>
                  </a:lnTo>
                  <a:lnTo>
                    <a:pt x="1322654" y="479609"/>
                  </a:lnTo>
                  <a:cubicBezTo>
                    <a:pt x="1371760" y="497902"/>
                    <a:pt x="1406216" y="540726"/>
                    <a:pt x="1406216" y="590638"/>
                  </a:cubicBezTo>
                  <a:cubicBezTo>
                    <a:pt x="1406216" y="628072"/>
                    <a:pt x="1386834" y="661519"/>
                    <a:pt x="1356427" y="683620"/>
                  </a:cubicBezTo>
                  <a:lnTo>
                    <a:pt x="1336779" y="694119"/>
                  </a:lnTo>
                  <a:lnTo>
                    <a:pt x="1366143" y="711555"/>
                  </a:lnTo>
                  <a:cubicBezTo>
                    <a:pt x="1390902" y="733361"/>
                    <a:pt x="1406216" y="763485"/>
                    <a:pt x="1406216" y="796760"/>
                  </a:cubicBezTo>
                  <a:cubicBezTo>
                    <a:pt x="1406216" y="846672"/>
                    <a:pt x="1371760" y="889496"/>
                    <a:pt x="1322654" y="907789"/>
                  </a:cubicBezTo>
                  <a:lnTo>
                    <a:pt x="1314813" y="909183"/>
                  </a:lnTo>
                  <a:lnTo>
                    <a:pt x="1314813" y="913482"/>
                  </a:lnTo>
                  <a:lnTo>
                    <a:pt x="1322654" y="914876"/>
                  </a:lnTo>
                  <a:cubicBezTo>
                    <a:pt x="1371760" y="933169"/>
                    <a:pt x="1406216" y="975993"/>
                    <a:pt x="1406216" y="1025905"/>
                  </a:cubicBezTo>
                  <a:cubicBezTo>
                    <a:pt x="1406216" y="1075816"/>
                    <a:pt x="1371760" y="1118641"/>
                    <a:pt x="1322654" y="1136933"/>
                  </a:cubicBezTo>
                  <a:lnTo>
                    <a:pt x="1314813" y="1138328"/>
                  </a:lnTo>
                  <a:lnTo>
                    <a:pt x="1314813" y="1157752"/>
                  </a:lnTo>
                  <a:lnTo>
                    <a:pt x="1322654" y="1159146"/>
                  </a:lnTo>
                  <a:cubicBezTo>
                    <a:pt x="1371760" y="1177439"/>
                    <a:pt x="1406216" y="1220263"/>
                    <a:pt x="1406216" y="1270175"/>
                  </a:cubicBezTo>
                  <a:cubicBezTo>
                    <a:pt x="1406216" y="1320087"/>
                    <a:pt x="1371760" y="1362911"/>
                    <a:pt x="1322654" y="1381204"/>
                  </a:cubicBezTo>
                  <a:lnTo>
                    <a:pt x="1314813" y="1382598"/>
                  </a:lnTo>
                  <a:lnTo>
                    <a:pt x="1314813" y="1384722"/>
                  </a:lnTo>
                  <a:lnTo>
                    <a:pt x="1322654" y="1386117"/>
                  </a:lnTo>
                  <a:cubicBezTo>
                    <a:pt x="1371760" y="1404409"/>
                    <a:pt x="1406216" y="1447233"/>
                    <a:pt x="1406216" y="1497145"/>
                  </a:cubicBezTo>
                  <a:cubicBezTo>
                    <a:pt x="1406216" y="1534579"/>
                    <a:pt x="1386834" y="1568026"/>
                    <a:pt x="1356427" y="1590127"/>
                  </a:cubicBezTo>
                  <a:lnTo>
                    <a:pt x="1336303" y="1600881"/>
                  </a:lnTo>
                  <a:lnTo>
                    <a:pt x="1366143" y="1618599"/>
                  </a:lnTo>
                  <a:cubicBezTo>
                    <a:pt x="1390902" y="1640405"/>
                    <a:pt x="1406216" y="1670530"/>
                    <a:pt x="1406216" y="1703804"/>
                  </a:cubicBezTo>
                  <a:cubicBezTo>
                    <a:pt x="1406216" y="1770353"/>
                    <a:pt x="1344960" y="1824302"/>
                    <a:pt x="1269398" y="1824302"/>
                  </a:cubicBezTo>
                  <a:cubicBezTo>
                    <a:pt x="1231617" y="1824302"/>
                    <a:pt x="1197412" y="1810815"/>
                    <a:pt x="1172653" y="1789009"/>
                  </a:cubicBezTo>
                  <a:lnTo>
                    <a:pt x="1150292" y="1759800"/>
                  </a:lnTo>
                  <a:lnTo>
                    <a:pt x="1127932" y="1789009"/>
                  </a:lnTo>
                  <a:cubicBezTo>
                    <a:pt x="1103173" y="1810815"/>
                    <a:pt x="1068968" y="1824302"/>
                    <a:pt x="1031187" y="1824302"/>
                  </a:cubicBezTo>
                  <a:cubicBezTo>
                    <a:pt x="993406" y="1824302"/>
                    <a:pt x="959201" y="1810815"/>
                    <a:pt x="934442" y="1789009"/>
                  </a:cubicBezTo>
                  <a:lnTo>
                    <a:pt x="907027" y="1753197"/>
                  </a:lnTo>
                  <a:lnTo>
                    <a:pt x="876958" y="1753197"/>
                  </a:lnTo>
                  <a:lnTo>
                    <a:pt x="849543" y="1789009"/>
                  </a:lnTo>
                  <a:cubicBezTo>
                    <a:pt x="824783" y="1810815"/>
                    <a:pt x="790579" y="1824302"/>
                    <a:pt x="752798" y="1824302"/>
                  </a:cubicBezTo>
                  <a:cubicBezTo>
                    <a:pt x="715017" y="1824302"/>
                    <a:pt x="680813" y="1810815"/>
                    <a:pt x="656053" y="1789009"/>
                  </a:cubicBezTo>
                  <a:lnTo>
                    <a:pt x="628638" y="1753197"/>
                  </a:lnTo>
                  <a:lnTo>
                    <a:pt x="598567" y="1753197"/>
                  </a:lnTo>
                  <a:lnTo>
                    <a:pt x="571152" y="1789009"/>
                  </a:lnTo>
                  <a:cubicBezTo>
                    <a:pt x="546393" y="1810815"/>
                    <a:pt x="512188" y="1824302"/>
                    <a:pt x="474407" y="1824302"/>
                  </a:cubicBezTo>
                  <a:cubicBezTo>
                    <a:pt x="436626" y="1824302"/>
                    <a:pt x="402422" y="1810815"/>
                    <a:pt x="377662" y="1789009"/>
                  </a:cubicBezTo>
                  <a:lnTo>
                    <a:pt x="350247" y="1753197"/>
                  </a:lnTo>
                  <a:lnTo>
                    <a:pt x="320176" y="1753197"/>
                  </a:lnTo>
                  <a:lnTo>
                    <a:pt x="292761" y="1789009"/>
                  </a:lnTo>
                  <a:cubicBezTo>
                    <a:pt x="268002" y="1810815"/>
                    <a:pt x="233797" y="1824302"/>
                    <a:pt x="196016" y="1824302"/>
                  </a:cubicBezTo>
                  <a:cubicBezTo>
                    <a:pt x="120454" y="1824302"/>
                    <a:pt x="59198" y="1770353"/>
                    <a:pt x="59198" y="1703804"/>
                  </a:cubicBezTo>
                  <a:cubicBezTo>
                    <a:pt x="59198" y="1670530"/>
                    <a:pt x="74512" y="1640405"/>
                    <a:pt x="99271" y="1618599"/>
                  </a:cubicBezTo>
                  <a:lnTo>
                    <a:pt x="100912" y="1617625"/>
                  </a:lnTo>
                  <a:lnTo>
                    <a:pt x="100912" y="1609568"/>
                  </a:lnTo>
                  <a:lnTo>
                    <a:pt x="93071" y="1608174"/>
                  </a:lnTo>
                  <a:cubicBezTo>
                    <a:pt x="43966" y="1589881"/>
                    <a:pt x="9509" y="1547057"/>
                    <a:pt x="9509" y="1497145"/>
                  </a:cubicBezTo>
                  <a:cubicBezTo>
                    <a:pt x="9509" y="1447234"/>
                    <a:pt x="43966" y="1404409"/>
                    <a:pt x="93071" y="1386117"/>
                  </a:cubicBezTo>
                  <a:lnTo>
                    <a:pt x="100912" y="1384722"/>
                  </a:lnTo>
                  <a:lnTo>
                    <a:pt x="100912" y="1382598"/>
                  </a:lnTo>
                  <a:lnTo>
                    <a:pt x="93071" y="1381204"/>
                  </a:lnTo>
                  <a:cubicBezTo>
                    <a:pt x="43966" y="1362911"/>
                    <a:pt x="9509" y="1320087"/>
                    <a:pt x="9509" y="1270175"/>
                  </a:cubicBezTo>
                  <a:cubicBezTo>
                    <a:pt x="9509" y="1220263"/>
                    <a:pt x="43966" y="1177439"/>
                    <a:pt x="93071" y="1159146"/>
                  </a:cubicBezTo>
                  <a:lnTo>
                    <a:pt x="100912" y="1157752"/>
                  </a:lnTo>
                  <a:lnTo>
                    <a:pt x="100912" y="1138328"/>
                  </a:lnTo>
                  <a:lnTo>
                    <a:pt x="93071" y="1136933"/>
                  </a:lnTo>
                  <a:cubicBezTo>
                    <a:pt x="43966" y="1118641"/>
                    <a:pt x="9509" y="1075816"/>
                    <a:pt x="9509" y="1025905"/>
                  </a:cubicBezTo>
                  <a:cubicBezTo>
                    <a:pt x="9509" y="975993"/>
                    <a:pt x="43966" y="933169"/>
                    <a:pt x="93071" y="914876"/>
                  </a:cubicBezTo>
                  <a:lnTo>
                    <a:pt x="100912" y="913482"/>
                  </a:lnTo>
                  <a:lnTo>
                    <a:pt x="100912" y="909183"/>
                  </a:lnTo>
                  <a:lnTo>
                    <a:pt x="93071" y="907789"/>
                  </a:lnTo>
                  <a:cubicBezTo>
                    <a:pt x="43966" y="889496"/>
                    <a:pt x="9509" y="846672"/>
                    <a:pt x="9509" y="796760"/>
                  </a:cubicBezTo>
                  <a:cubicBezTo>
                    <a:pt x="9509" y="763485"/>
                    <a:pt x="24823" y="733361"/>
                    <a:pt x="49582" y="711555"/>
                  </a:cubicBezTo>
                  <a:lnTo>
                    <a:pt x="78946" y="694119"/>
                  </a:lnTo>
                  <a:lnTo>
                    <a:pt x="59298" y="683620"/>
                  </a:lnTo>
                  <a:cubicBezTo>
                    <a:pt x="28891" y="661519"/>
                    <a:pt x="9509" y="628072"/>
                    <a:pt x="9509" y="590638"/>
                  </a:cubicBezTo>
                  <a:cubicBezTo>
                    <a:pt x="9509" y="540726"/>
                    <a:pt x="43966" y="497902"/>
                    <a:pt x="93071" y="479609"/>
                  </a:cubicBezTo>
                  <a:lnTo>
                    <a:pt x="100912" y="478215"/>
                  </a:lnTo>
                  <a:lnTo>
                    <a:pt x="100912" y="473512"/>
                  </a:lnTo>
                  <a:lnTo>
                    <a:pt x="93071" y="472118"/>
                  </a:lnTo>
                  <a:cubicBezTo>
                    <a:pt x="43966" y="453825"/>
                    <a:pt x="9509" y="411001"/>
                    <a:pt x="9509" y="361089"/>
                  </a:cubicBezTo>
                  <a:cubicBezTo>
                    <a:pt x="9509" y="311177"/>
                    <a:pt x="43966" y="268353"/>
                    <a:pt x="93071" y="250060"/>
                  </a:cubicBezTo>
                  <a:lnTo>
                    <a:pt x="100912" y="248666"/>
                  </a:lnTo>
                  <a:lnTo>
                    <a:pt x="100912" y="234611"/>
                  </a:lnTo>
                  <a:lnTo>
                    <a:pt x="83562" y="231527"/>
                  </a:lnTo>
                  <a:cubicBezTo>
                    <a:pt x="34457" y="213234"/>
                    <a:pt x="0" y="170410"/>
                    <a:pt x="0" y="120498"/>
                  </a:cubicBezTo>
                  <a:cubicBezTo>
                    <a:pt x="0" y="53949"/>
                    <a:pt x="61256" y="0"/>
                    <a:pt x="136818" y="0"/>
                  </a:cubicBezTo>
                  <a:close/>
                </a:path>
              </a:pathLst>
            </a:custGeom>
            <a:solidFill>
              <a:srgbClr val="8D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Roboto Black" panose="02000000000000000000" pitchFamily="2" charset="0"/>
                <a:ea typeface="Roboto Black" panose="02000000000000000000" pitchFamily="2" charset="0"/>
              </a:endParaRPr>
            </a:p>
          </p:txBody>
        </p:sp>
        <p:pic>
          <p:nvPicPr>
            <p:cNvPr id="10" name="Picture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058085" y="2114590"/>
              <a:ext cx="403308" cy="580100"/>
            </a:xfrm>
            <a:prstGeom prst="rect">
              <a:avLst/>
            </a:prstGeom>
          </p:spPr>
        </p:pic>
        <p:pic>
          <p:nvPicPr>
            <p:cNvPr id="11" name="Picture 1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713125">
              <a:off x="7446056" y="2065047"/>
              <a:ext cx="425407" cy="593912"/>
            </a:xfrm>
            <a:prstGeom prst="rect">
              <a:avLst/>
            </a:prstGeom>
          </p:spPr>
        </p:pic>
        <p:pic>
          <p:nvPicPr>
            <p:cNvPr id="46" name="Picture 4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37038" y="2198151"/>
              <a:ext cx="436457" cy="635348"/>
            </a:xfrm>
            <a:prstGeom prst="rect">
              <a:avLst/>
            </a:prstGeom>
          </p:spPr>
        </p:pic>
      </p:grpSp>
      <p:grpSp>
        <p:nvGrpSpPr>
          <p:cNvPr id="60" name="Group 59"/>
          <p:cNvGrpSpPr/>
          <p:nvPr/>
        </p:nvGrpSpPr>
        <p:grpSpPr>
          <a:xfrm>
            <a:off x="6217350" y="852824"/>
            <a:ext cx="1769907" cy="1959442"/>
            <a:chOff x="7902890" y="3237402"/>
            <a:chExt cx="1769907" cy="1908224"/>
          </a:xfrm>
        </p:grpSpPr>
        <p:sp>
          <p:nvSpPr>
            <p:cNvPr id="53" name="Freeform 52"/>
            <p:cNvSpPr/>
            <p:nvPr/>
          </p:nvSpPr>
          <p:spPr>
            <a:xfrm>
              <a:off x="7902890" y="3237402"/>
              <a:ext cx="1769907" cy="1908224"/>
            </a:xfrm>
            <a:custGeom>
              <a:avLst/>
              <a:gdLst>
                <a:gd name="connsiteX0" fmla="*/ 136818 w 1406216"/>
                <a:gd name="connsiteY0" fmla="*/ 0 h 1824302"/>
                <a:gd name="connsiteX1" fmla="*/ 262884 w 1406216"/>
                <a:gd name="connsiteY1" fmla="*/ 73595 h 1824302"/>
                <a:gd name="connsiteX2" fmla="*/ 267440 w 1406216"/>
                <a:gd name="connsiteY2" fmla="*/ 93471 h 1824302"/>
                <a:gd name="connsiteX3" fmla="*/ 284587 w 1406216"/>
                <a:gd name="connsiteY3" fmla="*/ 93471 h 1824302"/>
                <a:gd name="connsiteX4" fmla="*/ 289143 w 1406216"/>
                <a:gd name="connsiteY4" fmla="*/ 73595 h 1824302"/>
                <a:gd name="connsiteX5" fmla="*/ 415209 w 1406216"/>
                <a:gd name="connsiteY5" fmla="*/ 0 h 1824302"/>
                <a:gd name="connsiteX6" fmla="*/ 541275 w 1406216"/>
                <a:gd name="connsiteY6" fmla="*/ 73595 h 1824302"/>
                <a:gd name="connsiteX7" fmla="*/ 545831 w 1406216"/>
                <a:gd name="connsiteY7" fmla="*/ 93471 h 1824302"/>
                <a:gd name="connsiteX8" fmla="*/ 562978 w 1406216"/>
                <a:gd name="connsiteY8" fmla="*/ 93471 h 1824302"/>
                <a:gd name="connsiteX9" fmla="*/ 567534 w 1406216"/>
                <a:gd name="connsiteY9" fmla="*/ 73595 h 1824302"/>
                <a:gd name="connsiteX10" fmla="*/ 693600 w 1406216"/>
                <a:gd name="connsiteY10" fmla="*/ 0 h 1824302"/>
                <a:gd name="connsiteX11" fmla="*/ 819666 w 1406216"/>
                <a:gd name="connsiteY11" fmla="*/ 73595 h 1824302"/>
                <a:gd name="connsiteX12" fmla="*/ 824222 w 1406216"/>
                <a:gd name="connsiteY12" fmla="*/ 93471 h 1824302"/>
                <a:gd name="connsiteX13" fmla="*/ 841369 w 1406216"/>
                <a:gd name="connsiteY13" fmla="*/ 93471 h 1824302"/>
                <a:gd name="connsiteX14" fmla="*/ 845925 w 1406216"/>
                <a:gd name="connsiteY14" fmla="*/ 73595 h 1824302"/>
                <a:gd name="connsiteX15" fmla="*/ 971991 w 1406216"/>
                <a:gd name="connsiteY15" fmla="*/ 0 h 1824302"/>
                <a:gd name="connsiteX16" fmla="*/ 1098057 w 1406216"/>
                <a:gd name="connsiteY16" fmla="*/ 73595 h 1824302"/>
                <a:gd name="connsiteX17" fmla="*/ 1102613 w 1406216"/>
                <a:gd name="connsiteY17" fmla="*/ 93471 h 1824302"/>
                <a:gd name="connsiteX18" fmla="*/ 1119758 w 1406216"/>
                <a:gd name="connsiteY18" fmla="*/ 93471 h 1824302"/>
                <a:gd name="connsiteX19" fmla="*/ 1124314 w 1406216"/>
                <a:gd name="connsiteY19" fmla="*/ 73595 h 1824302"/>
                <a:gd name="connsiteX20" fmla="*/ 1250380 w 1406216"/>
                <a:gd name="connsiteY20" fmla="*/ 0 h 1824302"/>
                <a:gd name="connsiteX21" fmla="*/ 1387198 w 1406216"/>
                <a:gd name="connsiteY21" fmla="*/ 120498 h 1824302"/>
                <a:gd name="connsiteX22" fmla="*/ 1347125 w 1406216"/>
                <a:gd name="connsiteY22" fmla="*/ 205703 h 1824302"/>
                <a:gd name="connsiteX23" fmla="*/ 1314813 w 1406216"/>
                <a:gd name="connsiteY23" fmla="*/ 224889 h 1824302"/>
                <a:gd name="connsiteX24" fmla="*/ 1314813 w 1406216"/>
                <a:gd name="connsiteY24" fmla="*/ 248666 h 1824302"/>
                <a:gd name="connsiteX25" fmla="*/ 1322654 w 1406216"/>
                <a:gd name="connsiteY25" fmla="*/ 250060 h 1824302"/>
                <a:gd name="connsiteX26" fmla="*/ 1406216 w 1406216"/>
                <a:gd name="connsiteY26" fmla="*/ 361089 h 1824302"/>
                <a:gd name="connsiteX27" fmla="*/ 1322654 w 1406216"/>
                <a:gd name="connsiteY27" fmla="*/ 472118 h 1824302"/>
                <a:gd name="connsiteX28" fmla="*/ 1314813 w 1406216"/>
                <a:gd name="connsiteY28" fmla="*/ 473512 h 1824302"/>
                <a:gd name="connsiteX29" fmla="*/ 1314813 w 1406216"/>
                <a:gd name="connsiteY29" fmla="*/ 478215 h 1824302"/>
                <a:gd name="connsiteX30" fmla="*/ 1322654 w 1406216"/>
                <a:gd name="connsiteY30" fmla="*/ 479609 h 1824302"/>
                <a:gd name="connsiteX31" fmla="*/ 1406216 w 1406216"/>
                <a:gd name="connsiteY31" fmla="*/ 590638 h 1824302"/>
                <a:gd name="connsiteX32" fmla="*/ 1356427 w 1406216"/>
                <a:gd name="connsiteY32" fmla="*/ 683620 h 1824302"/>
                <a:gd name="connsiteX33" fmla="*/ 1336779 w 1406216"/>
                <a:gd name="connsiteY33" fmla="*/ 694119 h 1824302"/>
                <a:gd name="connsiteX34" fmla="*/ 1366143 w 1406216"/>
                <a:gd name="connsiteY34" fmla="*/ 711555 h 1824302"/>
                <a:gd name="connsiteX35" fmla="*/ 1406216 w 1406216"/>
                <a:gd name="connsiteY35" fmla="*/ 796760 h 1824302"/>
                <a:gd name="connsiteX36" fmla="*/ 1322654 w 1406216"/>
                <a:gd name="connsiteY36" fmla="*/ 907789 h 1824302"/>
                <a:gd name="connsiteX37" fmla="*/ 1314813 w 1406216"/>
                <a:gd name="connsiteY37" fmla="*/ 909183 h 1824302"/>
                <a:gd name="connsiteX38" fmla="*/ 1314813 w 1406216"/>
                <a:gd name="connsiteY38" fmla="*/ 913482 h 1824302"/>
                <a:gd name="connsiteX39" fmla="*/ 1322654 w 1406216"/>
                <a:gd name="connsiteY39" fmla="*/ 914876 h 1824302"/>
                <a:gd name="connsiteX40" fmla="*/ 1406216 w 1406216"/>
                <a:gd name="connsiteY40" fmla="*/ 1025905 h 1824302"/>
                <a:gd name="connsiteX41" fmla="*/ 1322654 w 1406216"/>
                <a:gd name="connsiteY41" fmla="*/ 1136933 h 1824302"/>
                <a:gd name="connsiteX42" fmla="*/ 1314813 w 1406216"/>
                <a:gd name="connsiteY42" fmla="*/ 1138328 h 1824302"/>
                <a:gd name="connsiteX43" fmla="*/ 1314813 w 1406216"/>
                <a:gd name="connsiteY43" fmla="*/ 1157752 h 1824302"/>
                <a:gd name="connsiteX44" fmla="*/ 1322654 w 1406216"/>
                <a:gd name="connsiteY44" fmla="*/ 1159146 h 1824302"/>
                <a:gd name="connsiteX45" fmla="*/ 1406216 w 1406216"/>
                <a:gd name="connsiteY45" fmla="*/ 1270175 h 1824302"/>
                <a:gd name="connsiteX46" fmla="*/ 1322654 w 1406216"/>
                <a:gd name="connsiteY46" fmla="*/ 1381204 h 1824302"/>
                <a:gd name="connsiteX47" fmla="*/ 1314813 w 1406216"/>
                <a:gd name="connsiteY47" fmla="*/ 1382598 h 1824302"/>
                <a:gd name="connsiteX48" fmla="*/ 1314813 w 1406216"/>
                <a:gd name="connsiteY48" fmla="*/ 1384722 h 1824302"/>
                <a:gd name="connsiteX49" fmla="*/ 1322654 w 1406216"/>
                <a:gd name="connsiteY49" fmla="*/ 1386117 h 1824302"/>
                <a:gd name="connsiteX50" fmla="*/ 1406216 w 1406216"/>
                <a:gd name="connsiteY50" fmla="*/ 1497145 h 1824302"/>
                <a:gd name="connsiteX51" fmla="*/ 1356427 w 1406216"/>
                <a:gd name="connsiteY51" fmla="*/ 1590127 h 1824302"/>
                <a:gd name="connsiteX52" fmla="*/ 1336303 w 1406216"/>
                <a:gd name="connsiteY52" fmla="*/ 1600881 h 1824302"/>
                <a:gd name="connsiteX53" fmla="*/ 1366143 w 1406216"/>
                <a:gd name="connsiteY53" fmla="*/ 1618599 h 1824302"/>
                <a:gd name="connsiteX54" fmla="*/ 1406216 w 1406216"/>
                <a:gd name="connsiteY54" fmla="*/ 1703804 h 1824302"/>
                <a:gd name="connsiteX55" fmla="*/ 1269398 w 1406216"/>
                <a:gd name="connsiteY55" fmla="*/ 1824302 h 1824302"/>
                <a:gd name="connsiteX56" fmla="*/ 1172653 w 1406216"/>
                <a:gd name="connsiteY56" fmla="*/ 1789009 h 1824302"/>
                <a:gd name="connsiteX57" fmla="*/ 1150292 w 1406216"/>
                <a:gd name="connsiteY57" fmla="*/ 1759800 h 1824302"/>
                <a:gd name="connsiteX58" fmla="*/ 1127932 w 1406216"/>
                <a:gd name="connsiteY58" fmla="*/ 1789009 h 1824302"/>
                <a:gd name="connsiteX59" fmla="*/ 1031187 w 1406216"/>
                <a:gd name="connsiteY59" fmla="*/ 1824302 h 1824302"/>
                <a:gd name="connsiteX60" fmla="*/ 934442 w 1406216"/>
                <a:gd name="connsiteY60" fmla="*/ 1789009 h 1824302"/>
                <a:gd name="connsiteX61" fmla="*/ 907027 w 1406216"/>
                <a:gd name="connsiteY61" fmla="*/ 1753197 h 1824302"/>
                <a:gd name="connsiteX62" fmla="*/ 876958 w 1406216"/>
                <a:gd name="connsiteY62" fmla="*/ 1753197 h 1824302"/>
                <a:gd name="connsiteX63" fmla="*/ 849543 w 1406216"/>
                <a:gd name="connsiteY63" fmla="*/ 1789009 h 1824302"/>
                <a:gd name="connsiteX64" fmla="*/ 752798 w 1406216"/>
                <a:gd name="connsiteY64" fmla="*/ 1824302 h 1824302"/>
                <a:gd name="connsiteX65" fmla="*/ 656053 w 1406216"/>
                <a:gd name="connsiteY65" fmla="*/ 1789009 h 1824302"/>
                <a:gd name="connsiteX66" fmla="*/ 628638 w 1406216"/>
                <a:gd name="connsiteY66" fmla="*/ 1753197 h 1824302"/>
                <a:gd name="connsiteX67" fmla="*/ 598567 w 1406216"/>
                <a:gd name="connsiteY67" fmla="*/ 1753197 h 1824302"/>
                <a:gd name="connsiteX68" fmla="*/ 571152 w 1406216"/>
                <a:gd name="connsiteY68" fmla="*/ 1789009 h 1824302"/>
                <a:gd name="connsiteX69" fmla="*/ 474407 w 1406216"/>
                <a:gd name="connsiteY69" fmla="*/ 1824302 h 1824302"/>
                <a:gd name="connsiteX70" fmla="*/ 377662 w 1406216"/>
                <a:gd name="connsiteY70" fmla="*/ 1789009 h 1824302"/>
                <a:gd name="connsiteX71" fmla="*/ 350247 w 1406216"/>
                <a:gd name="connsiteY71" fmla="*/ 1753197 h 1824302"/>
                <a:gd name="connsiteX72" fmla="*/ 320176 w 1406216"/>
                <a:gd name="connsiteY72" fmla="*/ 1753197 h 1824302"/>
                <a:gd name="connsiteX73" fmla="*/ 292761 w 1406216"/>
                <a:gd name="connsiteY73" fmla="*/ 1789009 h 1824302"/>
                <a:gd name="connsiteX74" fmla="*/ 196016 w 1406216"/>
                <a:gd name="connsiteY74" fmla="*/ 1824302 h 1824302"/>
                <a:gd name="connsiteX75" fmla="*/ 59198 w 1406216"/>
                <a:gd name="connsiteY75" fmla="*/ 1703804 h 1824302"/>
                <a:gd name="connsiteX76" fmla="*/ 99271 w 1406216"/>
                <a:gd name="connsiteY76" fmla="*/ 1618599 h 1824302"/>
                <a:gd name="connsiteX77" fmla="*/ 100912 w 1406216"/>
                <a:gd name="connsiteY77" fmla="*/ 1617625 h 1824302"/>
                <a:gd name="connsiteX78" fmla="*/ 100912 w 1406216"/>
                <a:gd name="connsiteY78" fmla="*/ 1609568 h 1824302"/>
                <a:gd name="connsiteX79" fmla="*/ 93071 w 1406216"/>
                <a:gd name="connsiteY79" fmla="*/ 1608174 h 1824302"/>
                <a:gd name="connsiteX80" fmla="*/ 9509 w 1406216"/>
                <a:gd name="connsiteY80" fmla="*/ 1497145 h 1824302"/>
                <a:gd name="connsiteX81" fmla="*/ 93071 w 1406216"/>
                <a:gd name="connsiteY81" fmla="*/ 1386117 h 1824302"/>
                <a:gd name="connsiteX82" fmla="*/ 100912 w 1406216"/>
                <a:gd name="connsiteY82" fmla="*/ 1384722 h 1824302"/>
                <a:gd name="connsiteX83" fmla="*/ 100912 w 1406216"/>
                <a:gd name="connsiteY83" fmla="*/ 1382598 h 1824302"/>
                <a:gd name="connsiteX84" fmla="*/ 93071 w 1406216"/>
                <a:gd name="connsiteY84" fmla="*/ 1381204 h 1824302"/>
                <a:gd name="connsiteX85" fmla="*/ 9509 w 1406216"/>
                <a:gd name="connsiteY85" fmla="*/ 1270175 h 1824302"/>
                <a:gd name="connsiteX86" fmla="*/ 93071 w 1406216"/>
                <a:gd name="connsiteY86" fmla="*/ 1159146 h 1824302"/>
                <a:gd name="connsiteX87" fmla="*/ 100912 w 1406216"/>
                <a:gd name="connsiteY87" fmla="*/ 1157752 h 1824302"/>
                <a:gd name="connsiteX88" fmla="*/ 100912 w 1406216"/>
                <a:gd name="connsiteY88" fmla="*/ 1138328 h 1824302"/>
                <a:gd name="connsiteX89" fmla="*/ 93071 w 1406216"/>
                <a:gd name="connsiteY89" fmla="*/ 1136933 h 1824302"/>
                <a:gd name="connsiteX90" fmla="*/ 9509 w 1406216"/>
                <a:gd name="connsiteY90" fmla="*/ 1025905 h 1824302"/>
                <a:gd name="connsiteX91" fmla="*/ 93071 w 1406216"/>
                <a:gd name="connsiteY91" fmla="*/ 914876 h 1824302"/>
                <a:gd name="connsiteX92" fmla="*/ 100912 w 1406216"/>
                <a:gd name="connsiteY92" fmla="*/ 913482 h 1824302"/>
                <a:gd name="connsiteX93" fmla="*/ 100912 w 1406216"/>
                <a:gd name="connsiteY93" fmla="*/ 909183 h 1824302"/>
                <a:gd name="connsiteX94" fmla="*/ 93071 w 1406216"/>
                <a:gd name="connsiteY94" fmla="*/ 907789 h 1824302"/>
                <a:gd name="connsiteX95" fmla="*/ 9509 w 1406216"/>
                <a:gd name="connsiteY95" fmla="*/ 796760 h 1824302"/>
                <a:gd name="connsiteX96" fmla="*/ 49582 w 1406216"/>
                <a:gd name="connsiteY96" fmla="*/ 711555 h 1824302"/>
                <a:gd name="connsiteX97" fmla="*/ 78946 w 1406216"/>
                <a:gd name="connsiteY97" fmla="*/ 694119 h 1824302"/>
                <a:gd name="connsiteX98" fmla="*/ 59298 w 1406216"/>
                <a:gd name="connsiteY98" fmla="*/ 683620 h 1824302"/>
                <a:gd name="connsiteX99" fmla="*/ 9509 w 1406216"/>
                <a:gd name="connsiteY99" fmla="*/ 590638 h 1824302"/>
                <a:gd name="connsiteX100" fmla="*/ 93071 w 1406216"/>
                <a:gd name="connsiteY100" fmla="*/ 479609 h 1824302"/>
                <a:gd name="connsiteX101" fmla="*/ 100912 w 1406216"/>
                <a:gd name="connsiteY101" fmla="*/ 478215 h 1824302"/>
                <a:gd name="connsiteX102" fmla="*/ 100912 w 1406216"/>
                <a:gd name="connsiteY102" fmla="*/ 473512 h 1824302"/>
                <a:gd name="connsiteX103" fmla="*/ 93071 w 1406216"/>
                <a:gd name="connsiteY103" fmla="*/ 472118 h 1824302"/>
                <a:gd name="connsiteX104" fmla="*/ 9509 w 1406216"/>
                <a:gd name="connsiteY104" fmla="*/ 361089 h 1824302"/>
                <a:gd name="connsiteX105" fmla="*/ 93071 w 1406216"/>
                <a:gd name="connsiteY105" fmla="*/ 250060 h 1824302"/>
                <a:gd name="connsiteX106" fmla="*/ 100912 w 1406216"/>
                <a:gd name="connsiteY106" fmla="*/ 248666 h 1824302"/>
                <a:gd name="connsiteX107" fmla="*/ 100912 w 1406216"/>
                <a:gd name="connsiteY107" fmla="*/ 234611 h 1824302"/>
                <a:gd name="connsiteX108" fmla="*/ 83562 w 1406216"/>
                <a:gd name="connsiteY108" fmla="*/ 231527 h 1824302"/>
                <a:gd name="connsiteX109" fmla="*/ 0 w 1406216"/>
                <a:gd name="connsiteY109" fmla="*/ 120498 h 1824302"/>
                <a:gd name="connsiteX110" fmla="*/ 136818 w 1406216"/>
                <a:gd name="connsiteY110" fmla="*/ 0 h 182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06216" h="1824302">
                  <a:moveTo>
                    <a:pt x="136818" y="0"/>
                  </a:moveTo>
                  <a:cubicBezTo>
                    <a:pt x="193490" y="0"/>
                    <a:pt x="242114" y="30346"/>
                    <a:pt x="262884" y="73595"/>
                  </a:cubicBezTo>
                  <a:lnTo>
                    <a:pt x="267440" y="93471"/>
                  </a:lnTo>
                  <a:lnTo>
                    <a:pt x="284587" y="93471"/>
                  </a:lnTo>
                  <a:lnTo>
                    <a:pt x="289143" y="73595"/>
                  </a:lnTo>
                  <a:cubicBezTo>
                    <a:pt x="309913" y="30346"/>
                    <a:pt x="358538" y="0"/>
                    <a:pt x="415209" y="0"/>
                  </a:cubicBezTo>
                  <a:cubicBezTo>
                    <a:pt x="471881" y="0"/>
                    <a:pt x="520505" y="30346"/>
                    <a:pt x="541275" y="73595"/>
                  </a:cubicBezTo>
                  <a:lnTo>
                    <a:pt x="545831" y="93471"/>
                  </a:lnTo>
                  <a:lnTo>
                    <a:pt x="562978" y="93471"/>
                  </a:lnTo>
                  <a:lnTo>
                    <a:pt x="567534" y="73595"/>
                  </a:lnTo>
                  <a:cubicBezTo>
                    <a:pt x="588304" y="30346"/>
                    <a:pt x="636929" y="0"/>
                    <a:pt x="693600" y="0"/>
                  </a:cubicBezTo>
                  <a:cubicBezTo>
                    <a:pt x="750272" y="0"/>
                    <a:pt x="798896" y="30346"/>
                    <a:pt x="819666" y="73595"/>
                  </a:cubicBezTo>
                  <a:lnTo>
                    <a:pt x="824222" y="93471"/>
                  </a:lnTo>
                  <a:lnTo>
                    <a:pt x="841369" y="93471"/>
                  </a:lnTo>
                  <a:lnTo>
                    <a:pt x="845925" y="73595"/>
                  </a:lnTo>
                  <a:cubicBezTo>
                    <a:pt x="866695" y="30346"/>
                    <a:pt x="915320" y="0"/>
                    <a:pt x="971991" y="0"/>
                  </a:cubicBezTo>
                  <a:cubicBezTo>
                    <a:pt x="1028663" y="0"/>
                    <a:pt x="1077287" y="30346"/>
                    <a:pt x="1098057" y="73595"/>
                  </a:cubicBezTo>
                  <a:lnTo>
                    <a:pt x="1102613" y="93471"/>
                  </a:lnTo>
                  <a:lnTo>
                    <a:pt x="1119758" y="93471"/>
                  </a:lnTo>
                  <a:lnTo>
                    <a:pt x="1124314" y="73595"/>
                  </a:lnTo>
                  <a:cubicBezTo>
                    <a:pt x="1145084" y="30346"/>
                    <a:pt x="1193709" y="0"/>
                    <a:pt x="1250380" y="0"/>
                  </a:cubicBezTo>
                  <a:cubicBezTo>
                    <a:pt x="1325942" y="0"/>
                    <a:pt x="1387198" y="53949"/>
                    <a:pt x="1387198" y="120498"/>
                  </a:cubicBezTo>
                  <a:cubicBezTo>
                    <a:pt x="1387198" y="153772"/>
                    <a:pt x="1371884" y="183897"/>
                    <a:pt x="1347125" y="205703"/>
                  </a:cubicBezTo>
                  <a:lnTo>
                    <a:pt x="1314813" y="224889"/>
                  </a:lnTo>
                  <a:lnTo>
                    <a:pt x="1314813" y="248666"/>
                  </a:lnTo>
                  <a:lnTo>
                    <a:pt x="1322654" y="250060"/>
                  </a:lnTo>
                  <a:cubicBezTo>
                    <a:pt x="1371760" y="268353"/>
                    <a:pt x="1406216" y="311177"/>
                    <a:pt x="1406216" y="361089"/>
                  </a:cubicBezTo>
                  <a:cubicBezTo>
                    <a:pt x="1406216" y="411001"/>
                    <a:pt x="1371760" y="453825"/>
                    <a:pt x="1322654" y="472118"/>
                  </a:cubicBezTo>
                  <a:lnTo>
                    <a:pt x="1314813" y="473512"/>
                  </a:lnTo>
                  <a:lnTo>
                    <a:pt x="1314813" y="478215"/>
                  </a:lnTo>
                  <a:lnTo>
                    <a:pt x="1322654" y="479609"/>
                  </a:lnTo>
                  <a:cubicBezTo>
                    <a:pt x="1371760" y="497902"/>
                    <a:pt x="1406216" y="540726"/>
                    <a:pt x="1406216" y="590638"/>
                  </a:cubicBezTo>
                  <a:cubicBezTo>
                    <a:pt x="1406216" y="628072"/>
                    <a:pt x="1386834" y="661519"/>
                    <a:pt x="1356427" y="683620"/>
                  </a:cubicBezTo>
                  <a:lnTo>
                    <a:pt x="1336779" y="694119"/>
                  </a:lnTo>
                  <a:lnTo>
                    <a:pt x="1366143" y="711555"/>
                  </a:lnTo>
                  <a:cubicBezTo>
                    <a:pt x="1390902" y="733361"/>
                    <a:pt x="1406216" y="763485"/>
                    <a:pt x="1406216" y="796760"/>
                  </a:cubicBezTo>
                  <a:cubicBezTo>
                    <a:pt x="1406216" y="846672"/>
                    <a:pt x="1371760" y="889496"/>
                    <a:pt x="1322654" y="907789"/>
                  </a:cubicBezTo>
                  <a:lnTo>
                    <a:pt x="1314813" y="909183"/>
                  </a:lnTo>
                  <a:lnTo>
                    <a:pt x="1314813" y="913482"/>
                  </a:lnTo>
                  <a:lnTo>
                    <a:pt x="1322654" y="914876"/>
                  </a:lnTo>
                  <a:cubicBezTo>
                    <a:pt x="1371760" y="933169"/>
                    <a:pt x="1406216" y="975993"/>
                    <a:pt x="1406216" y="1025905"/>
                  </a:cubicBezTo>
                  <a:cubicBezTo>
                    <a:pt x="1406216" y="1075816"/>
                    <a:pt x="1371760" y="1118641"/>
                    <a:pt x="1322654" y="1136933"/>
                  </a:cubicBezTo>
                  <a:lnTo>
                    <a:pt x="1314813" y="1138328"/>
                  </a:lnTo>
                  <a:lnTo>
                    <a:pt x="1314813" y="1157752"/>
                  </a:lnTo>
                  <a:lnTo>
                    <a:pt x="1322654" y="1159146"/>
                  </a:lnTo>
                  <a:cubicBezTo>
                    <a:pt x="1371760" y="1177439"/>
                    <a:pt x="1406216" y="1220263"/>
                    <a:pt x="1406216" y="1270175"/>
                  </a:cubicBezTo>
                  <a:cubicBezTo>
                    <a:pt x="1406216" y="1320087"/>
                    <a:pt x="1371760" y="1362911"/>
                    <a:pt x="1322654" y="1381204"/>
                  </a:cubicBezTo>
                  <a:lnTo>
                    <a:pt x="1314813" y="1382598"/>
                  </a:lnTo>
                  <a:lnTo>
                    <a:pt x="1314813" y="1384722"/>
                  </a:lnTo>
                  <a:lnTo>
                    <a:pt x="1322654" y="1386117"/>
                  </a:lnTo>
                  <a:cubicBezTo>
                    <a:pt x="1371760" y="1404409"/>
                    <a:pt x="1406216" y="1447233"/>
                    <a:pt x="1406216" y="1497145"/>
                  </a:cubicBezTo>
                  <a:cubicBezTo>
                    <a:pt x="1406216" y="1534579"/>
                    <a:pt x="1386834" y="1568026"/>
                    <a:pt x="1356427" y="1590127"/>
                  </a:cubicBezTo>
                  <a:lnTo>
                    <a:pt x="1336303" y="1600881"/>
                  </a:lnTo>
                  <a:lnTo>
                    <a:pt x="1366143" y="1618599"/>
                  </a:lnTo>
                  <a:cubicBezTo>
                    <a:pt x="1390902" y="1640405"/>
                    <a:pt x="1406216" y="1670530"/>
                    <a:pt x="1406216" y="1703804"/>
                  </a:cubicBezTo>
                  <a:cubicBezTo>
                    <a:pt x="1406216" y="1770353"/>
                    <a:pt x="1344960" y="1824302"/>
                    <a:pt x="1269398" y="1824302"/>
                  </a:cubicBezTo>
                  <a:cubicBezTo>
                    <a:pt x="1231617" y="1824302"/>
                    <a:pt x="1197412" y="1810815"/>
                    <a:pt x="1172653" y="1789009"/>
                  </a:cubicBezTo>
                  <a:lnTo>
                    <a:pt x="1150292" y="1759800"/>
                  </a:lnTo>
                  <a:lnTo>
                    <a:pt x="1127932" y="1789009"/>
                  </a:lnTo>
                  <a:cubicBezTo>
                    <a:pt x="1103173" y="1810815"/>
                    <a:pt x="1068968" y="1824302"/>
                    <a:pt x="1031187" y="1824302"/>
                  </a:cubicBezTo>
                  <a:cubicBezTo>
                    <a:pt x="993406" y="1824302"/>
                    <a:pt x="959201" y="1810815"/>
                    <a:pt x="934442" y="1789009"/>
                  </a:cubicBezTo>
                  <a:lnTo>
                    <a:pt x="907027" y="1753197"/>
                  </a:lnTo>
                  <a:lnTo>
                    <a:pt x="876958" y="1753197"/>
                  </a:lnTo>
                  <a:lnTo>
                    <a:pt x="849543" y="1789009"/>
                  </a:lnTo>
                  <a:cubicBezTo>
                    <a:pt x="824783" y="1810815"/>
                    <a:pt x="790579" y="1824302"/>
                    <a:pt x="752798" y="1824302"/>
                  </a:cubicBezTo>
                  <a:cubicBezTo>
                    <a:pt x="715017" y="1824302"/>
                    <a:pt x="680813" y="1810815"/>
                    <a:pt x="656053" y="1789009"/>
                  </a:cubicBezTo>
                  <a:lnTo>
                    <a:pt x="628638" y="1753197"/>
                  </a:lnTo>
                  <a:lnTo>
                    <a:pt x="598567" y="1753197"/>
                  </a:lnTo>
                  <a:lnTo>
                    <a:pt x="571152" y="1789009"/>
                  </a:lnTo>
                  <a:cubicBezTo>
                    <a:pt x="546393" y="1810815"/>
                    <a:pt x="512188" y="1824302"/>
                    <a:pt x="474407" y="1824302"/>
                  </a:cubicBezTo>
                  <a:cubicBezTo>
                    <a:pt x="436626" y="1824302"/>
                    <a:pt x="402422" y="1810815"/>
                    <a:pt x="377662" y="1789009"/>
                  </a:cubicBezTo>
                  <a:lnTo>
                    <a:pt x="350247" y="1753197"/>
                  </a:lnTo>
                  <a:lnTo>
                    <a:pt x="320176" y="1753197"/>
                  </a:lnTo>
                  <a:lnTo>
                    <a:pt x="292761" y="1789009"/>
                  </a:lnTo>
                  <a:cubicBezTo>
                    <a:pt x="268002" y="1810815"/>
                    <a:pt x="233797" y="1824302"/>
                    <a:pt x="196016" y="1824302"/>
                  </a:cubicBezTo>
                  <a:cubicBezTo>
                    <a:pt x="120454" y="1824302"/>
                    <a:pt x="59198" y="1770353"/>
                    <a:pt x="59198" y="1703804"/>
                  </a:cubicBezTo>
                  <a:cubicBezTo>
                    <a:pt x="59198" y="1670530"/>
                    <a:pt x="74512" y="1640405"/>
                    <a:pt x="99271" y="1618599"/>
                  </a:cubicBezTo>
                  <a:lnTo>
                    <a:pt x="100912" y="1617625"/>
                  </a:lnTo>
                  <a:lnTo>
                    <a:pt x="100912" y="1609568"/>
                  </a:lnTo>
                  <a:lnTo>
                    <a:pt x="93071" y="1608174"/>
                  </a:lnTo>
                  <a:cubicBezTo>
                    <a:pt x="43966" y="1589881"/>
                    <a:pt x="9509" y="1547057"/>
                    <a:pt x="9509" y="1497145"/>
                  </a:cubicBezTo>
                  <a:cubicBezTo>
                    <a:pt x="9509" y="1447234"/>
                    <a:pt x="43966" y="1404409"/>
                    <a:pt x="93071" y="1386117"/>
                  </a:cubicBezTo>
                  <a:lnTo>
                    <a:pt x="100912" y="1384722"/>
                  </a:lnTo>
                  <a:lnTo>
                    <a:pt x="100912" y="1382598"/>
                  </a:lnTo>
                  <a:lnTo>
                    <a:pt x="93071" y="1381204"/>
                  </a:lnTo>
                  <a:cubicBezTo>
                    <a:pt x="43966" y="1362911"/>
                    <a:pt x="9509" y="1320087"/>
                    <a:pt x="9509" y="1270175"/>
                  </a:cubicBezTo>
                  <a:cubicBezTo>
                    <a:pt x="9509" y="1220263"/>
                    <a:pt x="43966" y="1177439"/>
                    <a:pt x="93071" y="1159146"/>
                  </a:cubicBezTo>
                  <a:lnTo>
                    <a:pt x="100912" y="1157752"/>
                  </a:lnTo>
                  <a:lnTo>
                    <a:pt x="100912" y="1138328"/>
                  </a:lnTo>
                  <a:lnTo>
                    <a:pt x="93071" y="1136933"/>
                  </a:lnTo>
                  <a:cubicBezTo>
                    <a:pt x="43966" y="1118641"/>
                    <a:pt x="9509" y="1075816"/>
                    <a:pt x="9509" y="1025905"/>
                  </a:cubicBezTo>
                  <a:cubicBezTo>
                    <a:pt x="9509" y="975993"/>
                    <a:pt x="43966" y="933169"/>
                    <a:pt x="93071" y="914876"/>
                  </a:cubicBezTo>
                  <a:lnTo>
                    <a:pt x="100912" y="913482"/>
                  </a:lnTo>
                  <a:lnTo>
                    <a:pt x="100912" y="909183"/>
                  </a:lnTo>
                  <a:lnTo>
                    <a:pt x="93071" y="907789"/>
                  </a:lnTo>
                  <a:cubicBezTo>
                    <a:pt x="43966" y="889496"/>
                    <a:pt x="9509" y="846672"/>
                    <a:pt x="9509" y="796760"/>
                  </a:cubicBezTo>
                  <a:cubicBezTo>
                    <a:pt x="9509" y="763485"/>
                    <a:pt x="24823" y="733361"/>
                    <a:pt x="49582" y="711555"/>
                  </a:cubicBezTo>
                  <a:lnTo>
                    <a:pt x="78946" y="694119"/>
                  </a:lnTo>
                  <a:lnTo>
                    <a:pt x="59298" y="683620"/>
                  </a:lnTo>
                  <a:cubicBezTo>
                    <a:pt x="28891" y="661519"/>
                    <a:pt x="9509" y="628072"/>
                    <a:pt x="9509" y="590638"/>
                  </a:cubicBezTo>
                  <a:cubicBezTo>
                    <a:pt x="9509" y="540726"/>
                    <a:pt x="43966" y="497902"/>
                    <a:pt x="93071" y="479609"/>
                  </a:cubicBezTo>
                  <a:lnTo>
                    <a:pt x="100912" y="478215"/>
                  </a:lnTo>
                  <a:lnTo>
                    <a:pt x="100912" y="473512"/>
                  </a:lnTo>
                  <a:lnTo>
                    <a:pt x="93071" y="472118"/>
                  </a:lnTo>
                  <a:cubicBezTo>
                    <a:pt x="43966" y="453825"/>
                    <a:pt x="9509" y="411001"/>
                    <a:pt x="9509" y="361089"/>
                  </a:cubicBezTo>
                  <a:cubicBezTo>
                    <a:pt x="9509" y="311177"/>
                    <a:pt x="43966" y="268353"/>
                    <a:pt x="93071" y="250060"/>
                  </a:cubicBezTo>
                  <a:lnTo>
                    <a:pt x="100912" y="248666"/>
                  </a:lnTo>
                  <a:lnTo>
                    <a:pt x="100912" y="234611"/>
                  </a:lnTo>
                  <a:lnTo>
                    <a:pt x="83562" y="231527"/>
                  </a:lnTo>
                  <a:cubicBezTo>
                    <a:pt x="34457" y="213234"/>
                    <a:pt x="0" y="170410"/>
                    <a:pt x="0" y="120498"/>
                  </a:cubicBezTo>
                  <a:cubicBezTo>
                    <a:pt x="0" y="53949"/>
                    <a:pt x="61256" y="0"/>
                    <a:pt x="136818" y="0"/>
                  </a:cubicBezTo>
                  <a:close/>
                </a:path>
              </a:pathLst>
            </a:custGeom>
            <a:solidFill>
              <a:srgbClr val="8D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Roboto Black" panose="02000000000000000000" pitchFamily="2" charset="0"/>
                <a:ea typeface="Roboto Black" panose="02000000000000000000" pitchFamily="2" charset="0"/>
              </a:endParaRPr>
            </a:p>
          </p:txBody>
        </p:sp>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7139" y="3693945"/>
              <a:ext cx="525330" cy="628673"/>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411" y="4151283"/>
              <a:ext cx="476528" cy="625802"/>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30618" y="3836947"/>
              <a:ext cx="535057" cy="628673"/>
            </a:xfrm>
            <a:prstGeom prst="rect">
              <a:avLst/>
            </a:prstGeom>
          </p:spPr>
        </p:pic>
        <p:pic>
          <p:nvPicPr>
            <p:cNvPr id="50" name="Pictur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9805" y="3821159"/>
              <a:ext cx="453563" cy="660250"/>
            </a:xfrm>
            <a:prstGeom prst="rect">
              <a:avLst/>
            </a:prstGeom>
          </p:spPr>
        </p:pic>
      </p:grpSp>
      <p:grpSp>
        <p:nvGrpSpPr>
          <p:cNvPr id="61" name="Group 60"/>
          <p:cNvGrpSpPr/>
          <p:nvPr/>
        </p:nvGrpSpPr>
        <p:grpSpPr>
          <a:xfrm>
            <a:off x="7030922" y="3954264"/>
            <a:ext cx="1774953" cy="2073706"/>
            <a:chOff x="10156991" y="3592260"/>
            <a:chExt cx="1774953" cy="2073706"/>
          </a:xfrm>
        </p:grpSpPr>
        <p:sp>
          <p:nvSpPr>
            <p:cNvPr id="62" name="Freeform 61"/>
            <p:cNvSpPr/>
            <p:nvPr/>
          </p:nvSpPr>
          <p:spPr>
            <a:xfrm>
              <a:off x="10162037" y="3592260"/>
              <a:ext cx="1769907" cy="2073706"/>
            </a:xfrm>
            <a:custGeom>
              <a:avLst/>
              <a:gdLst>
                <a:gd name="connsiteX0" fmla="*/ 136818 w 1406216"/>
                <a:gd name="connsiteY0" fmla="*/ 0 h 1824302"/>
                <a:gd name="connsiteX1" fmla="*/ 262884 w 1406216"/>
                <a:gd name="connsiteY1" fmla="*/ 73595 h 1824302"/>
                <a:gd name="connsiteX2" fmla="*/ 267440 w 1406216"/>
                <a:gd name="connsiteY2" fmla="*/ 93471 h 1824302"/>
                <a:gd name="connsiteX3" fmla="*/ 284587 w 1406216"/>
                <a:gd name="connsiteY3" fmla="*/ 93471 h 1824302"/>
                <a:gd name="connsiteX4" fmla="*/ 289143 w 1406216"/>
                <a:gd name="connsiteY4" fmla="*/ 73595 h 1824302"/>
                <a:gd name="connsiteX5" fmla="*/ 415209 w 1406216"/>
                <a:gd name="connsiteY5" fmla="*/ 0 h 1824302"/>
                <a:gd name="connsiteX6" fmla="*/ 541275 w 1406216"/>
                <a:gd name="connsiteY6" fmla="*/ 73595 h 1824302"/>
                <a:gd name="connsiteX7" fmla="*/ 545831 w 1406216"/>
                <a:gd name="connsiteY7" fmla="*/ 93471 h 1824302"/>
                <a:gd name="connsiteX8" fmla="*/ 562978 w 1406216"/>
                <a:gd name="connsiteY8" fmla="*/ 93471 h 1824302"/>
                <a:gd name="connsiteX9" fmla="*/ 567534 w 1406216"/>
                <a:gd name="connsiteY9" fmla="*/ 73595 h 1824302"/>
                <a:gd name="connsiteX10" fmla="*/ 693600 w 1406216"/>
                <a:gd name="connsiteY10" fmla="*/ 0 h 1824302"/>
                <a:gd name="connsiteX11" fmla="*/ 819666 w 1406216"/>
                <a:gd name="connsiteY11" fmla="*/ 73595 h 1824302"/>
                <a:gd name="connsiteX12" fmla="*/ 824222 w 1406216"/>
                <a:gd name="connsiteY12" fmla="*/ 93471 h 1824302"/>
                <a:gd name="connsiteX13" fmla="*/ 841369 w 1406216"/>
                <a:gd name="connsiteY13" fmla="*/ 93471 h 1824302"/>
                <a:gd name="connsiteX14" fmla="*/ 845925 w 1406216"/>
                <a:gd name="connsiteY14" fmla="*/ 73595 h 1824302"/>
                <a:gd name="connsiteX15" fmla="*/ 971991 w 1406216"/>
                <a:gd name="connsiteY15" fmla="*/ 0 h 1824302"/>
                <a:gd name="connsiteX16" fmla="*/ 1098057 w 1406216"/>
                <a:gd name="connsiteY16" fmla="*/ 73595 h 1824302"/>
                <a:gd name="connsiteX17" fmla="*/ 1102613 w 1406216"/>
                <a:gd name="connsiteY17" fmla="*/ 93471 h 1824302"/>
                <a:gd name="connsiteX18" fmla="*/ 1119758 w 1406216"/>
                <a:gd name="connsiteY18" fmla="*/ 93471 h 1824302"/>
                <a:gd name="connsiteX19" fmla="*/ 1124314 w 1406216"/>
                <a:gd name="connsiteY19" fmla="*/ 73595 h 1824302"/>
                <a:gd name="connsiteX20" fmla="*/ 1250380 w 1406216"/>
                <a:gd name="connsiteY20" fmla="*/ 0 h 1824302"/>
                <a:gd name="connsiteX21" fmla="*/ 1387198 w 1406216"/>
                <a:gd name="connsiteY21" fmla="*/ 120498 h 1824302"/>
                <a:gd name="connsiteX22" fmla="*/ 1347125 w 1406216"/>
                <a:gd name="connsiteY22" fmla="*/ 205703 h 1824302"/>
                <a:gd name="connsiteX23" fmla="*/ 1314813 w 1406216"/>
                <a:gd name="connsiteY23" fmla="*/ 224889 h 1824302"/>
                <a:gd name="connsiteX24" fmla="*/ 1314813 w 1406216"/>
                <a:gd name="connsiteY24" fmla="*/ 248666 h 1824302"/>
                <a:gd name="connsiteX25" fmla="*/ 1322654 w 1406216"/>
                <a:gd name="connsiteY25" fmla="*/ 250060 h 1824302"/>
                <a:gd name="connsiteX26" fmla="*/ 1406216 w 1406216"/>
                <a:gd name="connsiteY26" fmla="*/ 361089 h 1824302"/>
                <a:gd name="connsiteX27" fmla="*/ 1322654 w 1406216"/>
                <a:gd name="connsiteY27" fmla="*/ 472118 h 1824302"/>
                <a:gd name="connsiteX28" fmla="*/ 1314813 w 1406216"/>
                <a:gd name="connsiteY28" fmla="*/ 473512 h 1824302"/>
                <a:gd name="connsiteX29" fmla="*/ 1314813 w 1406216"/>
                <a:gd name="connsiteY29" fmla="*/ 478215 h 1824302"/>
                <a:gd name="connsiteX30" fmla="*/ 1322654 w 1406216"/>
                <a:gd name="connsiteY30" fmla="*/ 479609 h 1824302"/>
                <a:gd name="connsiteX31" fmla="*/ 1406216 w 1406216"/>
                <a:gd name="connsiteY31" fmla="*/ 590638 h 1824302"/>
                <a:gd name="connsiteX32" fmla="*/ 1356427 w 1406216"/>
                <a:gd name="connsiteY32" fmla="*/ 683620 h 1824302"/>
                <a:gd name="connsiteX33" fmla="*/ 1336779 w 1406216"/>
                <a:gd name="connsiteY33" fmla="*/ 694119 h 1824302"/>
                <a:gd name="connsiteX34" fmla="*/ 1366143 w 1406216"/>
                <a:gd name="connsiteY34" fmla="*/ 711555 h 1824302"/>
                <a:gd name="connsiteX35" fmla="*/ 1406216 w 1406216"/>
                <a:gd name="connsiteY35" fmla="*/ 796760 h 1824302"/>
                <a:gd name="connsiteX36" fmla="*/ 1322654 w 1406216"/>
                <a:gd name="connsiteY36" fmla="*/ 907789 h 1824302"/>
                <a:gd name="connsiteX37" fmla="*/ 1314813 w 1406216"/>
                <a:gd name="connsiteY37" fmla="*/ 909183 h 1824302"/>
                <a:gd name="connsiteX38" fmla="*/ 1314813 w 1406216"/>
                <a:gd name="connsiteY38" fmla="*/ 913482 h 1824302"/>
                <a:gd name="connsiteX39" fmla="*/ 1322654 w 1406216"/>
                <a:gd name="connsiteY39" fmla="*/ 914876 h 1824302"/>
                <a:gd name="connsiteX40" fmla="*/ 1406216 w 1406216"/>
                <a:gd name="connsiteY40" fmla="*/ 1025905 h 1824302"/>
                <a:gd name="connsiteX41" fmla="*/ 1322654 w 1406216"/>
                <a:gd name="connsiteY41" fmla="*/ 1136933 h 1824302"/>
                <a:gd name="connsiteX42" fmla="*/ 1314813 w 1406216"/>
                <a:gd name="connsiteY42" fmla="*/ 1138328 h 1824302"/>
                <a:gd name="connsiteX43" fmla="*/ 1314813 w 1406216"/>
                <a:gd name="connsiteY43" fmla="*/ 1157752 h 1824302"/>
                <a:gd name="connsiteX44" fmla="*/ 1322654 w 1406216"/>
                <a:gd name="connsiteY44" fmla="*/ 1159146 h 1824302"/>
                <a:gd name="connsiteX45" fmla="*/ 1406216 w 1406216"/>
                <a:gd name="connsiteY45" fmla="*/ 1270175 h 1824302"/>
                <a:gd name="connsiteX46" fmla="*/ 1322654 w 1406216"/>
                <a:gd name="connsiteY46" fmla="*/ 1381204 h 1824302"/>
                <a:gd name="connsiteX47" fmla="*/ 1314813 w 1406216"/>
                <a:gd name="connsiteY47" fmla="*/ 1382598 h 1824302"/>
                <a:gd name="connsiteX48" fmla="*/ 1314813 w 1406216"/>
                <a:gd name="connsiteY48" fmla="*/ 1384722 h 1824302"/>
                <a:gd name="connsiteX49" fmla="*/ 1322654 w 1406216"/>
                <a:gd name="connsiteY49" fmla="*/ 1386117 h 1824302"/>
                <a:gd name="connsiteX50" fmla="*/ 1406216 w 1406216"/>
                <a:gd name="connsiteY50" fmla="*/ 1497145 h 1824302"/>
                <a:gd name="connsiteX51" fmla="*/ 1356427 w 1406216"/>
                <a:gd name="connsiteY51" fmla="*/ 1590127 h 1824302"/>
                <a:gd name="connsiteX52" fmla="*/ 1336303 w 1406216"/>
                <a:gd name="connsiteY52" fmla="*/ 1600881 h 1824302"/>
                <a:gd name="connsiteX53" fmla="*/ 1366143 w 1406216"/>
                <a:gd name="connsiteY53" fmla="*/ 1618599 h 1824302"/>
                <a:gd name="connsiteX54" fmla="*/ 1406216 w 1406216"/>
                <a:gd name="connsiteY54" fmla="*/ 1703804 h 1824302"/>
                <a:gd name="connsiteX55" fmla="*/ 1269398 w 1406216"/>
                <a:gd name="connsiteY55" fmla="*/ 1824302 h 1824302"/>
                <a:gd name="connsiteX56" fmla="*/ 1172653 w 1406216"/>
                <a:gd name="connsiteY56" fmla="*/ 1789009 h 1824302"/>
                <a:gd name="connsiteX57" fmla="*/ 1150292 w 1406216"/>
                <a:gd name="connsiteY57" fmla="*/ 1759800 h 1824302"/>
                <a:gd name="connsiteX58" fmla="*/ 1127932 w 1406216"/>
                <a:gd name="connsiteY58" fmla="*/ 1789009 h 1824302"/>
                <a:gd name="connsiteX59" fmla="*/ 1031187 w 1406216"/>
                <a:gd name="connsiteY59" fmla="*/ 1824302 h 1824302"/>
                <a:gd name="connsiteX60" fmla="*/ 934442 w 1406216"/>
                <a:gd name="connsiteY60" fmla="*/ 1789009 h 1824302"/>
                <a:gd name="connsiteX61" fmla="*/ 907027 w 1406216"/>
                <a:gd name="connsiteY61" fmla="*/ 1753197 h 1824302"/>
                <a:gd name="connsiteX62" fmla="*/ 876958 w 1406216"/>
                <a:gd name="connsiteY62" fmla="*/ 1753197 h 1824302"/>
                <a:gd name="connsiteX63" fmla="*/ 849543 w 1406216"/>
                <a:gd name="connsiteY63" fmla="*/ 1789009 h 1824302"/>
                <a:gd name="connsiteX64" fmla="*/ 752798 w 1406216"/>
                <a:gd name="connsiteY64" fmla="*/ 1824302 h 1824302"/>
                <a:gd name="connsiteX65" fmla="*/ 656053 w 1406216"/>
                <a:gd name="connsiteY65" fmla="*/ 1789009 h 1824302"/>
                <a:gd name="connsiteX66" fmla="*/ 628638 w 1406216"/>
                <a:gd name="connsiteY66" fmla="*/ 1753197 h 1824302"/>
                <a:gd name="connsiteX67" fmla="*/ 598567 w 1406216"/>
                <a:gd name="connsiteY67" fmla="*/ 1753197 h 1824302"/>
                <a:gd name="connsiteX68" fmla="*/ 571152 w 1406216"/>
                <a:gd name="connsiteY68" fmla="*/ 1789009 h 1824302"/>
                <a:gd name="connsiteX69" fmla="*/ 474407 w 1406216"/>
                <a:gd name="connsiteY69" fmla="*/ 1824302 h 1824302"/>
                <a:gd name="connsiteX70" fmla="*/ 377662 w 1406216"/>
                <a:gd name="connsiteY70" fmla="*/ 1789009 h 1824302"/>
                <a:gd name="connsiteX71" fmla="*/ 350247 w 1406216"/>
                <a:gd name="connsiteY71" fmla="*/ 1753197 h 1824302"/>
                <a:gd name="connsiteX72" fmla="*/ 320176 w 1406216"/>
                <a:gd name="connsiteY72" fmla="*/ 1753197 h 1824302"/>
                <a:gd name="connsiteX73" fmla="*/ 292761 w 1406216"/>
                <a:gd name="connsiteY73" fmla="*/ 1789009 h 1824302"/>
                <a:gd name="connsiteX74" fmla="*/ 196016 w 1406216"/>
                <a:gd name="connsiteY74" fmla="*/ 1824302 h 1824302"/>
                <a:gd name="connsiteX75" fmla="*/ 59198 w 1406216"/>
                <a:gd name="connsiteY75" fmla="*/ 1703804 h 1824302"/>
                <a:gd name="connsiteX76" fmla="*/ 99271 w 1406216"/>
                <a:gd name="connsiteY76" fmla="*/ 1618599 h 1824302"/>
                <a:gd name="connsiteX77" fmla="*/ 100912 w 1406216"/>
                <a:gd name="connsiteY77" fmla="*/ 1617625 h 1824302"/>
                <a:gd name="connsiteX78" fmla="*/ 100912 w 1406216"/>
                <a:gd name="connsiteY78" fmla="*/ 1609568 h 1824302"/>
                <a:gd name="connsiteX79" fmla="*/ 93071 w 1406216"/>
                <a:gd name="connsiteY79" fmla="*/ 1608174 h 1824302"/>
                <a:gd name="connsiteX80" fmla="*/ 9509 w 1406216"/>
                <a:gd name="connsiteY80" fmla="*/ 1497145 h 1824302"/>
                <a:gd name="connsiteX81" fmla="*/ 93071 w 1406216"/>
                <a:gd name="connsiteY81" fmla="*/ 1386117 h 1824302"/>
                <a:gd name="connsiteX82" fmla="*/ 100912 w 1406216"/>
                <a:gd name="connsiteY82" fmla="*/ 1384722 h 1824302"/>
                <a:gd name="connsiteX83" fmla="*/ 100912 w 1406216"/>
                <a:gd name="connsiteY83" fmla="*/ 1382598 h 1824302"/>
                <a:gd name="connsiteX84" fmla="*/ 93071 w 1406216"/>
                <a:gd name="connsiteY84" fmla="*/ 1381204 h 1824302"/>
                <a:gd name="connsiteX85" fmla="*/ 9509 w 1406216"/>
                <a:gd name="connsiteY85" fmla="*/ 1270175 h 1824302"/>
                <a:gd name="connsiteX86" fmla="*/ 93071 w 1406216"/>
                <a:gd name="connsiteY86" fmla="*/ 1159146 h 1824302"/>
                <a:gd name="connsiteX87" fmla="*/ 100912 w 1406216"/>
                <a:gd name="connsiteY87" fmla="*/ 1157752 h 1824302"/>
                <a:gd name="connsiteX88" fmla="*/ 100912 w 1406216"/>
                <a:gd name="connsiteY88" fmla="*/ 1138328 h 1824302"/>
                <a:gd name="connsiteX89" fmla="*/ 93071 w 1406216"/>
                <a:gd name="connsiteY89" fmla="*/ 1136933 h 1824302"/>
                <a:gd name="connsiteX90" fmla="*/ 9509 w 1406216"/>
                <a:gd name="connsiteY90" fmla="*/ 1025905 h 1824302"/>
                <a:gd name="connsiteX91" fmla="*/ 93071 w 1406216"/>
                <a:gd name="connsiteY91" fmla="*/ 914876 h 1824302"/>
                <a:gd name="connsiteX92" fmla="*/ 100912 w 1406216"/>
                <a:gd name="connsiteY92" fmla="*/ 913482 h 1824302"/>
                <a:gd name="connsiteX93" fmla="*/ 100912 w 1406216"/>
                <a:gd name="connsiteY93" fmla="*/ 909183 h 1824302"/>
                <a:gd name="connsiteX94" fmla="*/ 93071 w 1406216"/>
                <a:gd name="connsiteY94" fmla="*/ 907789 h 1824302"/>
                <a:gd name="connsiteX95" fmla="*/ 9509 w 1406216"/>
                <a:gd name="connsiteY95" fmla="*/ 796760 h 1824302"/>
                <a:gd name="connsiteX96" fmla="*/ 49582 w 1406216"/>
                <a:gd name="connsiteY96" fmla="*/ 711555 h 1824302"/>
                <a:gd name="connsiteX97" fmla="*/ 78946 w 1406216"/>
                <a:gd name="connsiteY97" fmla="*/ 694119 h 1824302"/>
                <a:gd name="connsiteX98" fmla="*/ 59298 w 1406216"/>
                <a:gd name="connsiteY98" fmla="*/ 683620 h 1824302"/>
                <a:gd name="connsiteX99" fmla="*/ 9509 w 1406216"/>
                <a:gd name="connsiteY99" fmla="*/ 590638 h 1824302"/>
                <a:gd name="connsiteX100" fmla="*/ 93071 w 1406216"/>
                <a:gd name="connsiteY100" fmla="*/ 479609 h 1824302"/>
                <a:gd name="connsiteX101" fmla="*/ 100912 w 1406216"/>
                <a:gd name="connsiteY101" fmla="*/ 478215 h 1824302"/>
                <a:gd name="connsiteX102" fmla="*/ 100912 w 1406216"/>
                <a:gd name="connsiteY102" fmla="*/ 473512 h 1824302"/>
                <a:gd name="connsiteX103" fmla="*/ 93071 w 1406216"/>
                <a:gd name="connsiteY103" fmla="*/ 472118 h 1824302"/>
                <a:gd name="connsiteX104" fmla="*/ 9509 w 1406216"/>
                <a:gd name="connsiteY104" fmla="*/ 361089 h 1824302"/>
                <a:gd name="connsiteX105" fmla="*/ 93071 w 1406216"/>
                <a:gd name="connsiteY105" fmla="*/ 250060 h 1824302"/>
                <a:gd name="connsiteX106" fmla="*/ 100912 w 1406216"/>
                <a:gd name="connsiteY106" fmla="*/ 248666 h 1824302"/>
                <a:gd name="connsiteX107" fmla="*/ 100912 w 1406216"/>
                <a:gd name="connsiteY107" fmla="*/ 234611 h 1824302"/>
                <a:gd name="connsiteX108" fmla="*/ 83562 w 1406216"/>
                <a:gd name="connsiteY108" fmla="*/ 231527 h 1824302"/>
                <a:gd name="connsiteX109" fmla="*/ 0 w 1406216"/>
                <a:gd name="connsiteY109" fmla="*/ 120498 h 1824302"/>
                <a:gd name="connsiteX110" fmla="*/ 136818 w 1406216"/>
                <a:gd name="connsiteY110" fmla="*/ 0 h 182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06216" h="1824302">
                  <a:moveTo>
                    <a:pt x="136818" y="0"/>
                  </a:moveTo>
                  <a:cubicBezTo>
                    <a:pt x="193490" y="0"/>
                    <a:pt x="242114" y="30346"/>
                    <a:pt x="262884" y="73595"/>
                  </a:cubicBezTo>
                  <a:lnTo>
                    <a:pt x="267440" y="93471"/>
                  </a:lnTo>
                  <a:lnTo>
                    <a:pt x="284587" y="93471"/>
                  </a:lnTo>
                  <a:lnTo>
                    <a:pt x="289143" y="73595"/>
                  </a:lnTo>
                  <a:cubicBezTo>
                    <a:pt x="309913" y="30346"/>
                    <a:pt x="358538" y="0"/>
                    <a:pt x="415209" y="0"/>
                  </a:cubicBezTo>
                  <a:cubicBezTo>
                    <a:pt x="471881" y="0"/>
                    <a:pt x="520505" y="30346"/>
                    <a:pt x="541275" y="73595"/>
                  </a:cubicBezTo>
                  <a:lnTo>
                    <a:pt x="545831" y="93471"/>
                  </a:lnTo>
                  <a:lnTo>
                    <a:pt x="562978" y="93471"/>
                  </a:lnTo>
                  <a:lnTo>
                    <a:pt x="567534" y="73595"/>
                  </a:lnTo>
                  <a:cubicBezTo>
                    <a:pt x="588304" y="30346"/>
                    <a:pt x="636929" y="0"/>
                    <a:pt x="693600" y="0"/>
                  </a:cubicBezTo>
                  <a:cubicBezTo>
                    <a:pt x="750272" y="0"/>
                    <a:pt x="798896" y="30346"/>
                    <a:pt x="819666" y="73595"/>
                  </a:cubicBezTo>
                  <a:lnTo>
                    <a:pt x="824222" y="93471"/>
                  </a:lnTo>
                  <a:lnTo>
                    <a:pt x="841369" y="93471"/>
                  </a:lnTo>
                  <a:lnTo>
                    <a:pt x="845925" y="73595"/>
                  </a:lnTo>
                  <a:cubicBezTo>
                    <a:pt x="866695" y="30346"/>
                    <a:pt x="915320" y="0"/>
                    <a:pt x="971991" y="0"/>
                  </a:cubicBezTo>
                  <a:cubicBezTo>
                    <a:pt x="1028663" y="0"/>
                    <a:pt x="1077287" y="30346"/>
                    <a:pt x="1098057" y="73595"/>
                  </a:cubicBezTo>
                  <a:lnTo>
                    <a:pt x="1102613" y="93471"/>
                  </a:lnTo>
                  <a:lnTo>
                    <a:pt x="1119758" y="93471"/>
                  </a:lnTo>
                  <a:lnTo>
                    <a:pt x="1124314" y="73595"/>
                  </a:lnTo>
                  <a:cubicBezTo>
                    <a:pt x="1145084" y="30346"/>
                    <a:pt x="1193709" y="0"/>
                    <a:pt x="1250380" y="0"/>
                  </a:cubicBezTo>
                  <a:cubicBezTo>
                    <a:pt x="1325942" y="0"/>
                    <a:pt x="1387198" y="53949"/>
                    <a:pt x="1387198" y="120498"/>
                  </a:cubicBezTo>
                  <a:cubicBezTo>
                    <a:pt x="1387198" y="153772"/>
                    <a:pt x="1371884" y="183897"/>
                    <a:pt x="1347125" y="205703"/>
                  </a:cubicBezTo>
                  <a:lnTo>
                    <a:pt x="1314813" y="224889"/>
                  </a:lnTo>
                  <a:lnTo>
                    <a:pt x="1314813" y="248666"/>
                  </a:lnTo>
                  <a:lnTo>
                    <a:pt x="1322654" y="250060"/>
                  </a:lnTo>
                  <a:cubicBezTo>
                    <a:pt x="1371760" y="268353"/>
                    <a:pt x="1406216" y="311177"/>
                    <a:pt x="1406216" y="361089"/>
                  </a:cubicBezTo>
                  <a:cubicBezTo>
                    <a:pt x="1406216" y="411001"/>
                    <a:pt x="1371760" y="453825"/>
                    <a:pt x="1322654" y="472118"/>
                  </a:cubicBezTo>
                  <a:lnTo>
                    <a:pt x="1314813" y="473512"/>
                  </a:lnTo>
                  <a:lnTo>
                    <a:pt x="1314813" y="478215"/>
                  </a:lnTo>
                  <a:lnTo>
                    <a:pt x="1322654" y="479609"/>
                  </a:lnTo>
                  <a:cubicBezTo>
                    <a:pt x="1371760" y="497902"/>
                    <a:pt x="1406216" y="540726"/>
                    <a:pt x="1406216" y="590638"/>
                  </a:cubicBezTo>
                  <a:cubicBezTo>
                    <a:pt x="1406216" y="628072"/>
                    <a:pt x="1386834" y="661519"/>
                    <a:pt x="1356427" y="683620"/>
                  </a:cubicBezTo>
                  <a:lnTo>
                    <a:pt x="1336779" y="694119"/>
                  </a:lnTo>
                  <a:lnTo>
                    <a:pt x="1366143" y="711555"/>
                  </a:lnTo>
                  <a:cubicBezTo>
                    <a:pt x="1390902" y="733361"/>
                    <a:pt x="1406216" y="763485"/>
                    <a:pt x="1406216" y="796760"/>
                  </a:cubicBezTo>
                  <a:cubicBezTo>
                    <a:pt x="1406216" y="846672"/>
                    <a:pt x="1371760" y="889496"/>
                    <a:pt x="1322654" y="907789"/>
                  </a:cubicBezTo>
                  <a:lnTo>
                    <a:pt x="1314813" y="909183"/>
                  </a:lnTo>
                  <a:lnTo>
                    <a:pt x="1314813" y="913482"/>
                  </a:lnTo>
                  <a:lnTo>
                    <a:pt x="1322654" y="914876"/>
                  </a:lnTo>
                  <a:cubicBezTo>
                    <a:pt x="1371760" y="933169"/>
                    <a:pt x="1406216" y="975993"/>
                    <a:pt x="1406216" y="1025905"/>
                  </a:cubicBezTo>
                  <a:cubicBezTo>
                    <a:pt x="1406216" y="1075816"/>
                    <a:pt x="1371760" y="1118641"/>
                    <a:pt x="1322654" y="1136933"/>
                  </a:cubicBezTo>
                  <a:lnTo>
                    <a:pt x="1314813" y="1138328"/>
                  </a:lnTo>
                  <a:lnTo>
                    <a:pt x="1314813" y="1157752"/>
                  </a:lnTo>
                  <a:lnTo>
                    <a:pt x="1322654" y="1159146"/>
                  </a:lnTo>
                  <a:cubicBezTo>
                    <a:pt x="1371760" y="1177439"/>
                    <a:pt x="1406216" y="1220263"/>
                    <a:pt x="1406216" y="1270175"/>
                  </a:cubicBezTo>
                  <a:cubicBezTo>
                    <a:pt x="1406216" y="1320087"/>
                    <a:pt x="1371760" y="1362911"/>
                    <a:pt x="1322654" y="1381204"/>
                  </a:cubicBezTo>
                  <a:lnTo>
                    <a:pt x="1314813" y="1382598"/>
                  </a:lnTo>
                  <a:lnTo>
                    <a:pt x="1314813" y="1384722"/>
                  </a:lnTo>
                  <a:lnTo>
                    <a:pt x="1322654" y="1386117"/>
                  </a:lnTo>
                  <a:cubicBezTo>
                    <a:pt x="1371760" y="1404409"/>
                    <a:pt x="1406216" y="1447233"/>
                    <a:pt x="1406216" y="1497145"/>
                  </a:cubicBezTo>
                  <a:cubicBezTo>
                    <a:pt x="1406216" y="1534579"/>
                    <a:pt x="1386834" y="1568026"/>
                    <a:pt x="1356427" y="1590127"/>
                  </a:cubicBezTo>
                  <a:lnTo>
                    <a:pt x="1336303" y="1600881"/>
                  </a:lnTo>
                  <a:lnTo>
                    <a:pt x="1366143" y="1618599"/>
                  </a:lnTo>
                  <a:cubicBezTo>
                    <a:pt x="1390902" y="1640405"/>
                    <a:pt x="1406216" y="1670530"/>
                    <a:pt x="1406216" y="1703804"/>
                  </a:cubicBezTo>
                  <a:cubicBezTo>
                    <a:pt x="1406216" y="1770353"/>
                    <a:pt x="1344960" y="1824302"/>
                    <a:pt x="1269398" y="1824302"/>
                  </a:cubicBezTo>
                  <a:cubicBezTo>
                    <a:pt x="1231617" y="1824302"/>
                    <a:pt x="1197412" y="1810815"/>
                    <a:pt x="1172653" y="1789009"/>
                  </a:cubicBezTo>
                  <a:lnTo>
                    <a:pt x="1150292" y="1759800"/>
                  </a:lnTo>
                  <a:lnTo>
                    <a:pt x="1127932" y="1789009"/>
                  </a:lnTo>
                  <a:cubicBezTo>
                    <a:pt x="1103173" y="1810815"/>
                    <a:pt x="1068968" y="1824302"/>
                    <a:pt x="1031187" y="1824302"/>
                  </a:cubicBezTo>
                  <a:cubicBezTo>
                    <a:pt x="993406" y="1824302"/>
                    <a:pt x="959201" y="1810815"/>
                    <a:pt x="934442" y="1789009"/>
                  </a:cubicBezTo>
                  <a:lnTo>
                    <a:pt x="907027" y="1753197"/>
                  </a:lnTo>
                  <a:lnTo>
                    <a:pt x="876958" y="1753197"/>
                  </a:lnTo>
                  <a:lnTo>
                    <a:pt x="849543" y="1789009"/>
                  </a:lnTo>
                  <a:cubicBezTo>
                    <a:pt x="824783" y="1810815"/>
                    <a:pt x="790579" y="1824302"/>
                    <a:pt x="752798" y="1824302"/>
                  </a:cubicBezTo>
                  <a:cubicBezTo>
                    <a:pt x="715017" y="1824302"/>
                    <a:pt x="680813" y="1810815"/>
                    <a:pt x="656053" y="1789009"/>
                  </a:cubicBezTo>
                  <a:lnTo>
                    <a:pt x="628638" y="1753197"/>
                  </a:lnTo>
                  <a:lnTo>
                    <a:pt x="598567" y="1753197"/>
                  </a:lnTo>
                  <a:lnTo>
                    <a:pt x="571152" y="1789009"/>
                  </a:lnTo>
                  <a:cubicBezTo>
                    <a:pt x="546393" y="1810815"/>
                    <a:pt x="512188" y="1824302"/>
                    <a:pt x="474407" y="1824302"/>
                  </a:cubicBezTo>
                  <a:cubicBezTo>
                    <a:pt x="436626" y="1824302"/>
                    <a:pt x="402422" y="1810815"/>
                    <a:pt x="377662" y="1789009"/>
                  </a:cubicBezTo>
                  <a:lnTo>
                    <a:pt x="350247" y="1753197"/>
                  </a:lnTo>
                  <a:lnTo>
                    <a:pt x="320176" y="1753197"/>
                  </a:lnTo>
                  <a:lnTo>
                    <a:pt x="292761" y="1789009"/>
                  </a:lnTo>
                  <a:cubicBezTo>
                    <a:pt x="268002" y="1810815"/>
                    <a:pt x="233797" y="1824302"/>
                    <a:pt x="196016" y="1824302"/>
                  </a:cubicBezTo>
                  <a:cubicBezTo>
                    <a:pt x="120454" y="1824302"/>
                    <a:pt x="59198" y="1770353"/>
                    <a:pt x="59198" y="1703804"/>
                  </a:cubicBezTo>
                  <a:cubicBezTo>
                    <a:pt x="59198" y="1670530"/>
                    <a:pt x="74512" y="1640405"/>
                    <a:pt x="99271" y="1618599"/>
                  </a:cubicBezTo>
                  <a:lnTo>
                    <a:pt x="100912" y="1617625"/>
                  </a:lnTo>
                  <a:lnTo>
                    <a:pt x="100912" y="1609568"/>
                  </a:lnTo>
                  <a:lnTo>
                    <a:pt x="93071" y="1608174"/>
                  </a:lnTo>
                  <a:cubicBezTo>
                    <a:pt x="43966" y="1589881"/>
                    <a:pt x="9509" y="1547057"/>
                    <a:pt x="9509" y="1497145"/>
                  </a:cubicBezTo>
                  <a:cubicBezTo>
                    <a:pt x="9509" y="1447234"/>
                    <a:pt x="43966" y="1404409"/>
                    <a:pt x="93071" y="1386117"/>
                  </a:cubicBezTo>
                  <a:lnTo>
                    <a:pt x="100912" y="1384722"/>
                  </a:lnTo>
                  <a:lnTo>
                    <a:pt x="100912" y="1382598"/>
                  </a:lnTo>
                  <a:lnTo>
                    <a:pt x="93071" y="1381204"/>
                  </a:lnTo>
                  <a:cubicBezTo>
                    <a:pt x="43966" y="1362911"/>
                    <a:pt x="9509" y="1320087"/>
                    <a:pt x="9509" y="1270175"/>
                  </a:cubicBezTo>
                  <a:cubicBezTo>
                    <a:pt x="9509" y="1220263"/>
                    <a:pt x="43966" y="1177439"/>
                    <a:pt x="93071" y="1159146"/>
                  </a:cubicBezTo>
                  <a:lnTo>
                    <a:pt x="100912" y="1157752"/>
                  </a:lnTo>
                  <a:lnTo>
                    <a:pt x="100912" y="1138328"/>
                  </a:lnTo>
                  <a:lnTo>
                    <a:pt x="93071" y="1136933"/>
                  </a:lnTo>
                  <a:cubicBezTo>
                    <a:pt x="43966" y="1118641"/>
                    <a:pt x="9509" y="1075816"/>
                    <a:pt x="9509" y="1025905"/>
                  </a:cubicBezTo>
                  <a:cubicBezTo>
                    <a:pt x="9509" y="975993"/>
                    <a:pt x="43966" y="933169"/>
                    <a:pt x="93071" y="914876"/>
                  </a:cubicBezTo>
                  <a:lnTo>
                    <a:pt x="100912" y="913482"/>
                  </a:lnTo>
                  <a:lnTo>
                    <a:pt x="100912" y="909183"/>
                  </a:lnTo>
                  <a:lnTo>
                    <a:pt x="93071" y="907789"/>
                  </a:lnTo>
                  <a:cubicBezTo>
                    <a:pt x="43966" y="889496"/>
                    <a:pt x="9509" y="846672"/>
                    <a:pt x="9509" y="796760"/>
                  </a:cubicBezTo>
                  <a:cubicBezTo>
                    <a:pt x="9509" y="763485"/>
                    <a:pt x="24823" y="733361"/>
                    <a:pt x="49582" y="711555"/>
                  </a:cubicBezTo>
                  <a:lnTo>
                    <a:pt x="78946" y="694119"/>
                  </a:lnTo>
                  <a:lnTo>
                    <a:pt x="59298" y="683620"/>
                  </a:lnTo>
                  <a:cubicBezTo>
                    <a:pt x="28891" y="661519"/>
                    <a:pt x="9509" y="628072"/>
                    <a:pt x="9509" y="590638"/>
                  </a:cubicBezTo>
                  <a:cubicBezTo>
                    <a:pt x="9509" y="540726"/>
                    <a:pt x="43966" y="497902"/>
                    <a:pt x="93071" y="479609"/>
                  </a:cubicBezTo>
                  <a:lnTo>
                    <a:pt x="100912" y="478215"/>
                  </a:lnTo>
                  <a:lnTo>
                    <a:pt x="100912" y="473512"/>
                  </a:lnTo>
                  <a:lnTo>
                    <a:pt x="93071" y="472118"/>
                  </a:lnTo>
                  <a:cubicBezTo>
                    <a:pt x="43966" y="453825"/>
                    <a:pt x="9509" y="411001"/>
                    <a:pt x="9509" y="361089"/>
                  </a:cubicBezTo>
                  <a:cubicBezTo>
                    <a:pt x="9509" y="311177"/>
                    <a:pt x="43966" y="268353"/>
                    <a:pt x="93071" y="250060"/>
                  </a:cubicBezTo>
                  <a:lnTo>
                    <a:pt x="100912" y="248666"/>
                  </a:lnTo>
                  <a:lnTo>
                    <a:pt x="100912" y="234611"/>
                  </a:lnTo>
                  <a:lnTo>
                    <a:pt x="83562" y="231527"/>
                  </a:lnTo>
                  <a:cubicBezTo>
                    <a:pt x="34457" y="213234"/>
                    <a:pt x="0" y="170410"/>
                    <a:pt x="0" y="120498"/>
                  </a:cubicBezTo>
                  <a:cubicBezTo>
                    <a:pt x="0" y="53949"/>
                    <a:pt x="61256" y="0"/>
                    <a:pt x="136818" y="0"/>
                  </a:cubicBezTo>
                  <a:close/>
                </a:path>
              </a:pathLst>
            </a:custGeom>
            <a:solidFill>
              <a:srgbClr val="8D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Roboto Black" panose="02000000000000000000" pitchFamily="2" charset="0"/>
                <a:ea typeface="Roboto Black" panose="02000000000000000000" pitchFamily="2" charset="0"/>
              </a:endParaRPr>
            </a:p>
          </p:txBody>
        </p:sp>
        <p:pic>
          <p:nvPicPr>
            <p:cNvPr id="51" name="Picture 5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6991" y="4263513"/>
              <a:ext cx="522152" cy="624870"/>
            </a:xfrm>
            <a:prstGeom prst="rect">
              <a:avLst/>
            </a:prstGeom>
          </p:spPr>
        </p:pic>
        <p:pic>
          <p:nvPicPr>
            <p:cNvPr id="52" name="Picture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00076" y="4340779"/>
              <a:ext cx="507885" cy="653403"/>
            </a:xfrm>
            <a:prstGeom prst="rect">
              <a:avLst/>
            </a:prstGeom>
          </p:spPr>
        </p:pic>
        <p:pic>
          <p:nvPicPr>
            <p:cNvPr id="54" name="Picture 5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00045" y="4383301"/>
              <a:ext cx="553432" cy="725758"/>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74219">
              <a:off x="11331326" y="4207983"/>
              <a:ext cx="525880" cy="734183"/>
            </a:xfrm>
            <a:prstGeom prst="rect">
              <a:avLst/>
            </a:prstGeom>
          </p:spPr>
        </p:pic>
      </p:grpSp>
      <p:grpSp>
        <p:nvGrpSpPr>
          <p:cNvPr id="64" name="Group 63"/>
          <p:cNvGrpSpPr/>
          <p:nvPr/>
        </p:nvGrpSpPr>
        <p:grpSpPr>
          <a:xfrm>
            <a:off x="9712094" y="3938754"/>
            <a:ext cx="1769907" cy="1992810"/>
            <a:chOff x="8524993" y="1493651"/>
            <a:chExt cx="1769907" cy="1992810"/>
          </a:xfrm>
        </p:grpSpPr>
        <p:sp>
          <p:nvSpPr>
            <p:cNvPr id="66" name="Freeform 65"/>
            <p:cNvSpPr/>
            <p:nvPr/>
          </p:nvSpPr>
          <p:spPr>
            <a:xfrm>
              <a:off x="8524993" y="1493651"/>
              <a:ext cx="1769907" cy="1992810"/>
            </a:xfrm>
            <a:custGeom>
              <a:avLst/>
              <a:gdLst>
                <a:gd name="connsiteX0" fmla="*/ 136818 w 1406216"/>
                <a:gd name="connsiteY0" fmla="*/ 0 h 1824302"/>
                <a:gd name="connsiteX1" fmla="*/ 262884 w 1406216"/>
                <a:gd name="connsiteY1" fmla="*/ 73595 h 1824302"/>
                <a:gd name="connsiteX2" fmla="*/ 267440 w 1406216"/>
                <a:gd name="connsiteY2" fmla="*/ 93471 h 1824302"/>
                <a:gd name="connsiteX3" fmla="*/ 284587 w 1406216"/>
                <a:gd name="connsiteY3" fmla="*/ 93471 h 1824302"/>
                <a:gd name="connsiteX4" fmla="*/ 289143 w 1406216"/>
                <a:gd name="connsiteY4" fmla="*/ 73595 h 1824302"/>
                <a:gd name="connsiteX5" fmla="*/ 415209 w 1406216"/>
                <a:gd name="connsiteY5" fmla="*/ 0 h 1824302"/>
                <a:gd name="connsiteX6" fmla="*/ 541275 w 1406216"/>
                <a:gd name="connsiteY6" fmla="*/ 73595 h 1824302"/>
                <a:gd name="connsiteX7" fmla="*/ 545831 w 1406216"/>
                <a:gd name="connsiteY7" fmla="*/ 93471 h 1824302"/>
                <a:gd name="connsiteX8" fmla="*/ 562978 w 1406216"/>
                <a:gd name="connsiteY8" fmla="*/ 93471 h 1824302"/>
                <a:gd name="connsiteX9" fmla="*/ 567534 w 1406216"/>
                <a:gd name="connsiteY9" fmla="*/ 73595 h 1824302"/>
                <a:gd name="connsiteX10" fmla="*/ 693600 w 1406216"/>
                <a:gd name="connsiteY10" fmla="*/ 0 h 1824302"/>
                <a:gd name="connsiteX11" fmla="*/ 819666 w 1406216"/>
                <a:gd name="connsiteY11" fmla="*/ 73595 h 1824302"/>
                <a:gd name="connsiteX12" fmla="*/ 824222 w 1406216"/>
                <a:gd name="connsiteY12" fmla="*/ 93471 h 1824302"/>
                <a:gd name="connsiteX13" fmla="*/ 841369 w 1406216"/>
                <a:gd name="connsiteY13" fmla="*/ 93471 h 1824302"/>
                <a:gd name="connsiteX14" fmla="*/ 845925 w 1406216"/>
                <a:gd name="connsiteY14" fmla="*/ 73595 h 1824302"/>
                <a:gd name="connsiteX15" fmla="*/ 971991 w 1406216"/>
                <a:gd name="connsiteY15" fmla="*/ 0 h 1824302"/>
                <a:gd name="connsiteX16" fmla="*/ 1098057 w 1406216"/>
                <a:gd name="connsiteY16" fmla="*/ 73595 h 1824302"/>
                <a:gd name="connsiteX17" fmla="*/ 1102613 w 1406216"/>
                <a:gd name="connsiteY17" fmla="*/ 93471 h 1824302"/>
                <a:gd name="connsiteX18" fmla="*/ 1119758 w 1406216"/>
                <a:gd name="connsiteY18" fmla="*/ 93471 h 1824302"/>
                <a:gd name="connsiteX19" fmla="*/ 1124314 w 1406216"/>
                <a:gd name="connsiteY19" fmla="*/ 73595 h 1824302"/>
                <a:gd name="connsiteX20" fmla="*/ 1250380 w 1406216"/>
                <a:gd name="connsiteY20" fmla="*/ 0 h 1824302"/>
                <a:gd name="connsiteX21" fmla="*/ 1387198 w 1406216"/>
                <a:gd name="connsiteY21" fmla="*/ 120498 h 1824302"/>
                <a:gd name="connsiteX22" fmla="*/ 1347125 w 1406216"/>
                <a:gd name="connsiteY22" fmla="*/ 205703 h 1824302"/>
                <a:gd name="connsiteX23" fmla="*/ 1314813 w 1406216"/>
                <a:gd name="connsiteY23" fmla="*/ 224889 h 1824302"/>
                <a:gd name="connsiteX24" fmla="*/ 1314813 w 1406216"/>
                <a:gd name="connsiteY24" fmla="*/ 248666 h 1824302"/>
                <a:gd name="connsiteX25" fmla="*/ 1322654 w 1406216"/>
                <a:gd name="connsiteY25" fmla="*/ 250060 h 1824302"/>
                <a:gd name="connsiteX26" fmla="*/ 1406216 w 1406216"/>
                <a:gd name="connsiteY26" fmla="*/ 361089 h 1824302"/>
                <a:gd name="connsiteX27" fmla="*/ 1322654 w 1406216"/>
                <a:gd name="connsiteY27" fmla="*/ 472118 h 1824302"/>
                <a:gd name="connsiteX28" fmla="*/ 1314813 w 1406216"/>
                <a:gd name="connsiteY28" fmla="*/ 473512 h 1824302"/>
                <a:gd name="connsiteX29" fmla="*/ 1314813 w 1406216"/>
                <a:gd name="connsiteY29" fmla="*/ 478215 h 1824302"/>
                <a:gd name="connsiteX30" fmla="*/ 1322654 w 1406216"/>
                <a:gd name="connsiteY30" fmla="*/ 479609 h 1824302"/>
                <a:gd name="connsiteX31" fmla="*/ 1406216 w 1406216"/>
                <a:gd name="connsiteY31" fmla="*/ 590638 h 1824302"/>
                <a:gd name="connsiteX32" fmla="*/ 1356427 w 1406216"/>
                <a:gd name="connsiteY32" fmla="*/ 683620 h 1824302"/>
                <a:gd name="connsiteX33" fmla="*/ 1336779 w 1406216"/>
                <a:gd name="connsiteY33" fmla="*/ 694119 h 1824302"/>
                <a:gd name="connsiteX34" fmla="*/ 1366143 w 1406216"/>
                <a:gd name="connsiteY34" fmla="*/ 711555 h 1824302"/>
                <a:gd name="connsiteX35" fmla="*/ 1406216 w 1406216"/>
                <a:gd name="connsiteY35" fmla="*/ 796760 h 1824302"/>
                <a:gd name="connsiteX36" fmla="*/ 1322654 w 1406216"/>
                <a:gd name="connsiteY36" fmla="*/ 907789 h 1824302"/>
                <a:gd name="connsiteX37" fmla="*/ 1314813 w 1406216"/>
                <a:gd name="connsiteY37" fmla="*/ 909183 h 1824302"/>
                <a:gd name="connsiteX38" fmla="*/ 1314813 w 1406216"/>
                <a:gd name="connsiteY38" fmla="*/ 913482 h 1824302"/>
                <a:gd name="connsiteX39" fmla="*/ 1322654 w 1406216"/>
                <a:gd name="connsiteY39" fmla="*/ 914876 h 1824302"/>
                <a:gd name="connsiteX40" fmla="*/ 1406216 w 1406216"/>
                <a:gd name="connsiteY40" fmla="*/ 1025905 h 1824302"/>
                <a:gd name="connsiteX41" fmla="*/ 1322654 w 1406216"/>
                <a:gd name="connsiteY41" fmla="*/ 1136933 h 1824302"/>
                <a:gd name="connsiteX42" fmla="*/ 1314813 w 1406216"/>
                <a:gd name="connsiteY42" fmla="*/ 1138328 h 1824302"/>
                <a:gd name="connsiteX43" fmla="*/ 1314813 w 1406216"/>
                <a:gd name="connsiteY43" fmla="*/ 1157752 h 1824302"/>
                <a:gd name="connsiteX44" fmla="*/ 1322654 w 1406216"/>
                <a:gd name="connsiteY44" fmla="*/ 1159146 h 1824302"/>
                <a:gd name="connsiteX45" fmla="*/ 1406216 w 1406216"/>
                <a:gd name="connsiteY45" fmla="*/ 1270175 h 1824302"/>
                <a:gd name="connsiteX46" fmla="*/ 1322654 w 1406216"/>
                <a:gd name="connsiteY46" fmla="*/ 1381204 h 1824302"/>
                <a:gd name="connsiteX47" fmla="*/ 1314813 w 1406216"/>
                <a:gd name="connsiteY47" fmla="*/ 1382598 h 1824302"/>
                <a:gd name="connsiteX48" fmla="*/ 1314813 w 1406216"/>
                <a:gd name="connsiteY48" fmla="*/ 1384722 h 1824302"/>
                <a:gd name="connsiteX49" fmla="*/ 1322654 w 1406216"/>
                <a:gd name="connsiteY49" fmla="*/ 1386117 h 1824302"/>
                <a:gd name="connsiteX50" fmla="*/ 1406216 w 1406216"/>
                <a:gd name="connsiteY50" fmla="*/ 1497145 h 1824302"/>
                <a:gd name="connsiteX51" fmla="*/ 1356427 w 1406216"/>
                <a:gd name="connsiteY51" fmla="*/ 1590127 h 1824302"/>
                <a:gd name="connsiteX52" fmla="*/ 1336303 w 1406216"/>
                <a:gd name="connsiteY52" fmla="*/ 1600881 h 1824302"/>
                <a:gd name="connsiteX53" fmla="*/ 1366143 w 1406216"/>
                <a:gd name="connsiteY53" fmla="*/ 1618599 h 1824302"/>
                <a:gd name="connsiteX54" fmla="*/ 1406216 w 1406216"/>
                <a:gd name="connsiteY54" fmla="*/ 1703804 h 1824302"/>
                <a:gd name="connsiteX55" fmla="*/ 1269398 w 1406216"/>
                <a:gd name="connsiteY55" fmla="*/ 1824302 h 1824302"/>
                <a:gd name="connsiteX56" fmla="*/ 1172653 w 1406216"/>
                <a:gd name="connsiteY56" fmla="*/ 1789009 h 1824302"/>
                <a:gd name="connsiteX57" fmla="*/ 1150292 w 1406216"/>
                <a:gd name="connsiteY57" fmla="*/ 1759800 h 1824302"/>
                <a:gd name="connsiteX58" fmla="*/ 1127932 w 1406216"/>
                <a:gd name="connsiteY58" fmla="*/ 1789009 h 1824302"/>
                <a:gd name="connsiteX59" fmla="*/ 1031187 w 1406216"/>
                <a:gd name="connsiteY59" fmla="*/ 1824302 h 1824302"/>
                <a:gd name="connsiteX60" fmla="*/ 934442 w 1406216"/>
                <a:gd name="connsiteY60" fmla="*/ 1789009 h 1824302"/>
                <a:gd name="connsiteX61" fmla="*/ 907027 w 1406216"/>
                <a:gd name="connsiteY61" fmla="*/ 1753197 h 1824302"/>
                <a:gd name="connsiteX62" fmla="*/ 876958 w 1406216"/>
                <a:gd name="connsiteY62" fmla="*/ 1753197 h 1824302"/>
                <a:gd name="connsiteX63" fmla="*/ 849543 w 1406216"/>
                <a:gd name="connsiteY63" fmla="*/ 1789009 h 1824302"/>
                <a:gd name="connsiteX64" fmla="*/ 752798 w 1406216"/>
                <a:gd name="connsiteY64" fmla="*/ 1824302 h 1824302"/>
                <a:gd name="connsiteX65" fmla="*/ 656053 w 1406216"/>
                <a:gd name="connsiteY65" fmla="*/ 1789009 h 1824302"/>
                <a:gd name="connsiteX66" fmla="*/ 628638 w 1406216"/>
                <a:gd name="connsiteY66" fmla="*/ 1753197 h 1824302"/>
                <a:gd name="connsiteX67" fmla="*/ 598567 w 1406216"/>
                <a:gd name="connsiteY67" fmla="*/ 1753197 h 1824302"/>
                <a:gd name="connsiteX68" fmla="*/ 571152 w 1406216"/>
                <a:gd name="connsiteY68" fmla="*/ 1789009 h 1824302"/>
                <a:gd name="connsiteX69" fmla="*/ 474407 w 1406216"/>
                <a:gd name="connsiteY69" fmla="*/ 1824302 h 1824302"/>
                <a:gd name="connsiteX70" fmla="*/ 377662 w 1406216"/>
                <a:gd name="connsiteY70" fmla="*/ 1789009 h 1824302"/>
                <a:gd name="connsiteX71" fmla="*/ 350247 w 1406216"/>
                <a:gd name="connsiteY71" fmla="*/ 1753197 h 1824302"/>
                <a:gd name="connsiteX72" fmla="*/ 320176 w 1406216"/>
                <a:gd name="connsiteY72" fmla="*/ 1753197 h 1824302"/>
                <a:gd name="connsiteX73" fmla="*/ 292761 w 1406216"/>
                <a:gd name="connsiteY73" fmla="*/ 1789009 h 1824302"/>
                <a:gd name="connsiteX74" fmla="*/ 196016 w 1406216"/>
                <a:gd name="connsiteY74" fmla="*/ 1824302 h 1824302"/>
                <a:gd name="connsiteX75" fmla="*/ 59198 w 1406216"/>
                <a:gd name="connsiteY75" fmla="*/ 1703804 h 1824302"/>
                <a:gd name="connsiteX76" fmla="*/ 99271 w 1406216"/>
                <a:gd name="connsiteY76" fmla="*/ 1618599 h 1824302"/>
                <a:gd name="connsiteX77" fmla="*/ 100912 w 1406216"/>
                <a:gd name="connsiteY77" fmla="*/ 1617625 h 1824302"/>
                <a:gd name="connsiteX78" fmla="*/ 100912 w 1406216"/>
                <a:gd name="connsiteY78" fmla="*/ 1609568 h 1824302"/>
                <a:gd name="connsiteX79" fmla="*/ 93071 w 1406216"/>
                <a:gd name="connsiteY79" fmla="*/ 1608174 h 1824302"/>
                <a:gd name="connsiteX80" fmla="*/ 9509 w 1406216"/>
                <a:gd name="connsiteY80" fmla="*/ 1497145 h 1824302"/>
                <a:gd name="connsiteX81" fmla="*/ 93071 w 1406216"/>
                <a:gd name="connsiteY81" fmla="*/ 1386117 h 1824302"/>
                <a:gd name="connsiteX82" fmla="*/ 100912 w 1406216"/>
                <a:gd name="connsiteY82" fmla="*/ 1384722 h 1824302"/>
                <a:gd name="connsiteX83" fmla="*/ 100912 w 1406216"/>
                <a:gd name="connsiteY83" fmla="*/ 1382598 h 1824302"/>
                <a:gd name="connsiteX84" fmla="*/ 93071 w 1406216"/>
                <a:gd name="connsiteY84" fmla="*/ 1381204 h 1824302"/>
                <a:gd name="connsiteX85" fmla="*/ 9509 w 1406216"/>
                <a:gd name="connsiteY85" fmla="*/ 1270175 h 1824302"/>
                <a:gd name="connsiteX86" fmla="*/ 93071 w 1406216"/>
                <a:gd name="connsiteY86" fmla="*/ 1159146 h 1824302"/>
                <a:gd name="connsiteX87" fmla="*/ 100912 w 1406216"/>
                <a:gd name="connsiteY87" fmla="*/ 1157752 h 1824302"/>
                <a:gd name="connsiteX88" fmla="*/ 100912 w 1406216"/>
                <a:gd name="connsiteY88" fmla="*/ 1138328 h 1824302"/>
                <a:gd name="connsiteX89" fmla="*/ 93071 w 1406216"/>
                <a:gd name="connsiteY89" fmla="*/ 1136933 h 1824302"/>
                <a:gd name="connsiteX90" fmla="*/ 9509 w 1406216"/>
                <a:gd name="connsiteY90" fmla="*/ 1025905 h 1824302"/>
                <a:gd name="connsiteX91" fmla="*/ 93071 w 1406216"/>
                <a:gd name="connsiteY91" fmla="*/ 914876 h 1824302"/>
                <a:gd name="connsiteX92" fmla="*/ 100912 w 1406216"/>
                <a:gd name="connsiteY92" fmla="*/ 913482 h 1824302"/>
                <a:gd name="connsiteX93" fmla="*/ 100912 w 1406216"/>
                <a:gd name="connsiteY93" fmla="*/ 909183 h 1824302"/>
                <a:gd name="connsiteX94" fmla="*/ 93071 w 1406216"/>
                <a:gd name="connsiteY94" fmla="*/ 907789 h 1824302"/>
                <a:gd name="connsiteX95" fmla="*/ 9509 w 1406216"/>
                <a:gd name="connsiteY95" fmla="*/ 796760 h 1824302"/>
                <a:gd name="connsiteX96" fmla="*/ 49582 w 1406216"/>
                <a:gd name="connsiteY96" fmla="*/ 711555 h 1824302"/>
                <a:gd name="connsiteX97" fmla="*/ 78946 w 1406216"/>
                <a:gd name="connsiteY97" fmla="*/ 694119 h 1824302"/>
                <a:gd name="connsiteX98" fmla="*/ 59298 w 1406216"/>
                <a:gd name="connsiteY98" fmla="*/ 683620 h 1824302"/>
                <a:gd name="connsiteX99" fmla="*/ 9509 w 1406216"/>
                <a:gd name="connsiteY99" fmla="*/ 590638 h 1824302"/>
                <a:gd name="connsiteX100" fmla="*/ 93071 w 1406216"/>
                <a:gd name="connsiteY100" fmla="*/ 479609 h 1824302"/>
                <a:gd name="connsiteX101" fmla="*/ 100912 w 1406216"/>
                <a:gd name="connsiteY101" fmla="*/ 478215 h 1824302"/>
                <a:gd name="connsiteX102" fmla="*/ 100912 w 1406216"/>
                <a:gd name="connsiteY102" fmla="*/ 473512 h 1824302"/>
                <a:gd name="connsiteX103" fmla="*/ 93071 w 1406216"/>
                <a:gd name="connsiteY103" fmla="*/ 472118 h 1824302"/>
                <a:gd name="connsiteX104" fmla="*/ 9509 w 1406216"/>
                <a:gd name="connsiteY104" fmla="*/ 361089 h 1824302"/>
                <a:gd name="connsiteX105" fmla="*/ 93071 w 1406216"/>
                <a:gd name="connsiteY105" fmla="*/ 250060 h 1824302"/>
                <a:gd name="connsiteX106" fmla="*/ 100912 w 1406216"/>
                <a:gd name="connsiteY106" fmla="*/ 248666 h 1824302"/>
                <a:gd name="connsiteX107" fmla="*/ 100912 w 1406216"/>
                <a:gd name="connsiteY107" fmla="*/ 234611 h 1824302"/>
                <a:gd name="connsiteX108" fmla="*/ 83562 w 1406216"/>
                <a:gd name="connsiteY108" fmla="*/ 231527 h 1824302"/>
                <a:gd name="connsiteX109" fmla="*/ 0 w 1406216"/>
                <a:gd name="connsiteY109" fmla="*/ 120498 h 1824302"/>
                <a:gd name="connsiteX110" fmla="*/ 136818 w 1406216"/>
                <a:gd name="connsiteY110" fmla="*/ 0 h 182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06216" h="1824302">
                  <a:moveTo>
                    <a:pt x="136818" y="0"/>
                  </a:moveTo>
                  <a:cubicBezTo>
                    <a:pt x="193490" y="0"/>
                    <a:pt x="242114" y="30346"/>
                    <a:pt x="262884" y="73595"/>
                  </a:cubicBezTo>
                  <a:lnTo>
                    <a:pt x="267440" y="93471"/>
                  </a:lnTo>
                  <a:lnTo>
                    <a:pt x="284587" y="93471"/>
                  </a:lnTo>
                  <a:lnTo>
                    <a:pt x="289143" y="73595"/>
                  </a:lnTo>
                  <a:cubicBezTo>
                    <a:pt x="309913" y="30346"/>
                    <a:pt x="358538" y="0"/>
                    <a:pt x="415209" y="0"/>
                  </a:cubicBezTo>
                  <a:cubicBezTo>
                    <a:pt x="471881" y="0"/>
                    <a:pt x="520505" y="30346"/>
                    <a:pt x="541275" y="73595"/>
                  </a:cubicBezTo>
                  <a:lnTo>
                    <a:pt x="545831" y="93471"/>
                  </a:lnTo>
                  <a:lnTo>
                    <a:pt x="562978" y="93471"/>
                  </a:lnTo>
                  <a:lnTo>
                    <a:pt x="567534" y="73595"/>
                  </a:lnTo>
                  <a:cubicBezTo>
                    <a:pt x="588304" y="30346"/>
                    <a:pt x="636929" y="0"/>
                    <a:pt x="693600" y="0"/>
                  </a:cubicBezTo>
                  <a:cubicBezTo>
                    <a:pt x="750272" y="0"/>
                    <a:pt x="798896" y="30346"/>
                    <a:pt x="819666" y="73595"/>
                  </a:cubicBezTo>
                  <a:lnTo>
                    <a:pt x="824222" y="93471"/>
                  </a:lnTo>
                  <a:lnTo>
                    <a:pt x="841369" y="93471"/>
                  </a:lnTo>
                  <a:lnTo>
                    <a:pt x="845925" y="73595"/>
                  </a:lnTo>
                  <a:cubicBezTo>
                    <a:pt x="866695" y="30346"/>
                    <a:pt x="915320" y="0"/>
                    <a:pt x="971991" y="0"/>
                  </a:cubicBezTo>
                  <a:cubicBezTo>
                    <a:pt x="1028663" y="0"/>
                    <a:pt x="1077287" y="30346"/>
                    <a:pt x="1098057" y="73595"/>
                  </a:cubicBezTo>
                  <a:lnTo>
                    <a:pt x="1102613" y="93471"/>
                  </a:lnTo>
                  <a:lnTo>
                    <a:pt x="1119758" y="93471"/>
                  </a:lnTo>
                  <a:lnTo>
                    <a:pt x="1124314" y="73595"/>
                  </a:lnTo>
                  <a:cubicBezTo>
                    <a:pt x="1145084" y="30346"/>
                    <a:pt x="1193709" y="0"/>
                    <a:pt x="1250380" y="0"/>
                  </a:cubicBezTo>
                  <a:cubicBezTo>
                    <a:pt x="1325942" y="0"/>
                    <a:pt x="1387198" y="53949"/>
                    <a:pt x="1387198" y="120498"/>
                  </a:cubicBezTo>
                  <a:cubicBezTo>
                    <a:pt x="1387198" y="153772"/>
                    <a:pt x="1371884" y="183897"/>
                    <a:pt x="1347125" y="205703"/>
                  </a:cubicBezTo>
                  <a:lnTo>
                    <a:pt x="1314813" y="224889"/>
                  </a:lnTo>
                  <a:lnTo>
                    <a:pt x="1314813" y="248666"/>
                  </a:lnTo>
                  <a:lnTo>
                    <a:pt x="1322654" y="250060"/>
                  </a:lnTo>
                  <a:cubicBezTo>
                    <a:pt x="1371760" y="268353"/>
                    <a:pt x="1406216" y="311177"/>
                    <a:pt x="1406216" y="361089"/>
                  </a:cubicBezTo>
                  <a:cubicBezTo>
                    <a:pt x="1406216" y="411001"/>
                    <a:pt x="1371760" y="453825"/>
                    <a:pt x="1322654" y="472118"/>
                  </a:cubicBezTo>
                  <a:lnTo>
                    <a:pt x="1314813" y="473512"/>
                  </a:lnTo>
                  <a:lnTo>
                    <a:pt x="1314813" y="478215"/>
                  </a:lnTo>
                  <a:lnTo>
                    <a:pt x="1322654" y="479609"/>
                  </a:lnTo>
                  <a:cubicBezTo>
                    <a:pt x="1371760" y="497902"/>
                    <a:pt x="1406216" y="540726"/>
                    <a:pt x="1406216" y="590638"/>
                  </a:cubicBezTo>
                  <a:cubicBezTo>
                    <a:pt x="1406216" y="628072"/>
                    <a:pt x="1386834" y="661519"/>
                    <a:pt x="1356427" y="683620"/>
                  </a:cubicBezTo>
                  <a:lnTo>
                    <a:pt x="1336779" y="694119"/>
                  </a:lnTo>
                  <a:lnTo>
                    <a:pt x="1366143" y="711555"/>
                  </a:lnTo>
                  <a:cubicBezTo>
                    <a:pt x="1390902" y="733361"/>
                    <a:pt x="1406216" y="763485"/>
                    <a:pt x="1406216" y="796760"/>
                  </a:cubicBezTo>
                  <a:cubicBezTo>
                    <a:pt x="1406216" y="846672"/>
                    <a:pt x="1371760" y="889496"/>
                    <a:pt x="1322654" y="907789"/>
                  </a:cubicBezTo>
                  <a:lnTo>
                    <a:pt x="1314813" y="909183"/>
                  </a:lnTo>
                  <a:lnTo>
                    <a:pt x="1314813" y="913482"/>
                  </a:lnTo>
                  <a:lnTo>
                    <a:pt x="1322654" y="914876"/>
                  </a:lnTo>
                  <a:cubicBezTo>
                    <a:pt x="1371760" y="933169"/>
                    <a:pt x="1406216" y="975993"/>
                    <a:pt x="1406216" y="1025905"/>
                  </a:cubicBezTo>
                  <a:cubicBezTo>
                    <a:pt x="1406216" y="1075816"/>
                    <a:pt x="1371760" y="1118641"/>
                    <a:pt x="1322654" y="1136933"/>
                  </a:cubicBezTo>
                  <a:lnTo>
                    <a:pt x="1314813" y="1138328"/>
                  </a:lnTo>
                  <a:lnTo>
                    <a:pt x="1314813" y="1157752"/>
                  </a:lnTo>
                  <a:lnTo>
                    <a:pt x="1322654" y="1159146"/>
                  </a:lnTo>
                  <a:cubicBezTo>
                    <a:pt x="1371760" y="1177439"/>
                    <a:pt x="1406216" y="1220263"/>
                    <a:pt x="1406216" y="1270175"/>
                  </a:cubicBezTo>
                  <a:cubicBezTo>
                    <a:pt x="1406216" y="1320087"/>
                    <a:pt x="1371760" y="1362911"/>
                    <a:pt x="1322654" y="1381204"/>
                  </a:cubicBezTo>
                  <a:lnTo>
                    <a:pt x="1314813" y="1382598"/>
                  </a:lnTo>
                  <a:lnTo>
                    <a:pt x="1314813" y="1384722"/>
                  </a:lnTo>
                  <a:lnTo>
                    <a:pt x="1322654" y="1386117"/>
                  </a:lnTo>
                  <a:cubicBezTo>
                    <a:pt x="1371760" y="1404409"/>
                    <a:pt x="1406216" y="1447233"/>
                    <a:pt x="1406216" y="1497145"/>
                  </a:cubicBezTo>
                  <a:cubicBezTo>
                    <a:pt x="1406216" y="1534579"/>
                    <a:pt x="1386834" y="1568026"/>
                    <a:pt x="1356427" y="1590127"/>
                  </a:cubicBezTo>
                  <a:lnTo>
                    <a:pt x="1336303" y="1600881"/>
                  </a:lnTo>
                  <a:lnTo>
                    <a:pt x="1366143" y="1618599"/>
                  </a:lnTo>
                  <a:cubicBezTo>
                    <a:pt x="1390902" y="1640405"/>
                    <a:pt x="1406216" y="1670530"/>
                    <a:pt x="1406216" y="1703804"/>
                  </a:cubicBezTo>
                  <a:cubicBezTo>
                    <a:pt x="1406216" y="1770353"/>
                    <a:pt x="1344960" y="1824302"/>
                    <a:pt x="1269398" y="1824302"/>
                  </a:cubicBezTo>
                  <a:cubicBezTo>
                    <a:pt x="1231617" y="1824302"/>
                    <a:pt x="1197412" y="1810815"/>
                    <a:pt x="1172653" y="1789009"/>
                  </a:cubicBezTo>
                  <a:lnTo>
                    <a:pt x="1150292" y="1759800"/>
                  </a:lnTo>
                  <a:lnTo>
                    <a:pt x="1127932" y="1789009"/>
                  </a:lnTo>
                  <a:cubicBezTo>
                    <a:pt x="1103173" y="1810815"/>
                    <a:pt x="1068968" y="1824302"/>
                    <a:pt x="1031187" y="1824302"/>
                  </a:cubicBezTo>
                  <a:cubicBezTo>
                    <a:pt x="993406" y="1824302"/>
                    <a:pt x="959201" y="1810815"/>
                    <a:pt x="934442" y="1789009"/>
                  </a:cubicBezTo>
                  <a:lnTo>
                    <a:pt x="907027" y="1753197"/>
                  </a:lnTo>
                  <a:lnTo>
                    <a:pt x="876958" y="1753197"/>
                  </a:lnTo>
                  <a:lnTo>
                    <a:pt x="849543" y="1789009"/>
                  </a:lnTo>
                  <a:cubicBezTo>
                    <a:pt x="824783" y="1810815"/>
                    <a:pt x="790579" y="1824302"/>
                    <a:pt x="752798" y="1824302"/>
                  </a:cubicBezTo>
                  <a:cubicBezTo>
                    <a:pt x="715017" y="1824302"/>
                    <a:pt x="680813" y="1810815"/>
                    <a:pt x="656053" y="1789009"/>
                  </a:cubicBezTo>
                  <a:lnTo>
                    <a:pt x="628638" y="1753197"/>
                  </a:lnTo>
                  <a:lnTo>
                    <a:pt x="598567" y="1753197"/>
                  </a:lnTo>
                  <a:lnTo>
                    <a:pt x="571152" y="1789009"/>
                  </a:lnTo>
                  <a:cubicBezTo>
                    <a:pt x="546393" y="1810815"/>
                    <a:pt x="512188" y="1824302"/>
                    <a:pt x="474407" y="1824302"/>
                  </a:cubicBezTo>
                  <a:cubicBezTo>
                    <a:pt x="436626" y="1824302"/>
                    <a:pt x="402422" y="1810815"/>
                    <a:pt x="377662" y="1789009"/>
                  </a:cubicBezTo>
                  <a:lnTo>
                    <a:pt x="350247" y="1753197"/>
                  </a:lnTo>
                  <a:lnTo>
                    <a:pt x="320176" y="1753197"/>
                  </a:lnTo>
                  <a:lnTo>
                    <a:pt x="292761" y="1789009"/>
                  </a:lnTo>
                  <a:cubicBezTo>
                    <a:pt x="268002" y="1810815"/>
                    <a:pt x="233797" y="1824302"/>
                    <a:pt x="196016" y="1824302"/>
                  </a:cubicBezTo>
                  <a:cubicBezTo>
                    <a:pt x="120454" y="1824302"/>
                    <a:pt x="59198" y="1770353"/>
                    <a:pt x="59198" y="1703804"/>
                  </a:cubicBezTo>
                  <a:cubicBezTo>
                    <a:pt x="59198" y="1670530"/>
                    <a:pt x="74512" y="1640405"/>
                    <a:pt x="99271" y="1618599"/>
                  </a:cubicBezTo>
                  <a:lnTo>
                    <a:pt x="100912" y="1617625"/>
                  </a:lnTo>
                  <a:lnTo>
                    <a:pt x="100912" y="1609568"/>
                  </a:lnTo>
                  <a:lnTo>
                    <a:pt x="93071" y="1608174"/>
                  </a:lnTo>
                  <a:cubicBezTo>
                    <a:pt x="43966" y="1589881"/>
                    <a:pt x="9509" y="1547057"/>
                    <a:pt x="9509" y="1497145"/>
                  </a:cubicBezTo>
                  <a:cubicBezTo>
                    <a:pt x="9509" y="1447234"/>
                    <a:pt x="43966" y="1404409"/>
                    <a:pt x="93071" y="1386117"/>
                  </a:cubicBezTo>
                  <a:lnTo>
                    <a:pt x="100912" y="1384722"/>
                  </a:lnTo>
                  <a:lnTo>
                    <a:pt x="100912" y="1382598"/>
                  </a:lnTo>
                  <a:lnTo>
                    <a:pt x="93071" y="1381204"/>
                  </a:lnTo>
                  <a:cubicBezTo>
                    <a:pt x="43966" y="1362911"/>
                    <a:pt x="9509" y="1320087"/>
                    <a:pt x="9509" y="1270175"/>
                  </a:cubicBezTo>
                  <a:cubicBezTo>
                    <a:pt x="9509" y="1220263"/>
                    <a:pt x="43966" y="1177439"/>
                    <a:pt x="93071" y="1159146"/>
                  </a:cubicBezTo>
                  <a:lnTo>
                    <a:pt x="100912" y="1157752"/>
                  </a:lnTo>
                  <a:lnTo>
                    <a:pt x="100912" y="1138328"/>
                  </a:lnTo>
                  <a:lnTo>
                    <a:pt x="93071" y="1136933"/>
                  </a:lnTo>
                  <a:cubicBezTo>
                    <a:pt x="43966" y="1118641"/>
                    <a:pt x="9509" y="1075816"/>
                    <a:pt x="9509" y="1025905"/>
                  </a:cubicBezTo>
                  <a:cubicBezTo>
                    <a:pt x="9509" y="975993"/>
                    <a:pt x="43966" y="933169"/>
                    <a:pt x="93071" y="914876"/>
                  </a:cubicBezTo>
                  <a:lnTo>
                    <a:pt x="100912" y="913482"/>
                  </a:lnTo>
                  <a:lnTo>
                    <a:pt x="100912" y="909183"/>
                  </a:lnTo>
                  <a:lnTo>
                    <a:pt x="93071" y="907789"/>
                  </a:lnTo>
                  <a:cubicBezTo>
                    <a:pt x="43966" y="889496"/>
                    <a:pt x="9509" y="846672"/>
                    <a:pt x="9509" y="796760"/>
                  </a:cubicBezTo>
                  <a:cubicBezTo>
                    <a:pt x="9509" y="763485"/>
                    <a:pt x="24823" y="733361"/>
                    <a:pt x="49582" y="711555"/>
                  </a:cubicBezTo>
                  <a:lnTo>
                    <a:pt x="78946" y="694119"/>
                  </a:lnTo>
                  <a:lnTo>
                    <a:pt x="59298" y="683620"/>
                  </a:lnTo>
                  <a:cubicBezTo>
                    <a:pt x="28891" y="661519"/>
                    <a:pt x="9509" y="628072"/>
                    <a:pt x="9509" y="590638"/>
                  </a:cubicBezTo>
                  <a:cubicBezTo>
                    <a:pt x="9509" y="540726"/>
                    <a:pt x="43966" y="497902"/>
                    <a:pt x="93071" y="479609"/>
                  </a:cubicBezTo>
                  <a:lnTo>
                    <a:pt x="100912" y="478215"/>
                  </a:lnTo>
                  <a:lnTo>
                    <a:pt x="100912" y="473512"/>
                  </a:lnTo>
                  <a:lnTo>
                    <a:pt x="93071" y="472118"/>
                  </a:lnTo>
                  <a:cubicBezTo>
                    <a:pt x="43966" y="453825"/>
                    <a:pt x="9509" y="411001"/>
                    <a:pt x="9509" y="361089"/>
                  </a:cubicBezTo>
                  <a:cubicBezTo>
                    <a:pt x="9509" y="311177"/>
                    <a:pt x="43966" y="268353"/>
                    <a:pt x="93071" y="250060"/>
                  </a:cubicBezTo>
                  <a:lnTo>
                    <a:pt x="100912" y="248666"/>
                  </a:lnTo>
                  <a:lnTo>
                    <a:pt x="100912" y="234611"/>
                  </a:lnTo>
                  <a:lnTo>
                    <a:pt x="83562" y="231527"/>
                  </a:lnTo>
                  <a:cubicBezTo>
                    <a:pt x="34457" y="213234"/>
                    <a:pt x="0" y="170410"/>
                    <a:pt x="0" y="120498"/>
                  </a:cubicBezTo>
                  <a:cubicBezTo>
                    <a:pt x="0" y="53949"/>
                    <a:pt x="61256" y="0"/>
                    <a:pt x="136818" y="0"/>
                  </a:cubicBezTo>
                  <a:close/>
                </a:path>
              </a:pathLst>
            </a:custGeom>
            <a:solidFill>
              <a:srgbClr val="8D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Roboto Black" panose="02000000000000000000" pitchFamily="2" charset="0"/>
                <a:ea typeface="Roboto Black" panose="02000000000000000000" pitchFamily="2" charset="0"/>
              </a:endParaRPr>
            </a:p>
          </p:txBody>
        </p:sp>
        <p:pic>
          <p:nvPicPr>
            <p:cNvPr id="56" name="Picture 5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4716" y="2060206"/>
              <a:ext cx="575247" cy="688410"/>
            </a:xfrm>
            <a:prstGeom prst="rect">
              <a:avLst/>
            </a:prstGeom>
          </p:spPr>
        </p:pic>
        <p:pic>
          <p:nvPicPr>
            <p:cNvPr id="57" name="Pictur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29293" y="2116002"/>
              <a:ext cx="568960" cy="663263"/>
            </a:xfrm>
            <a:prstGeom prst="rect">
              <a:avLst/>
            </a:prstGeom>
          </p:spPr>
        </p:pic>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9372" y="2150929"/>
              <a:ext cx="484087" cy="675836"/>
            </a:xfrm>
            <a:prstGeom prst="rect">
              <a:avLst/>
            </a:prstGeom>
          </p:spPr>
        </p:pic>
        <p:pic>
          <p:nvPicPr>
            <p:cNvPr id="59" name="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7843" y="2150929"/>
              <a:ext cx="496661" cy="722988"/>
            </a:xfrm>
            <a:prstGeom prst="rect">
              <a:avLst/>
            </a:prstGeom>
          </p:spPr>
        </p:pic>
      </p:grpSp>
      <p:sp>
        <p:nvSpPr>
          <p:cNvPr id="70" name="TextBox 69"/>
          <p:cNvSpPr txBox="1"/>
          <p:nvPr/>
        </p:nvSpPr>
        <p:spPr>
          <a:xfrm>
            <a:off x="3603623" y="2812267"/>
            <a:ext cx="1527234" cy="707886"/>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rPr>
              <a:t>Thế kỉ </a:t>
            </a: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71" name="TextBox 70"/>
          <p:cNvSpPr txBox="1"/>
          <p:nvPr/>
        </p:nvSpPr>
        <p:spPr>
          <a:xfrm>
            <a:off x="6445950" y="2812267"/>
            <a:ext cx="1881458" cy="707886"/>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rPr>
              <a:t>Thế kỉ </a:t>
            </a: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XX</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72" name="TextBox 71"/>
          <p:cNvSpPr txBox="1"/>
          <p:nvPr/>
        </p:nvSpPr>
        <p:spPr>
          <a:xfrm>
            <a:off x="6899228" y="6091854"/>
            <a:ext cx="2038342" cy="707886"/>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rPr>
              <a:t>Thế kỉ </a:t>
            </a: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XIII</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73" name="TextBox 72"/>
          <p:cNvSpPr txBox="1"/>
          <p:nvPr/>
        </p:nvSpPr>
        <p:spPr>
          <a:xfrm>
            <a:off x="9688369" y="6027970"/>
            <a:ext cx="2382924" cy="707886"/>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rPr>
              <a:t>Thế kỉ </a:t>
            </a: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XVIII</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Tree>
    <p:extLst>
      <p:ext uri="{BB962C8B-B14F-4D97-AF65-F5344CB8AC3E}">
        <p14:creationId xmlns:p14="http://schemas.microsoft.com/office/powerpoint/2010/main" val="172522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inVertical)">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1000"/>
                                        <p:tgtEl>
                                          <p:spTgt spid="71"/>
                                        </p:tgtEl>
                                      </p:cBhvr>
                                    </p:animEffect>
                                    <p:anim calcmode="lin" valueType="num">
                                      <p:cBhvr>
                                        <p:cTn id="45" dur="1000" fill="hold"/>
                                        <p:tgtEl>
                                          <p:spTgt spid="71"/>
                                        </p:tgtEl>
                                        <p:attrNameLst>
                                          <p:attrName>ppt_x</p:attrName>
                                        </p:attrNameLst>
                                      </p:cBhvr>
                                      <p:tavLst>
                                        <p:tav tm="0">
                                          <p:val>
                                            <p:strVal val="#ppt_x"/>
                                          </p:val>
                                        </p:tav>
                                        <p:tav tm="100000">
                                          <p:val>
                                            <p:strVal val="#ppt_x"/>
                                          </p:val>
                                        </p:tav>
                                      </p:tavLst>
                                    </p:anim>
                                    <p:anim calcmode="lin" valueType="num">
                                      <p:cBhvr>
                                        <p:cTn id="4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arn(inVertical)">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1000"/>
                                        <p:tgtEl>
                                          <p:spTgt spid="72"/>
                                        </p:tgtEl>
                                      </p:cBhvr>
                                    </p:animEffect>
                                    <p:anim calcmode="lin" valueType="num">
                                      <p:cBhvr>
                                        <p:cTn id="57" dur="1000" fill="hold"/>
                                        <p:tgtEl>
                                          <p:spTgt spid="72"/>
                                        </p:tgtEl>
                                        <p:attrNameLst>
                                          <p:attrName>ppt_x</p:attrName>
                                        </p:attrNameLst>
                                      </p:cBhvr>
                                      <p:tavLst>
                                        <p:tav tm="0">
                                          <p:val>
                                            <p:strVal val="#ppt_x"/>
                                          </p:val>
                                        </p:tav>
                                        <p:tav tm="100000">
                                          <p:val>
                                            <p:strVal val="#ppt_x"/>
                                          </p:val>
                                        </p:tav>
                                      </p:tavLst>
                                    </p:anim>
                                    <p:anim calcmode="lin" valueType="num">
                                      <p:cBhvr>
                                        <p:cTn id="5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arn(inVertical)">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70" grpId="0"/>
      <p:bldP spid="71" grpId="0"/>
      <p:bldP spid="72" grpId="0"/>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7725" y="2700837"/>
            <a:ext cx="11248305" cy="2270278"/>
            <a:chOff x="364453" y="3478205"/>
            <a:chExt cx="11248305" cy="2270278"/>
          </a:xfrm>
        </p:grpSpPr>
        <p:grpSp>
          <p:nvGrpSpPr>
            <p:cNvPr id="2" name="Group 1"/>
            <p:cNvGrpSpPr/>
            <p:nvPr/>
          </p:nvGrpSpPr>
          <p:grpSpPr>
            <a:xfrm>
              <a:off x="364453" y="3478205"/>
              <a:ext cx="5624457" cy="2270278"/>
              <a:chOff x="479031" y="3534579"/>
              <a:chExt cx="5624457" cy="2270278"/>
            </a:xfrm>
          </p:grpSpPr>
          <p:sp>
            <p:nvSpPr>
              <p:cNvPr id="116" name="TextBox 115"/>
              <p:cNvSpPr txBox="1"/>
              <p:nvPr/>
            </p:nvSpPr>
            <p:spPr>
              <a:xfrm>
                <a:off x="479031" y="4183919"/>
                <a:ext cx="487775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40" name="Picture 39"/>
              <p:cNvPicPr>
                <a:picLocks noChangeAspect="1"/>
              </p:cNvPicPr>
              <p:nvPr/>
            </p:nvPicPr>
            <p:blipFill rotWithShape="1">
              <a:blip r:embed="rId4"/>
              <a:srcRect l="655" t="2694" r="718" b="7210"/>
              <a:stretch/>
            </p:blipFill>
            <p:spPr>
              <a:xfrm>
                <a:off x="479031" y="3534579"/>
                <a:ext cx="5624457" cy="572705"/>
              </a:xfrm>
              <a:prstGeom prst="rect">
                <a:avLst/>
              </a:prstGeom>
              <a:effectLst/>
            </p:spPr>
          </p:pic>
          <p:pic>
            <p:nvPicPr>
              <p:cNvPr id="77" name="Picture 76"/>
              <p:cNvPicPr>
                <a:picLocks noChangeAspect="1"/>
              </p:cNvPicPr>
              <p:nvPr/>
            </p:nvPicPr>
            <p:blipFill rotWithShape="1">
              <a:blip r:embed="rId4"/>
              <a:srcRect l="655" t="2694" r="718" b="7210"/>
              <a:stretch/>
            </p:blipFill>
            <p:spPr>
              <a:xfrm>
                <a:off x="479031" y="4086742"/>
                <a:ext cx="5624457" cy="572705"/>
              </a:xfrm>
              <a:prstGeom prst="rect">
                <a:avLst/>
              </a:prstGeom>
              <a:effectLst/>
            </p:spPr>
          </p:pic>
          <p:pic>
            <p:nvPicPr>
              <p:cNvPr id="78" name="Picture 77"/>
              <p:cNvPicPr>
                <a:picLocks noChangeAspect="1"/>
              </p:cNvPicPr>
              <p:nvPr/>
            </p:nvPicPr>
            <p:blipFill rotWithShape="1">
              <a:blip r:embed="rId4"/>
              <a:srcRect l="655" t="2694" r="718" b="7210"/>
              <a:stretch/>
            </p:blipFill>
            <p:spPr>
              <a:xfrm>
                <a:off x="479031" y="4659447"/>
                <a:ext cx="5624457" cy="572705"/>
              </a:xfrm>
              <a:prstGeom prst="rect">
                <a:avLst/>
              </a:prstGeom>
              <a:effectLst/>
            </p:spPr>
          </p:pic>
          <p:pic>
            <p:nvPicPr>
              <p:cNvPr id="79" name="Picture 78"/>
              <p:cNvPicPr>
                <a:picLocks noChangeAspect="1"/>
              </p:cNvPicPr>
              <p:nvPr/>
            </p:nvPicPr>
            <p:blipFill rotWithShape="1">
              <a:blip r:embed="rId4"/>
              <a:srcRect l="655" t="2694" r="718" b="7210"/>
              <a:stretch/>
            </p:blipFill>
            <p:spPr>
              <a:xfrm>
                <a:off x="479031" y="5232152"/>
                <a:ext cx="5624457" cy="572705"/>
              </a:xfrm>
              <a:prstGeom prst="rect">
                <a:avLst/>
              </a:prstGeom>
              <a:effectLst/>
            </p:spPr>
          </p:pic>
        </p:grpSp>
        <p:grpSp>
          <p:nvGrpSpPr>
            <p:cNvPr id="80" name="Group 79"/>
            <p:cNvGrpSpPr/>
            <p:nvPr/>
          </p:nvGrpSpPr>
          <p:grpSpPr>
            <a:xfrm>
              <a:off x="5988301" y="3478205"/>
              <a:ext cx="5624457" cy="2270278"/>
              <a:chOff x="479031" y="3534579"/>
              <a:chExt cx="5624457" cy="2270278"/>
            </a:xfrm>
          </p:grpSpPr>
          <p:sp>
            <p:nvSpPr>
              <p:cNvPr id="81" name="TextBox 80"/>
              <p:cNvSpPr txBox="1"/>
              <p:nvPr/>
            </p:nvSpPr>
            <p:spPr>
              <a:xfrm>
                <a:off x="479031" y="4183919"/>
                <a:ext cx="487775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82" name="Picture 81"/>
              <p:cNvPicPr>
                <a:picLocks noChangeAspect="1"/>
              </p:cNvPicPr>
              <p:nvPr/>
            </p:nvPicPr>
            <p:blipFill rotWithShape="1">
              <a:blip r:embed="rId4"/>
              <a:srcRect l="655" t="2694" r="718" b="7210"/>
              <a:stretch/>
            </p:blipFill>
            <p:spPr>
              <a:xfrm>
                <a:off x="479031" y="3534579"/>
                <a:ext cx="5624457" cy="572705"/>
              </a:xfrm>
              <a:prstGeom prst="rect">
                <a:avLst/>
              </a:prstGeom>
              <a:effectLst/>
            </p:spPr>
          </p:pic>
          <p:pic>
            <p:nvPicPr>
              <p:cNvPr id="83" name="Picture 82"/>
              <p:cNvPicPr>
                <a:picLocks noChangeAspect="1"/>
              </p:cNvPicPr>
              <p:nvPr/>
            </p:nvPicPr>
            <p:blipFill rotWithShape="1">
              <a:blip r:embed="rId4"/>
              <a:srcRect l="655" t="2694" r="718" b="7210"/>
              <a:stretch/>
            </p:blipFill>
            <p:spPr>
              <a:xfrm>
                <a:off x="479031" y="4086742"/>
                <a:ext cx="5624457" cy="572705"/>
              </a:xfrm>
              <a:prstGeom prst="rect">
                <a:avLst/>
              </a:prstGeom>
              <a:effectLst/>
            </p:spPr>
          </p:pic>
          <p:pic>
            <p:nvPicPr>
              <p:cNvPr id="84" name="Picture 83"/>
              <p:cNvPicPr>
                <a:picLocks noChangeAspect="1"/>
              </p:cNvPicPr>
              <p:nvPr/>
            </p:nvPicPr>
            <p:blipFill rotWithShape="1">
              <a:blip r:embed="rId4"/>
              <a:srcRect l="655" t="2694" r="718" b="7210"/>
              <a:stretch/>
            </p:blipFill>
            <p:spPr>
              <a:xfrm>
                <a:off x="479031" y="4659447"/>
                <a:ext cx="5624457" cy="572705"/>
              </a:xfrm>
              <a:prstGeom prst="rect">
                <a:avLst/>
              </a:prstGeom>
              <a:effectLst/>
            </p:spPr>
          </p:pic>
          <p:pic>
            <p:nvPicPr>
              <p:cNvPr id="85" name="Picture 84"/>
              <p:cNvPicPr>
                <a:picLocks noChangeAspect="1"/>
              </p:cNvPicPr>
              <p:nvPr/>
            </p:nvPicPr>
            <p:blipFill rotWithShape="1">
              <a:blip r:embed="rId4"/>
              <a:srcRect l="655" t="2694" r="718" b="7210"/>
              <a:stretch/>
            </p:blipFill>
            <p:spPr>
              <a:xfrm>
                <a:off x="479031" y="5232152"/>
                <a:ext cx="5624457" cy="572705"/>
              </a:xfrm>
              <a:prstGeom prst="rect">
                <a:avLst/>
              </a:prstGeom>
              <a:effectLst/>
            </p:spPr>
          </p:pic>
        </p:grpSp>
      </p:grpSp>
      <p:sp>
        <p:nvSpPr>
          <p:cNvPr id="117" name="TextBox 116"/>
          <p:cNvSpPr txBox="1"/>
          <p:nvPr/>
        </p:nvSpPr>
        <p:spPr>
          <a:xfrm>
            <a:off x="2186316" y="622721"/>
            <a:ext cx="6772838"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 TRÒ CHƠI "ĐỐ BẠN: THẾ KỈ NÀO?"</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5066" y="-3131"/>
            <a:ext cx="2246550" cy="1550366"/>
          </a:xfrm>
          <a:prstGeom prst="rect">
            <a:avLst/>
          </a:prstGeom>
        </p:spPr>
      </p:pic>
      <p:sp>
        <p:nvSpPr>
          <p:cNvPr id="8" name="TextBox 7"/>
          <p:cNvSpPr txBox="1"/>
          <p:nvPr/>
        </p:nvSpPr>
        <p:spPr>
          <a:xfrm>
            <a:off x="1913066" y="2926789"/>
            <a:ext cx="579049" cy="707886"/>
          </a:xfrm>
          <a:prstGeom prst="rect">
            <a:avLst/>
          </a:prstGeom>
          <a:noFill/>
        </p:spPr>
        <p:txBody>
          <a:bodyPr wrap="square" rtlCol="0">
            <a:spAutoFit/>
          </a:bodyPr>
          <a:lstStyle/>
          <a:p>
            <a:pPr lvl="0">
              <a:defRPr/>
            </a:pP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I</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70" name="TextBox 69"/>
          <p:cNvSpPr txBox="1"/>
          <p:nvPr/>
        </p:nvSpPr>
        <p:spPr>
          <a:xfrm>
            <a:off x="3221057" y="2924910"/>
            <a:ext cx="646259" cy="707886"/>
          </a:xfrm>
          <a:prstGeom prst="rect">
            <a:avLst/>
          </a:prstGeom>
          <a:noFill/>
        </p:spPr>
        <p:txBody>
          <a:bodyPr wrap="square" rtlCol="0">
            <a:spAutoFit/>
          </a:bodyPr>
          <a:lstStyle/>
          <a:p>
            <a:pPr lvl="0">
              <a:defRPr/>
            </a:pP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71" name="TextBox 70"/>
          <p:cNvSpPr txBox="1"/>
          <p:nvPr/>
        </p:nvSpPr>
        <p:spPr>
          <a:xfrm>
            <a:off x="9057519" y="2927574"/>
            <a:ext cx="1091573" cy="707886"/>
          </a:xfrm>
          <a:prstGeom prst="rect">
            <a:avLst/>
          </a:prstGeom>
          <a:noFill/>
        </p:spPr>
        <p:txBody>
          <a:bodyPr wrap="square" rtlCol="0">
            <a:spAutoFit/>
          </a:bodyPr>
          <a:lstStyle/>
          <a:p>
            <a:pPr lvl="0">
              <a:defRPr/>
            </a:pP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XX</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72" name="TextBox 71"/>
          <p:cNvSpPr txBox="1"/>
          <p:nvPr/>
        </p:nvSpPr>
        <p:spPr>
          <a:xfrm>
            <a:off x="4924961" y="2923546"/>
            <a:ext cx="1173305" cy="707886"/>
          </a:xfrm>
          <a:prstGeom prst="rect">
            <a:avLst/>
          </a:prstGeom>
          <a:noFill/>
        </p:spPr>
        <p:txBody>
          <a:bodyPr wrap="square" rtlCol="0">
            <a:spAutoFit/>
          </a:bodyPr>
          <a:lstStyle/>
          <a:p>
            <a:pPr lvl="0">
              <a:defRPr/>
            </a:pP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XIII</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73" name="TextBox 72"/>
          <p:cNvSpPr txBox="1"/>
          <p:nvPr/>
        </p:nvSpPr>
        <p:spPr>
          <a:xfrm>
            <a:off x="6642557" y="2909666"/>
            <a:ext cx="1492249" cy="707886"/>
          </a:xfrm>
          <a:prstGeom prst="rect">
            <a:avLst/>
          </a:prstGeom>
          <a:noFill/>
        </p:spPr>
        <p:txBody>
          <a:bodyPr wrap="square" rtlCol="0">
            <a:spAutoFit/>
          </a:bodyPr>
          <a:lstStyle/>
          <a:p>
            <a:pPr lvl="0">
              <a:defRPr/>
            </a:pPr>
            <a:r>
              <a:rPr lang="en-US" sz="4000" b="1">
                <a:solidFill>
                  <a:srgbClr val="FF0000"/>
                </a:solidFill>
                <a:latin typeface="MV Boli" panose="02000500030200090000" pitchFamily="2" charset="0"/>
                <a:ea typeface="Roboto" panose="02000000000000000000" pitchFamily="2" charset="0"/>
                <a:cs typeface="MV Boli" panose="02000500030200090000" pitchFamily="2" charset="0"/>
              </a:rPr>
              <a:t>XVIII</a:t>
            </a:r>
            <a:endParaRPr kumimoji="0" lang="en-US" altLang="zh-CN" sz="4000" b="1" i="0" u="none" strike="noStrike" kern="1200" cap="none" spc="0" normalizeH="0" baseline="0" noProof="0" dirty="0">
              <a:ln>
                <a:noFill/>
              </a:ln>
              <a:solidFill>
                <a:srgbClr val="FF0000"/>
              </a:solidFill>
              <a:effectLst/>
              <a:uLnTx/>
              <a:uFillTx/>
              <a:latin typeface="MV Boli" panose="02000500030200090000" pitchFamily="2" charset="0"/>
              <a:ea typeface="Roboto" panose="02000000000000000000" pitchFamily="2" charset="0"/>
              <a:cs typeface="MV Boli" panose="02000500030200090000" pitchFamily="2" charset="0"/>
            </a:endParaRPr>
          </a:p>
        </p:txBody>
      </p:sp>
      <p:sp>
        <p:nvSpPr>
          <p:cNvPr id="38" name="TextBox 37"/>
          <p:cNvSpPr txBox="1"/>
          <p:nvPr/>
        </p:nvSpPr>
        <p:spPr>
          <a:xfrm>
            <a:off x="1073669" y="1884308"/>
            <a:ext cx="9621980"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 Rô-bốt đã sử dụng các nội dung trên để làm dòng thời gian như sau</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9" name="Pentagon 8"/>
          <p:cNvSpPr/>
          <p:nvPr/>
        </p:nvSpPr>
        <p:spPr>
          <a:xfrm>
            <a:off x="1487379" y="3671438"/>
            <a:ext cx="1681472" cy="1044951"/>
          </a:xfrm>
          <a:prstGeom prst="homePlate">
            <a:avLst/>
          </a:prstGeom>
          <a:solidFill>
            <a:srgbClr val="EE997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evron 11"/>
          <p:cNvSpPr/>
          <p:nvPr/>
        </p:nvSpPr>
        <p:spPr>
          <a:xfrm>
            <a:off x="2706966" y="3671438"/>
            <a:ext cx="2246632" cy="1044490"/>
          </a:xfrm>
          <a:prstGeom prst="chevron">
            <a:avLst/>
          </a:prstGeom>
          <a:solidFill>
            <a:srgbClr val="B949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a:off x="4491713" y="3671438"/>
            <a:ext cx="2327348" cy="1044490"/>
          </a:xfrm>
          <a:prstGeom prst="chevron">
            <a:avLst/>
          </a:prstGeom>
          <a:solidFill>
            <a:srgbClr val="9562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a:off x="6357176" y="3671438"/>
            <a:ext cx="2479985" cy="1044490"/>
          </a:xfrm>
          <a:prstGeom prst="chevron">
            <a:avLst/>
          </a:prstGeom>
          <a:solidFill>
            <a:srgbClr val="DFCE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a:off x="8375278" y="3671438"/>
            <a:ext cx="2351749" cy="1044490"/>
          </a:xfrm>
          <a:prstGeom prst="chevron">
            <a:avLst/>
          </a:prstGeom>
          <a:solidFill>
            <a:srgbClr val="A5B2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7" name="Group 66"/>
          <p:cNvGrpSpPr/>
          <p:nvPr/>
        </p:nvGrpSpPr>
        <p:grpSpPr>
          <a:xfrm>
            <a:off x="1698754" y="3903376"/>
            <a:ext cx="859748" cy="570502"/>
            <a:chOff x="4736550" y="1899741"/>
            <a:chExt cx="859748" cy="570502"/>
          </a:xfrm>
        </p:grpSpPr>
        <p:pic>
          <p:nvPicPr>
            <p:cNvPr id="5" name="Picture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65091" y="1953827"/>
              <a:ext cx="431207" cy="516416"/>
            </a:xfrm>
            <a:prstGeom prst="rect">
              <a:avLst/>
            </a:prstGeom>
          </p:spPr>
        </p:pic>
        <p:pic>
          <p:nvPicPr>
            <p:cNvPr id="6" name="Picture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36550" y="1899741"/>
              <a:ext cx="428625" cy="562893"/>
            </a:xfrm>
            <a:prstGeom prst="rect">
              <a:avLst/>
            </a:prstGeom>
          </p:spPr>
        </p:pic>
      </p:grpSp>
      <p:grpSp>
        <p:nvGrpSpPr>
          <p:cNvPr id="61" name="Group 60"/>
          <p:cNvGrpSpPr/>
          <p:nvPr/>
        </p:nvGrpSpPr>
        <p:grpSpPr>
          <a:xfrm>
            <a:off x="4975817" y="3813613"/>
            <a:ext cx="1601000" cy="701716"/>
            <a:chOff x="10156991" y="4200059"/>
            <a:chExt cx="1601000" cy="701716"/>
          </a:xfrm>
        </p:grpSpPr>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6991" y="4263513"/>
              <a:ext cx="522152" cy="624870"/>
            </a:xfrm>
            <a:prstGeom prst="rect">
              <a:avLst/>
            </a:prstGeom>
          </p:spPr>
        </p:pic>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32239">
              <a:off x="10499967" y="4248372"/>
              <a:ext cx="507885" cy="653403"/>
            </a:xfrm>
            <a:prstGeom prst="rect">
              <a:avLst/>
            </a:prstGeom>
          </p:spPr>
        </p:pic>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35110">
              <a:off x="10896037" y="4211231"/>
              <a:ext cx="494031" cy="647861"/>
            </a:xfrm>
            <a:prstGeom prst="rect">
              <a:avLst/>
            </a:prstGeom>
          </p:spPr>
        </p:pic>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418400">
              <a:off x="11270326" y="4200059"/>
              <a:ext cx="487665" cy="655382"/>
            </a:xfrm>
            <a:prstGeom prst="rect">
              <a:avLst/>
            </a:prstGeom>
          </p:spPr>
        </p:pic>
      </p:grpSp>
      <p:grpSp>
        <p:nvGrpSpPr>
          <p:cNvPr id="64" name="Group 63"/>
          <p:cNvGrpSpPr/>
          <p:nvPr/>
        </p:nvGrpSpPr>
        <p:grpSpPr>
          <a:xfrm>
            <a:off x="6979059" y="3794170"/>
            <a:ext cx="1556412" cy="764034"/>
            <a:chOff x="8534716" y="2060206"/>
            <a:chExt cx="1669788" cy="813711"/>
          </a:xfrm>
        </p:grpSpPr>
        <p:pic>
          <p:nvPicPr>
            <p:cNvPr id="56" name="Pictur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4716" y="2060206"/>
              <a:ext cx="575247" cy="688410"/>
            </a:xfrm>
            <a:prstGeom prst="rect">
              <a:avLst/>
            </a:prstGeom>
          </p:spPr>
        </p:pic>
        <p:pic>
          <p:nvPicPr>
            <p:cNvPr id="57" name="Picture 5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041233">
              <a:off x="8929293" y="2116002"/>
              <a:ext cx="568960" cy="663263"/>
            </a:xfrm>
            <a:prstGeom prst="rect">
              <a:avLst/>
            </a:prstGeom>
          </p:spPr>
        </p:pic>
        <p:pic>
          <p:nvPicPr>
            <p:cNvPr id="58" name="Picture 5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99429">
              <a:off x="9369372" y="2150929"/>
              <a:ext cx="484087" cy="675836"/>
            </a:xfrm>
            <a:prstGeom prst="rect">
              <a:avLst/>
            </a:prstGeom>
          </p:spPr>
        </p:pic>
        <p:pic>
          <p:nvPicPr>
            <p:cNvPr id="59" name="Picture 5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07843" y="2150929"/>
              <a:ext cx="496661" cy="722988"/>
            </a:xfrm>
            <a:prstGeom prst="rect">
              <a:avLst/>
            </a:prstGeom>
          </p:spPr>
        </p:pic>
      </p:grpSp>
      <p:grpSp>
        <p:nvGrpSpPr>
          <p:cNvPr id="60" name="Group 59"/>
          <p:cNvGrpSpPr/>
          <p:nvPr/>
        </p:nvGrpSpPr>
        <p:grpSpPr>
          <a:xfrm>
            <a:off x="8877707" y="3817846"/>
            <a:ext cx="1549788" cy="684832"/>
            <a:chOff x="8087139" y="3683452"/>
            <a:chExt cx="1615419" cy="698996"/>
          </a:xfrm>
        </p:grpSpPr>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7139" y="3693945"/>
              <a:ext cx="525330" cy="628673"/>
            </a:xfrm>
            <a:prstGeom prst="rect">
              <a:avLst/>
            </a:prstGeom>
          </p:spPr>
        </p:pic>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6030" y="3756646"/>
              <a:ext cx="476528" cy="625802"/>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921403">
              <a:off x="8830573" y="3683452"/>
              <a:ext cx="535057" cy="628673"/>
            </a:xfrm>
            <a:prstGeom prst="rect">
              <a:avLst/>
            </a:prstGeom>
          </p:spPr>
        </p:pic>
        <p:pic>
          <p:nvPicPr>
            <p:cNvPr id="50" name="Picture 49"/>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450006" y="3693945"/>
              <a:ext cx="453563" cy="644461"/>
            </a:xfrm>
            <a:prstGeom prst="rect">
              <a:avLst/>
            </a:prstGeom>
          </p:spPr>
        </p:pic>
      </p:grpSp>
      <p:grpSp>
        <p:nvGrpSpPr>
          <p:cNvPr id="65" name="Group 64"/>
          <p:cNvGrpSpPr/>
          <p:nvPr/>
        </p:nvGrpSpPr>
        <p:grpSpPr>
          <a:xfrm>
            <a:off x="3279382" y="3786433"/>
            <a:ext cx="1234425" cy="768452"/>
            <a:chOff x="6637038" y="2065047"/>
            <a:chExt cx="1234425" cy="768452"/>
          </a:xfrm>
        </p:grpSpPr>
        <p:pic>
          <p:nvPicPr>
            <p:cNvPr id="10" name="Picture 9"/>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058085" y="2114590"/>
              <a:ext cx="403308" cy="580100"/>
            </a:xfrm>
            <a:prstGeom prst="rect">
              <a:avLst/>
            </a:prstGeom>
          </p:spPr>
        </p:pic>
        <p:pic>
          <p:nvPicPr>
            <p:cNvPr id="11" name="Picture 10"/>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rot="713125">
              <a:off x="7446056" y="2065047"/>
              <a:ext cx="425407" cy="593912"/>
            </a:xfrm>
            <a:prstGeom prst="rect">
              <a:avLst/>
            </a:prstGeom>
          </p:spPr>
        </p:pic>
        <p:pic>
          <p:nvPicPr>
            <p:cNvPr id="46" name="Picture 45"/>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637038" y="2198151"/>
              <a:ext cx="436457" cy="635348"/>
            </a:xfrm>
            <a:prstGeom prst="rect">
              <a:avLst/>
            </a:prstGeom>
          </p:spPr>
        </p:pic>
      </p:grpSp>
      <p:sp>
        <p:nvSpPr>
          <p:cNvPr id="90" name="TextBox 89"/>
          <p:cNvSpPr txBox="1"/>
          <p:nvPr/>
        </p:nvSpPr>
        <p:spPr>
          <a:xfrm>
            <a:off x="1097496" y="5458803"/>
            <a:ext cx="9621980" cy="461665"/>
          </a:xfrm>
          <a:prstGeom prst="rect">
            <a:avLst/>
          </a:prstGeom>
          <a:noFill/>
        </p:spPr>
        <p:txBody>
          <a:bodyPr wrap="square" rtlCol="0">
            <a:spAutoFit/>
          </a:bodyPr>
          <a:lstStyle/>
          <a:p>
            <a:pPr lvl="0" algn="ctr">
              <a:defRPr/>
            </a:pPr>
            <a:r>
              <a:rPr lang="vi-VN" altLang="zh-CN" sz="2400">
                <a:solidFill>
                  <a:srgbClr val="002060"/>
                </a:solidFill>
                <a:latin typeface="Roboto" panose="02000000000000000000" pitchFamily="2" charset="0"/>
                <a:ea typeface="Roboto" panose="02000000000000000000" pitchFamily="2" charset="0"/>
              </a:rPr>
              <a:t> Em hãy giúp bạn Rô-bốt kiểm tra xem các thông tin đã đúng chưa</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90540" y="2581924"/>
            <a:ext cx="1557828" cy="1530133"/>
          </a:xfrm>
          <a:prstGeom prst="rect">
            <a:avLst/>
          </a:prstGeom>
        </p:spPr>
      </p:pic>
    </p:spTree>
    <p:extLst>
      <p:ext uri="{BB962C8B-B14F-4D97-AF65-F5344CB8AC3E}">
        <p14:creationId xmlns:p14="http://schemas.microsoft.com/office/powerpoint/2010/main" val="35578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6" presetClass="entr" presetSubtype="21"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barn(inVertical)">
                                      <p:cBhvr>
                                        <p:cTn id="10" dur="500"/>
                                        <p:tgtEl>
                                          <p:spTgt spid="6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16" presetClass="entr" presetSubtype="21"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inVertical)">
                                      <p:cBhvr>
                                        <p:cTn id="18" dur="500"/>
                                        <p:tgtEl>
                                          <p:spTgt spid="6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arn(inVertical)">
                                      <p:cBhvr>
                                        <p:cTn id="26" dur="500"/>
                                        <p:tgtEl>
                                          <p:spTgt spid="6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1000"/>
                                        <p:tgtEl>
                                          <p:spTgt spid="71"/>
                                        </p:tgtEl>
                                      </p:cBhvr>
                                    </p:animEffect>
                                    <p:anim calcmode="lin" valueType="num">
                                      <p:cBhvr>
                                        <p:cTn id="30" dur="1000" fill="hold"/>
                                        <p:tgtEl>
                                          <p:spTgt spid="71"/>
                                        </p:tgtEl>
                                        <p:attrNameLst>
                                          <p:attrName>ppt_x</p:attrName>
                                        </p:attrNameLst>
                                      </p:cBhvr>
                                      <p:tavLst>
                                        <p:tav tm="0">
                                          <p:val>
                                            <p:strVal val="#ppt_x"/>
                                          </p:val>
                                        </p:tav>
                                        <p:tav tm="100000">
                                          <p:val>
                                            <p:strVal val="#ppt_x"/>
                                          </p:val>
                                        </p:tav>
                                      </p:tavLst>
                                    </p:anim>
                                    <p:anim calcmode="lin" valueType="num">
                                      <p:cBhvr>
                                        <p:cTn id="31" dur="1000" fill="hold"/>
                                        <p:tgtEl>
                                          <p:spTgt spid="71"/>
                                        </p:tgtEl>
                                        <p:attrNameLst>
                                          <p:attrName>ppt_y</p:attrName>
                                        </p:attrNameLst>
                                      </p:cBhvr>
                                      <p:tavLst>
                                        <p:tav tm="0">
                                          <p:val>
                                            <p:strVal val="#ppt_y+.1"/>
                                          </p:val>
                                        </p:tav>
                                        <p:tav tm="100000">
                                          <p:val>
                                            <p:strVal val="#ppt_y"/>
                                          </p:val>
                                        </p:tav>
                                      </p:tavLst>
                                    </p:anim>
                                  </p:childTnLst>
                                </p:cTn>
                              </p:par>
                              <p:par>
                                <p:cTn id="32" presetID="16" presetClass="entr" presetSubtype="21"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arn(inVertical)">
                                      <p:cBhvr>
                                        <p:cTn id="34" dur="500"/>
                                        <p:tgtEl>
                                          <p:spTgt spid="6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par>
                                <p:cTn id="40" presetID="16" presetClass="entr" presetSubtype="21"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arn(inVertical)">
                                      <p:cBhvr>
                                        <p:cTn id="42" dur="500"/>
                                        <p:tgtEl>
                                          <p:spTgt spid="6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1000"/>
                                        <p:tgtEl>
                                          <p:spTgt spid="73"/>
                                        </p:tgtEl>
                                      </p:cBhvr>
                                    </p:animEffect>
                                    <p:anim calcmode="lin" valueType="num">
                                      <p:cBhvr>
                                        <p:cTn id="46" dur="1000" fill="hold"/>
                                        <p:tgtEl>
                                          <p:spTgt spid="73"/>
                                        </p:tgtEl>
                                        <p:attrNameLst>
                                          <p:attrName>ppt_x</p:attrName>
                                        </p:attrNameLst>
                                      </p:cBhvr>
                                      <p:tavLst>
                                        <p:tav tm="0">
                                          <p:val>
                                            <p:strVal val="#ppt_x"/>
                                          </p:val>
                                        </p:tav>
                                        <p:tav tm="100000">
                                          <p:val>
                                            <p:strVal val="#ppt_x"/>
                                          </p:val>
                                        </p:tav>
                                      </p:tavLst>
                                    </p:anim>
                                    <p:anim calcmode="lin" valueType="num">
                                      <p:cBhvr>
                                        <p:cTn id="47" dur="1000" fill="hold"/>
                                        <p:tgtEl>
                                          <p:spTgt spid="73"/>
                                        </p:tgtEl>
                                        <p:attrNameLst>
                                          <p:attrName>ppt_y</p:attrName>
                                        </p:attrNameLst>
                                      </p:cBhvr>
                                      <p:tavLst>
                                        <p:tav tm="0">
                                          <p:val>
                                            <p:strVal val="#ppt_y+.1"/>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500"/>
                                        <p:tgtEl>
                                          <p:spTgt spid="9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subTnLst>
                                    <p:audio>
                                      <p:cMediaNode>
                                        <p:cTn display="0" masterRel="sameClick">
                                          <p:stCondLst>
                                            <p:cond evt="begin" delay="0">
                                              <p:tn val="5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70" grpId="0"/>
      <p:bldP spid="71" grpId="0"/>
      <p:bldP spid="72" grpId="0"/>
      <p:bldP spid="73" grpId="0"/>
      <p:bldP spid="38" grpId="0"/>
      <p:bldP spid="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3"/>
          <p:cNvSpPr/>
          <p:nvPr/>
        </p:nvSpPr>
        <p:spPr>
          <a:xfrm>
            <a:off x="9569302" y="6106489"/>
            <a:ext cx="744279" cy="29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7" name="TextBox 6"/>
          <p:cNvSpPr txBox="1"/>
          <p:nvPr/>
        </p:nvSpPr>
        <p:spPr>
          <a:xfrm>
            <a:off x="1222745" y="1575635"/>
            <a:ext cx="9090836" cy="4647426"/>
          </a:xfrm>
          <a:prstGeom prst="rect">
            <a:avLst/>
          </a:prstGeom>
          <a:noFill/>
        </p:spPr>
        <p:txBody>
          <a:bodyPr wrap="square" rtlCol="0">
            <a:spAutoFit/>
          </a:bodyPr>
          <a:lstStyle/>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1. </a:t>
            </a:r>
            <a:r>
              <a:rPr lang="en-US" sz="2400" b="1">
                <a:solidFill>
                  <a:srgbClr val="002060"/>
                </a:solidFill>
                <a:latin typeface="Roboto" panose="02000000000000000000" pitchFamily="2" charset="0"/>
                <a:ea typeface="Roboto" panose="02000000000000000000" pitchFamily="2" charset="0"/>
              </a:rPr>
              <a:t>Khoanh vào chữ cái trước phát biểu đúng.</a:t>
            </a:r>
            <a:endParaRPr lang="vi-VN" sz="2400" b="1">
              <a:solidFill>
                <a:srgbClr val="002060"/>
              </a:solidFill>
              <a:latin typeface="Roboto" panose="02000000000000000000" pitchFamily="2" charset="0"/>
              <a:ea typeface="Roboto" panose="02000000000000000000" pitchFamily="2" charset="0"/>
            </a:endParaRP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A. Năm 750 thuộc thế kỉ </a:t>
            </a:r>
            <a:r>
              <a:rPr lang="en-US" sz="2400">
                <a:solidFill>
                  <a:srgbClr val="002060"/>
                </a:solidFill>
                <a:latin typeface="Roboto" panose="02000000000000000000" pitchFamily="2" charset="0"/>
                <a:ea typeface="Roboto" panose="02000000000000000000" pitchFamily="2" charset="0"/>
              </a:rPr>
              <a:t>VII</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 Năm 750 thuộc thế kỉ </a:t>
            </a:r>
            <a:r>
              <a:rPr lang="en-US" sz="2400">
                <a:solidFill>
                  <a:srgbClr val="002060"/>
                </a:solidFill>
                <a:latin typeface="Roboto" panose="02000000000000000000" pitchFamily="2" charset="0"/>
                <a:ea typeface="Roboto" panose="02000000000000000000" pitchFamily="2" charset="0"/>
              </a:rPr>
              <a:t>VIII</a:t>
            </a:r>
            <a:r>
              <a:rPr lang="vi-VN" sz="2400">
                <a:solidFill>
                  <a:srgbClr val="002060"/>
                </a:solidFill>
                <a:latin typeface="Roboto" panose="02000000000000000000" pitchFamily="2" charset="0"/>
                <a:ea typeface="Roboto" panose="02000000000000000000" pitchFamily="2" charset="0"/>
              </a:rPr>
              <a:t>.</a:t>
            </a:r>
            <a:endParaRPr lang="en-US" sz="2400" b="1">
              <a:solidFill>
                <a:srgbClr val="002060"/>
              </a:solidFill>
              <a:latin typeface="Roboto" panose="02000000000000000000" pitchFamily="2" charset="0"/>
              <a:ea typeface="Roboto" panose="02000000000000000000" pitchFamily="2" charset="0"/>
            </a:endParaRPr>
          </a:p>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2. Nối</a:t>
            </a:r>
            <a:r>
              <a:rPr lang="en-US" sz="2400" b="1">
                <a:solidFill>
                  <a:srgbClr val="002060"/>
                </a:solidFill>
                <a:latin typeface="Roboto" panose="02000000000000000000" pitchFamily="2" charset="0"/>
                <a:ea typeface="Roboto" panose="02000000000000000000" pitchFamily="2" charset="0"/>
              </a:rPr>
              <a:t>: </a:t>
            </a:r>
            <a:endParaRPr lang="vi-VN" sz="2400" b="1">
              <a:solidFill>
                <a:srgbClr val="002060"/>
              </a:solidFill>
              <a:latin typeface="Roboto" panose="02000000000000000000" pitchFamily="2" charset="0"/>
              <a:ea typeface="Roboto" panose="02000000000000000000" pitchFamily="2" charset="0"/>
            </a:endParaRP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Năm:      43           938          1890</a:t>
            </a:r>
          </a:p>
          <a:p>
            <a:pPr lvl="0" algn="just">
              <a:spcBef>
                <a:spcPts val="1200"/>
              </a:spcBef>
              <a:defRPr/>
            </a:pPr>
            <a:endParaRPr lang="en-US" sz="2400">
              <a:solidFill>
                <a:srgbClr val="002060"/>
              </a:solidFill>
              <a:latin typeface="Roboto" panose="02000000000000000000" pitchFamily="2" charset="0"/>
              <a:ea typeface="Roboto" panose="02000000000000000000" pitchFamily="2" charset="0"/>
            </a:endParaRPr>
          </a:p>
          <a:p>
            <a:pPr lvl="0" algn="just">
              <a:spcBef>
                <a:spcPts val="1200"/>
              </a:spcBef>
              <a:defRPr/>
            </a:pPr>
            <a:endParaRPr lang="en-US" sz="2400">
              <a:solidFill>
                <a:srgbClr val="002060"/>
              </a:solidFill>
              <a:latin typeface="Roboto" panose="02000000000000000000" pitchFamily="2" charset="0"/>
              <a:ea typeface="Roboto" panose="02000000000000000000" pitchFamily="2" charset="0"/>
            </a:endParaRP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Thế kỉ:   XIX            X                I </a:t>
            </a:r>
          </a:p>
          <a:p>
            <a:pPr lvl="0" algn="just">
              <a:spcBef>
                <a:spcPts val="1200"/>
              </a:spcBef>
              <a:defRPr/>
            </a:pPr>
            <a:r>
              <a:rPr lang="vi-VN" sz="2400" b="1">
                <a:solidFill>
                  <a:srgbClr val="002060"/>
                </a:solidFill>
                <a:latin typeface="Roboto" panose="02000000000000000000" pitchFamily="2" charset="0"/>
                <a:ea typeface="Roboto" panose="02000000000000000000" pitchFamily="2" charset="0"/>
              </a:rPr>
              <a:t>3. </a:t>
            </a:r>
            <a:r>
              <a:rPr lang="en-US" sz="2400" b="1">
                <a:solidFill>
                  <a:srgbClr val="002060"/>
                </a:solidFill>
                <a:latin typeface="Roboto" panose="02000000000000000000" pitchFamily="2" charset="0"/>
                <a:ea typeface="Roboto" panose="02000000000000000000" pitchFamily="2" charset="0"/>
              </a:rPr>
              <a:t>Các năm nào dưới đây được sắp xếp theo trình tự thời gian? </a:t>
            </a:r>
          </a:p>
          <a:p>
            <a:pPr lvl="0" algn="just">
              <a:spcBef>
                <a:spcPts val="1200"/>
              </a:spcBef>
              <a:defRPr/>
            </a:pPr>
            <a:r>
              <a:rPr lang="vi-VN" sz="2400">
                <a:solidFill>
                  <a:srgbClr val="002060"/>
                </a:solidFill>
                <a:latin typeface="Roboto" panose="02000000000000000000" pitchFamily="2" charset="0"/>
                <a:ea typeface="Roboto" panose="02000000000000000000" pitchFamily="2" charset="0"/>
              </a:rPr>
              <a:t>A. 12, 78, 864, 589, 1992</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 2023, 1999, 1756, 683, 94</a:t>
            </a:r>
          </a:p>
        </p:txBody>
      </p:sp>
      <p:sp>
        <p:nvSpPr>
          <p:cNvPr id="2" name="Rounded Rectangle 1"/>
          <p:cNvSpPr/>
          <p:nvPr/>
        </p:nvSpPr>
        <p:spPr>
          <a:xfrm>
            <a:off x="871870" y="1392865"/>
            <a:ext cx="9856381" cy="528370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Oval 2"/>
          <p:cNvSpPr/>
          <p:nvPr/>
        </p:nvSpPr>
        <p:spPr>
          <a:xfrm>
            <a:off x="5490825" y="2103654"/>
            <a:ext cx="467591" cy="4675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57687" y="5748430"/>
            <a:ext cx="467591" cy="4675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743200" y="3498112"/>
            <a:ext cx="2445488" cy="1329069"/>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923412" y="3498112"/>
            <a:ext cx="0" cy="122274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H="1">
            <a:off x="2743200" y="3498112"/>
            <a:ext cx="2445488" cy="122274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686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858790" y="1528703"/>
            <a:ext cx="5548222" cy="830997"/>
          </a:xfrm>
          <a:prstGeom prst="rect">
            <a:avLst/>
          </a:prstGeom>
          <a:noFill/>
        </p:spPr>
        <p:txBody>
          <a:bodyPr wrap="square" rtlCol="0">
            <a:spAutoFit/>
          </a:bodyPr>
          <a:lstStyle/>
          <a:p>
            <a:pPr lvl="0" algn="ctr">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cách làm </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lvl="0" algn="ctr">
              <a:defRPr/>
            </a:pPr>
            <a:r>
              <a:rPr lang="vi-VN" sz="2400">
                <a:solidFill>
                  <a:srgbClr val="002060"/>
                </a:solidFill>
                <a:latin typeface="Roboto" panose="02000000000000000000" pitchFamily="2" charset="0"/>
                <a:ea typeface="Roboto" panose="02000000000000000000" pitchFamily="2" charset="0"/>
              </a:rPr>
              <a:t>sơ đồ dòng thời gian</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496215" y="313357"/>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LÀM </a:t>
            </a:r>
            <a:r>
              <a:rPr lang="vi-VN" altLang="zh-CN" sz="3200" b="1">
                <a:solidFill>
                  <a:srgbClr val="002060"/>
                </a:solidFill>
                <a:latin typeface="Roboto Black" panose="02000000000000000000" pitchFamily="2" charset="0"/>
                <a:ea typeface="Roboto Black" panose="02000000000000000000" pitchFamily="2" charset="0"/>
              </a:rPr>
              <a:t>SƠ ĐỒ DÒNG THỜI GIAN</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4141">
            <a:off x="8308787" y="1496623"/>
            <a:ext cx="3697319" cy="331995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979DDB8D-B6D5-AA7E-51CD-0BF4D35D3457}"/>
              </a:ext>
            </a:extLst>
          </p:cNvPr>
          <p:cNvSpPr txBox="1"/>
          <p:nvPr/>
        </p:nvSpPr>
        <p:spPr>
          <a:xfrm>
            <a:off x="245858" y="2580649"/>
            <a:ext cx="338840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TIÊU CHÍ SẢN PHẨM</a:t>
            </a:r>
          </a:p>
        </p:txBody>
      </p:sp>
      <p:sp>
        <p:nvSpPr>
          <p:cNvPr id="3" name="Rounded Rectangle 2">
            <a:extLst>
              <a:ext uri="{FF2B5EF4-FFF2-40B4-BE49-F238E27FC236}">
                <a16:creationId xmlns:a16="http://schemas.microsoft.com/office/drawing/2014/main" id="{41EDF221-7C0C-2037-BBC3-37FE7490C12D}"/>
              </a:ext>
            </a:extLst>
          </p:cNvPr>
          <p:cNvSpPr/>
          <p:nvPr/>
        </p:nvSpPr>
        <p:spPr>
          <a:xfrm>
            <a:off x="135005" y="3025831"/>
            <a:ext cx="4492751" cy="311001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32A445B-EBDD-6F9D-2F27-87D6127ED9E7}"/>
              </a:ext>
            </a:extLst>
          </p:cNvPr>
          <p:cNvSpPr txBox="1"/>
          <p:nvPr/>
        </p:nvSpPr>
        <p:spPr>
          <a:xfrm>
            <a:off x="135005" y="3246780"/>
            <a:ext cx="4492751" cy="1200329"/>
          </a:xfrm>
          <a:prstGeom prst="rect">
            <a:avLst/>
          </a:prstGeom>
          <a:noFill/>
        </p:spPr>
        <p:txBody>
          <a:bodyPr wrap="square" rtlCol="0">
            <a:spAutoFit/>
          </a:bodyPr>
          <a:lstStyle/>
          <a:p>
            <a:pPr marL="342900" lvl="0" indent="-342900">
              <a:buFont typeface="Arial" panose="020B0604020202020204" pitchFamily="34" charset="0"/>
              <a:buChar char="•"/>
              <a:defRPr/>
            </a:pPr>
            <a:r>
              <a:rPr lang="vi-VN" altLang="zh-CN" sz="2400">
                <a:solidFill>
                  <a:srgbClr val="002060"/>
                </a:solidFill>
                <a:latin typeface="Roboto" panose="02000000000000000000" pitchFamily="2" charset="0"/>
                <a:ea typeface="Roboto" panose="02000000000000000000" pitchFamily="2" charset="0"/>
              </a:rPr>
              <a:t>Biểu diễn được các mốc thời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gian gắn với các sự kiện theo</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năm và thế kỉ</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D7B1F4CC-D791-5DF5-2E65-80458DD41C2B}"/>
              </a:ext>
            </a:extLst>
          </p:cNvPr>
          <p:cNvSpPr txBox="1"/>
          <p:nvPr/>
        </p:nvSpPr>
        <p:spPr>
          <a:xfrm>
            <a:off x="135005" y="5063852"/>
            <a:ext cx="4492751" cy="830997"/>
          </a:xfrm>
          <a:prstGeom prst="rect">
            <a:avLst/>
          </a:prstGeom>
          <a:noFill/>
        </p:spPr>
        <p:txBody>
          <a:bodyPr wrap="square" rtlCol="0">
            <a:spAutoFit/>
          </a:bodyPr>
          <a:lstStyle/>
          <a:p>
            <a:pPr marL="342900" lvl="0" indent="-342900">
              <a:buFont typeface="Arial" panose="020B0604020202020204" pitchFamily="34" charset="0"/>
              <a:buChar char="•"/>
              <a:defRPr/>
            </a:pPr>
            <a:r>
              <a:rPr lang="vi-VN" altLang="zh-CN" sz="2400">
                <a:solidFill>
                  <a:srgbClr val="002060"/>
                </a:solidFill>
                <a:latin typeface="Roboto" panose="02000000000000000000" pitchFamily="2" charset="0"/>
                <a:ea typeface="Roboto" panose="02000000000000000000" pitchFamily="2" charset="0"/>
              </a:rPr>
              <a:t>Dễ sử dụng, chắc chắn và đảm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bảo tính thẩm mĩ</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D1F337A8-F84A-BB70-ACD7-A20107291F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06633">
            <a:off x="4515277" y="3892046"/>
            <a:ext cx="3498437" cy="2775309"/>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4C5DA56-37DC-E9F0-5DE7-43A8ECEDD7B8}"/>
              </a:ext>
            </a:extLst>
          </p:cNvPr>
          <p:cNvSpPr txBox="1"/>
          <p:nvPr/>
        </p:nvSpPr>
        <p:spPr>
          <a:xfrm>
            <a:off x="135005" y="4505759"/>
            <a:ext cx="3402577" cy="461665"/>
          </a:xfrm>
          <a:prstGeom prst="rect">
            <a:avLst/>
          </a:prstGeom>
          <a:noFill/>
        </p:spPr>
        <p:txBody>
          <a:bodyPr wrap="square" rtlCol="0">
            <a:spAutoFit/>
          </a:bodyPr>
          <a:lstStyle/>
          <a:p>
            <a:pPr marL="342900" lvl="0" indent="-342900">
              <a:buFont typeface="Arial" panose="020B0604020202020204" pitchFamily="34" charset="0"/>
              <a:buChar char="•"/>
              <a:defRPr/>
            </a:pPr>
            <a:r>
              <a:rPr lang="vi-VN" altLang="zh-CN" sz="2400">
                <a:solidFill>
                  <a:srgbClr val="002060"/>
                </a:solidFill>
                <a:latin typeface="Roboto" panose="02000000000000000000" pitchFamily="2" charset="0"/>
                <a:ea typeface="Roboto" panose="02000000000000000000" pitchFamily="2" charset="0"/>
              </a:rPr>
              <a:t>Dễ nhìn, trực quan</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2868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2" grpId="0"/>
      <p:bldP spid="3" grpId="0" animBg="1"/>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6344499" y="2439318"/>
            <a:ext cx="3153062" cy="2189095"/>
          </a:xfrm>
          <a:custGeom>
            <a:avLst/>
            <a:gdLst>
              <a:gd name="connsiteX0" fmla="*/ 1508989 w 3153062"/>
              <a:gd name="connsiteY0" fmla="*/ 0 h 2189095"/>
              <a:gd name="connsiteX1" fmla="*/ 1968526 w 3153062"/>
              <a:gd name="connsiteY1" fmla="*/ 179178 h 2189095"/>
              <a:gd name="connsiteX2" fmla="*/ 1998139 w 3153062"/>
              <a:gd name="connsiteY2" fmla="*/ 219187 h 2189095"/>
              <a:gd name="connsiteX3" fmla="*/ 2004477 w 3153062"/>
              <a:gd name="connsiteY3" fmla="*/ 216664 h 2189095"/>
              <a:gd name="connsiteX4" fmla="*/ 2220189 w 3153062"/>
              <a:gd name="connsiteY4" fmla="*/ 184727 h 2189095"/>
              <a:gd name="connsiteX5" fmla="*/ 2774371 w 3153062"/>
              <a:gd name="connsiteY5" fmla="*/ 591127 h 2189095"/>
              <a:gd name="connsiteX6" fmla="*/ 2730821 w 3153062"/>
              <a:gd name="connsiteY6" fmla="*/ 749317 h 2189095"/>
              <a:gd name="connsiteX7" fmla="*/ 2705353 w 3153062"/>
              <a:gd name="connsiteY7" fmla="*/ 783725 h 2189095"/>
              <a:gd name="connsiteX8" fmla="*/ 2710567 w 3153062"/>
              <a:gd name="connsiteY8" fmla="*/ 784111 h 2189095"/>
              <a:gd name="connsiteX9" fmla="*/ 3153062 w 3153062"/>
              <a:gd name="connsiteY9" fmla="*/ 1182254 h 2189095"/>
              <a:gd name="connsiteX10" fmla="*/ 2710567 w 3153062"/>
              <a:gd name="connsiteY10" fmla="*/ 1580398 h 2189095"/>
              <a:gd name="connsiteX11" fmla="*/ 2679548 w 3153062"/>
              <a:gd name="connsiteY11" fmla="*/ 1582691 h 2189095"/>
              <a:gd name="connsiteX12" fmla="*/ 2678705 w 3153062"/>
              <a:gd name="connsiteY12" fmla="*/ 1586171 h 2189095"/>
              <a:gd name="connsiteX13" fmla="*/ 2423389 w 3153062"/>
              <a:gd name="connsiteY13" fmla="*/ 1727200 h 2189095"/>
              <a:gd name="connsiteX14" fmla="*/ 2315533 w 3153062"/>
              <a:gd name="connsiteY14" fmla="*/ 1709054 h 2189095"/>
              <a:gd name="connsiteX15" fmla="*/ 2277974 w 3153062"/>
              <a:gd name="connsiteY15" fmla="*/ 1692065 h 2189095"/>
              <a:gd name="connsiteX16" fmla="*/ 2249103 w 3153062"/>
              <a:gd name="connsiteY16" fmla="*/ 1750884 h 2189095"/>
              <a:gd name="connsiteX17" fmla="*/ 2233967 w 3153062"/>
              <a:gd name="connsiteY17" fmla="*/ 1767676 h 2189095"/>
              <a:gd name="connsiteX18" fmla="*/ 2251684 w 3153062"/>
              <a:gd name="connsiteY18" fmla="*/ 1802150 h 2189095"/>
              <a:gd name="connsiteX19" fmla="*/ 2654218 w 3153062"/>
              <a:gd name="connsiteY19" fmla="*/ 2130214 h 2189095"/>
              <a:gd name="connsiteX20" fmla="*/ 2023312 w 3153062"/>
              <a:gd name="connsiteY20" fmla="*/ 2048235 h 2189095"/>
              <a:gd name="connsiteX21" fmla="*/ 1687069 w 3153062"/>
              <a:gd name="connsiteY21" fmla="*/ 1816158 h 2189095"/>
              <a:gd name="connsiteX22" fmla="*/ 1684837 w 3153062"/>
              <a:gd name="connsiteY22" fmla="*/ 1811008 h 2189095"/>
              <a:gd name="connsiteX23" fmla="*/ 1669897 w 3153062"/>
              <a:gd name="connsiteY23" fmla="*/ 1814873 h 2189095"/>
              <a:gd name="connsiteX24" fmla="*/ 1614053 w 3153062"/>
              <a:gd name="connsiteY24" fmla="*/ 1819564 h 2189095"/>
              <a:gd name="connsiteX25" fmla="*/ 1459129 w 3153062"/>
              <a:gd name="connsiteY25" fmla="*/ 1780128 h 2189095"/>
              <a:gd name="connsiteX26" fmla="*/ 1444243 w 3153062"/>
              <a:gd name="connsiteY26" fmla="*/ 1769893 h 2189095"/>
              <a:gd name="connsiteX27" fmla="*/ 1361070 w 3153062"/>
              <a:gd name="connsiteY27" fmla="*/ 1816139 h 2189095"/>
              <a:gd name="connsiteX28" fmla="*/ 1110672 w 3153062"/>
              <a:gd name="connsiteY28" fmla="*/ 1865747 h 2189095"/>
              <a:gd name="connsiteX29" fmla="*/ 626636 w 3153062"/>
              <a:gd name="connsiteY29" fmla="*/ 1614715 h 2189095"/>
              <a:gd name="connsiteX30" fmla="*/ 624889 w 3153062"/>
              <a:gd name="connsiteY30" fmla="*/ 1610312 h 2189095"/>
              <a:gd name="connsiteX31" fmla="*/ 566882 w 3153062"/>
              <a:gd name="connsiteY31" fmla="*/ 1616362 h 2189095"/>
              <a:gd name="connsiteX32" fmla="*/ 0 w 3153062"/>
              <a:gd name="connsiteY32" fmla="*/ 1029853 h 2189095"/>
              <a:gd name="connsiteX33" fmla="*/ 166036 w 3153062"/>
              <a:gd name="connsiteY33" fmla="*/ 615129 h 2189095"/>
              <a:gd name="connsiteX34" fmla="*/ 248640 w 3153062"/>
              <a:gd name="connsiteY34" fmla="*/ 544614 h 2189095"/>
              <a:gd name="connsiteX35" fmla="*/ 243607 w 3153062"/>
              <a:gd name="connsiteY35" fmla="*/ 508000 h 2189095"/>
              <a:gd name="connsiteX36" fmla="*/ 797789 w 3153062"/>
              <a:gd name="connsiteY36" fmla="*/ 101600 h 2189095"/>
              <a:gd name="connsiteX37" fmla="*/ 1038050 w 3153062"/>
              <a:gd name="connsiteY37" fmla="*/ 141675 h 2189095"/>
              <a:gd name="connsiteX38" fmla="*/ 1074406 w 3153062"/>
              <a:gd name="connsiteY38" fmla="*/ 156999 h 2189095"/>
              <a:gd name="connsiteX39" fmla="*/ 1117124 w 3153062"/>
              <a:gd name="connsiteY39" fmla="*/ 119032 h 2189095"/>
              <a:gd name="connsiteX40" fmla="*/ 1508989 w 3153062"/>
              <a:gd name="connsiteY40" fmla="*/ 0 h 218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53062" h="2189095">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p:cNvSpPr txBox="1"/>
          <p:nvPr/>
        </p:nvSpPr>
        <p:spPr>
          <a:xfrm>
            <a:off x="1014768" y="1594349"/>
            <a:ext cx="9419315" cy="461665"/>
          </a:xfrm>
          <a:prstGeom prst="rect">
            <a:avLst/>
          </a:prstGeom>
          <a:noFill/>
        </p:spPr>
        <p:txBody>
          <a:bodyPr wrap="square" rtlCol="0">
            <a:spAutoFit/>
          </a:bodyPr>
          <a:lstStyle/>
          <a:p>
            <a:pPr lvl="0" algn="ctr">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sơ đồ dòng thời gian</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4" name="Picture 3"/>
          <p:cNvPicPr>
            <a:picLocks noChangeAspect="1"/>
          </p:cNvPicPr>
          <p:nvPr/>
        </p:nvPicPr>
        <p:blipFill>
          <a:blip r:embed="rId4"/>
          <a:stretch>
            <a:fillRect/>
          </a:stretch>
        </p:blipFill>
        <p:spPr>
          <a:xfrm>
            <a:off x="1372264" y="2339162"/>
            <a:ext cx="3172360" cy="4379009"/>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5"/>
          <a:stretch>
            <a:fillRect/>
          </a:stretch>
        </p:blipFill>
        <p:spPr>
          <a:xfrm>
            <a:off x="4872085" y="2599588"/>
            <a:ext cx="4429125" cy="2028825"/>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6"/>
          <a:stretch>
            <a:fillRect/>
          </a:stretch>
        </p:blipFill>
        <p:spPr>
          <a:xfrm>
            <a:off x="7086647" y="4788683"/>
            <a:ext cx="4525005" cy="1973113"/>
          </a:xfrm>
          <a:prstGeom prst="rect">
            <a:avLst/>
          </a:prstGeom>
        </p:spPr>
      </p:pic>
      <p:sp>
        <p:nvSpPr>
          <p:cNvPr id="9" name="TextBox 8"/>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ĐỀ XUẤT Ý </a:t>
            </a: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rPr>
              <a:t>TƯỞNG VÀ CÁCH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LÀM </a:t>
            </a:r>
            <a:r>
              <a:rPr lang="vi-VN" altLang="zh-CN" sz="3200" b="1">
                <a:solidFill>
                  <a:srgbClr val="002060"/>
                </a:solidFill>
                <a:latin typeface="Roboto Black" panose="02000000000000000000" pitchFamily="2" charset="0"/>
                <a:ea typeface="Roboto Black" panose="02000000000000000000" pitchFamily="2" charset="0"/>
              </a:rPr>
              <a:t>SƠ ĐỒ DÒNG THỜI GIAN</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7132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140907" y="2492344"/>
            <a:ext cx="4885057"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Vật liệu sử dụng</a:t>
            </a:r>
            <a:r>
              <a:rPr kumimoji="0" lang="en-US"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 gì?</a:t>
            </a:r>
            <a:endPar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a:t>
            </a:r>
            <a:r>
              <a:rPr lang="vi-VN" altLang="zh-CN" sz="2600">
                <a:solidFill>
                  <a:srgbClr val="002060"/>
                </a:solidFill>
                <a:latin typeface="Roboto" panose="02000000000000000000" pitchFamily="2" charset="0"/>
                <a:ea typeface="Roboto" panose="02000000000000000000" pitchFamily="2" charset="0"/>
              </a:rPr>
              <a:t> Nội dung sản phẩm</a:t>
            </a:r>
            <a:r>
              <a:rPr lang="en-US" altLang="zh-CN" sz="2600">
                <a:solidFill>
                  <a:srgbClr val="002060"/>
                </a:solidFill>
                <a:latin typeface="Roboto" panose="02000000000000000000" pitchFamily="2" charset="0"/>
                <a:ea typeface="Roboto" panose="02000000000000000000" pitchFamily="2" charset="0"/>
              </a:rPr>
              <a:t> là gì?</a:t>
            </a:r>
            <a:endParaRPr lang="vi-VN" altLang="zh-CN" sz="2600">
              <a:solidFill>
                <a:srgbClr val="002060"/>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a:t>
            </a:r>
            <a:r>
              <a:rPr lang="pt-BR" altLang="zh-CN" sz="2600">
                <a:solidFill>
                  <a:srgbClr val="002060"/>
                </a:solidFill>
                <a:latin typeface="Roboto" panose="02000000000000000000" pitchFamily="2" charset="0"/>
                <a:ea typeface="Roboto" panose="02000000000000000000" pitchFamily="2" charset="0"/>
              </a:rPr>
              <a:t>Vì sao em chọn chủ đề này?</a:t>
            </a:r>
            <a:endPar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6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Tree>
    <p:extLst>
      <p:ext uri="{BB962C8B-B14F-4D97-AF65-F5344CB8AC3E}">
        <p14:creationId xmlns:p14="http://schemas.microsoft.com/office/powerpoint/2010/main" val="306741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1799048" y="1698310"/>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223" y="3628817"/>
            <a:ext cx="1329413" cy="1227729"/>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C50EEADF-F242-4F8F-96FE-76601BA8159E}"/>
              </a:ext>
            </a:extLst>
          </p:cNvPr>
          <p:cNvSpPr txBox="1"/>
          <p:nvPr/>
        </p:nvSpPr>
        <p:spPr>
          <a:xfrm>
            <a:off x="1828800" y="2541288"/>
            <a:ext cx="768734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A4, dập ghim, giấy màu, bút màu, keo dán, kéo</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2F0B38A0-9C2A-CC9E-621D-1963F69D09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87" b="100000" l="0" r="100000">
                        <a14:foregroundMark x1="30636" y1="31132" x2="43931" y2="42453"/>
                        <a14:foregroundMark x1="41618" y1="60377" x2="29480" y2="72642"/>
                      </a14:backgroundRemoval>
                    </a14:imgEffect>
                  </a14:imgLayer>
                </a14:imgProps>
              </a:ext>
            </a:extLst>
          </a:blip>
          <a:stretch>
            <a:fillRect/>
          </a:stretch>
        </p:blipFill>
        <p:spPr>
          <a:xfrm>
            <a:off x="2098299" y="5040701"/>
            <a:ext cx="1054699" cy="646232"/>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901E8F2F-82B1-8289-A128-7A4A6AA36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3109" y="3506301"/>
            <a:ext cx="1534400" cy="1534400"/>
          </a:xfrm>
          <a:prstGeom prst="rect">
            <a:avLst/>
          </a:prstGeom>
        </p:spPr>
      </p:pic>
      <p:pic>
        <p:nvPicPr>
          <p:cNvPr id="24" name="Picture 23">
            <a:extLst>
              <a:ext uri="{FF2B5EF4-FFF2-40B4-BE49-F238E27FC236}">
                <a16:creationId xmlns:a16="http://schemas.microsoft.com/office/drawing/2014/main"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256" b="100000" l="22979" r="79149"/>
                    </a14:imgEffect>
                  </a14:imgLayer>
                </a14:imgProps>
              </a:ext>
              <a:ext uri="{28A0092B-C50C-407E-A947-70E740481C1C}">
                <a14:useLocalDpi xmlns:a14="http://schemas.microsoft.com/office/drawing/2010/main" val="0"/>
              </a:ext>
            </a:extLst>
          </a:blip>
          <a:srcRect l="16228" r="13090"/>
          <a:stretch/>
        </p:blipFill>
        <p:spPr>
          <a:xfrm>
            <a:off x="4676548" y="4685511"/>
            <a:ext cx="1091108" cy="1412294"/>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9">
            <a:extLst>
              <a:ext uri="{BEBA8EAE-BF5A-486C-A8C5-ECC9F3942E4B}">
                <a14:imgProps xmlns:a14="http://schemas.microsoft.com/office/drawing/2010/main">
                  <a14:imgLayer r:embed="rId10">
                    <a14:imgEffect>
                      <a14:backgroundRemoval t="3315" b="100000" l="3017" r="100000">
                        <a14:foregroundMark x1="6897" y1="19337" x2="92241" y2="23757"/>
                        <a14:foregroundMark x1="5603" y1="11602" x2="92672" y2="9945"/>
                        <a14:foregroundMark x1="8190" y1="21547" x2="9914" y2="36464"/>
                        <a14:foregroundMark x1="90948" y1="25967" x2="90948" y2="35359"/>
                      </a14:backgroundRemoval>
                    </a14:imgEffect>
                  </a14:imgLayer>
                </a14:imgProps>
              </a:ext>
            </a:extLst>
          </a:blip>
          <a:stretch>
            <a:fillRect/>
          </a:stretch>
        </p:blipFill>
        <p:spPr>
          <a:xfrm>
            <a:off x="558867" y="4370201"/>
            <a:ext cx="1199290" cy="1017652"/>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LÀM SƠ ĐỒ DÒNG THỜI GIAN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4839" b="96774" l="9524" r="98413"/>
                    </a14:imgEffect>
                  </a14:imgLayer>
                </a14:imgProps>
              </a:ext>
            </a:extLst>
          </a:blip>
          <a:stretch>
            <a:fillRect/>
          </a:stretch>
        </p:blipFill>
        <p:spPr>
          <a:xfrm>
            <a:off x="3267636" y="5096383"/>
            <a:ext cx="1200150" cy="590550"/>
          </a:xfrm>
          <a:prstGeom prst="rect">
            <a:avLst/>
          </a:prstGeom>
        </p:spPr>
      </p:pic>
      <p:pic>
        <p:nvPicPr>
          <p:cNvPr id="4" name="Picture 3"/>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553955" y="3800877"/>
            <a:ext cx="2962185" cy="19747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extBox 4">
            <a:extLst>
              <a:ext uri="{FF2B5EF4-FFF2-40B4-BE49-F238E27FC236}">
                <a16:creationId xmlns:a16="http://schemas.microsoft.com/office/drawing/2014/main" id="{CB9B0E7F-F1C0-2F60-F887-FE35215F7196}"/>
              </a:ext>
            </a:extLst>
          </p:cNvPr>
          <p:cNvSpPr txBox="1"/>
          <p:nvPr/>
        </p:nvSpPr>
        <p:spPr>
          <a:xfrm>
            <a:off x="8124139" y="6047058"/>
            <a:ext cx="2784001"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Tranh ảnh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liên quan đến sự kiện lịch sử</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771FC573-C7E4-0812-BE19-B2E353C96FE5}"/>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768747" y="3567991"/>
            <a:ext cx="2970059" cy="19800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0829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4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par>
                                <p:cTn id="25" presetID="47"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634696" y="1182849"/>
            <a:ext cx="9419315" cy="461665"/>
          </a:xfrm>
          <a:prstGeom prst="rect">
            <a:avLst/>
          </a:prstGeom>
          <a:noFill/>
        </p:spPr>
        <p:txBody>
          <a:bodyPr wrap="square" rtlCol="0">
            <a:spAutoFit/>
          </a:bodyPr>
          <a:lstStyle/>
          <a:p>
            <a:pPr lvl="0" algn="ctr">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sz="2400">
                <a:solidFill>
                  <a:srgbClr val="002060"/>
                </a:solidFill>
                <a:latin typeface="Roboto" panose="02000000000000000000" pitchFamily="2" charset="0"/>
                <a:ea typeface="Roboto" panose="02000000000000000000" pitchFamily="2" charset="0"/>
              </a:rPr>
              <a:t>sơ đồ dòng thời gian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theo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36" y="1992864"/>
            <a:ext cx="2971387" cy="2668111"/>
          </a:xfrm>
          <a:prstGeom prst="rect">
            <a:avLst/>
          </a:prstGeom>
          <a:effectLst>
            <a:outerShdw blurRad="63500" sx="102000" sy="102000" algn="ctr" rotWithShape="0">
              <a:prstClr val="black">
                <a:alpha val="40000"/>
              </a:prstClr>
            </a:outerShdw>
          </a:effectLst>
        </p:spPr>
      </p:pic>
      <p:sp>
        <p:nvSpPr>
          <p:cNvPr id="21" name="TextBox 20"/>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LÀM SƠ ĐỒ DÒNG THỜI GIAN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5"/>
          <a:stretch>
            <a:fillRect/>
          </a:stretch>
        </p:blipFill>
        <p:spPr>
          <a:xfrm>
            <a:off x="3966229" y="2383980"/>
            <a:ext cx="2603857" cy="437076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6"/>
          <a:stretch>
            <a:fillRect/>
          </a:stretch>
        </p:blipFill>
        <p:spPr>
          <a:xfrm>
            <a:off x="7038205" y="3009014"/>
            <a:ext cx="4593253" cy="31206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2564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4535</TotalTime>
  <Words>950</Words>
  <Application>Microsoft Office PowerPoint</Application>
  <PresentationFormat>Widescreen</PresentationFormat>
  <Paragraphs>107</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Roboto Black</vt:lpstr>
      <vt:lpstr>Calibri Light</vt:lpstr>
      <vt:lpstr>Times New Roman</vt:lpstr>
      <vt:lpstr>Roboto</vt:lpstr>
      <vt:lpstr>Pangolin</vt:lpstr>
      <vt:lpstr>MV Boli</vt:lpstr>
      <vt:lpstr>Calibri</vt:lpstr>
      <vt:lpstr>Arial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lan anh nguyễn thị</cp:lastModifiedBy>
  <cp:revision>248</cp:revision>
  <dcterms:created xsi:type="dcterms:W3CDTF">2023-04-01T23:44:56Z</dcterms:created>
  <dcterms:modified xsi:type="dcterms:W3CDTF">2024-11-12T06:07:02Z</dcterms:modified>
</cp:coreProperties>
</file>