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526" r:id="rId4"/>
    <p:sldId id="268" r:id="rId5"/>
    <p:sldId id="257" r:id="rId6"/>
    <p:sldId id="261" r:id="rId7"/>
    <p:sldId id="516" r:id="rId8"/>
    <p:sldId id="517" r:id="rId9"/>
    <p:sldId id="529" r:id="rId10"/>
    <p:sldId id="520" r:id="rId11"/>
    <p:sldId id="266" r:id="rId12"/>
    <p:sldId id="267" r:id="rId13"/>
    <p:sldId id="270" r:id="rId14"/>
    <p:sldId id="271" r:id="rId15"/>
    <p:sldId id="519" r:id="rId16"/>
    <p:sldId id="521" r:id="rId17"/>
    <p:sldId id="280" r:id="rId18"/>
    <p:sldId id="522" r:id="rId19"/>
    <p:sldId id="277" r:id="rId20"/>
    <p:sldId id="53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 Hùng Lê" userId="149830380bde03be" providerId="LiveId" clId="{D458D544-A59C-40DE-8AAE-CF3B48D1FC18}"/>
    <pc:docChg chg="undo custSel modSld">
      <pc:chgData name="Minh Hùng Lê" userId="149830380bde03be" providerId="LiveId" clId="{D458D544-A59C-40DE-8AAE-CF3B48D1FC18}" dt="2024-11-04T23:10:36.155" v="4"/>
      <pc:docMkLst>
        <pc:docMk/>
      </pc:docMkLst>
      <pc:sldChg chg="addSp delSp modSp mod">
        <pc:chgData name="Minh Hùng Lê" userId="149830380bde03be" providerId="LiveId" clId="{D458D544-A59C-40DE-8AAE-CF3B48D1FC18}" dt="2024-11-04T23:10:36.155" v="4"/>
        <pc:sldMkLst>
          <pc:docMk/>
          <pc:sldMk cId="3314976961" sldId="257"/>
        </pc:sldMkLst>
        <pc:spChg chg="mod">
          <ac:chgData name="Minh Hùng Lê" userId="149830380bde03be" providerId="LiveId" clId="{D458D544-A59C-40DE-8AAE-CF3B48D1FC18}" dt="2024-11-04T23:10:36.155" v="4"/>
          <ac:spMkLst>
            <pc:docMk/>
            <pc:sldMk cId="3314976961" sldId="257"/>
            <ac:spMk id="3" creationId="{7CC5C9E0-AC8C-3430-468C-6DBD3B40C511}"/>
          </ac:spMkLst>
        </pc:spChg>
        <pc:spChg chg="add del">
          <ac:chgData name="Minh Hùng Lê" userId="149830380bde03be" providerId="LiveId" clId="{D458D544-A59C-40DE-8AAE-CF3B48D1FC18}" dt="2024-11-04T23:06:11.414" v="3" actId="22"/>
          <ac:spMkLst>
            <pc:docMk/>
            <pc:sldMk cId="3314976961" sldId="257"/>
            <ac:spMk id="5" creationId="{52F29CF1-E911-3B34-A3E8-84EDB5BFA261}"/>
          </ac:spMkLst>
        </pc:spChg>
        <pc:spChg chg="add del">
          <ac:chgData name="Minh Hùng Lê" userId="149830380bde03be" providerId="LiveId" clId="{D458D544-A59C-40DE-8AAE-CF3B48D1FC18}" dt="2024-11-04T23:06:08.353" v="2" actId="22"/>
          <ac:spMkLst>
            <pc:docMk/>
            <pc:sldMk cId="3314976961" sldId="257"/>
            <ac:spMk id="7" creationId="{9BA6FD7E-EED1-DA21-C697-6954F5F05589}"/>
          </ac:spMkLst>
        </pc:spChg>
      </pc:sldChg>
    </pc:docChg>
  </pc:docChgLst>
  <pc:docChgLst>
    <pc:chgData name="Minh Hùng Lê" userId="149830380bde03be" providerId="LiveId" clId="{88984C90-FECA-45D4-BE5E-B2C23A04A2C4}"/>
    <pc:docChg chg="addSld modSld">
      <pc:chgData name="Minh Hùng Lê" userId="149830380bde03be" providerId="LiveId" clId="{88984C90-FECA-45D4-BE5E-B2C23A04A2C4}" dt="2024-11-05T16:15:33.186" v="179" actId="680"/>
      <pc:docMkLst>
        <pc:docMk/>
      </pc:docMkLst>
      <pc:sldChg chg="modSp">
        <pc:chgData name="Minh Hùng Lê" userId="149830380bde03be" providerId="LiveId" clId="{88984C90-FECA-45D4-BE5E-B2C23A04A2C4}" dt="2024-11-05T16:12:58.376" v="178" actId="20577"/>
        <pc:sldMkLst>
          <pc:docMk/>
          <pc:sldMk cId="0" sldId="519"/>
        </pc:sldMkLst>
        <pc:spChg chg="mod">
          <ac:chgData name="Minh Hùng Lê" userId="149830380bde03be" providerId="LiveId" clId="{88984C90-FECA-45D4-BE5E-B2C23A04A2C4}" dt="2024-11-05T16:12:58.376" v="178" actId="20577"/>
          <ac:spMkLst>
            <pc:docMk/>
            <pc:sldMk cId="0" sldId="519"/>
            <ac:spMk id="2" creationId="{00000000-0000-0000-0000-000000000000}"/>
          </ac:spMkLst>
        </pc:spChg>
      </pc:sldChg>
      <pc:sldChg chg="modSp mod modAnim">
        <pc:chgData name="Minh Hùng Lê" userId="149830380bde03be" providerId="LiveId" clId="{88984C90-FECA-45D4-BE5E-B2C23A04A2C4}" dt="2024-11-05T16:03:34.489" v="158" actId="207"/>
        <pc:sldMkLst>
          <pc:docMk/>
          <pc:sldMk cId="4113353791" sldId="526"/>
        </pc:sldMkLst>
        <pc:spChg chg="mod">
          <ac:chgData name="Minh Hùng Lê" userId="149830380bde03be" providerId="LiveId" clId="{88984C90-FECA-45D4-BE5E-B2C23A04A2C4}" dt="2024-11-05T15:59:47.578" v="99" actId="20577"/>
          <ac:spMkLst>
            <pc:docMk/>
            <pc:sldMk cId="4113353791" sldId="526"/>
            <ac:spMk id="3" creationId="{00000000-0000-0000-0000-000000000000}"/>
          </ac:spMkLst>
        </pc:spChg>
        <pc:spChg chg="mod">
          <ac:chgData name="Minh Hùng Lê" userId="149830380bde03be" providerId="LiveId" clId="{88984C90-FECA-45D4-BE5E-B2C23A04A2C4}" dt="2024-11-05T16:03:34.489" v="158" actId="207"/>
          <ac:spMkLst>
            <pc:docMk/>
            <pc:sldMk cId="4113353791" sldId="526"/>
            <ac:spMk id="5125" creationId="{00000000-0000-0000-0000-000000000000}"/>
          </ac:spMkLst>
        </pc:spChg>
      </pc:sldChg>
      <pc:sldChg chg="modSp mod">
        <pc:chgData name="Minh Hùng Lê" userId="149830380bde03be" providerId="LiveId" clId="{88984C90-FECA-45D4-BE5E-B2C23A04A2C4}" dt="2024-11-05T16:11:31.213" v="176" actId="20577"/>
        <pc:sldMkLst>
          <pc:docMk/>
          <pc:sldMk cId="1151920432" sldId="529"/>
        </pc:sldMkLst>
        <pc:spChg chg="mod">
          <ac:chgData name="Minh Hùng Lê" userId="149830380bde03be" providerId="LiveId" clId="{88984C90-FECA-45D4-BE5E-B2C23A04A2C4}" dt="2024-11-05T16:11:31.213" v="176" actId="20577"/>
          <ac:spMkLst>
            <pc:docMk/>
            <pc:sldMk cId="1151920432" sldId="529"/>
            <ac:spMk id="6" creationId="{00000000-0000-0000-0000-000000000000}"/>
          </ac:spMkLst>
        </pc:spChg>
      </pc:sldChg>
      <pc:sldChg chg="new">
        <pc:chgData name="Minh Hùng Lê" userId="149830380bde03be" providerId="LiveId" clId="{88984C90-FECA-45D4-BE5E-B2C23A04A2C4}" dt="2024-11-05T16:15:33.186" v="179" actId="680"/>
        <pc:sldMkLst>
          <pc:docMk/>
          <pc:sldMk cId="1708826362" sldId="530"/>
        </pc:sldMkLst>
      </pc:sldChg>
    </pc:docChg>
  </pc:docChgLst>
  <pc:docChgLst>
    <pc:chgData name="Minh Hùng Lê" userId="149830380bde03be" providerId="LiveId" clId="{39C63AC9-BBD4-480A-AD5A-11782B761ABE}"/>
    <pc:docChg chg="undo custSel addSld delSld modSld sldOrd">
      <pc:chgData name="Minh Hùng Lê" userId="149830380bde03be" providerId="LiveId" clId="{39C63AC9-BBD4-480A-AD5A-11782B761ABE}" dt="2024-11-05T14:05:51.409" v="625" actId="1076"/>
      <pc:docMkLst>
        <pc:docMk/>
      </pc:docMkLst>
      <pc:sldChg chg="add del">
        <pc:chgData name="Minh Hùng Lê" userId="149830380bde03be" providerId="LiveId" clId="{39C63AC9-BBD4-480A-AD5A-11782B761ABE}" dt="2024-11-05T13:59:35.539" v="615" actId="2696"/>
        <pc:sldMkLst>
          <pc:docMk/>
          <pc:sldMk cId="0" sldId="261"/>
        </pc:sldMkLst>
      </pc:sldChg>
      <pc:sldChg chg="modSp mod">
        <pc:chgData name="Minh Hùng Lê" userId="149830380bde03be" providerId="LiveId" clId="{39C63AC9-BBD4-480A-AD5A-11782B761ABE}" dt="2024-11-05T14:01:57.730" v="618" actId="255"/>
        <pc:sldMkLst>
          <pc:docMk/>
          <pc:sldMk cId="0" sldId="266"/>
        </pc:sldMkLst>
        <pc:spChg chg="mod">
          <ac:chgData name="Minh Hùng Lê" userId="149830380bde03be" providerId="LiveId" clId="{39C63AC9-BBD4-480A-AD5A-11782B761ABE}" dt="2024-11-05T14:01:29.909" v="616" actId="2711"/>
          <ac:spMkLst>
            <pc:docMk/>
            <pc:sldMk cId="0" sldId="266"/>
            <ac:spMk id="3" creationId="{00000000-0000-0000-0000-000000000000}"/>
          </ac:spMkLst>
        </pc:spChg>
        <pc:spChg chg="mod">
          <ac:chgData name="Minh Hùng Lê" userId="149830380bde03be" providerId="LiveId" clId="{39C63AC9-BBD4-480A-AD5A-11782B761ABE}" dt="2024-11-05T14:01:57.730" v="618" actId="255"/>
          <ac:spMkLst>
            <pc:docMk/>
            <pc:sldMk cId="0" sldId="266"/>
            <ac:spMk id="18" creationId="{00000000-0000-0000-0000-000000000000}"/>
          </ac:spMkLst>
        </pc:spChg>
      </pc:sldChg>
      <pc:sldChg chg="ord">
        <pc:chgData name="Minh Hùng Lê" userId="149830380bde03be" providerId="LiveId" clId="{39C63AC9-BBD4-480A-AD5A-11782B761ABE}" dt="2024-11-05T13:49:44.272" v="157"/>
        <pc:sldMkLst>
          <pc:docMk/>
          <pc:sldMk cId="0" sldId="268"/>
        </pc:sldMkLst>
      </pc:sldChg>
      <pc:sldChg chg="delSp modSp mod ord delAnim">
        <pc:chgData name="Minh Hùng Lê" userId="149830380bde03be" providerId="LiveId" clId="{39C63AC9-BBD4-480A-AD5A-11782B761ABE}" dt="2024-11-05T14:05:51.409" v="625" actId="1076"/>
        <pc:sldMkLst>
          <pc:docMk/>
          <pc:sldMk cId="0" sldId="519"/>
        </pc:sldMkLst>
        <pc:spChg chg="mod">
          <ac:chgData name="Minh Hùng Lê" userId="149830380bde03be" providerId="LiveId" clId="{39C63AC9-BBD4-480A-AD5A-11782B761ABE}" dt="2024-11-05T14:04:24.409" v="622" actId="123"/>
          <ac:spMkLst>
            <pc:docMk/>
            <pc:sldMk cId="0" sldId="519"/>
            <ac:spMk id="2" creationId="{00000000-0000-0000-0000-000000000000}"/>
          </ac:spMkLst>
        </pc:spChg>
        <pc:spChg chg="mod">
          <ac:chgData name="Minh Hùng Lê" userId="149830380bde03be" providerId="LiveId" clId="{39C63AC9-BBD4-480A-AD5A-11782B761ABE}" dt="2024-11-05T13:54:10.646" v="353" actId="20577"/>
          <ac:spMkLst>
            <pc:docMk/>
            <pc:sldMk cId="0" sldId="519"/>
            <ac:spMk id="6" creationId="{00000000-0000-0000-0000-000000000000}"/>
          </ac:spMkLst>
        </pc:spChg>
        <pc:grpChg chg="del">
          <ac:chgData name="Minh Hùng Lê" userId="149830380bde03be" providerId="LiveId" clId="{39C63AC9-BBD4-480A-AD5A-11782B761ABE}" dt="2024-11-05T13:54:15.318" v="354" actId="478"/>
          <ac:grpSpMkLst>
            <pc:docMk/>
            <pc:sldMk cId="0" sldId="519"/>
            <ac:grpSpMk id="3" creationId="{00000000-0000-0000-0000-000000000000}"/>
          </ac:grpSpMkLst>
        </pc:grpChg>
        <pc:picChg chg="mod">
          <ac:chgData name="Minh Hùng Lê" userId="149830380bde03be" providerId="LiveId" clId="{39C63AC9-BBD4-480A-AD5A-11782B761ABE}" dt="2024-11-05T14:04:45.365" v="624" actId="14100"/>
          <ac:picMkLst>
            <pc:docMk/>
            <pc:sldMk cId="0" sldId="519"/>
            <ac:picMk id="4" creationId="{00000000-0000-0000-0000-000000000000}"/>
          </ac:picMkLst>
        </pc:picChg>
        <pc:picChg chg="mod">
          <ac:chgData name="Minh Hùng Lê" userId="149830380bde03be" providerId="LiveId" clId="{39C63AC9-BBD4-480A-AD5A-11782B761ABE}" dt="2024-11-05T14:05:51.409" v="625" actId="1076"/>
          <ac:picMkLst>
            <pc:docMk/>
            <pc:sldMk cId="0" sldId="519"/>
            <ac:picMk id="10" creationId="{00000000-0000-0000-0000-000000000000}"/>
          </ac:picMkLst>
        </pc:picChg>
      </pc:sldChg>
      <pc:sldChg chg="addSp delSp modSp mod">
        <pc:chgData name="Minh Hùng Lê" userId="149830380bde03be" providerId="LiveId" clId="{39C63AC9-BBD4-480A-AD5A-11782B761ABE}" dt="2024-11-05T13:48:34.240" v="154" actId="22"/>
        <pc:sldMkLst>
          <pc:docMk/>
          <pc:sldMk cId="650350550" sldId="524"/>
        </pc:sldMkLst>
        <pc:spChg chg="mod">
          <ac:chgData name="Minh Hùng Lê" userId="149830380bde03be" providerId="LiveId" clId="{39C63AC9-BBD4-480A-AD5A-11782B761ABE}" dt="2024-11-05T13:42:02.530" v="90" actId="14100"/>
          <ac:spMkLst>
            <pc:docMk/>
            <pc:sldMk cId="650350550" sldId="524"/>
            <ac:spMk id="4" creationId="{00000000-0000-0000-0000-000000000000}"/>
          </ac:spMkLst>
        </pc:spChg>
        <pc:spChg chg="add del mod">
          <ac:chgData name="Minh Hùng Lê" userId="149830380bde03be" providerId="LiveId" clId="{39C63AC9-BBD4-480A-AD5A-11782B761ABE}" dt="2024-11-05T13:48:34.240" v="154" actId="22"/>
          <ac:spMkLst>
            <pc:docMk/>
            <pc:sldMk cId="650350550" sldId="524"/>
            <ac:spMk id="5" creationId="{F1E2D672-11AE-1979-3A51-3E12320AA23E}"/>
          </ac:spMkLst>
        </pc:spChg>
      </pc:sldChg>
      <pc:sldChg chg="new">
        <pc:chgData name="Minh Hùng Lê" userId="149830380bde03be" providerId="LiveId" clId="{39C63AC9-BBD4-480A-AD5A-11782B761ABE}" dt="2024-11-05T13:49:35.898" v="155" actId="680"/>
        <pc:sldMkLst>
          <pc:docMk/>
          <pc:sldMk cId="86143961" sldId="5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2A974-8374-4040-959E-E2B2B49942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05E71-C89E-46E2-8E7C-0686845091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32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D8B66B-B30C-065B-4954-44B9D54F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E6A4CE-58BD-37CE-7282-88774898F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23C21-154F-EF17-220F-07F3420F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3D63FA-6AD3-5AAE-3F69-82BB9322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1FCF0F-F867-C37B-A4C5-AFFAA823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4550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57037-CF39-5196-CB04-288574077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F9BDE9-860B-0816-A8F6-BB1E7D07C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9B7622-FA26-7F03-3556-14FCEAF5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FEF729-5AC3-285A-5A5A-C9FDD31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75B280-8021-F73C-3747-ED7B8FE8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275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D37D57B-9FC5-4AEE-D4F5-1DEEE89C20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C7F0E9-8750-514E-BA16-6A4FC0069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ACE3-5C36-6EF1-D085-ED16D4F5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6058E5-7976-13DE-82A0-6D6FE8FB5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121B6C-3541-5F87-FFA2-8C4B7004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5076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62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686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392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194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919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779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70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19DF9F-1F99-5EE7-C29B-656072CC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713CF2-B78D-F70A-BF2F-C4EB34AA1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C28F4C-85D4-E1E3-F5CE-9D30C84E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74C57-7974-686B-90E4-CA259426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080349-BDB7-0479-D0BC-90EAE679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5424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925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981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5B3E-8AAE-47DB-A744-2A531A51AC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C583D-B587-4BBE-8770-8B94995ACF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866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66B9DF-BDE6-481C-BE21-B3C80B346D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739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FD7974-EB6F-401A-AEF8-77E161BCE9A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229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857BE9-43AD-41F5-8BD6-0E79D48FD48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695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A2419-4FC1-48E8-9E62-945A077AB7A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696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C6B60-73B9-4309-857F-65033F190D8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457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F6A1C2-620D-4D38-B90B-C987077DC4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360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0A5A5-3DE9-4CBD-97E7-8711E18CC3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44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78491-7D31-5404-8661-0681ED26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25D570-36CA-DAA1-2C4A-AE3D75AA7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E03FDF-91E6-225C-F9FC-B7AC41BB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086727-23B8-9F4B-1672-036851F7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B682F2-165D-65FC-A011-24DFC0B0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1340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AA74C-237B-4A9A-861F-05BB962ACC9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100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51B9B-3987-4122-A49B-9F2F1540F4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753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1D6F83-75C7-49AC-A2DA-27885187A8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88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8F335-A5FF-4536-A041-1EE43D7458A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73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FC11FB-D579-71BE-D588-6BC2C7F2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7A3FDC-90C5-02B5-6A59-3BD0E914D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D8C6DA-E12E-B257-BDE4-78728D1A2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1E3E59-B74E-D442-57C5-02D4C441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27039C-10AB-4174-C13D-E69EB488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797141-BFC3-250E-E826-D24C6825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095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78FF4-2620-5E59-BB03-91CCDD228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B1C4F5-9F92-091F-179E-C415CACAC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EDF639-9D80-4F8B-1E17-20ABADCE4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F96D88-B51A-8F0F-9095-E7E17FA49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756AE17-7910-CB50-09C2-A18FC9A94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A2A232E-66B5-8761-3361-98917D59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B55C54E-7A2E-A840-A57B-9B3FDDF8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3FCC4DC-DEBD-E42D-BD57-A410233B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729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79E0A-7591-6C9F-0E69-D65F868B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CEB975-234F-A65A-8D9A-0583B909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15FC2E-A8C6-FE5A-F522-D9521FDD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48FD0A-AE64-A387-11CC-8263D982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032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BB033EA-855D-3ED4-37BA-8699B3E3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C7E43D-6D32-6EF1-3710-E0537F22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CAF7C3-9552-F616-B65E-66940197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53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EF1EA3-89D8-132D-FA68-FC54050F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21EED-8B10-4BC2-C016-158C2DA6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EAF40E-BA64-1EDB-8EFA-89CA4251B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3410E5-BC32-EBA9-4B3D-CE76031A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124B7F-161B-A680-30A0-0770CFFB6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392727-E870-E654-1448-0806DBA45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764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FBD20-B7A4-448C-6F88-DD7543AF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C6D577A-C45F-F7EB-B035-CBA4DFF09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6BD29E-112E-7B4A-A760-EAEAB4A76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15416C-7AE7-374F-6AB7-A2210F0C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295953-3D14-6E82-0DB1-85BCE625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4E1F85-FA34-6121-2038-0AC48BEE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121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CB6C7E-EF5E-AE7A-5745-E69E06F6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3E10BF-0F45-A060-EFE6-0D28A1BFA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74BF7C-B2F8-C7B2-EC48-AD97BC679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9FF9E-CC43-4545-BD5E-BBBAC1A889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A78A5C-BB96-0BDB-7AB9-C4DE00A3D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9B1806-274A-5E07-4216-648AD990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32964-989B-48A9-A5B2-15272F828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654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639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CCB97-16F3-41BF-AD65-54406E70357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25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22025" y="0"/>
            <a:ext cx="9886951" cy="2534943"/>
          </a:xfrm>
          <a:prstGeom prst="rect">
            <a:avLst/>
          </a:prstGeom>
          <a:noFill/>
        </p:spPr>
        <p:txBody>
          <a:bodyPr lIns="68580" tIns="34290" rIns="68580" bIns="34290">
            <a:prstTxWarp prst="textDeflateBottom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33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3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3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3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4597" y="1450773"/>
            <a:ext cx="3784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2449155" y="2367171"/>
            <a:ext cx="783269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353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/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421149" y="186382"/>
            <a:ext cx="7300922" cy="85414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268717" y="1623554"/>
          <a:ext cx="8618483" cy="4661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94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05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Từ</a:t>
                      </a:r>
                      <a:r>
                        <a:rPr lang="en-US" sz="3200" dirty="0"/>
                        <a:t> in </a:t>
                      </a:r>
                      <a:r>
                        <a:rPr lang="en-US" sz="3200" dirty="0" err="1"/>
                        <a:t>đậm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28442" y="2238703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anh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8681546" y="2333297"/>
            <a:ext cx="2911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ớt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549462" y="2890345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8628993" y="2932386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kim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49462" y="3573518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chú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8607973" y="3584027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bọ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707117" y="4267201"/>
            <a:ext cx="83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ả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07973" y="4340772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cánh</a:t>
            </a:r>
            <a:r>
              <a:rPr lang="en-US" sz="3200" dirty="0"/>
              <a:t> cam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0786" y="4908332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chị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8607973" y="500292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cào</a:t>
            </a:r>
            <a:r>
              <a:rPr lang="en-US" sz="3200" dirty="0"/>
              <a:t> </a:t>
            </a:r>
            <a:r>
              <a:rPr lang="en-US" sz="3200" dirty="0" err="1"/>
              <a:t>cào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70786" y="5507422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bác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8523891" y="559150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giang</a:t>
            </a:r>
            <a:r>
              <a:rPr lang="en-US" sz="3200" dirty="0"/>
              <a:t>, </a:t>
            </a:r>
            <a:r>
              <a:rPr lang="en-US" sz="3200" dirty="0" err="1"/>
              <a:t>dẽ</a:t>
            </a:r>
            <a:endParaRPr lang="en-US" sz="3200" dirty="0"/>
          </a:p>
        </p:txBody>
      </p:sp>
      <p:sp>
        <p:nvSpPr>
          <p:cNvPr id="20" name="Rectangle: Rounded Corners 19"/>
          <p:cNvSpPr/>
          <p:nvPr/>
        </p:nvSpPr>
        <p:spPr>
          <a:xfrm>
            <a:off x="746234" y="94593"/>
            <a:ext cx="10909738" cy="1250731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gũi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67" y="1744717"/>
            <a:ext cx="3056816" cy="3973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/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15" y="1917480"/>
            <a:ext cx="9409551" cy="345061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12524" y="132430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/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9687" y="165361"/>
            <a:ext cx="9576163" cy="78057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19807" y="1418896"/>
          <a:ext cx="10363200" cy="49579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472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49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609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STT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hiện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tượng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tự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nhiên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ngữ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chỉ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hoặc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điểm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hoạt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động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22483" y="2459420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Bụi</a:t>
            </a:r>
            <a:r>
              <a:rPr lang="en-US" sz="3200" dirty="0"/>
              <a:t> </a:t>
            </a:r>
            <a:r>
              <a:rPr lang="en-US" sz="3200" dirty="0" err="1"/>
              <a:t>tre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675586" y="2438399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Tần ngần, gỡ tóc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2483" y="3079530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bưởi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675586" y="3058509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lũ</a:t>
            </a:r>
            <a:r>
              <a:rPr lang="en-US" sz="3200" dirty="0">
                <a:solidFill>
                  <a:srgbClr val="FF0000"/>
                </a:solidFill>
              </a:rPr>
              <a:t> con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4524" y="3657599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Chớp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717627" y="363657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trời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4014" y="4414343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Sấm</a:t>
            </a:r>
            <a:r>
              <a:rPr lang="en-US" sz="3200" dirty="0"/>
              <a:t>	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8951" y="4424853"/>
            <a:ext cx="581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 xuống sân, khanh khách cười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5034" y="5234151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dừa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728137" y="5213130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tay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bơi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8607" y="5801709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Ngọn</a:t>
            </a:r>
            <a:r>
              <a:rPr lang="en-US" sz="3200" dirty="0"/>
              <a:t> </a:t>
            </a:r>
            <a:r>
              <a:rPr lang="en-US" sz="3200" dirty="0" err="1"/>
              <a:t>mùng</a:t>
            </a:r>
            <a:r>
              <a:rPr lang="en-US" sz="3200" dirty="0"/>
              <a:t> </a:t>
            </a:r>
            <a:r>
              <a:rPr lang="en-US" sz="3200" dirty="0" err="1"/>
              <a:t>tơi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5801710" y="578068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múa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221833"/>
            <a:ext cx="12192001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720250" y="1972249"/>
            <a:ext cx="4953145" cy="5293505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4097046" y="221833"/>
            <a:ext cx="8094954" cy="4527031"/>
          </a:xfrm>
          <a:custGeom>
            <a:avLst/>
            <a:gdLst>
              <a:gd name="connsiteX0" fmla="*/ 0 w 6851972"/>
              <a:gd name="connsiteY0" fmla="*/ 324057 h 1944306"/>
              <a:gd name="connsiteX1" fmla="*/ 324057 w 6851972"/>
              <a:gd name="connsiteY1" fmla="*/ 0 h 1944306"/>
              <a:gd name="connsiteX2" fmla="*/ 1141995 w 6851972"/>
              <a:gd name="connsiteY2" fmla="*/ 0 h 1944306"/>
              <a:gd name="connsiteX3" fmla="*/ 1141995 w 6851972"/>
              <a:gd name="connsiteY3" fmla="*/ 0 h 1944306"/>
              <a:gd name="connsiteX4" fmla="*/ 2854988 w 6851972"/>
              <a:gd name="connsiteY4" fmla="*/ 0 h 1944306"/>
              <a:gd name="connsiteX5" fmla="*/ 6527915 w 6851972"/>
              <a:gd name="connsiteY5" fmla="*/ 0 h 1944306"/>
              <a:gd name="connsiteX6" fmla="*/ 6851972 w 6851972"/>
              <a:gd name="connsiteY6" fmla="*/ 324057 h 1944306"/>
              <a:gd name="connsiteX7" fmla="*/ 6851972 w 6851972"/>
              <a:gd name="connsiteY7" fmla="*/ 1134179 h 1944306"/>
              <a:gd name="connsiteX8" fmla="*/ 6851972 w 6851972"/>
              <a:gd name="connsiteY8" fmla="*/ 1134179 h 1944306"/>
              <a:gd name="connsiteX9" fmla="*/ 6851972 w 6851972"/>
              <a:gd name="connsiteY9" fmla="*/ 1620255 h 1944306"/>
              <a:gd name="connsiteX10" fmla="*/ 6851972 w 6851972"/>
              <a:gd name="connsiteY10" fmla="*/ 1620249 h 1944306"/>
              <a:gd name="connsiteX11" fmla="*/ 6527915 w 6851972"/>
              <a:gd name="connsiteY11" fmla="*/ 1944306 h 1944306"/>
              <a:gd name="connsiteX12" fmla="*/ 2854988 w 6851972"/>
              <a:gd name="connsiteY12" fmla="*/ 1944306 h 1944306"/>
              <a:gd name="connsiteX13" fmla="*/ 1141995 w 6851972"/>
              <a:gd name="connsiteY13" fmla="*/ 1944306 h 1944306"/>
              <a:gd name="connsiteX14" fmla="*/ 1141995 w 6851972"/>
              <a:gd name="connsiteY14" fmla="*/ 1944306 h 1944306"/>
              <a:gd name="connsiteX15" fmla="*/ 324057 w 6851972"/>
              <a:gd name="connsiteY15" fmla="*/ 1944306 h 1944306"/>
              <a:gd name="connsiteX16" fmla="*/ 0 w 6851972"/>
              <a:gd name="connsiteY16" fmla="*/ 1620249 h 1944306"/>
              <a:gd name="connsiteX17" fmla="*/ 0 w 6851972"/>
              <a:gd name="connsiteY17" fmla="*/ 1620255 h 1944306"/>
              <a:gd name="connsiteX18" fmla="*/ -1153118 w 6851972"/>
              <a:gd name="connsiteY18" fmla="*/ 1643658 h 1944306"/>
              <a:gd name="connsiteX19" fmla="*/ 0 w 6851972"/>
              <a:gd name="connsiteY19" fmla="*/ 1134179 h 1944306"/>
              <a:gd name="connsiteX20" fmla="*/ 0 w 6851972"/>
              <a:gd name="connsiteY20" fmla="*/ 324057 h 194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1972" h="1944306" fill="none" extrusionOk="0">
                <a:moveTo>
                  <a:pt x="0" y="324057"/>
                </a:moveTo>
                <a:cubicBezTo>
                  <a:pt x="12160" y="151667"/>
                  <a:pt x="133118" y="4812"/>
                  <a:pt x="324057" y="0"/>
                </a:cubicBezTo>
                <a:cubicBezTo>
                  <a:pt x="583104" y="29944"/>
                  <a:pt x="995751" y="57975"/>
                  <a:pt x="1141995" y="0"/>
                </a:cubicBezTo>
                <a:lnTo>
                  <a:pt x="1141995" y="0"/>
                </a:lnTo>
                <a:cubicBezTo>
                  <a:pt x="1575879" y="82202"/>
                  <a:pt x="2087717" y="-119666"/>
                  <a:pt x="2854988" y="0"/>
                </a:cubicBezTo>
                <a:cubicBezTo>
                  <a:pt x="4493986" y="-117130"/>
                  <a:pt x="4929835" y="123459"/>
                  <a:pt x="6527915" y="0"/>
                </a:cubicBezTo>
                <a:cubicBezTo>
                  <a:pt x="6725656" y="29903"/>
                  <a:pt x="6841114" y="146604"/>
                  <a:pt x="6851972" y="324057"/>
                </a:cubicBezTo>
                <a:cubicBezTo>
                  <a:pt x="6852900" y="514913"/>
                  <a:pt x="6911860" y="775641"/>
                  <a:pt x="6851972" y="1134179"/>
                </a:cubicBezTo>
                <a:lnTo>
                  <a:pt x="6851972" y="1134179"/>
                </a:lnTo>
                <a:cubicBezTo>
                  <a:pt x="6867189" y="1293587"/>
                  <a:pt x="6818019" y="1558532"/>
                  <a:pt x="6851972" y="1620255"/>
                </a:cubicBezTo>
                <a:lnTo>
                  <a:pt x="6851972" y="1620249"/>
                </a:lnTo>
                <a:cubicBezTo>
                  <a:pt x="6850024" y="1796782"/>
                  <a:pt x="6697324" y="1975447"/>
                  <a:pt x="6527915" y="1944306"/>
                </a:cubicBezTo>
                <a:cubicBezTo>
                  <a:pt x="4744816" y="2077700"/>
                  <a:pt x="3861507" y="1813586"/>
                  <a:pt x="2854988" y="1944306"/>
                </a:cubicBezTo>
                <a:cubicBezTo>
                  <a:pt x="2396060" y="2071608"/>
                  <a:pt x="1779194" y="1937061"/>
                  <a:pt x="1141995" y="1944306"/>
                </a:cubicBezTo>
                <a:lnTo>
                  <a:pt x="1141995" y="1944306"/>
                </a:lnTo>
                <a:cubicBezTo>
                  <a:pt x="1038400" y="1908614"/>
                  <a:pt x="688102" y="1987269"/>
                  <a:pt x="324057" y="1944306"/>
                </a:cubicBezTo>
                <a:cubicBezTo>
                  <a:pt x="115468" y="1944181"/>
                  <a:pt x="10581" y="1777517"/>
                  <a:pt x="0" y="1620249"/>
                </a:cubicBezTo>
                <a:lnTo>
                  <a:pt x="0" y="1620255"/>
                </a:lnTo>
                <a:cubicBezTo>
                  <a:pt x="-201983" y="1552456"/>
                  <a:pt x="-840907" y="1632246"/>
                  <a:pt x="-1153118" y="1643658"/>
                </a:cubicBezTo>
                <a:cubicBezTo>
                  <a:pt x="-556837" y="1481096"/>
                  <a:pt x="-500754" y="1385713"/>
                  <a:pt x="0" y="1134179"/>
                </a:cubicBezTo>
                <a:cubicBezTo>
                  <a:pt x="65266" y="973640"/>
                  <a:pt x="5892" y="710896"/>
                  <a:pt x="0" y="324057"/>
                </a:cubicBezTo>
                <a:close/>
              </a:path>
              <a:path w="6851972" h="1944306" stroke="0" extrusionOk="0">
                <a:moveTo>
                  <a:pt x="0" y="324057"/>
                </a:moveTo>
                <a:cubicBezTo>
                  <a:pt x="-3887" y="151732"/>
                  <a:pt x="174682" y="-20016"/>
                  <a:pt x="324057" y="0"/>
                </a:cubicBezTo>
                <a:cubicBezTo>
                  <a:pt x="466737" y="-14733"/>
                  <a:pt x="789438" y="-26317"/>
                  <a:pt x="1141995" y="0"/>
                </a:cubicBezTo>
                <a:lnTo>
                  <a:pt x="1141995" y="0"/>
                </a:lnTo>
                <a:cubicBezTo>
                  <a:pt x="1830843" y="134844"/>
                  <a:pt x="2456857" y="-148642"/>
                  <a:pt x="2854988" y="0"/>
                </a:cubicBezTo>
                <a:cubicBezTo>
                  <a:pt x="4422161" y="-134364"/>
                  <a:pt x="5189274" y="130381"/>
                  <a:pt x="6527915" y="0"/>
                </a:cubicBezTo>
                <a:cubicBezTo>
                  <a:pt x="6704053" y="-6680"/>
                  <a:pt x="6860031" y="138838"/>
                  <a:pt x="6851972" y="324057"/>
                </a:cubicBezTo>
                <a:cubicBezTo>
                  <a:pt x="6885963" y="513443"/>
                  <a:pt x="6835112" y="959268"/>
                  <a:pt x="6851972" y="1134179"/>
                </a:cubicBezTo>
                <a:lnTo>
                  <a:pt x="6851972" y="1134179"/>
                </a:lnTo>
                <a:cubicBezTo>
                  <a:pt x="6818149" y="1219579"/>
                  <a:pt x="6847367" y="1570996"/>
                  <a:pt x="6851972" y="1620255"/>
                </a:cubicBezTo>
                <a:lnTo>
                  <a:pt x="6851972" y="1620249"/>
                </a:lnTo>
                <a:cubicBezTo>
                  <a:pt x="6857998" y="1798564"/>
                  <a:pt x="6701745" y="1945796"/>
                  <a:pt x="6527915" y="1944306"/>
                </a:cubicBezTo>
                <a:cubicBezTo>
                  <a:pt x="4857274" y="1906547"/>
                  <a:pt x="3985619" y="1994804"/>
                  <a:pt x="2854988" y="1944306"/>
                </a:cubicBezTo>
                <a:cubicBezTo>
                  <a:pt x="2121549" y="1850002"/>
                  <a:pt x="1419560" y="1881048"/>
                  <a:pt x="1141995" y="1944306"/>
                </a:cubicBezTo>
                <a:lnTo>
                  <a:pt x="1141995" y="1944306"/>
                </a:lnTo>
                <a:cubicBezTo>
                  <a:pt x="792424" y="1923425"/>
                  <a:pt x="720963" y="1900617"/>
                  <a:pt x="324057" y="1944306"/>
                </a:cubicBezTo>
                <a:cubicBezTo>
                  <a:pt x="137322" y="1937226"/>
                  <a:pt x="12567" y="1796279"/>
                  <a:pt x="0" y="1620249"/>
                </a:cubicBezTo>
                <a:lnTo>
                  <a:pt x="0" y="1620255"/>
                </a:lnTo>
                <a:cubicBezTo>
                  <a:pt x="-407138" y="1585374"/>
                  <a:pt x="-875142" y="1554788"/>
                  <a:pt x="-1153118" y="1643658"/>
                </a:cubicBezTo>
                <a:cubicBezTo>
                  <a:pt x="-940187" y="1477577"/>
                  <a:pt x="-451007" y="1257794"/>
                  <a:pt x="0" y="1134179"/>
                </a:cubicBezTo>
                <a:cubicBezTo>
                  <a:pt x="22492" y="755439"/>
                  <a:pt x="-11436" y="570104"/>
                  <a:pt x="0" y="32405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4.81481E-6 L 2.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/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5228" y="1912882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Đồng làng vương chút heo may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Hạt mưa mải miết trốn tìm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 đào trước cửa lim dim mắt cười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Quất gom từng giọt nắng rơi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thành quả – trăm mặt trời vàng mơ...</a:t>
            </a:r>
          </a:p>
          <a:p>
            <a:pPr algn="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(Đỗ Quang Huỳnh)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/>
          <p:cNvSpPr/>
          <p:nvPr/>
        </p:nvSpPr>
        <p:spPr>
          <a:xfrm>
            <a:off x="178676" y="262759"/>
            <a:ext cx="11845157" cy="6421820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0202" y="4824248"/>
            <a:ext cx="3910874" cy="1939510"/>
            <a:chOff x="892354" y="3758439"/>
            <a:chExt cx="4278451" cy="2175001"/>
          </a:xfrm>
        </p:grpSpPr>
        <p:pic>
          <p:nvPicPr>
            <p:cNvPr id="5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2617075" y="0"/>
            <a:ext cx="6821214" cy="92491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10"/>
          <p:cNvGraphicFramePr>
            <a:graphicFrameLocks noGrp="1"/>
          </p:cNvGraphicFramePr>
          <p:nvPr/>
        </p:nvGraphicFramePr>
        <p:xfrm>
          <a:off x="3941379" y="1161101"/>
          <a:ext cx="7998372" cy="44817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5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364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6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845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Vật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hiện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tượng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nhiên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hóa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Cách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hóa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20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35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5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25" y="2648607"/>
            <a:ext cx="3878816" cy="17525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80993" y="2070538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Mầm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i="1" dirty="0" err="1"/>
              <a:t>tỉnh</a:t>
            </a:r>
            <a:r>
              <a:rPr lang="en-US" sz="3200" i="1" dirty="0"/>
              <a:t> </a:t>
            </a:r>
            <a:r>
              <a:rPr lang="en-US" sz="3200" i="1" dirty="0" err="1"/>
              <a:t>giấc</a:t>
            </a:r>
            <a:endParaRPr lang="en-US" sz="3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65379" y="2827282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i="1" dirty="0" err="1"/>
              <a:t>trốn</a:t>
            </a:r>
            <a:r>
              <a:rPr lang="en-US" sz="3200" i="1" dirty="0"/>
              <a:t> </a:t>
            </a:r>
            <a:r>
              <a:rPr lang="en-US" sz="3200" i="1" dirty="0" err="1"/>
              <a:t>tìm</a:t>
            </a:r>
            <a:endParaRPr lang="en-US" sz="3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92414" y="3867807"/>
            <a:ext cx="415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đào</a:t>
            </a:r>
            <a:r>
              <a:rPr lang="en-US" sz="3200" dirty="0"/>
              <a:t> </a:t>
            </a:r>
            <a:r>
              <a:rPr lang="en-US" sz="3200" i="1" dirty="0" err="1"/>
              <a:t>lim</a:t>
            </a:r>
            <a:r>
              <a:rPr lang="en-US" sz="3200" i="1" dirty="0"/>
              <a:t> dim, </a:t>
            </a:r>
            <a:r>
              <a:rPr lang="en-US" sz="3200" i="1" dirty="0" err="1"/>
              <a:t>cười</a:t>
            </a:r>
            <a:endParaRPr lang="en-US" sz="3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33544" y="4729655"/>
            <a:ext cx="353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Quất</a:t>
            </a:r>
            <a:r>
              <a:rPr lang="en-US" sz="3200" dirty="0"/>
              <a:t> </a:t>
            </a:r>
            <a:r>
              <a:rPr lang="en-US" sz="3200" i="1" dirty="0" err="1"/>
              <a:t>gom</a:t>
            </a:r>
            <a:r>
              <a:rPr lang="en-US" sz="3200" i="1" dirty="0"/>
              <a:t> </a:t>
            </a:r>
            <a:r>
              <a:rPr lang="en-US" sz="3200" i="1" dirty="0" err="1"/>
              <a:t>nắng</a:t>
            </a:r>
            <a:endParaRPr lang="en-US" sz="32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291144" y="2312275"/>
            <a:ext cx="2680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Dùng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từ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chỉ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hoạt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động</a:t>
            </a:r>
            <a:r>
              <a:rPr lang="en-US" sz="3000" dirty="0">
                <a:solidFill>
                  <a:srgbClr val="FF0000"/>
                </a:solidFill>
              </a:rPr>
              <a:t>, </a:t>
            </a:r>
            <a:r>
              <a:rPr lang="en-US" sz="3000" dirty="0" err="1">
                <a:solidFill>
                  <a:srgbClr val="FF0000"/>
                </a:solidFill>
              </a:rPr>
              <a:t>đặc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điểm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của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người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để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nói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về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hoạt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động</a:t>
            </a:r>
            <a:r>
              <a:rPr lang="en-US" sz="3000" dirty="0">
                <a:solidFill>
                  <a:srgbClr val="FF0000"/>
                </a:solidFill>
              </a:rPr>
              <a:t>, </a:t>
            </a:r>
            <a:r>
              <a:rPr lang="en-US" sz="3000" dirty="0" err="1">
                <a:solidFill>
                  <a:srgbClr val="FF0000"/>
                </a:solidFill>
              </a:rPr>
              <a:t>đặc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điểm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của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vật</a:t>
            </a:r>
            <a:r>
              <a:rPr lang="en-US" sz="3000" dirty="0">
                <a:solidFill>
                  <a:srgbClr val="FF0000"/>
                </a:solidFill>
              </a:rPr>
              <a:t>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7352" y="3142593"/>
            <a:ext cx="15450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56442" y="3373821"/>
            <a:ext cx="229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9090" y="3615559"/>
            <a:ext cx="28798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61849" y="3836277"/>
            <a:ext cx="2322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  <p:bldP spid="1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01" y="2532993"/>
            <a:ext cx="3839350" cy="4103174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3762703" y="956441"/>
            <a:ext cx="8104541" cy="2606566"/>
          </a:xfrm>
          <a:custGeom>
            <a:avLst/>
            <a:gdLst>
              <a:gd name="connsiteX0" fmla="*/ 0 w 8104541"/>
              <a:gd name="connsiteY0" fmla="*/ 434436 h 2606566"/>
              <a:gd name="connsiteX1" fmla="*/ 434436 w 8104541"/>
              <a:gd name="connsiteY1" fmla="*/ 0 h 2606566"/>
              <a:gd name="connsiteX2" fmla="*/ 1350757 w 8104541"/>
              <a:gd name="connsiteY2" fmla="*/ 0 h 2606566"/>
              <a:gd name="connsiteX3" fmla="*/ 1350757 w 8104541"/>
              <a:gd name="connsiteY3" fmla="*/ 0 h 2606566"/>
              <a:gd name="connsiteX4" fmla="*/ 3376892 w 8104541"/>
              <a:gd name="connsiteY4" fmla="*/ 0 h 2606566"/>
              <a:gd name="connsiteX5" fmla="*/ 7670105 w 8104541"/>
              <a:gd name="connsiteY5" fmla="*/ 0 h 2606566"/>
              <a:gd name="connsiteX6" fmla="*/ 8104541 w 8104541"/>
              <a:gd name="connsiteY6" fmla="*/ 434436 h 2606566"/>
              <a:gd name="connsiteX7" fmla="*/ 8104541 w 8104541"/>
              <a:gd name="connsiteY7" fmla="*/ 1520497 h 2606566"/>
              <a:gd name="connsiteX8" fmla="*/ 8104541 w 8104541"/>
              <a:gd name="connsiteY8" fmla="*/ 1520497 h 2606566"/>
              <a:gd name="connsiteX9" fmla="*/ 8104541 w 8104541"/>
              <a:gd name="connsiteY9" fmla="*/ 2172138 h 2606566"/>
              <a:gd name="connsiteX10" fmla="*/ 8104541 w 8104541"/>
              <a:gd name="connsiteY10" fmla="*/ 2172130 h 2606566"/>
              <a:gd name="connsiteX11" fmla="*/ 7670105 w 8104541"/>
              <a:gd name="connsiteY11" fmla="*/ 2606566 h 2606566"/>
              <a:gd name="connsiteX12" fmla="*/ 3376892 w 8104541"/>
              <a:gd name="connsiteY12" fmla="*/ 2606566 h 2606566"/>
              <a:gd name="connsiteX13" fmla="*/ 1350757 w 8104541"/>
              <a:gd name="connsiteY13" fmla="*/ 2606566 h 2606566"/>
              <a:gd name="connsiteX14" fmla="*/ 1350757 w 8104541"/>
              <a:gd name="connsiteY14" fmla="*/ 2606566 h 2606566"/>
              <a:gd name="connsiteX15" fmla="*/ 434436 w 8104541"/>
              <a:gd name="connsiteY15" fmla="*/ 2606566 h 2606566"/>
              <a:gd name="connsiteX16" fmla="*/ 0 w 8104541"/>
              <a:gd name="connsiteY16" fmla="*/ 2172130 h 2606566"/>
              <a:gd name="connsiteX17" fmla="*/ 0 w 8104541"/>
              <a:gd name="connsiteY17" fmla="*/ 2172138 h 2606566"/>
              <a:gd name="connsiteX18" fmla="*/ -591713 w 8104541"/>
              <a:gd name="connsiteY18" fmla="*/ 2142128 h 2606566"/>
              <a:gd name="connsiteX19" fmla="*/ 0 w 8104541"/>
              <a:gd name="connsiteY19" fmla="*/ 1520497 h 2606566"/>
              <a:gd name="connsiteX20" fmla="*/ 0 w 8104541"/>
              <a:gd name="connsiteY20" fmla="*/ 434436 h 26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2606566" fill="none" extrusionOk="0">
                <a:moveTo>
                  <a:pt x="0" y="434436"/>
                </a:moveTo>
                <a:cubicBezTo>
                  <a:pt x="6139" y="197827"/>
                  <a:pt x="182870" y="4678"/>
                  <a:pt x="434436" y="0"/>
                </a:cubicBezTo>
                <a:cubicBezTo>
                  <a:pt x="678768" y="49130"/>
                  <a:pt x="1027502" y="17601"/>
                  <a:pt x="1350757" y="0"/>
                </a:cubicBezTo>
                <a:lnTo>
                  <a:pt x="1350757" y="0"/>
                </a:lnTo>
                <a:cubicBezTo>
                  <a:pt x="1581551" y="143479"/>
                  <a:pt x="3036263" y="81161"/>
                  <a:pt x="3376892" y="0"/>
                </a:cubicBezTo>
                <a:cubicBezTo>
                  <a:pt x="5406883" y="-117130"/>
                  <a:pt x="6297143" y="123459"/>
                  <a:pt x="7670105" y="0"/>
                </a:cubicBezTo>
                <a:cubicBezTo>
                  <a:pt x="7929503" y="31014"/>
                  <a:pt x="8083522" y="197444"/>
                  <a:pt x="8104541" y="434436"/>
                </a:cubicBezTo>
                <a:cubicBezTo>
                  <a:pt x="8027621" y="751836"/>
                  <a:pt x="8081552" y="1100557"/>
                  <a:pt x="8104541" y="1520497"/>
                </a:cubicBezTo>
                <a:lnTo>
                  <a:pt x="8104541" y="1520497"/>
                </a:lnTo>
                <a:cubicBezTo>
                  <a:pt x="8062540" y="1803058"/>
                  <a:pt x="8125881" y="2094511"/>
                  <a:pt x="8104541" y="2172138"/>
                </a:cubicBezTo>
                <a:lnTo>
                  <a:pt x="8104541" y="2172130"/>
                </a:lnTo>
                <a:cubicBezTo>
                  <a:pt x="8085094" y="2387707"/>
                  <a:pt x="7906552" y="2617914"/>
                  <a:pt x="7670105" y="2606566"/>
                </a:cubicBezTo>
                <a:cubicBezTo>
                  <a:pt x="6789552" y="2739960"/>
                  <a:pt x="4135989" y="2475846"/>
                  <a:pt x="3376892" y="2606566"/>
                </a:cubicBezTo>
                <a:cubicBezTo>
                  <a:pt x="2642826" y="2656265"/>
                  <a:pt x="1632501" y="2581838"/>
                  <a:pt x="1350757" y="2606566"/>
                </a:cubicBezTo>
                <a:lnTo>
                  <a:pt x="1350757" y="2606566"/>
                </a:lnTo>
                <a:cubicBezTo>
                  <a:pt x="1103621" y="2597241"/>
                  <a:pt x="888572" y="2583643"/>
                  <a:pt x="434436" y="2606566"/>
                </a:cubicBezTo>
                <a:cubicBezTo>
                  <a:pt x="166813" y="2606449"/>
                  <a:pt x="13847" y="2383659"/>
                  <a:pt x="0" y="2172130"/>
                </a:cubicBezTo>
                <a:lnTo>
                  <a:pt x="0" y="2172138"/>
                </a:lnTo>
                <a:cubicBezTo>
                  <a:pt x="-96399" y="2145812"/>
                  <a:pt x="-480084" y="2111793"/>
                  <a:pt x="-591713" y="2142128"/>
                </a:cubicBezTo>
                <a:cubicBezTo>
                  <a:pt x="-388364" y="1885644"/>
                  <a:pt x="-229784" y="1758326"/>
                  <a:pt x="0" y="1520497"/>
                </a:cubicBezTo>
                <a:cubicBezTo>
                  <a:pt x="76940" y="1274343"/>
                  <a:pt x="-72309" y="727455"/>
                  <a:pt x="0" y="434436"/>
                </a:cubicBezTo>
                <a:close/>
              </a:path>
              <a:path w="8104541" h="2606566" stroke="0" extrusionOk="0">
                <a:moveTo>
                  <a:pt x="0" y="434436"/>
                </a:moveTo>
                <a:cubicBezTo>
                  <a:pt x="-23250" y="234263"/>
                  <a:pt x="233429" y="-26324"/>
                  <a:pt x="434436" y="0"/>
                </a:cubicBezTo>
                <a:cubicBezTo>
                  <a:pt x="766441" y="-21237"/>
                  <a:pt x="1152368" y="27914"/>
                  <a:pt x="1350757" y="0"/>
                </a:cubicBezTo>
                <a:lnTo>
                  <a:pt x="1350757" y="0"/>
                </a:lnTo>
                <a:cubicBezTo>
                  <a:pt x="2069381" y="-29929"/>
                  <a:pt x="2640298" y="-87481"/>
                  <a:pt x="3376892" y="0"/>
                </a:cubicBezTo>
                <a:cubicBezTo>
                  <a:pt x="5276514" y="-134364"/>
                  <a:pt x="5742541" y="130381"/>
                  <a:pt x="7670105" y="0"/>
                </a:cubicBezTo>
                <a:cubicBezTo>
                  <a:pt x="7899517" y="-24796"/>
                  <a:pt x="8126882" y="177185"/>
                  <a:pt x="8104541" y="434436"/>
                </a:cubicBezTo>
                <a:cubicBezTo>
                  <a:pt x="8025038" y="833242"/>
                  <a:pt x="8196080" y="987586"/>
                  <a:pt x="8104541" y="1520497"/>
                </a:cubicBezTo>
                <a:lnTo>
                  <a:pt x="8104541" y="1520497"/>
                </a:lnTo>
                <a:cubicBezTo>
                  <a:pt x="8073620" y="1590903"/>
                  <a:pt x="8154980" y="2092935"/>
                  <a:pt x="8104541" y="2172138"/>
                </a:cubicBezTo>
                <a:lnTo>
                  <a:pt x="8104541" y="2172130"/>
                </a:lnTo>
                <a:cubicBezTo>
                  <a:pt x="8117381" y="2410662"/>
                  <a:pt x="7866493" y="2619182"/>
                  <a:pt x="7670105" y="2606566"/>
                </a:cubicBezTo>
                <a:cubicBezTo>
                  <a:pt x="7105524" y="2568807"/>
                  <a:pt x="4134654" y="2657064"/>
                  <a:pt x="3376892" y="2606566"/>
                </a:cubicBezTo>
                <a:cubicBezTo>
                  <a:pt x="2459734" y="2437531"/>
                  <a:pt x="2133023" y="2659866"/>
                  <a:pt x="1350757" y="2606566"/>
                </a:cubicBezTo>
                <a:lnTo>
                  <a:pt x="1350757" y="2606566"/>
                </a:lnTo>
                <a:cubicBezTo>
                  <a:pt x="1234231" y="2629318"/>
                  <a:pt x="764479" y="2679279"/>
                  <a:pt x="434436" y="2606566"/>
                </a:cubicBezTo>
                <a:cubicBezTo>
                  <a:pt x="171622" y="2585698"/>
                  <a:pt x="46289" y="2401226"/>
                  <a:pt x="0" y="2172130"/>
                </a:cubicBezTo>
                <a:lnTo>
                  <a:pt x="0" y="2172138"/>
                </a:lnTo>
                <a:cubicBezTo>
                  <a:pt x="-156070" y="2208254"/>
                  <a:pt x="-431710" y="2180628"/>
                  <a:pt x="-591713" y="2142128"/>
                </a:cubicBezTo>
                <a:cubicBezTo>
                  <a:pt x="-444904" y="2018708"/>
                  <a:pt x="-275382" y="1840232"/>
                  <a:pt x="0" y="1520497"/>
                </a:cubicBezTo>
                <a:cubicBezTo>
                  <a:pt x="-65154" y="1244750"/>
                  <a:pt x="1559" y="557844"/>
                  <a:pt x="0" y="43443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 1-2 câu nói về con vật, cây cối, đồ vật….trong đó có sử dụng biện pháp nhân hoá.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3804744" y="4214649"/>
            <a:ext cx="7704084" cy="1681654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Ví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dụ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Cây chuối mẹ dang tay, vươn mình ôm lấy đàn con.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68953" y="2963841"/>
            <a:ext cx="6872748" cy="1799019"/>
            <a:chOff x="3333136" y="3211755"/>
            <a:chExt cx="6872748" cy="1799019"/>
          </a:xfrm>
        </p:grpSpPr>
        <p:sp>
          <p:nvSpPr>
            <p:cNvPr id="8" name="TextBox 7"/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CA8E4-E0E9-726E-27C8-2CB18D66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8826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46" y="2648151"/>
            <a:ext cx="6108721" cy="3243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767" y="3109620"/>
            <a:ext cx="7523116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Con chim vành khuyên - Lớp 1 - School Music Tramdi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49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4968553" y="351219"/>
            <a:ext cx="6539697" cy="1858581"/>
          </a:xfrm>
          <a:custGeom>
            <a:avLst/>
            <a:gdLst>
              <a:gd name="connsiteX0" fmla="*/ 0 w 6539697"/>
              <a:gd name="connsiteY0" fmla="*/ 309770 h 1858581"/>
              <a:gd name="connsiteX1" fmla="*/ 309770 w 6539697"/>
              <a:gd name="connsiteY1" fmla="*/ 0 h 1858581"/>
              <a:gd name="connsiteX2" fmla="*/ 1089950 w 6539697"/>
              <a:gd name="connsiteY2" fmla="*/ 0 h 1858581"/>
              <a:gd name="connsiteX3" fmla="*/ 1089950 w 6539697"/>
              <a:gd name="connsiteY3" fmla="*/ 0 h 1858581"/>
              <a:gd name="connsiteX4" fmla="*/ 2724874 w 6539697"/>
              <a:gd name="connsiteY4" fmla="*/ 0 h 1858581"/>
              <a:gd name="connsiteX5" fmla="*/ 6229927 w 6539697"/>
              <a:gd name="connsiteY5" fmla="*/ 0 h 1858581"/>
              <a:gd name="connsiteX6" fmla="*/ 6539697 w 6539697"/>
              <a:gd name="connsiteY6" fmla="*/ 309770 h 1858581"/>
              <a:gd name="connsiteX7" fmla="*/ 6539697 w 6539697"/>
              <a:gd name="connsiteY7" fmla="*/ 1084172 h 1858581"/>
              <a:gd name="connsiteX8" fmla="*/ 6539697 w 6539697"/>
              <a:gd name="connsiteY8" fmla="*/ 1084172 h 1858581"/>
              <a:gd name="connsiteX9" fmla="*/ 6539697 w 6539697"/>
              <a:gd name="connsiteY9" fmla="*/ 1548818 h 1858581"/>
              <a:gd name="connsiteX10" fmla="*/ 6539697 w 6539697"/>
              <a:gd name="connsiteY10" fmla="*/ 1548811 h 1858581"/>
              <a:gd name="connsiteX11" fmla="*/ 6229927 w 6539697"/>
              <a:gd name="connsiteY11" fmla="*/ 1858581 h 1858581"/>
              <a:gd name="connsiteX12" fmla="*/ 2724874 w 6539697"/>
              <a:gd name="connsiteY12" fmla="*/ 1858581 h 1858581"/>
              <a:gd name="connsiteX13" fmla="*/ 1089950 w 6539697"/>
              <a:gd name="connsiteY13" fmla="*/ 1858581 h 1858581"/>
              <a:gd name="connsiteX14" fmla="*/ 1089950 w 6539697"/>
              <a:gd name="connsiteY14" fmla="*/ 1858581 h 1858581"/>
              <a:gd name="connsiteX15" fmla="*/ 309770 w 6539697"/>
              <a:gd name="connsiteY15" fmla="*/ 1858581 h 1858581"/>
              <a:gd name="connsiteX16" fmla="*/ 0 w 6539697"/>
              <a:gd name="connsiteY16" fmla="*/ 1548811 h 1858581"/>
              <a:gd name="connsiteX17" fmla="*/ 0 w 6539697"/>
              <a:gd name="connsiteY17" fmla="*/ 1548818 h 1858581"/>
              <a:gd name="connsiteX18" fmla="*/ -1100566 w 6539697"/>
              <a:gd name="connsiteY18" fmla="*/ 1571189 h 1858581"/>
              <a:gd name="connsiteX19" fmla="*/ 0 w 6539697"/>
              <a:gd name="connsiteY19" fmla="*/ 1084172 h 1858581"/>
              <a:gd name="connsiteX20" fmla="*/ 0 w 6539697"/>
              <a:gd name="connsiteY20" fmla="*/ 309770 h 185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1858581" fill="none" extrusionOk="0">
                <a:moveTo>
                  <a:pt x="0" y="309770"/>
                </a:moveTo>
                <a:cubicBezTo>
                  <a:pt x="13583" y="146041"/>
                  <a:pt x="136182" y="1008"/>
                  <a:pt x="309770" y="0"/>
                </a:cubicBezTo>
                <a:cubicBezTo>
                  <a:pt x="444253" y="-29829"/>
                  <a:pt x="825442" y="4019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244822" y="-117130"/>
                  <a:pt x="5052410" y="123459"/>
                  <a:pt x="6229927" y="0"/>
                </a:cubicBezTo>
                <a:cubicBezTo>
                  <a:pt x="6406222" y="8306"/>
                  <a:pt x="6510927" y="142713"/>
                  <a:pt x="6539697" y="309770"/>
                </a:cubicBezTo>
                <a:cubicBezTo>
                  <a:pt x="6520939" y="675963"/>
                  <a:pt x="6539632" y="922092"/>
                  <a:pt x="6539697" y="1084172"/>
                </a:cubicBezTo>
                <a:lnTo>
                  <a:pt x="6539697" y="1084172"/>
                </a:lnTo>
                <a:cubicBezTo>
                  <a:pt x="6543969" y="1295574"/>
                  <a:pt x="6534629" y="1326602"/>
                  <a:pt x="6539697" y="1548818"/>
                </a:cubicBezTo>
                <a:lnTo>
                  <a:pt x="6539697" y="1548811"/>
                </a:lnTo>
                <a:cubicBezTo>
                  <a:pt x="6535879" y="1715110"/>
                  <a:pt x="6398179" y="1867794"/>
                  <a:pt x="6229927" y="1858581"/>
                </a:cubicBezTo>
                <a:cubicBezTo>
                  <a:pt x="4951876" y="1991975"/>
                  <a:pt x="3641311" y="1727861"/>
                  <a:pt x="2724874" y="1858581"/>
                </a:cubicBezTo>
                <a:cubicBezTo>
                  <a:pt x="2096175" y="1943046"/>
                  <a:pt x="1358787" y="1800739"/>
                  <a:pt x="1089950" y="1858581"/>
                </a:cubicBezTo>
                <a:lnTo>
                  <a:pt x="1089950" y="1858581"/>
                </a:lnTo>
                <a:cubicBezTo>
                  <a:pt x="793393" y="1825193"/>
                  <a:pt x="546268" y="1827249"/>
                  <a:pt x="309770" y="1858581"/>
                </a:cubicBezTo>
                <a:cubicBezTo>
                  <a:pt x="118614" y="1858496"/>
                  <a:pt x="14095" y="1690980"/>
                  <a:pt x="0" y="1548811"/>
                </a:cubicBezTo>
                <a:lnTo>
                  <a:pt x="0" y="1548818"/>
                </a:lnTo>
                <a:cubicBezTo>
                  <a:pt x="-464560" y="1489247"/>
                  <a:pt x="-766949" y="1555444"/>
                  <a:pt x="-1100566" y="1571189"/>
                </a:cubicBezTo>
                <a:cubicBezTo>
                  <a:pt x="-947356" y="1491163"/>
                  <a:pt x="-236187" y="1093427"/>
                  <a:pt x="0" y="1084172"/>
                </a:cubicBezTo>
                <a:cubicBezTo>
                  <a:pt x="-58860" y="995720"/>
                  <a:pt x="-20742" y="434833"/>
                  <a:pt x="0" y="309770"/>
                </a:cubicBezTo>
                <a:close/>
              </a:path>
              <a:path w="6539697" h="1858581" stroke="0" extrusionOk="0">
                <a:moveTo>
                  <a:pt x="0" y="309770"/>
                </a:moveTo>
                <a:cubicBezTo>
                  <a:pt x="-2934" y="143706"/>
                  <a:pt x="153317" y="-9893"/>
                  <a:pt x="309770" y="0"/>
                </a:cubicBezTo>
                <a:cubicBezTo>
                  <a:pt x="453630" y="15227"/>
                  <a:pt x="818767" y="11106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3181117" y="-134364"/>
                  <a:pt x="4981148" y="130381"/>
                  <a:pt x="6229927" y="0"/>
                </a:cubicBezTo>
                <a:cubicBezTo>
                  <a:pt x="6399795" y="-2860"/>
                  <a:pt x="6549059" y="131432"/>
                  <a:pt x="6539697" y="309770"/>
                </a:cubicBezTo>
                <a:cubicBezTo>
                  <a:pt x="6566363" y="474919"/>
                  <a:pt x="6551845" y="785928"/>
                  <a:pt x="6539697" y="1084172"/>
                </a:cubicBezTo>
                <a:lnTo>
                  <a:pt x="6539697" y="1084172"/>
                </a:lnTo>
                <a:cubicBezTo>
                  <a:pt x="6543124" y="1233616"/>
                  <a:pt x="6573803" y="1491958"/>
                  <a:pt x="6539697" y="1548818"/>
                </a:cubicBezTo>
                <a:lnTo>
                  <a:pt x="6539697" y="1548811"/>
                </a:lnTo>
                <a:cubicBezTo>
                  <a:pt x="6548598" y="1718921"/>
                  <a:pt x="6377816" y="1865300"/>
                  <a:pt x="6229927" y="1858581"/>
                </a:cubicBezTo>
                <a:cubicBezTo>
                  <a:pt x="5685139" y="1820822"/>
                  <a:pt x="4095466" y="1909079"/>
                  <a:pt x="2724874" y="1858581"/>
                </a:cubicBezTo>
                <a:cubicBezTo>
                  <a:pt x="2174419" y="1934895"/>
                  <a:pt x="1489365" y="1878762"/>
                  <a:pt x="1089950" y="1858581"/>
                </a:cubicBezTo>
                <a:lnTo>
                  <a:pt x="1089950" y="1858581"/>
                </a:lnTo>
                <a:cubicBezTo>
                  <a:pt x="719936" y="1822018"/>
                  <a:pt x="632224" y="1901785"/>
                  <a:pt x="309770" y="1858581"/>
                </a:cubicBezTo>
                <a:cubicBezTo>
                  <a:pt x="119329" y="1840925"/>
                  <a:pt x="4359" y="1718871"/>
                  <a:pt x="0" y="1548811"/>
                </a:cubicBezTo>
                <a:lnTo>
                  <a:pt x="0" y="1548818"/>
                </a:lnTo>
                <a:cubicBezTo>
                  <a:pt x="-293374" y="1547173"/>
                  <a:pt x="-909399" y="1629820"/>
                  <a:pt x="-1100566" y="1571189"/>
                </a:cubicBezTo>
                <a:cubicBezTo>
                  <a:pt x="-691756" y="1278880"/>
                  <a:pt x="-110316" y="1156905"/>
                  <a:pt x="0" y="1084172"/>
                </a:cubicBezTo>
                <a:cubicBezTo>
                  <a:pt x="-45908" y="914593"/>
                  <a:pt x="-35882" y="411891"/>
                  <a:pt x="0" y="30977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Trong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bài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hát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nhắc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vật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nào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?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52975" y="3138475"/>
            <a:ext cx="7239000" cy="1209138"/>
            <a:chOff x="3171825" y="280975"/>
            <a:chExt cx="7239000" cy="1209138"/>
          </a:xfrm>
        </p:grpSpPr>
        <p:sp>
          <p:nvSpPr>
            <p:cNvPr id="5" name="TextBox 2"/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3171825" y="280975"/>
              <a:ext cx="7239000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nhắc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vành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chích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choè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ca.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3.7037E-7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4968553" y="351219"/>
            <a:ext cx="6539697" cy="1944306"/>
          </a:xfrm>
          <a:custGeom>
            <a:avLst/>
            <a:gdLst>
              <a:gd name="connsiteX0" fmla="*/ 0 w 6539697"/>
              <a:gd name="connsiteY0" fmla="*/ 324057 h 1944306"/>
              <a:gd name="connsiteX1" fmla="*/ 324057 w 6539697"/>
              <a:gd name="connsiteY1" fmla="*/ 0 h 1944306"/>
              <a:gd name="connsiteX2" fmla="*/ 1089950 w 6539697"/>
              <a:gd name="connsiteY2" fmla="*/ 0 h 1944306"/>
              <a:gd name="connsiteX3" fmla="*/ 1089950 w 6539697"/>
              <a:gd name="connsiteY3" fmla="*/ 0 h 1944306"/>
              <a:gd name="connsiteX4" fmla="*/ 2724874 w 6539697"/>
              <a:gd name="connsiteY4" fmla="*/ 0 h 1944306"/>
              <a:gd name="connsiteX5" fmla="*/ 6215640 w 6539697"/>
              <a:gd name="connsiteY5" fmla="*/ 0 h 1944306"/>
              <a:gd name="connsiteX6" fmla="*/ 6539697 w 6539697"/>
              <a:gd name="connsiteY6" fmla="*/ 324057 h 1944306"/>
              <a:gd name="connsiteX7" fmla="*/ 6539697 w 6539697"/>
              <a:gd name="connsiteY7" fmla="*/ 1134179 h 1944306"/>
              <a:gd name="connsiteX8" fmla="*/ 6539697 w 6539697"/>
              <a:gd name="connsiteY8" fmla="*/ 1134179 h 1944306"/>
              <a:gd name="connsiteX9" fmla="*/ 6539697 w 6539697"/>
              <a:gd name="connsiteY9" fmla="*/ 1620255 h 1944306"/>
              <a:gd name="connsiteX10" fmla="*/ 6539697 w 6539697"/>
              <a:gd name="connsiteY10" fmla="*/ 1620249 h 1944306"/>
              <a:gd name="connsiteX11" fmla="*/ 6215640 w 6539697"/>
              <a:gd name="connsiteY11" fmla="*/ 1944306 h 1944306"/>
              <a:gd name="connsiteX12" fmla="*/ 2724874 w 6539697"/>
              <a:gd name="connsiteY12" fmla="*/ 1944306 h 1944306"/>
              <a:gd name="connsiteX13" fmla="*/ 1089950 w 6539697"/>
              <a:gd name="connsiteY13" fmla="*/ 1944306 h 1944306"/>
              <a:gd name="connsiteX14" fmla="*/ 1089950 w 6539697"/>
              <a:gd name="connsiteY14" fmla="*/ 1944306 h 1944306"/>
              <a:gd name="connsiteX15" fmla="*/ 324057 w 6539697"/>
              <a:gd name="connsiteY15" fmla="*/ 1944306 h 1944306"/>
              <a:gd name="connsiteX16" fmla="*/ 0 w 6539697"/>
              <a:gd name="connsiteY16" fmla="*/ 1620249 h 1944306"/>
              <a:gd name="connsiteX17" fmla="*/ 0 w 6539697"/>
              <a:gd name="connsiteY17" fmla="*/ 1620255 h 1944306"/>
              <a:gd name="connsiteX18" fmla="*/ -1100566 w 6539697"/>
              <a:gd name="connsiteY18" fmla="*/ 1643658 h 1944306"/>
              <a:gd name="connsiteX19" fmla="*/ 0 w 6539697"/>
              <a:gd name="connsiteY19" fmla="*/ 1134179 h 1944306"/>
              <a:gd name="connsiteX20" fmla="*/ 0 w 6539697"/>
              <a:gd name="connsiteY20" fmla="*/ 324057 h 194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1944306" fill="none" extrusionOk="0">
                <a:moveTo>
                  <a:pt x="0" y="324057"/>
                </a:moveTo>
                <a:cubicBezTo>
                  <a:pt x="12160" y="151667"/>
                  <a:pt x="133118" y="4812"/>
                  <a:pt x="324057" y="0"/>
                </a:cubicBezTo>
                <a:cubicBezTo>
                  <a:pt x="500918" y="23706"/>
                  <a:pt x="759391" y="58721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649196" y="-117130"/>
                  <a:pt x="5344384" y="123459"/>
                  <a:pt x="6215640" y="0"/>
                </a:cubicBezTo>
                <a:cubicBezTo>
                  <a:pt x="6413381" y="29903"/>
                  <a:pt x="6528839" y="146604"/>
                  <a:pt x="6539697" y="324057"/>
                </a:cubicBezTo>
                <a:cubicBezTo>
                  <a:pt x="6540625" y="514913"/>
                  <a:pt x="6599585" y="775641"/>
                  <a:pt x="6539697" y="1134179"/>
                </a:cubicBezTo>
                <a:lnTo>
                  <a:pt x="6539697" y="1134179"/>
                </a:lnTo>
                <a:cubicBezTo>
                  <a:pt x="6554914" y="1293587"/>
                  <a:pt x="6505744" y="1558532"/>
                  <a:pt x="6539697" y="1620255"/>
                </a:cubicBezTo>
                <a:lnTo>
                  <a:pt x="6539697" y="1620249"/>
                </a:lnTo>
                <a:cubicBezTo>
                  <a:pt x="6537749" y="1796782"/>
                  <a:pt x="6385049" y="1975447"/>
                  <a:pt x="6215640" y="1944306"/>
                </a:cubicBezTo>
                <a:cubicBezTo>
                  <a:pt x="5418982" y="2077700"/>
                  <a:pt x="3696952" y="1813586"/>
                  <a:pt x="2724874" y="1944306"/>
                </a:cubicBezTo>
                <a:cubicBezTo>
                  <a:pt x="2096175" y="2028771"/>
                  <a:pt x="1358787" y="1886464"/>
                  <a:pt x="1089950" y="1944306"/>
                </a:cubicBezTo>
                <a:lnTo>
                  <a:pt x="1089950" y="1944306"/>
                </a:lnTo>
                <a:cubicBezTo>
                  <a:pt x="807155" y="1986304"/>
                  <a:pt x="518130" y="1971779"/>
                  <a:pt x="324057" y="1944306"/>
                </a:cubicBezTo>
                <a:cubicBezTo>
                  <a:pt x="115468" y="1944181"/>
                  <a:pt x="10581" y="1777517"/>
                  <a:pt x="0" y="1620249"/>
                </a:cubicBezTo>
                <a:lnTo>
                  <a:pt x="0" y="1620255"/>
                </a:lnTo>
                <a:cubicBezTo>
                  <a:pt x="-460702" y="1624949"/>
                  <a:pt x="-685323" y="1640530"/>
                  <a:pt x="-1100566" y="1643658"/>
                </a:cubicBezTo>
                <a:cubicBezTo>
                  <a:pt x="-715553" y="1354725"/>
                  <a:pt x="-422836" y="1366718"/>
                  <a:pt x="0" y="1134179"/>
                </a:cubicBezTo>
                <a:cubicBezTo>
                  <a:pt x="65266" y="973640"/>
                  <a:pt x="5892" y="710896"/>
                  <a:pt x="0" y="324057"/>
                </a:cubicBezTo>
                <a:close/>
              </a:path>
              <a:path w="6539697" h="1944306" stroke="0" extrusionOk="0">
                <a:moveTo>
                  <a:pt x="0" y="324057"/>
                </a:moveTo>
                <a:cubicBezTo>
                  <a:pt x="-3887" y="151732"/>
                  <a:pt x="174682" y="-20016"/>
                  <a:pt x="324057" y="0"/>
                </a:cubicBezTo>
                <a:cubicBezTo>
                  <a:pt x="654717" y="-36658"/>
                  <a:pt x="876330" y="-68531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3711217" y="-134364"/>
                  <a:pt x="4703513" y="130381"/>
                  <a:pt x="6215640" y="0"/>
                </a:cubicBezTo>
                <a:cubicBezTo>
                  <a:pt x="6391778" y="-6680"/>
                  <a:pt x="6547756" y="138838"/>
                  <a:pt x="6539697" y="324057"/>
                </a:cubicBezTo>
                <a:cubicBezTo>
                  <a:pt x="6573688" y="513443"/>
                  <a:pt x="6522837" y="959268"/>
                  <a:pt x="6539697" y="1134179"/>
                </a:cubicBezTo>
                <a:lnTo>
                  <a:pt x="6539697" y="1134179"/>
                </a:lnTo>
                <a:cubicBezTo>
                  <a:pt x="6505874" y="1219579"/>
                  <a:pt x="6535092" y="1570996"/>
                  <a:pt x="6539697" y="1620255"/>
                </a:cubicBezTo>
                <a:lnTo>
                  <a:pt x="6539697" y="1620249"/>
                </a:lnTo>
                <a:cubicBezTo>
                  <a:pt x="6545723" y="1798564"/>
                  <a:pt x="6389470" y="1945796"/>
                  <a:pt x="6215640" y="1944306"/>
                </a:cubicBezTo>
                <a:cubicBezTo>
                  <a:pt x="5266530" y="1906547"/>
                  <a:pt x="3261573" y="1994804"/>
                  <a:pt x="2724874" y="1944306"/>
                </a:cubicBezTo>
                <a:cubicBezTo>
                  <a:pt x="2174419" y="2020620"/>
                  <a:pt x="1489365" y="1964487"/>
                  <a:pt x="1089950" y="1944306"/>
                </a:cubicBezTo>
                <a:lnTo>
                  <a:pt x="1089950" y="1944306"/>
                </a:lnTo>
                <a:cubicBezTo>
                  <a:pt x="816740" y="1897625"/>
                  <a:pt x="498080" y="2000425"/>
                  <a:pt x="324057" y="1944306"/>
                </a:cubicBezTo>
                <a:cubicBezTo>
                  <a:pt x="137322" y="1937226"/>
                  <a:pt x="12567" y="1796279"/>
                  <a:pt x="0" y="1620249"/>
                </a:cubicBezTo>
                <a:lnTo>
                  <a:pt x="0" y="1620255"/>
                </a:lnTo>
                <a:cubicBezTo>
                  <a:pt x="-264215" y="1619353"/>
                  <a:pt x="-869609" y="1708750"/>
                  <a:pt x="-1100566" y="1643658"/>
                </a:cubicBezTo>
                <a:cubicBezTo>
                  <a:pt x="-831618" y="1451849"/>
                  <a:pt x="-227012" y="1252211"/>
                  <a:pt x="0" y="1134179"/>
                </a:cubicBezTo>
                <a:cubicBezTo>
                  <a:pt x="22492" y="755439"/>
                  <a:pt x="-11436" y="570104"/>
                  <a:pt x="0" y="32405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Bạn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chim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vành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khuyên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có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những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hành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động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nào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đáng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khen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52975" y="3138475"/>
            <a:ext cx="7239000" cy="1209138"/>
            <a:chOff x="3171825" y="280975"/>
            <a:chExt cx="7239000" cy="1209138"/>
          </a:xfrm>
        </p:grpSpPr>
        <p:sp>
          <p:nvSpPr>
            <p:cNvPr id="5" name="TextBox 2"/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3171825" y="280975"/>
              <a:ext cx="7239000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khuyên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gọi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vâng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lễ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….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4.81481E-6 L 2.91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4968553" y="351219"/>
            <a:ext cx="6539697" cy="1944306"/>
          </a:xfrm>
          <a:custGeom>
            <a:avLst/>
            <a:gdLst>
              <a:gd name="connsiteX0" fmla="*/ 0 w 6539697"/>
              <a:gd name="connsiteY0" fmla="*/ 324057 h 1944306"/>
              <a:gd name="connsiteX1" fmla="*/ 324057 w 6539697"/>
              <a:gd name="connsiteY1" fmla="*/ 0 h 1944306"/>
              <a:gd name="connsiteX2" fmla="*/ 1089950 w 6539697"/>
              <a:gd name="connsiteY2" fmla="*/ 0 h 1944306"/>
              <a:gd name="connsiteX3" fmla="*/ 1089950 w 6539697"/>
              <a:gd name="connsiteY3" fmla="*/ 0 h 1944306"/>
              <a:gd name="connsiteX4" fmla="*/ 2724874 w 6539697"/>
              <a:gd name="connsiteY4" fmla="*/ 0 h 1944306"/>
              <a:gd name="connsiteX5" fmla="*/ 6215640 w 6539697"/>
              <a:gd name="connsiteY5" fmla="*/ 0 h 1944306"/>
              <a:gd name="connsiteX6" fmla="*/ 6539697 w 6539697"/>
              <a:gd name="connsiteY6" fmla="*/ 324057 h 1944306"/>
              <a:gd name="connsiteX7" fmla="*/ 6539697 w 6539697"/>
              <a:gd name="connsiteY7" fmla="*/ 1134179 h 1944306"/>
              <a:gd name="connsiteX8" fmla="*/ 6539697 w 6539697"/>
              <a:gd name="connsiteY8" fmla="*/ 1134179 h 1944306"/>
              <a:gd name="connsiteX9" fmla="*/ 6539697 w 6539697"/>
              <a:gd name="connsiteY9" fmla="*/ 1620255 h 1944306"/>
              <a:gd name="connsiteX10" fmla="*/ 6539697 w 6539697"/>
              <a:gd name="connsiteY10" fmla="*/ 1620249 h 1944306"/>
              <a:gd name="connsiteX11" fmla="*/ 6215640 w 6539697"/>
              <a:gd name="connsiteY11" fmla="*/ 1944306 h 1944306"/>
              <a:gd name="connsiteX12" fmla="*/ 2724874 w 6539697"/>
              <a:gd name="connsiteY12" fmla="*/ 1944306 h 1944306"/>
              <a:gd name="connsiteX13" fmla="*/ 1089950 w 6539697"/>
              <a:gd name="connsiteY13" fmla="*/ 1944306 h 1944306"/>
              <a:gd name="connsiteX14" fmla="*/ 1089950 w 6539697"/>
              <a:gd name="connsiteY14" fmla="*/ 1944306 h 1944306"/>
              <a:gd name="connsiteX15" fmla="*/ 324057 w 6539697"/>
              <a:gd name="connsiteY15" fmla="*/ 1944306 h 1944306"/>
              <a:gd name="connsiteX16" fmla="*/ 0 w 6539697"/>
              <a:gd name="connsiteY16" fmla="*/ 1620249 h 1944306"/>
              <a:gd name="connsiteX17" fmla="*/ 0 w 6539697"/>
              <a:gd name="connsiteY17" fmla="*/ 1620255 h 1944306"/>
              <a:gd name="connsiteX18" fmla="*/ -1100566 w 6539697"/>
              <a:gd name="connsiteY18" fmla="*/ 1643658 h 1944306"/>
              <a:gd name="connsiteX19" fmla="*/ 0 w 6539697"/>
              <a:gd name="connsiteY19" fmla="*/ 1134179 h 1944306"/>
              <a:gd name="connsiteX20" fmla="*/ 0 w 6539697"/>
              <a:gd name="connsiteY20" fmla="*/ 324057 h 194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1944306" fill="none" extrusionOk="0">
                <a:moveTo>
                  <a:pt x="0" y="324057"/>
                </a:moveTo>
                <a:cubicBezTo>
                  <a:pt x="12160" y="151667"/>
                  <a:pt x="133118" y="4812"/>
                  <a:pt x="324057" y="0"/>
                </a:cubicBezTo>
                <a:cubicBezTo>
                  <a:pt x="500918" y="23706"/>
                  <a:pt x="759391" y="58721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649196" y="-117130"/>
                  <a:pt x="5344384" y="123459"/>
                  <a:pt x="6215640" y="0"/>
                </a:cubicBezTo>
                <a:cubicBezTo>
                  <a:pt x="6413381" y="29903"/>
                  <a:pt x="6528839" y="146604"/>
                  <a:pt x="6539697" y="324057"/>
                </a:cubicBezTo>
                <a:cubicBezTo>
                  <a:pt x="6540625" y="514913"/>
                  <a:pt x="6599585" y="775641"/>
                  <a:pt x="6539697" y="1134179"/>
                </a:cubicBezTo>
                <a:lnTo>
                  <a:pt x="6539697" y="1134179"/>
                </a:lnTo>
                <a:cubicBezTo>
                  <a:pt x="6554914" y="1293587"/>
                  <a:pt x="6505744" y="1558532"/>
                  <a:pt x="6539697" y="1620255"/>
                </a:cubicBezTo>
                <a:lnTo>
                  <a:pt x="6539697" y="1620249"/>
                </a:lnTo>
                <a:cubicBezTo>
                  <a:pt x="6537749" y="1796782"/>
                  <a:pt x="6385049" y="1975447"/>
                  <a:pt x="6215640" y="1944306"/>
                </a:cubicBezTo>
                <a:cubicBezTo>
                  <a:pt x="5418982" y="2077700"/>
                  <a:pt x="3696952" y="1813586"/>
                  <a:pt x="2724874" y="1944306"/>
                </a:cubicBezTo>
                <a:cubicBezTo>
                  <a:pt x="2096175" y="2028771"/>
                  <a:pt x="1358787" y="1886464"/>
                  <a:pt x="1089950" y="1944306"/>
                </a:cubicBezTo>
                <a:lnTo>
                  <a:pt x="1089950" y="1944306"/>
                </a:lnTo>
                <a:cubicBezTo>
                  <a:pt x="807155" y="1986304"/>
                  <a:pt x="518130" y="1971779"/>
                  <a:pt x="324057" y="1944306"/>
                </a:cubicBezTo>
                <a:cubicBezTo>
                  <a:pt x="115468" y="1944181"/>
                  <a:pt x="10581" y="1777517"/>
                  <a:pt x="0" y="1620249"/>
                </a:cubicBezTo>
                <a:lnTo>
                  <a:pt x="0" y="1620255"/>
                </a:lnTo>
                <a:cubicBezTo>
                  <a:pt x="-460702" y="1624949"/>
                  <a:pt x="-685323" y="1640530"/>
                  <a:pt x="-1100566" y="1643658"/>
                </a:cubicBezTo>
                <a:cubicBezTo>
                  <a:pt x="-715553" y="1354725"/>
                  <a:pt x="-422836" y="1366718"/>
                  <a:pt x="0" y="1134179"/>
                </a:cubicBezTo>
                <a:cubicBezTo>
                  <a:pt x="65266" y="973640"/>
                  <a:pt x="5892" y="710896"/>
                  <a:pt x="0" y="324057"/>
                </a:cubicBezTo>
                <a:close/>
              </a:path>
              <a:path w="6539697" h="1944306" stroke="0" extrusionOk="0">
                <a:moveTo>
                  <a:pt x="0" y="324057"/>
                </a:moveTo>
                <a:cubicBezTo>
                  <a:pt x="-3887" y="151732"/>
                  <a:pt x="174682" y="-20016"/>
                  <a:pt x="324057" y="0"/>
                </a:cubicBezTo>
                <a:cubicBezTo>
                  <a:pt x="654717" y="-36658"/>
                  <a:pt x="876330" y="-68531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3711217" y="-134364"/>
                  <a:pt x="4703513" y="130381"/>
                  <a:pt x="6215640" y="0"/>
                </a:cubicBezTo>
                <a:cubicBezTo>
                  <a:pt x="6391778" y="-6680"/>
                  <a:pt x="6547756" y="138838"/>
                  <a:pt x="6539697" y="324057"/>
                </a:cubicBezTo>
                <a:cubicBezTo>
                  <a:pt x="6573688" y="513443"/>
                  <a:pt x="6522837" y="959268"/>
                  <a:pt x="6539697" y="1134179"/>
                </a:cubicBezTo>
                <a:lnTo>
                  <a:pt x="6539697" y="1134179"/>
                </a:lnTo>
                <a:cubicBezTo>
                  <a:pt x="6505874" y="1219579"/>
                  <a:pt x="6535092" y="1570996"/>
                  <a:pt x="6539697" y="1620255"/>
                </a:cubicBezTo>
                <a:lnTo>
                  <a:pt x="6539697" y="1620249"/>
                </a:lnTo>
                <a:cubicBezTo>
                  <a:pt x="6545723" y="1798564"/>
                  <a:pt x="6389470" y="1945796"/>
                  <a:pt x="6215640" y="1944306"/>
                </a:cubicBezTo>
                <a:cubicBezTo>
                  <a:pt x="5266530" y="1906547"/>
                  <a:pt x="3261573" y="1994804"/>
                  <a:pt x="2724874" y="1944306"/>
                </a:cubicBezTo>
                <a:cubicBezTo>
                  <a:pt x="2174419" y="2020620"/>
                  <a:pt x="1489365" y="1964487"/>
                  <a:pt x="1089950" y="1944306"/>
                </a:cubicBezTo>
                <a:lnTo>
                  <a:pt x="1089950" y="1944306"/>
                </a:lnTo>
                <a:cubicBezTo>
                  <a:pt x="816740" y="1897625"/>
                  <a:pt x="498080" y="2000425"/>
                  <a:pt x="324057" y="1944306"/>
                </a:cubicBezTo>
                <a:cubicBezTo>
                  <a:pt x="137322" y="1937226"/>
                  <a:pt x="12567" y="1796279"/>
                  <a:pt x="0" y="1620249"/>
                </a:cubicBezTo>
                <a:lnTo>
                  <a:pt x="0" y="1620255"/>
                </a:lnTo>
                <a:cubicBezTo>
                  <a:pt x="-264215" y="1619353"/>
                  <a:pt x="-869609" y="1708750"/>
                  <a:pt x="-1100566" y="1643658"/>
                </a:cubicBezTo>
                <a:cubicBezTo>
                  <a:pt x="-831618" y="1451849"/>
                  <a:pt x="-227012" y="1252211"/>
                  <a:pt x="0" y="1134179"/>
                </a:cubicBezTo>
                <a:cubicBezTo>
                  <a:pt x="22492" y="755439"/>
                  <a:pt x="-11436" y="570104"/>
                  <a:pt x="0" y="32405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Tác giả đã dùng từ ngữ nào để gọi chích choè, chào mào, sơn ca…?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52975" y="3138475"/>
            <a:ext cx="7239000" cy="1209138"/>
            <a:chOff x="3171825" y="280975"/>
            <a:chExt cx="7239000" cy="1209138"/>
          </a:xfrm>
        </p:grpSpPr>
        <p:sp>
          <p:nvSpPr>
            <p:cNvPr id="5" name="TextBox 2"/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3171825" y="280975"/>
              <a:ext cx="7239000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Chích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choè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bằng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anh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sơn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ca -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bằng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sáo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nâu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–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bằng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chị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4.81481E-6 L 2.91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763879" y="762334"/>
            <a:ext cx="449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</a:t>
            </a:r>
            <a:r>
              <a:rPr kumimoji="0" lang="en-US" altLang="en-US" sz="4000" b="1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VIỆT</a:t>
            </a:r>
            <a:endParaRPr kumimoji="0" lang="en-US" altLang="en-US" sz="40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41044" y="1775249"/>
            <a:ext cx="95414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từ và câu: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pháp nhân hóa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192379" y="238459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xmlns="" val="115192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64" y="3063252"/>
            <a:ext cx="6529382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/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3986" y="280975"/>
            <a:ext cx="11112995" cy="1209138"/>
            <a:chOff x="1653892" y="280975"/>
            <a:chExt cx="9953089" cy="1209138"/>
          </a:xfrm>
        </p:grpSpPr>
        <p:sp>
          <p:nvSpPr>
            <p:cNvPr id="6" name="TextBox 2"/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/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310" y="4207683"/>
            <a:ext cx="5273073" cy="2347651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378372" y="1702676"/>
            <a:ext cx="11519338" cy="24594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chú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ả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cánh cam diêm dúa,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chị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giang,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(Theo Xuân Quỳnh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09508" y="4222442"/>
            <a:ext cx="4179855" cy="2635558"/>
            <a:chOff x="3955420" y="4581371"/>
            <a:chExt cx="4179855" cy="263555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21" name="Plaque 20"/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331259" y="860612"/>
            <a:ext cx="207084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247529" y="860612"/>
            <a:ext cx="207084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78741" y="1322296"/>
            <a:ext cx="3585883" cy="896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827</Words>
  <Application>Microsoft Office PowerPoint</Application>
  <PresentationFormat>Custom</PresentationFormat>
  <Paragraphs>116</Paragraphs>
  <Slides>19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2_Custom Design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Hùng Lê</dc:creator>
  <cp:lastModifiedBy>Administrator</cp:lastModifiedBy>
  <cp:revision>9</cp:revision>
  <dcterms:created xsi:type="dcterms:W3CDTF">2024-11-04T22:41:07Z</dcterms:created>
  <dcterms:modified xsi:type="dcterms:W3CDTF">2024-11-10T15:01:07Z</dcterms:modified>
</cp:coreProperties>
</file>