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audio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Lst>
  <p:notesMasterIdLst>
    <p:notesMasterId r:id="rId17"/>
  </p:notesMasterIdLst>
  <p:sldIdLst>
    <p:sldId id="488" r:id="rId3"/>
    <p:sldId id="884" r:id="rId4"/>
    <p:sldId id="282" r:id="rId5"/>
    <p:sldId id="883" r:id="rId6"/>
    <p:sldId id="263" r:id="rId7"/>
    <p:sldId id="264" r:id="rId8"/>
    <p:sldId id="265" r:id="rId9"/>
    <p:sldId id="266" r:id="rId10"/>
    <p:sldId id="267" r:id="rId11"/>
    <p:sldId id="268" r:id="rId12"/>
    <p:sldId id="275" r:id="rId13"/>
    <p:sldId id="279" r:id="rId14"/>
    <p:sldId id="280" r:id="rId15"/>
    <p:sldId id="281" r:id="rId16"/>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959542-FE86-468B-A555-3AB71C0DDB0F}" type="datetimeFigureOut">
              <a:rPr lang="en-US" smtClean="0"/>
              <a:t>11/1/2024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2DE90A-F361-4D43-8FDF-85671A3D83AB}" type="slidenum">
              <a:rPr lang="en-US" smtClean="0"/>
              <a:t>‹#›</a:t>
            </a:fld>
            <a:endParaRPr lang="en-US"/>
          </a:p>
        </p:txBody>
      </p:sp>
    </p:spTree>
    <p:extLst>
      <p:ext uri="{BB962C8B-B14F-4D97-AF65-F5344CB8AC3E}">
        <p14:creationId xmlns:p14="http://schemas.microsoft.com/office/powerpoint/2010/main" val="4283684962"/>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12D31F-577A-4CD3-A3AE-CBD0148DF2A8}"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3643260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2D31F-577A-4CD3-A3AE-CBD0148DF2A8}"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301496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2D31F-577A-4CD3-A3AE-CBD0148DF2A8}"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3610408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27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3EBEAA25-A2DD-4430-8C4B-CD5112ADB70F}" type="datetimeFigureOut">
              <a:rPr lang="en-US" sz="1400" smtClean="0">
                <a:solidFill>
                  <a:prstClr val="black"/>
                </a:solidFill>
              </a:rPr>
              <a:pPr defTabSz="685800"/>
              <a:t>11/1/2024</a:t>
            </a:fld>
            <a:endParaRPr lang="en-US" sz="1400">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en-US" sz="1400">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0C11CD9C-98F9-4896-B4F3-CB8A81CD3871}" type="slidenum">
              <a:rPr lang="en-US" sz="1400" smtClean="0">
                <a:solidFill>
                  <a:prstClr val="black"/>
                </a:solidFill>
              </a:rPr>
              <a:pPr defTabSz="685800"/>
              <a:t>‹#›</a:t>
            </a:fld>
            <a:endParaRPr lang="en-US" sz="1400">
              <a:solidFill>
                <a:prstClr val="black"/>
              </a:solidFill>
            </a:endParaRPr>
          </a:p>
        </p:txBody>
      </p:sp>
    </p:spTree>
    <p:extLst>
      <p:ext uri="{BB962C8B-B14F-4D97-AF65-F5344CB8AC3E}">
        <p14:creationId xmlns:p14="http://schemas.microsoft.com/office/powerpoint/2010/main" val="715816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3EBEAA25-A2DD-4430-8C4B-CD5112ADB70F}" type="datetimeFigureOut">
              <a:rPr lang="en-US" sz="1400" smtClean="0">
                <a:solidFill>
                  <a:prstClr val="black"/>
                </a:solidFill>
              </a:rPr>
              <a:pPr defTabSz="685800"/>
              <a:t>11/1/2024</a:t>
            </a:fld>
            <a:endParaRPr lang="en-US" sz="1400">
              <a:solidFill>
                <a:prstClr val="black"/>
              </a:solidFill>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en-US" sz="1400">
              <a:solidFill>
                <a:prstClr val="black"/>
              </a:solidFill>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0C11CD9C-98F9-4896-B4F3-CB8A81CD3871}" type="slidenum">
              <a:rPr lang="en-US" sz="1400" smtClean="0">
                <a:solidFill>
                  <a:prstClr val="black"/>
                </a:solidFill>
              </a:rPr>
              <a:pPr defTabSz="685800"/>
              <a:t>‹#›</a:t>
            </a:fld>
            <a:endParaRPr lang="en-US" sz="1400">
              <a:solidFill>
                <a:prstClr val="black"/>
              </a:solidFill>
            </a:endParaRPr>
          </a:p>
        </p:txBody>
      </p:sp>
    </p:spTree>
    <p:extLst>
      <p:ext uri="{BB962C8B-B14F-4D97-AF65-F5344CB8AC3E}">
        <p14:creationId xmlns:p14="http://schemas.microsoft.com/office/powerpoint/2010/main" val="2812461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703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2D31F-577A-4CD3-A3AE-CBD0148DF2A8}"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1011216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12D31F-577A-4CD3-A3AE-CBD0148DF2A8}"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145362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2D31F-577A-4CD3-A3AE-CBD0148DF2A8}"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296466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2D31F-577A-4CD3-A3AE-CBD0148DF2A8}"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4249681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2D31F-577A-4CD3-A3AE-CBD0148DF2A8}"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380826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2D31F-577A-4CD3-A3AE-CBD0148DF2A8}"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233436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2D31F-577A-4CD3-A3AE-CBD0148DF2A8}"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2488411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2D31F-577A-4CD3-A3AE-CBD0148DF2A8}"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1A9AFF-C36C-4603-A82C-75CF5154A70D}" type="slidenum">
              <a:rPr lang="en-US" smtClean="0"/>
              <a:t>‹#›</a:t>
            </a:fld>
            <a:endParaRPr lang="en-US"/>
          </a:p>
        </p:txBody>
      </p:sp>
    </p:spTree>
    <p:extLst>
      <p:ext uri="{BB962C8B-B14F-4D97-AF65-F5344CB8AC3E}">
        <p14:creationId xmlns:p14="http://schemas.microsoft.com/office/powerpoint/2010/main" val="93419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B12D31F-577A-4CD3-A3AE-CBD0148DF2A8}" type="datetimeFigureOut">
              <a:rPr lang="en-US" smtClean="0"/>
              <a:t>11/1/2024</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BC1A9AFF-C36C-4603-A82C-75CF5154A70D}" type="slidenum">
              <a:rPr lang="en-US" smtClean="0"/>
              <a:t>‹#›</a:t>
            </a:fld>
            <a:endParaRPr lang="en-US"/>
          </a:p>
        </p:txBody>
      </p:sp>
    </p:spTree>
    <p:extLst>
      <p:ext uri="{BB962C8B-B14F-4D97-AF65-F5344CB8AC3E}">
        <p14:creationId xmlns:p14="http://schemas.microsoft.com/office/powerpoint/2010/main" val="1528657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5"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mGrid">
          <a:fgClr>
            <a:srgbClr val="FFFFFF"/>
          </a:fgClr>
          <a:bgClr>
            <a:srgbClr val="FFFFFF"/>
          </a:bgClr>
        </a:pattFill>
        <a:effectLst/>
      </p:bgPr>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Tree>
    <p:extLst>
      <p:ext uri="{BB962C8B-B14F-4D97-AF65-F5344CB8AC3E}">
        <p14:creationId xmlns:p14="http://schemas.microsoft.com/office/powerpoint/2010/main" val="252583851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hyperlink" Target="http://www.taochu.com/" TargetMode="External"/><Relationship Id="rId7" Type="http://schemas.openxmlformats.org/officeDocument/2006/relationships/image" Target="../media/image7.gif"/><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1.gif"/><Relationship Id="rId5" Type="http://schemas.openxmlformats.org/officeDocument/2006/relationships/image" Target="../media/image5.gif"/><Relationship Id="rId10" Type="http://schemas.openxmlformats.org/officeDocument/2006/relationships/image" Target="../media/image10.gif"/><Relationship Id="rId4" Type="http://schemas.openxmlformats.org/officeDocument/2006/relationships/image" Target="../media/image4.gif"/><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2.wav"/><Relationship Id="rId7"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5.gif"/></Relationships>
</file>

<file path=ppt/slides/_rels/slide1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audio" Target="../media/audio3.wav"/><Relationship Id="rId11" Type="http://schemas.openxmlformats.org/officeDocument/2006/relationships/image" Target="../media/image25.gif"/><Relationship Id="rId5" Type="http://schemas.openxmlformats.org/officeDocument/2006/relationships/audio" Target="../media/audio2.wav"/><Relationship Id="rId10" Type="http://schemas.openxmlformats.org/officeDocument/2006/relationships/image" Target="../media/image26.gif"/><Relationship Id="rId4" Type="http://schemas.openxmlformats.org/officeDocument/2006/relationships/audio" Target="../media/audio6.wav"/><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5A5E3-A0B1-B23B-7F87-03DFD800F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7" y="-12440"/>
            <a:ext cx="9109263" cy="5123961"/>
          </a:xfrm>
          <a:prstGeom prst="rect">
            <a:avLst/>
          </a:prstGeom>
        </p:spPr>
      </p:pic>
      <p:sp>
        <p:nvSpPr>
          <p:cNvPr id="7" name="TextBox 6">
            <a:extLst>
              <a:ext uri="{FF2B5EF4-FFF2-40B4-BE49-F238E27FC236}">
                <a16:creationId xmlns:a16="http://schemas.microsoft.com/office/drawing/2014/main" id="{96FD84EC-46CB-4AC0-83C8-9CC3B619E35B}"/>
              </a:ext>
            </a:extLst>
          </p:cNvPr>
          <p:cNvSpPr txBox="1"/>
          <p:nvPr/>
        </p:nvSpPr>
        <p:spPr>
          <a:xfrm>
            <a:off x="2668736" y="2652508"/>
            <a:ext cx="6446324" cy="887359"/>
          </a:xfrm>
          <a:prstGeom prst="rect">
            <a:avLst/>
          </a:prstGeom>
          <a:noFill/>
          <a:effectLst>
            <a:outerShdw blurRad="50800" dist="50800" dir="5400000" algn="ctr" rotWithShape="0">
              <a:srgbClr val="000000"/>
            </a:outerShdw>
          </a:effectLst>
          <a:scene3d>
            <a:camera prst="perspectiveFront" fov="3000000"/>
            <a:lightRig rig="chilly" dir="t"/>
          </a:scene3d>
          <a:sp3d prstMaterial="dkEdge"/>
        </p:spPr>
        <p:txBody>
          <a:bodyPr wrap="square">
            <a:spAutoFit/>
            <a:sp3d extrusionH="57150" prstMaterial="matte">
              <a:bevelT w="63500" h="12700" prst="angle"/>
              <a:contourClr>
                <a:schemeClr val="bg1">
                  <a:lumMod val="65000"/>
                </a:schemeClr>
              </a:contourClr>
            </a:sp3d>
          </a:bodyPr>
          <a:lstStyle/>
          <a:p>
            <a:pPr algn="ctr"/>
            <a:r>
              <a:rPr lang="en-US" sz="2694" b="1">
                <a:ln w="57150"/>
                <a:solidFill>
                  <a:srgbClr val="FF0000">
                    <a:alpha val="96000"/>
                  </a:srgbClr>
                </a:solidFill>
                <a:effectLst>
                  <a:glow>
                    <a:schemeClr val="accent1">
                      <a:alpha val="44000"/>
                    </a:schemeClr>
                  </a:glow>
                </a:effectLst>
                <a:latin typeface="Times New Roman" panose="02020603050405020304" pitchFamily="18" charset="0"/>
                <a:cs typeface="Times New Roman" panose="02020603050405020304" pitchFamily="18" charset="0"/>
              </a:rPr>
              <a:t>Môn Toán</a:t>
            </a:r>
          </a:p>
          <a:p>
            <a:pPr algn="ctr"/>
            <a:r>
              <a:rPr lang="en-US" sz="2472" b="1">
                <a:solidFill>
                  <a:srgbClr val="FF0000"/>
                </a:solidFill>
                <a:latin typeface="Times New Roman" pitchFamily="18" charset="0"/>
                <a:cs typeface="Times New Roman" pitchFamily="18" charset="0"/>
              </a:rPr>
              <a:t>Luyện tập (Trang 60)</a:t>
            </a:r>
            <a:endParaRPr lang="en-US" sz="2694" b="1" dirty="0">
              <a:ln w="57150"/>
              <a:solidFill>
                <a:srgbClr val="FF0000">
                  <a:alpha val="96000"/>
                </a:srgbClr>
              </a:solidFill>
              <a:effectLst>
                <a:glow>
                  <a:schemeClr val="accent1">
                    <a:alpha val="44000"/>
                  </a:schemeClr>
                </a:glow>
              </a:effectLst>
            </a:endParaRPr>
          </a:p>
        </p:txBody>
      </p:sp>
      <p:sp>
        <p:nvSpPr>
          <p:cNvPr id="15" name="TextBox 14">
            <a:extLst>
              <a:ext uri="{FF2B5EF4-FFF2-40B4-BE49-F238E27FC236}">
                <a16:creationId xmlns:a16="http://schemas.microsoft.com/office/drawing/2014/main" id="{2469FAEA-1721-8193-8748-5A38796B0011}"/>
              </a:ext>
            </a:extLst>
          </p:cNvPr>
          <p:cNvSpPr txBox="1"/>
          <p:nvPr/>
        </p:nvSpPr>
        <p:spPr>
          <a:xfrm>
            <a:off x="3218848" y="4064677"/>
            <a:ext cx="6176682" cy="461217"/>
          </a:xfrm>
          <a:prstGeom prst="rect">
            <a:avLst/>
          </a:prstGeom>
          <a:noFill/>
        </p:spPr>
        <p:txBody>
          <a:bodyPr wrap="square">
            <a:spAutoFit/>
          </a:bodyPr>
          <a:lstStyle/>
          <a:p>
            <a:pPr algn="ctr"/>
            <a:r>
              <a:rPr lang="en-US" sz="2397" b="1" i="1" spc="38">
                <a:ln w="0"/>
                <a:solidFill>
                  <a:srgbClr val="0000FF"/>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GV dạy: Đỗ Thị Thuý Hường</a:t>
            </a:r>
            <a:endParaRPr lang="en-US" sz="2397" b="1" i="1" spc="38" dirty="0">
              <a:ln w="0"/>
              <a:solidFill>
                <a:srgbClr val="0000FF"/>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914711" y="72087"/>
            <a:ext cx="6200349" cy="575286"/>
          </a:xfrm>
          <a:prstGeom prst="rect">
            <a:avLst/>
          </a:prstGeom>
          <a:noFill/>
        </p:spPr>
        <p:txBody>
          <a:bodyPr wrap="square" rtlCol="0">
            <a:spAutoFit/>
          </a:bodyPr>
          <a:lstStyle/>
          <a:p>
            <a:pPr algn="ctr"/>
            <a:r>
              <a:rPr lang="en-US" sz="1569" b="1">
                <a:solidFill>
                  <a:srgbClr val="0000FF"/>
                </a:solidFill>
                <a:latin typeface="Times New Roman" panose="02020603050405020304" pitchFamily="18" charset="0"/>
                <a:cs typeface="Times New Roman" panose="02020603050405020304" pitchFamily="18" charset="0"/>
              </a:rPr>
              <a:t>UỶ BAN NHÂN DÂN </a:t>
            </a:r>
            <a:r>
              <a:rPr lang="vi-VN" sz="1569" b="1">
                <a:solidFill>
                  <a:srgbClr val="0000FF"/>
                </a:solidFill>
                <a:latin typeface="Times New Roman" panose="02020603050405020304" pitchFamily="18" charset="0"/>
                <a:cs typeface="Times New Roman" panose="02020603050405020304" pitchFamily="18" charset="0"/>
              </a:rPr>
              <a:t>HUYỆN </a:t>
            </a:r>
            <a:r>
              <a:rPr lang="vi-VN" sz="1569" b="1" dirty="0">
                <a:solidFill>
                  <a:srgbClr val="0000FF"/>
                </a:solidFill>
                <a:latin typeface="Times New Roman" panose="02020603050405020304" pitchFamily="18" charset="0"/>
                <a:cs typeface="Times New Roman" panose="02020603050405020304" pitchFamily="18" charset="0"/>
              </a:rPr>
              <a:t>VĨNH BẢO</a:t>
            </a:r>
            <a:endParaRPr lang="en-US" sz="1569" b="1" dirty="0">
              <a:solidFill>
                <a:srgbClr val="0000FF"/>
              </a:solidFill>
              <a:latin typeface="Times New Roman" panose="02020603050405020304" pitchFamily="18" charset="0"/>
              <a:cs typeface="Times New Roman" panose="02020603050405020304" pitchFamily="18" charset="0"/>
            </a:endParaRPr>
          </a:p>
          <a:p>
            <a:pPr algn="ctr"/>
            <a:r>
              <a:rPr lang="en-US" sz="1569" b="1" dirty="0">
                <a:solidFill>
                  <a:srgbClr val="0000FF"/>
                </a:solidFill>
                <a:latin typeface="Times New Roman" panose="02020603050405020304" pitchFamily="18" charset="0"/>
                <a:cs typeface="Times New Roman" panose="02020603050405020304" pitchFamily="18" charset="0"/>
              </a:rPr>
              <a:t>TRƯỜNG TIỂU HỌC VINH QUANG </a:t>
            </a:r>
          </a:p>
        </p:txBody>
      </p:sp>
      <p:cxnSp>
        <p:nvCxnSpPr>
          <p:cNvPr id="13" name="Straight Connector 12"/>
          <p:cNvCxnSpPr/>
          <p:nvPr/>
        </p:nvCxnSpPr>
        <p:spPr>
          <a:xfrm flipV="1">
            <a:off x="4743016" y="597914"/>
            <a:ext cx="2138345" cy="0"/>
          </a:xfrm>
          <a:prstGeom prst="line">
            <a:avLst/>
          </a:prstGeom>
          <a:ln>
            <a:solidFill>
              <a:srgbClr val="0000FF"/>
            </a:solidFill>
          </a:ln>
        </p:spPr>
        <p:style>
          <a:lnRef idx="2">
            <a:schemeClr val="dk1"/>
          </a:lnRef>
          <a:fillRef idx="0">
            <a:schemeClr val="dk1"/>
          </a:fillRef>
          <a:effectRef idx="1">
            <a:schemeClr val="dk1"/>
          </a:effectRef>
          <a:fontRef idx="minor">
            <a:schemeClr val="tx1"/>
          </a:fontRef>
        </p:style>
      </p:cxnSp>
      <p:grpSp>
        <p:nvGrpSpPr>
          <p:cNvPr id="8" name="Group 34"/>
          <p:cNvGrpSpPr>
            <a:grpSpLocks/>
          </p:cNvGrpSpPr>
          <p:nvPr/>
        </p:nvGrpSpPr>
        <p:grpSpPr bwMode="auto">
          <a:xfrm>
            <a:off x="3717249" y="315339"/>
            <a:ext cx="4189880" cy="1623757"/>
            <a:chOff x="528" y="577"/>
            <a:chExt cx="4704" cy="1823"/>
          </a:xfrm>
        </p:grpSpPr>
        <p:grpSp>
          <p:nvGrpSpPr>
            <p:cNvPr id="9" name="Group 35"/>
            <p:cNvGrpSpPr>
              <a:grpSpLocks/>
            </p:cNvGrpSpPr>
            <p:nvPr/>
          </p:nvGrpSpPr>
          <p:grpSpPr bwMode="auto">
            <a:xfrm>
              <a:off x="528" y="789"/>
              <a:ext cx="4704" cy="1611"/>
              <a:chOff x="528" y="789"/>
              <a:chExt cx="4704" cy="1611"/>
            </a:xfrm>
          </p:grpSpPr>
          <p:grpSp>
            <p:nvGrpSpPr>
              <p:cNvPr id="11" name="Group 36"/>
              <p:cNvGrpSpPr>
                <a:grpSpLocks/>
              </p:cNvGrpSpPr>
              <p:nvPr/>
            </p:nvGrpSpPr>
            <p:grpSpPr bwMode="auto">
              <a:xfrm>
                <a:off x="1056" y="789"/>
                <a:ext cx="4176" cy="1611"/>
                <a:chOff x="432" y="261"/>
                <a:chExt cx="4176" cy="1611"/>
              </a:xfrm>
            </p:grpSpPr>
            <p:pic>
              <p:nvPicPr>
                <p:cNvPr id="14" name="Picture 37" descr="h">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 y="864"/>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8" descr="m">
                  <a:hlinkClick r:id="rId3"/>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624"/>
                  <a:ext cx="718"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9" descr="a">
                  <a:hlinkClick r:id="rId3"/>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2" y="864"/>
                  <a:ext cx="10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0" descr="o">
                  <a:hlinkClick r:id="rId3"/>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48" y="816"/>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1" descr="u">
                  <a:hlinkClick r:id="rId3"/>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88" y="768"/>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2" descr="n">
                  <a:hlinkClick r:id="rId3"/>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216" y="912"/>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3" descr="g">
                  <a:hlinkClick r:id="rId3"/>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44" y="1008"/>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4"/>
                <p:cNvSpPr>
                  <a:spLocks noChangeArrowheads="1"/>
                </p:cNvSpPr>
                <p:nvPr/>
              </p:nvSpPr>
              <p:spPr bwMode="auto">
                <a:xfrm rot="827097">
                  <a:off x="1152" y="261"/>
                  <a:ext cx="425"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5387" u="none">
                      <a:solidFill>
                        <a:srgbClr val="FF6600"/>
                      </a:solidFill>
                      <a:latin typeface="VNI-Korin" pitchFamily="2" charset="0"/>
                    </a:rPr>
                    <a:t>-</a:t>
                  </a:r>
                </a:p>
              </p:txBody>
            </p:sp>
            <p:sp>
              <p:nvSpPr>
                <p:cNvPr id="23" name="Rectangle 45"/>
                <p:cNvSpPr>
                  <a:spLocks noChangeArrowheads="1"/>
                </p:cNvSpPr>
                <p:nvPr/>
              </p:nvSpPr>
              <p:spPr bwMode="auto">
                <a:xfrm rot="827097">
                  <a:off x="3072" y="597"/>
                  <a:ext cx="425"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3030" u="none">
                      <a:solidFill>
                        <a:srgbClr val="3333CC"/>
                      </a:solidFill>
                      <a:latin typeface="VNI-Korin" pitchFamily="2" charset="0"/>
                    </a:rPr>
                    <a:t>?</a:t>
                  </a:r>
                </a:p>
              </p:txBody>
            </p:sp>
          </p:grpSp>
          <p:pic>
            <p:nvPicPr>
              <p:cNvPr id="12" name="Picture 46" descr="c">
                <a:hlinkClick r:id="rId3"/>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28" y="1440"/>
                <a:ext cx="67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47"/>
            <p:cNvSpPr>
              <a:spLocks noChangeArrowheads="1"/>
            </p:cNvSpPr>
            <p:nvPr/>
          </p:nvSpPr>
          <p:spPr bwMode="auto">
            <a:xfrm rot="827097">
              <a:off x="3895" y="577"/>
              <a:ext cx="425"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u="sng">
                  <a:solidFill>
                    <a:schemeClr val="tx1"/>
                  </a:solidFill>
                  <a:latin typeface="Arial" panose="020B0604020202020204" pitchFamily="34" charset="0"/>
                </a:defRPr>
              </a:lvl1pPr>
              <a:lvl2pPr marL="742950" indent="-285750" eaLnBrk="0" hangingPunct="0">
                <a:defRPr u="sng">
                  <a:solidFill>
                    <a:schemeClr val="tx1"/>
                  </a:solidFill>
                  <a:latin typeface="Arial" panose="020B0604020202020204" pitchFamily="34" charset="0"/>
                </a:defRPr>
              </a:lvl2pPr>
              <a:lvl3pPr marL="1143000" indent="-228600" eaLnBrk="0" hangingPunct="0">
                <a:defRPr u="sng">
                  <a:solidFill>
                    <a:schemeClr val="tx1"/>
                  </a:solidFill>
                  <a:latin typeface="Arial" panose="020B0604020202020204" pitchFamily="34" charset="0"/>
                </a:defRPr>
              </a:lvl3pPr>
              <a:lvl4pPr marL="1600200" indent="-228600" eaLnBrk="0" hangingPunct="0">
                <a:defRPr u="sng">
                  <a:solidFill>
                    <a:schemeClr val="tx1"/>
                  </a:solidFill>
                  <a:latin typeface="Arial" panose="020B0604020202020204" pitchFamily="34" charset="0"/>
                </a:defRPr>
              </a:lvl4pPr>
              <a:lvl5pPr marL="2057400" indent="-228600" eaLnBrk="0" hangingPunct="0">
                <a:defRPr u="sng">
                  <a:solidFill>
                    <a:schemeClr val="tx1"/>
                  </a:solidFill>
                  <a:latin typeface="Arial" panose="020B0604020202020204" pitchFamily="34" charset="0"/>
                </a:defRPr>
              </a:lvl5pPr>
              <a:lvl6pPr marL="2514600" indent="-228600" algn="ctr" eaLnBrk="0" fontAlgn="base" hangingPunct="0">
                <a:spcBef>
                  <a:spcPct val="0"/>
                </a:spcBef>
                <a:spcAft>
                  <a:spcPct val="0"/>
                </a:spcAft>
                <a:defRPr u="sng">
                  <a:solidFill>
                    <a:schemeClr val="tx1"/>
                  </a:solidFill>
                  <a:latin typeface="Arial" panose="020B0604020202020204" pitchFamily="34" charset="0"/>
                </a:defRPr>
              </a:lvl6pPr>
              <a:lvl7pPr marL="2971800" indent="-228600" algn="ctr" eaLnBrk="0" fontAlgn="base" hangingPunct="0">
                <a:spcBef>
                  <a:spcPct val="0"/>
                </a:spcBef>
                <a:spcAft>
                  <a:spcPct val="0"/>
                </a:spcAft>
                <a:defRPr u="sng">
                  <a:solidFill>
                    <a:schemeClr val="tx1"/>
                  </a:solidFill>
                  <a:latin typeface="Arial" panose="020B0604020202020204" pitchFamily="34" charset="0"/>
                </a:defRPr>
              </a:lvl7pPr>
              <a:lvl8pPr marL="3429000" indent="-228600" algn="ctr" eaLnBrk="0" fontAlgn="base" hangingPunct="0">
                <a:spcBef>
                  <a:spcPct val="0"/>
                </a:spcBef>
                <a:spcAft>
                  <a:spcPct val="0"/>
                </a:spcAft>
                <a:defRPr u="sng">
                  <a:solidFill>
                    <a:schemeClr val="tx1"/>
                  </a:solidFill>
                  <a:latin typeface="Arial" panose="020B0604020202020204" pitchFamily="34" charset="0"/>
                </a:defRPr>
              </a:lvl8pPr>
              <a:lvl9pPr marL="3886200" indent="-228600" algn="ctr" eaLnBrk="0" fontAlgn="base" hangingPunct="0">
                <a:spcBef>
                  <a:spcPct val="0"/>
                </a:spcBef>
                <a:spcAft>
                  <a:spcPct val="0"/>
                </a:spcAft>
                <a:defRPr u="sng">
                  <a:solidFill>
                    <a:schemeClr val="tx1"/>
                  </a:solidFill>
                  <a:latin typeface="Arial" panose="020B0604020202020204" pitchFamily="34" charset="0"/>
                </a:defRPr>
              </a:lvl9pPr>
            </a:lstStyle>
            <a:p>
              <a:pPr eaLnBrk="1" hangingPunct="1"/>
              <a:r>
                <a:rPr lang="en-US" sz="5387" u="none">
                  <a:solidFill>
                    <a:srgbClr val="FF6600"/>
                  </a:solidFill>
                  <a:latin typeface="VNI-Korin" pitchFamily="2" charset="0"/>
                </a:rPr>
                <a:t>-</a:t>
              </a:r>
            </a:p>
          </p:txBody>
        </p:sp>
      </p:grpSp>
      <p:sp>
        <p:nvSpPr>
          <p:cNvPr id="38" name="WordArt 48"/>
          <p:cNvSpPr>
            <a:spLocks noChangeArrowheads="1" noChangeShapeType="1" noTextEdit="1"/>
          </p:cNvSpPr>
          <p:nvPr/>
        </p:nvSpPr>
        <p:spPr bwMode="auto">
          <a:xfrm>
            <a:off x="3541686" y="1868212"/>
            <a:ext cx="5139897" cy="622781"/>
          </a:xfrm>
          <a:prstGeom prst="rect">
            <a:avLst/>
          </a:prstGeom>
        </p:spPr>
        <p:txBody>
          <a:bodyPr wrap="none" fromWordArt="1">
            <a:prstTxWarp prst="textWave2">
              <a:avLst>
                <a:gd name="adj1" fmla="val 13005"/>
                <a:gd name="adj2" fmla="val 0"/>
              </a:avLst>
            </a:prstTxWarp>
          </a:bodyPr>
          <a:lstStyle/>
          <a:p>
            <a:pPr>
              <a:defRPr/>
            </a:pPr>
            <a:r>
              <a:rPr lang="en-US" sz="2469" b="1" i="1" kern="10" dirty="0" err="1">
                <a:ln w="9525">
                  <a:solidFill>
                    <a:srgbClr val="0000FF"/>
                  </a:solidFill>
                  <a:round/>
                  <a:headEnd/>
                  <a:tailEnd/>
                </a:ln>
                <a:solidFill>
                  <a:srgbClr val="FF0000"/>
                </a:solidFill>
                <a:latin typeface="Times New Roman"/>
                <a:cs typeface="Times New Roman"/>
              </a:rPr>
              <a:t>Quý</a:t>
            </a:r>
            <a:r>
              <a:rPr lang="en-US" sz="2469" b="1" i="1" kern="10" dirty="0">
                <a:ln w="9525">
                  <a:solidFill>
                    <a:srgbClr val="0000FF"/>
                  </a:solidFill>
                  <a:round/>
                  <a:headEnd/>
                  <a:tailEnd/>
                </a:ln>
                <a:solidFill>
                  <a:srgbClr val="FF0000"/>
                </a:solidFill>
                <a:latin typeface="Times New Roman"/>
                <a:cs typeface="Times New Roman"/>
              </a:rPr>
              <a:t> </a:t>
            </a:r>
            <a:r>
              <a:rPr lang="en-US" sz="2469" b="1" i="1" kern="10" dirty="0" err="1">
                <a:ln w="9525">
                  <a:solidFill>
                    <a:srgbClr val="0000FF"/>
                  </a:solidFill>
                  <a:round/>
                  <a:headEnd/>
                  <a:tailEnd/>
                </a:ln>
                <a:solidFill>
                  <a:srgbClr val="FF0000"/>
                </a:solidFill>
                <a:latin typeface="Times New Roman"/>
                <a:cs typeface="Times New Roman"/>
              </a:rPr>
              <a:t>thầy</a:t>
            </a:r>
            <a:r>
              <a:rPr lang="en-US" sz="2469" b="1" i="1" kern="10" dirty="0">
                <a:ln w="9525">
                  <a:solidFill>
                    <a:srgbClr val="0000FF"/>
                  </a:solidFill>
                  <a:round/>
                  <a:headEnd/>
                  <a:tailEnd/>
                </a:ln>
                <a:solidFill>
                  <a:srgbClr val="FF0000"/>
                </a:solidFill>
                <a:latin typeface="Times New Roman"/>
                <a:cs typeface="Times New Roman"/>
              </a:rPr>
              <a:t> </a:t>
            </a:r>
            <a:r>
              <a:rPr lang="en-US" sz="2469" b="1" i="1" kern="10" dirty="0" err="1">
                <a:ln w="9525">
                  <a:solidFill>
                    <a:srgbClr val="0000FF"/>
                  </a:solidFill>
                  <a:round/>
                  <a:headEnd/>
                  <a:tailEnd/>
                </a:ln>
                <a:solidFill>
                  <a:srgbClr val="FF0000"/>
                </a:solidFill>
                <a:latin typeface="Times New Roman"/>
                <a:cs typeface="Times New Roman"/>
              </a:rPr>
              <a:t>cô</a:t>
            </a:r>
            <a:r>
              <a:rPr lang="en-US" sz="2469" b="1" i="1" kern="10" dirty="0">
                <a:ln w="9525">
                  <a:solidFill>
                    <a:srgbClr val="0000FF"/>
                  </a:solidFill>
                  <a:round/>
                  <a:headEnd/>
                  <a:tailEnd/>
                </a:ln>
                <a:solidFill>
                  <a:srgbClr val="FF0000"/>
                </a:solidFill>
                <a:latin typeface="Times New Roman"/>
                <a:cs typeface="Times New Roman"/>
              </a:rPr>
              <a:t> </a:t>
            </a:r>
            <a:r>
              <a:rPr lang="en-US" sz="2469" b="1" i="1" kern="10" err="1">
                <a:ln w="9525">
                  <a:solidFill>
                    <a:srgbClr val="0000FF"/>
                  </a:solidFill>
                  <a:round/>
                  <a:headEnd/>
                  <a:tailEnd/>
                </a:ln>
                <a:solidFill>
                  <a:srgbClr val="FF0000"/>
                </a:solidFill>
                <a:latin typeface="Times New Roman"/>
                <a:cs typeface="Times New Roman"/>
              </a:rPr>
              <a:t>về</a:t>
            </a:r>
            <a:r>
              <a:rPr lang="en-US" sz="2469" b="1" i="1" kern="10">
                <a:ln w="9525">
                  <a:solidFill>
                    <a:srgbClr val="0000FF"/>
                  </a:solidFill>
                  <a:round/>
                  <a:headEnd/>
                  <a:tailEnd/>
                </a:ln>
                <a:solidFill>
                  <a:srgbClr val="FF0000"/>
                </a:solidFill>
                <a:latin typeface="Times New Roman"/>
                <a:cs typeface="Times New Roman"/>
              </a:rPr>
              <a:t> dự giờ thăm lớp 3A</a:t>
            </a:r>
            <a:endParaRPr lang="en-US" sz="2469" b="1" i="1" kern="10" dirty="0">
              <a:ln w="9525">
                <a:solidFill>
                  <a:srgbClr val="0000FF"/>
                </a:solidFill>
                <a:round/>
                <a:headEnd/>
                <a:tailEnd/>
              </a:ln>
              <a:solidFill>
                <a:srgbClr val="FF0000"/>
              </a:solidFill>
              <a:latin typeface="Times New Roman"/>
              <a:cs typeface="Times New Roman"/>
            </a:endParaRPr>
          </a:p>
        </p:txBody>
      </p:sp>
    </p:spTree>
    <p:extLst>
      <p:ext uri="{BB962C8B-B14F-4D97-AF65-F5344CB8AC3E}">
        <p14:creationId xmlns:p14="http://schemas.microsoft.com/office/powerpoint/2010/main" val="4198075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5;p7"/>
          <p:cNvSpPr txBox="1"/>
          <p:nvPr/>
        </p:nvSpPr>
        <p:spPr>
          <a:xfrm>
            <a:off x="152400" y="281904"/>
            <a:ext cx="8915400" cy="2492950"/>
          </a:xfrm>
          <a:prstGeom prst="rect">
            <a:avLst/>
          </a:prstGeom>
          <a:noFill/>
          <a:ln>
            <a:noFill/>
          </a:ln>
        </p:spPr>
        <p:txBody>
          <a:bodyPr spcFirstLastPara="1" wrap="square" lIns="91421" tIns="45698" rIns="91421" bIns="45698" anchor="t" anchorCtr="0">
            <a:spAutoFit/>
          </a:bodyPr>
          <a:lstStyle/>
          <a:p>
            <a:pPr lvl="0">
              <a:buClr>
                <a:srgbClr val="000000"/>
              </a:buClr>
              <a:defRPr/>
            </a:pPr>
            <a:r>
              <a:rPr lang="en-US" sz="2800" b="1" u="sng" kern="0" dirty="0" err="1">
                <a:solidFill>
                  <a:srgbClr val="000000"/>
                </a:solidFill>
                <a:latin typeface="Times New Roman" pitchFamily="18" charset="0"/>
                <a:ea typeface="Arial"/>
                <a:cs typeface="Times New Roman" pitchFamily="18" charset="0"/>
                <a:sym typeface="Arial"/>
              </a:rPr>
              <a:t>Bài</a:t>
            </a:r>
            <a:r>
              <a:rPr lang="en-US" sz="2800" b="1" u="sng" kern="0" dirty="0">
                <a:solidFill>
                  <a:srgbClr val="000000"/>
                </a:solidFill>
                <a:latin typeface="Times New Roman" pitchFamily="18" charset="0"/>
                <a:ea typeface="Arial"/>
                <a:cs typeface="Times New Roman" pitchFamily="18" charset="0"/>
                <a:sym typeface="Arial"/>
              </a:rPr>
              <a:t> 3</a:t>
            </a:r>
            <a:r>
              <a:rPr lang="en-US" sz="2800" kern="0" dirty="0">
                <a:solidFill>
                  <a:srgbClr val="000000"/>
                </a:solidFill>
                <a:latin typeface="Times New Roman" pitchFamily="18" charset="0"/>
                <a:ea typeface="Arial"/>
                <a:cs typeface="Times New Roman" pitchFamily="18" charset="0"/>
                <a:sym typeface="Arial"/>
              </a:rPr>
              <a:t>: </a:t>
            </a:r>
            <a:r>
              <a:rPr lang="vi-VN" sz="2800" kern="0" dirty="0">
                <a:solidFill>
                  <a:srgbClr val="000000"/>
                </a:solidFill>
                <a:latin typeface="Times New Roman" pitchFamily="18" charset="0"/>
                <a:ea typeface="Arial"/>
                <a:cs typeface="Times New Roman" pitchFamily="18" charset="0"/>
                <a:sym typeface="Arial"/>
              </a:rPr>
              <a:t>Với 6 que tính, Rô-bốt xếp được một hình chữ nhật như hình bên</a:t>
            </a:r>
            <a:r>
              <a:rPr lang="vi-VN" sz="3600" kern="0" dirty="0">
                <a:solidFill>
                  <a:srgbClr val="000000"/>
                </a:solidFill>
                <a:latin typeface="Times New Roman" pitchFamily="18" charset="0"/>
                <a:ea typeface="Arial"/>
                <a:cs typeface="Times New Roman" pitchFamily="18" charset="0"/>
                <a:sym typeface="Arial"/>
              </a:rPr>
              <a:t>.</a:t>
            </a:r>
            <a:endParaRPr lang="en-US" sz="3600" kern="0" dirty="0">
              <a:solidFill>
                <a:srgbClr val="000000"/>
              </a:solidFill>
              <a:latin typeface="Times New Roman" pitchFamily="18" charset="0"/>
              <a:ea typeface="Arial"/>
              <a:cs typeface="Times New Roman" pitchFamily="18" charset="0"/>
              <a:sym typeface="Arial"/>
            </a:endParaRPr>
          </a:p>
          <a:p>
            <a:pPr lvl="0">
              <a:buClr>
                <a:srgbClr val="000000"/>
              </a:buClr>
              <a:defRPr/>
            </a:pPr>
            <a:endParaRPr lang="vi-VN" sz="3600" kern="0" dirty="0">
              <a:solidFill>
                <a:srgbClr val="000000"/>
              </a:solidFill>
              <a:latin typeface="Times New Roman" pitchFamily="18" charset="0"/>
              <a:ea typeface="Arial"/>
              <a:cs typeface="Times New Roman" pitchFamily="18" charset="0"/>
              <a:sym typeface="Arial"/>
            </a:endParaRPr>
          </a:p>
          <a:p>
            <a:pPr lvl="0" algn="just">
              <a:buClr>
                <a:srgbClr val="000000"/>
              </a:buClr>
              <a:defRPr/>
            </a:pPr>
            <a:r>
              <a:rPr lang="vi-VN" sz="2800" kern="0" dirty="0">
                <a:solidFill>
                  <a:srgbClr val="000000"/>
                </a:solidFill>
                <a:latin typeface="Times New Roman" pitchFamily="18" charset="0"/>
                <a:ea typeface="Arial"/>
                <a:cs typeface="Times New Roman" pitchFamily="18" charset="0"/>
                <a:sym typeface="Arial"/>
              </a:rPr>
              <a:t>Sử dụng 10 que tính, em hãy xếp một hình chữ nhật. Em tìm được mấy cách xếp?</a:t>
            </a:r>
            <a:endParaRPr sz="2800" kern="0" dirty="0">
              <a:solidFill>
                <a:srgbClr val="000000"/>
              </a:solidFill>
              <a:latin typeface="Times New Roman" pitchFamily="18" charset="0"/>
              <a:ea typeface="Arial"/>
              <a:cs typeface="Times New Roman" pitchFamily="18" charset="0"/>
              <a:sym typeface="Arial"/>
            </a:endParaRPr>
          </a:p>
        </p:txBody>
      </p:sp>
      <p:pic>
        <p:nvPicPr>
          <p:cNvPr id="5" name="Picture 4">
            <a:extLst>
              <a:ext uri="{FF2B5EF4-FFF2-40B4-BE49-F238E27FC236}">
                <a16:creationId xmlns:a16="http://schemas.microsoft.com/office/drawing/2014/main" id="{3D8E0CC4-6BD4-440E-BD48-E21DC78C2463}"/>
              </a:ext>
            </a:extLst>
          </p:cNvPr>
          <p:cNvPicPr>
            <a:picLocks noChangeAspect="1"/>
          </p:cNvPicPr>
          <p:nvPr/>
        </p:nvPicPr>
        <p:blipFill>
          <a:blip r:embed="rId2"/>
          <a:stretch>
            <a:fillRect/>
          </a:stretch>
        </p:blipFill>
        <p:spPr>
          <a:xfrm>
            <a:off x="2667000" y="742950"/>
            <a:ext cx="3505200" cy="1072986"/>
          </a:xfrm>
          <a:prstGeom prst="rect">
            <a:avLst/>
          </a:prstGeom>
        </p:spPr>
      </p:pic>
      <p:sp>
        <p:nvSpPr>
          <p:cNvPr id="6" name="Rectangle 5"/>
          <p:cNvSpPr/>
          <p:nvPr/>
        </p:nvSpPr>
        <p:spPr>
          <a:xfrm>
            <a:off x="533400" y="2918002"/>
            <a:ext cx="6781800" cy="523220"/>
          </a:xfrm>
          <a:prstGeom prst="rect">
            <a:avLst/>
          </a:prstGeom>
        </p:spPr>
        <p:txBody>
          <a:bodyPr wrap="square" lIns="91436" tIns="45718" rIns="91436" bIns="45718">
            <a:spAutoFit/>
          </a:bodyPr>
          <a:lstStyle/>
          <a:p>
            <a:r>
              <a:rPr lang="en-US" sz="2800" dirty="0">
                <a:solidFill>
                  <a:srgbClr val="0070C0"/>
                </a:solidFill>
                <a:latin typeface="Times New Roman" pitchFamily="18" charset="0"/>
                <a:cs typeface="Times New Roman" pitchFamily="18" charset="0"/>
              </a:rPr>
              <a:t>Ta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thể</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xếp</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sau</a:t>
            </a:r>
            <a:endParaRPr lang="en-US" sz="2800" dirty="0">
              <a:solidFill>
                <a:srgbClr val="0070C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B799B25-119C-413E-88FE-D57CE2735F6C}"/>
              </a:ext>
            </a:extLst>
          </p:cNvPr>
          <p:cNvPicPr>
            <a:picLocks noChangeAspect="1"/>
          </p:cNvPicPr>
          <p:nvPr/>
        </p:nvPicPr>
        <p:blipFill>
          <a:blip r:embed="rId3"/>
          <a:stretch>
            <a:fillRect/>
          </a:stretch>
        </p:blipFill>
        <p:spPr>
          <a:xfrm>
            <a:off x="508000" y="3402755"/>
            <a:ext cx="3122918" cy="1578431"/>
          </a:xfrm>
          <a:prstGeom prst="rect">
            <a:avLst/>
          </a:prstGeom>
        </p:spPr>
      </p:pic>
      <p:pic>
        <p:nvPicPr>
          <p:cNvPr id="8" name="Picture 7">
            <a:extLst>
              <a:ext uri="{FF2B5EF4-FFF2-40B4-BE49-F238E27FC236}">
                <a16:creationId xmlns:a16="http://schemas.microsoft.com/office/drawing/2014/main" id="{DD6BDAD3-85EE-4A29-B4F5-51EB11930DFE}"/>
              </a:ext>
            </a:extLst>
          </p:cNvPr>
          <p:cNvPicPr>
            <a:picLocks noChangeAspect="1"/>
          </p:cNvPicPr>
          <p:nvPr/>
        </p:nvPicPr>
        <p:blipFill>
          <a:blip r:embed="rId4"/>
          <a:stretch>
            <a:fillRect/>
          </a:stretch>
        </p:blipFill>
        <p:spPr>
          <a:xfrm>
            <a:off x="3924300" y="3486153"/>
            <a:ext cx="4619602" cy="1206142"/>
          </a:xfrm>
          <a:prstGeom prst="rect">
            <a:avLst/>
          </a:prstGeom>
        </p:spPr>
      </p:pic>
    </p:spTree>
    <p:extLst>
      <p:ext uri="{BB962C8B-B14F-4D97-AF65-F5344CB8AC3E}">
        <p14:creationId xmlns:p14="http://schemas.microsoft.com/office/powerpoint/2010/main" val="10336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895350"/>
            <a:ext cx="7696200" cy="1924041"/>
          </a:xfrm>
          <a:prstGeom prst="rect">
            <a:avLst/>
          </a:prstGeom>
          <a:noFill/>
        </p:spPr>
        <p:txBody>
          <a:bodyPr wrap="none" lIns="91436" tIns="45718" rIns="91436" bIns="45718">
            <a:prstTxWarp prst="textChevron">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err="1">
                <a:ln/>
              </a:rPr>
              <a:t>Trò</a:t>
            </a:r>
            <a:r>
              <a:rPr lang="en-US" sz="5400" b="1" dirty="0">
                <a:ln/>
              </a:rPr>
              <a:t> </a:t>
            </a:r>
            <a:r>
              <a:rPr lang="en-US" sz="5400" b="1" dirty="0" err="1">
                <a:ln/>
              </a:rPr>
              <a:t>chơi</a:t>
            </a:r>
            <a:r>
              <a:rPr lang="en-US" sz="5400" b="1" dirty="0">
                <a:ln/>
              </a:rPr>
              <a:t> </a:t>
            </a:r>
          </a:p>
          <a:p>
            <a:pPr algn="ctr"/>
            <a:r>
              <a:rPr lang="en-US" sz="5400" b="1" dirty="0">
                <a:ln/>
              </a:rPr>
              <a:t>Rung </a:t>
            </a:r>
            <a:r>
              <a:rPr lang="en-US" sz="5400" b="1" dirty="0" err="1">
                <a:ln/>
              </a:rPr>
              <a:t>chuông</a:t>
            </a:r>
            <a:r>
              <a:rPr lang="en-US" sz="5400" b="1" dirty="0">
                <a:ln/>
              </a:rPr>
              <a:t> </a:t>
            </a:r>
            <a:r>
              <a:rPr lang="en-US" sz="5400" b="1" dirty="0" err="1">
                <a:ln/>
              </a:rPr>
              <a:t>vàng</a:t>
            </a:r>
            <a:endParaRPr lang="en-US" sz="5400" b="1" dirty="0">
              <a:ln/>
            </a:endParaRPr>
          </a:p>
        </p:txBody>
      </p:sp>
      <p:pic>
        <p:nvPicPr>
          <p:cNvPr id="9" name="Picture 6" descr="chuông độ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6385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huông độ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861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5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1931474" y="571500"/>
            <a:ext cx="6907726" cy="154305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0243" name="Group 51"/>
          <p:cNvGrpSpPr>
            <a:grpSpLocks/>
          </p:cNvGrpSpPr>
          <p:nvPr/>
        </p:nvGrpSpPr>
        <p:grpSpPr bwMode="auto">
          <a:xfrm>
            <a:off x="970957" y="0"/>
            <a:ext cx="240506" cy="51435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783" eaLnBrk="0" hangingPunct="0">
                <a:defRPr/>
              </a:pPr>
              <a:endParaRPr lang="en-US" sz="1500">
                <a:solidFill>
                  <a:prstClr val="black"/>
                </a:solidFill>
                <a:latin typeface=".VnTime" pitchFamily="34" charset="0"/>
                <a:cs typeface="Arial"/>
                <a:sym typeface="Arial"/>
              </a:endParaRPr>
            </a:p>
          </p:txBody>
        </p:sp>
        <p:sp>
          <p:nvSpPr>
            <p:cNvPr id="1027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defTabSz="685783" eaLnBrk="0" hangingPunct="0">
                <a:defRPr/>
              </a:pPr>
              <a:endParaRPr lang="en-US" sz="1500">
                <a:solidFill>
                  <a:prstClr val="black"/>
                </a:solidFill>
                <a:effectLst>
                  <a:glow rad="101600">
                    <a:srgbClr val="4F81BD">
                      <a:satMod val="175000"/>
                      <a:alpha val="40000"/>
                    </a:srgbClr>
                  </a:glow>
                </a:effectLst>
                <a:latin typeface=".VnTime" pitchFamily="34" charset="0"/>
                <a:cs typeface="Arial"/>
                <a:sym typeface="Arial"/>
              </a:endParaRPr>
            </a:p>
          </p:txBody>
        </p:sp>
      </p:grpSp>
      <p:sp>
        <p:nvSpPr>
          <p:cNvPr id="36" name="AutoShape 51"/>
          <p:cNvSpPr>
            <a:spLocks noChangeArrowheads="1"/>
          </p:cNvSpPr>
          <p:nvPr/>
        </p:nvSpPr>
        <p:spPr bwMode="auto">
          <a:xfrm>
            <a:off x="2307209" y="2376487"/>
            <a:ext cx="4536280" cy="633413"/>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p>
            <a:pPr algn="ctr" eaLnBrk="0" fontAlgn="base" hangingPunct="0">
              <a:spcBef>
                <a:spcPct val="0"/>
              </a:spcBef>
              <a:spcAft>
                <a:spcPct val="0"/>
              </a:spcAft>
            </a:pP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Oval 39">
            <a:hlinkHover r:id="" action="ppaction://noaction" highlightClick="1">
              <a:snd r:embed="rId6" name="cached_combo42.wav"/>
            </a:hlinkHover>
          </p:cNvPr>
          <p:cNvSpPr>
            <a:spLocks noChangeArrowheads="1"/>
          </p:cNvSpPr>
          <p:nvPr/>
        </p:nvSpPr>
        <p:spPr bwMode="auto">
          <a:xfrm>
            <a:off x="1610917" y="2463406"/>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41" name="WordArt 226"/>
          <p:cNvSpPr>
            <a:spLocks noChangeArrowheads="1" noChangeShapeType="1" noTextEdit="1"/>
          </p:cNvSpPr>
          <p:nvPr/>
        </p:nvSpPr>
        <p:spPr bwMode="auto">
          <a:xfrm>
            <a:off x="1765700" y="2547938"/>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dirty="0">
                <a:ln w="9525">
                  <a:solidFill>
                    <a:srgbClr val="FFFF00"/>
                  </a:solidFill>
                  <a:round/>
                  <a:headEnd/>
                  <a:tailEnd/>
                </a:ln>
                <a:solidFill>
                  <a:srgbClr val="FFFF00"/>
                </a:solidFill>
                <a:latin typeface=".VnTimeH"/>
                <a:cs typeface="Arial"/>
                <a:sym typeface="Arial"/>
              </a:rPr>
              <a:t>A</a:t>
            </a:r>
          </a:p>
        </p:txBody>
      </p:sp>
      <p:sp>
        <p:nvSpPr>
          <p:cNvPr id="42" name="AutoShape 51"/>
          <p:cNvSpPr>
            <a:spLocks noChangeArrowheads="1"/>
          </p:cNvSpPr>
          <p:nvPr/>
        </p:nvSpPr>
        <p:spPr bwMode="auto">
          <a:xfrm>
            <a:off x="2288384" y="3236120"/>
            <a:ext cx="4591047" cy="829373"/>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p>
          <a:p>
            <a:pPr algn="ctr">
              <a:buNone/>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ngắn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5" name="Oval 59">
            <a:hlinkHover r:id="" action="ppaction://noaction" highlightClick="1">
              <a:snd r:embed="rId6" name="cached_combo42.wav"/>
            </a:hlinkHover>
          </p:cNvPr>
          <p:cNvSpPr>
            <a:spLocks noChangeArrowheads="1"/>
          </p:cNvSpPr>
          <p:nvPr/>
        </p:nvSpPr>
        <p:spPr bwMode="auto">
          <a:xfrm>
            <a:off x="1600201" y="34290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46" name="WordArt 226"/>
          <p:cNvSpPr>
            <a:spLocks noChangeArrowheads="1" noChangeShapeType="1" noTextEdit="1"/>
          </p:cNvSpPr>
          <p:nvPr/>
        </p:nvSpPr>
        <p:spPr bwMode="auto">
          <a:xfrm>
            <a:off x="1771652" y="348615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sym typeface="Arial"/>
              </a:rPr>
              <a:t>B</a:t>
            </a:r>
          </a:p>
        </p:txBody>
      </p:sp>
      <p:sp>
        <p:nvSpPr>
          <p:cNvPr id="47" name="AutoShape 51"/>
          <p:cNvSpPr>
            <a:spLocks noChangeArrowheads="1"/>
          </p:cNvSpPr>
          <p:nvPr/>
        </p:nvSpPr>
        <p:spPr bwMode="auto">
          <a:xfrm>
            <a:off x="2288383" y="4229101"/>
            <a:ext cx="4483891" cy="670322"/>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p>
            <a:pPr algn="ctr"/>
            <a:r>
              <a:rPr lang="en-US"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nhau</a:t>
            </a:r>
            <a:endParaRPr lang="en-US" sz="24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0" name="Oval 59">
            <a:hlinkHover r:id="" action="ppaction://noaction" highlightClick="1">
              <a:snd r:embed="rId6" name="cached_combo42.wav"/>
            </a:hlinkHover>
          </p:cNvPr>
          <p:cNvSpPr>
            <a:spLocks noChangeArrowheads="1"/>
          </p:cNvSpPr>
          <p:nvPr/>
        </p:nvSpPr>
        <p:spPr bwMode="auto">
          <a:xfrm>
            <a:off x="1600201" y="43434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51" name="WordArt 226"/>
          <p:cNvSpPr>
            <a:spLocks noChangeArrowheads="1" noChangeShapeType="1" noTextEdit="1"/>
          </p:cNvSpPr>
          <p:nvPr/>
        </p:nvSpPr>
        <p:spPr bwMode="auto">
          <a:xfrm>
            <a:off x="1771652" y="445770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VnTimeH"/>
                <a:cs typeface="Arial"/>
                <a:sym typeface="Arial"/>
              </a:rPr>
              <a:t>c</a:t>
            </a:r>
          </a:p>
        </p:txBody>
      </p:sp>
      <p:sp>
        <p:nvSpPr>
          <p:cNvPr id="57" name="AutoShape 27"/>
          <p:cNvSpPr>
            <a:spLocks noChangeArrowheads="1"/>
          </p:cNvSpPr>
          <p:nvPr/>
        </p:nvSpPr>
        <p:spPr bwMode="auto">
          <a:xfrm>
            <a:off x="709840" y="715568"/>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a:solidFill>
                <a:prstClr val="black"/>
              </a:solidFill>
              <a:latin typeface="Calibri" panose="020F0502020204030204" pitchFamily="34" charset="0"/>
              <a:cs typeface="Arial"/>
              <a:sym typeface="Arial"/>
            </a:endParaRPr>
          </a:p>
        </p:txBody>
      </p:sp>
      <p:sp>
        <p:nvSpPr>
          <p:cNvPr id="58" name="WordArt 28"/>
          <p:cNvSpPr>
            <a:spLocks noChangeArrowheads="1" noChangeShapeType="1" noTextEdit="1"/>
          </p:cNvSpPr>
          <p:nvPr/>
        </p:nvSpPr>
        <p:spPr bwMode="auto">
          <a:xfrm>
            <a:off x="1021128" y="994172"/>
            <a:ext cx="514350" cy="4572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b="1" kern="10" dirty="0" err="1">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sym typeface="Arial"/>
              </a:rPr>
              <a:t> 1</a:t>
            </a:r>
          </a:p>
        </p:txBody>
      </p:sp>
      <p:sp>
        <p:nvSpPr>
          <p:cNvPr id="10261"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Rung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chuông</a:t>
            </a: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 </a:t>
            </a:r>
            <a:r>
              <a:rPr lang="en-US" sz="27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vàng</a:t>
            </a:r>
            <a:endPar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pic>
        <p:nvPicPr>
          <p:cNvPr id="10262" name="Picture 32" descr="Bellcoll">
            <a:hlinkClick r:id="" action="ppaction://hlinkshowjump?jump=firs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03710" y="-171450"/>
            <a:ext cx="123944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9"/>
          <p:cNvGrpSpPr>
            <a:grpSpLocks/>
          </p:cNvGrpSpPr>
          <p:nvPr/>
        </p:nvGrpSpPr>
        <p:grpSpPr bwMode="auto">
          <a:xfrm>
            <a:off x="6772275" y="2929252"/>
            <a:ext cx="1314450" cy="884635"/>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endParaRPr lang="en-US" altLang="en-US" sz="4500" b="1">
                <a:solidFill>
                  <a:srgbClr val="FF0066"/>
                </a:solidFill>
                <a:latin typeface=".VnHelvetInsH"/>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defTabSz="685783" eaLnBrk="0" fontAlgn="base" hangingPunct="0">
                <a:spcBef>
                  <a:spcPct val="0"/>
                </a:spcBef>
                <a:spcAft>
                  <a:spcPct val="0"/>
                </a:spcAft>
                <a:defRPr/>
              </a:pP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Hết</a:t>
              </a:r>
              <a:r>
                <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 </a:t>
              </a: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giờ</a:t>
              </a:r>
              <a:endPar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endParaRPr>
            </a:p>
          </p:txBody>
        </p:sp>
      </p:grpSp>
      <p:pic>
        <p:nvPicPr>
          <p:cNvPr id="10274"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53716" y="540546"/>
            <a:ext cx="6858000"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
            <a:extLst>
              <a:ext uri="{FF2B5EF4-FFF2-40B4-BE49-F238E27FC236}">
                <a16:creationId xmlns:a16="http://schemas.microsoft.com/office/drawing/2014/main" id="{A35B7D89-FFD8-D064-3DE1-809C25D2516E}"/>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p>
        </p:txBody>
      </p:sp>
      <p:sp>
        <p:nvSpPr>
          <p:cNvPr id="8" name="Oval 9">
            <a:extLst>
              <a:ext uri="{FF2B5EF4-FFF2-40B4-BE49-F238E27FC236}">
                <a16:creationId xmlns:a16="http://schemas.microsoft.com/office/drawing/2014/main" id="{C49F4494-16AE-10B5-890A-2BBFFA180B36}"/>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9" name="Oval 10">
            <a:extLst>
              <a:ext uri="{FF2B5EF4-FFF2-40B4-BE49-F238E27FC236}">
                <a16:creationId xmlns:a16="http://schemas.microsoft.com/office/drawing/2014/main" id="{7AE573D3-E306-4A6D-969F-FC2E378F67E3}"/>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10" name="Oval 11">
            <a:extLst>
              <a:ext uri="{FF2B5EF4-FFF2-40B4-BE49-F238E27FC236}">
                <a16:creationId xmlns:a16="http://schemas.microsoft.com/office/drawing/2014/main" id="{1B481246-01AE-AC15-DEC4-E6D53019A1EF}"/>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11" name="Oval 12">
            <a:extLst>
              <a:ext uri="{FF2B5EF4-FFF2-40B4-BE49-F238E27FC236}">
                <a16:creationId xmlns:a16="http://schemas.microsoft.com/office/drawing/2014/main" id="{5E92454A-E3A7-DE8E-84BC-8C5B64A28649}"/>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12" name="Oval 13">
            <a:extLst>
              <a:ext uri="{FF2B5EF4-FFF2-40B4-BE49-F238E27FC236}">
                <a16:creationId xmlns:a16="http://schemas.microsoft.com/office/drawing/2014/main" id="{15295167-06BE-FE15-2996-1BF3852BFA83}"/>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13" name="Oval 14">
            <a:extLst>
              <a:ext uri="{FF2B5EF4-FFF2-40B4-BE49-F238E27FC236}">
                <a16:creationId xmlns:a16="http://schemas.microsoft.com/office/drawing/2014/main" id="{79C9A34B-E791-507D-6846-4C2C03A56B0D}"/>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14" name="Oval 15">
            <a:extLst>
              <a:ext uri="{FF2B5EF4-FFF2-40B4-BE49-F238E27FC236}">
                <a16:creationId xmlns:a16="http://schemas.microsoft.com/office/drawing/2014/main" id="{DEB63D16-E0C2-C35C-DBEE-D87626441B61}"/>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15" name="Oval 16">
            <a:extLst>
              <a:ext uri="{FF2B5EF4-FFF2-40B4-BE49-F238E27FC236}">
                <a16:creationId xmlns:a16="http://schemas.microsoft.com/office/drawing/2014/main" id="{547C0602-0975-F678-2D84-CBD86717E950}"/>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16" name="Oval 17">
            <a:extLst>
              <a:ext uri="{FF2B5EF4-FFF2-40B4-BE49-F238E27FC236}">
                <a16:creationId xmlns:a16="http://schemas.microsoft.com/office/drawing/2014/main" id="{93E1674D-3C2A-C9DC-1F87-A5FE2EF14353}"/>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17" name="Oval 18">
            <a:extLst>
              <a:ext uri="{FF2B5EF4-FFF2-40B4-BE49-F238E27FC236}">
                <a16:creationId xmlns:a16="http://schemas.microsoft.com/office/drawing/2014/main" id="{FEF4E003-60FF-CE19-7FE6-6DA02F873166}"/>
              </a:ext>
            </a:extLst>
          </p:cNvPr>
          <p:cNvSpPr>
            <a:spLocks noChangeArrowheads="1"/>
          </p:cNvSpPr>
          <p:nvPr/>
        </p:nvSpPr>
        <p:spPr bwMode="auto">
          <a:xfrm>
            <a:off x="6686550" y="3813885"/>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81342187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40"/>
                                        </p:tgtEl>
                                        <p:attrNameLst>
                                          <p:attrName>style.visibility</p:attrName>
                                        </p:attrNameLst>
                                      </p:cBhvr>
                                      <p:to>
                                        <p:strVal val="visible"/>
                                      </p:to>
                                    </p:set>
                                    <p:animEffect transition="in" filter="checkerboard(across)">
                                      <p:cBhvr>
                                        <p:cTn id="23" dur="500"/>
                                        <p:tgtEl>
                                          <p:spTgt spid="40"/>
                                        </p:tgtEl>
                                      </p:cBhvr>
                                    </p:animEffect>
                                  </p:childTnLst>
                                </p:cTn>
                              </p:par>
                              <p:par>
                                <p:cTn id="24" presetID="5" presetClass="entr" presetSubtype="10" fill="hold" nodeType="withEffect">
                                  <p:stCondLst>
                                    <p:cond delay="2000"/>
                                  </p:stCondLst>
                                  <p:childTnLst>
                                    <p:set>
                                      <p:cBhvr>
                                        <p:cTn id="25" dur="1" fill="hold">
                                          <p:stCondLst>
                                            <p:cond delay="0"/>
                                          </p:stCondLst>
                                        </p:cTn>
                                        <p:tgtEl>
                                          <p:spTgt spid="41"/>
                                        </p:tgtEl>
                                        <p:attrNameLst>
                                          <p:attrName>style.visibility</p:attrName>
                                        </p:attrNameLst>
                                      </p:cBhvr>
                                      <p:to>
                                        <p:strVal val="visible"/>
                                      </p:to>
                                    </p:set>
                                    <p:animEffect transition="in" filter="checkerboard(across)">
                                      <p:cBhvr>
                                        <p:cTn id="26" dur="500"/>
                                        <p:tgtEl>
                                          <p:spTgt spid="41"/>
                                        </p:tgtEl>
                                      </p:cBhvr>
                                    </p:animEffect>
                                  </p:childTnLst>
                                </p:cTn>
                              </p:par>
                              <p:par>
                                <p:cTn id="27" presetID="22" presetClass="entr" presetSubtype="8" fill="hold" nodeType="withEffect">
                                  <p:stCondLst>
                                    <p:cond delay="2000"/>
                                  </p:stCondLst>
                                  <p:iterate type="lt">
                                    <p:tmPct val="0"/>
                                  </p:iterate>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5" presetClass="entr" presetSubtype="10" fill="hold" grpId="0" nodeType="withEffect">
                                  <p:stCondLst>
                                    <p:cond delay="3000"/>
                                  </p:stCondLst>
                                  <p:childTnLst>
                                    <p:set>
                                      <p:cBhvr>
                                        <p:cTn id="31" dur="1" fill="hold">
                                          <p:stCondLst>
                                            <p:cond delay="0"/>
                                          </p:stCondLst>
                                        </p:cTn>
                                        <p:tgtEl>
                                          <p:spTgt spid="45"/>
                                        </p:tgtEl>
                                        <p:attrNameLst>
                                          <p:attrName>style.visibility</p:attrName>
                                        </p:attrNameLst>
                                      </p:cBhvr>
                                      <p:to>
                                        <p:strVal val="visible"/>
                                      </p:to>
                                    </p:set>
                                    <p:animEffect transition="in" filter="checkerboard(across)">
                                      <p:cBhvr>
                                        <p:cTn id="32" dur="500"/>
                                        <p:tgtEl>
                                          <p:spTgt spid="45"/>
                                        </p:tgtEl>
                                      </p:cBhvr>
                                    </p:animEffect>
                                  </p:childTnLst>
                                </p:cTn>
                              </p:par>
                              <p:par>
                                <p:cTn id="33" presetID="5" presetClass="entr" presetSubtype="10" fill="hold" nodeType="withEffect">
                                  <p:stCondLst>
                                    <p:cond delay="3000"/>
                                  </p:stCondLst>
                                  <p:childTnLst>
                                    <p:set>
                                      <p:cBhvr>
                                        <p:cTn id="34" dur="1" fill="hold">
                                          <p:stCondLst>
                                            <p:cond delay="0"/>
                                          </p:stCondLst>
                                        </p:cTn>
                                        <p:tgtEl>
                                          <p:spTgt spid="46"/>
                                        </p:tgtEl>
                                        <p:attrNameLst>
                                          <p:attrName>style.visibility</p:attrName>
                                        </p:attrNameLst>
                                      </p:cBhvr>
                                      <p:to>
                                        <p:strVal val="visible"/>
                                      </p:to>
                                    </p:set>
                                    <p:animEffect transition="in" filter="checkerboard(across)">
                                      <p:cBhvr>
                                        <p:cTn id="35" dur="500"/>
                                        <p:tgtEl>
                                          <p:spTgt spid="46"/>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par>
                                <p:cTn id="39" presetID="5" presetClass="entr" presetSubtype="10" fill="hold" grpId="0" nodeType="withEffect">
                                  <p:stCondLst>
                                    <p:cond delay="4000"/>
                                  </p:stCondLst>
                                  <p:childTnLst>
                                    <p:set>
                                      <p:cBhvr>
                                        <p:cTn id="40" dur="1" fill="hold">
                                          <p:stCondLst>
                                            <p:cond delay="0"/>
                                          </p:stCondLst>
                                        </p:cTn>
                                        <p:tgtEl>
                                          <p:spTgt spid="50"/>
                                        </p:tgtEl>
                                        <p:attrNameLst>
                                          <p:attrName>style.visibility</p:attrName>
                                        </p:attrNameLst>
                                      </p:cBhvr>
                                      <p:to>
                                        <p:strVal val="visible"/>
                                      </p:to>
                                    </p:set>
                                    <p:animEffect transition="in" filter="checkerboard(across)">
                                      <p:cBhvr>
                                        <p:cTn id="41" dur="500"/>
                                        <p:tgtEl>
                                          <p:spTgt spid="50"/>
                                        </p:tgtEl>
                                      </p:cBhvr>
                                    </p:animEffect>
                                  </p:childTnLst>
                                </p:cTn>
                              </p:par>
                              <p:par>
                                <p:cTn id="42" presetID="5" presetClass="entr" presetSubtype="10" fill="hold" nodeType="withEffect">
                                  <p:stCondLst>
                                    <p:cond delay="4000"/>
                                  </p:stCondLst>
                                  <p:childTnLst>
                                    <p:set>
                                      <p:cBhvr>
                                        <p:cTn id="43" dur="1" fill="hold">
                                          <p:stCondLst>
                                            <p:cond delay="0"/>
                                          </p:stCondLst>
                                        </p:cTn>
                                        <p:tgtEl>
                                          <p:spTgt spid="51"/>
                                        </p:tgtEl>
                                        <p:attrNameLst>
                                          <p:attrName>style.visibility</p:attrName>
                                        </p:attrNameLst>
                                      </p:cBhvr>
                                      <p:to>
                                        <p:strVal val="visible"/>
                                      </p:to>
                                    </p:set>
                                    <p:animEffect transition="in" filter="checkerboard(across)">
                                      <p:cBhvr>
                                        <p:cTn id="44" dur="500"/>
                                        <p:tgtEl>
                                          <p:spTgt spid="51"/>
                                        </p:tgtEl>
                                      </p:cBhvr>
                                    </p:animEffect>
                                  </p:childTnLst>
                                </p:cTn>
                              </p:par>
                              <p:par>
                                <p:cTn id="45" presetID="22" presetClass="entr" presetSubtype="8" fill="hold" nodeType="withEffect">
                                  <p:stCondLst>
                                    <p:cond delay="400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3" fill="hold">
                            <p:stCondLst>
                              <p:cond delay="1000"/>
                            </p:stCondLst>
                            <p:childTnLst>
                              <p:par>
                                <p:cTn id="54" presetID="10" presetClass="exit" presetSubtype="0" fill="hold" grpId="0" nodeType="afterEffect">
                                  <p:stCondLst>
                                    <p:cond delay="0"/>
                                  </p:stCondLst>
                                  <p:childTnLst>
                                    <p:animEffect transition="out" filter="fade">
                                      <p:cBhvr>
                                        <p:cTn id="55" dur="1000"/>
                                        <p:tgtEl>
                                          <p:spTgt spid="16"/>
                                        </p:tgtEl>
                                      </p:cBhvr>
                                    </p:animEffect>
                                    <p:set>
                                      <p:cBhvr>
                                        <p:cTn id="56"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hammer.wav"/>
                                        </p:tgtEl>
                                      </p:cMediaNode>
                                    </p:audio>
                                  </p:subTnLst>
                                </p:cTn>
                              </p:par>
                            </p:childTnLst>
                          </p:cTn>
                        </p:par>
                        <p:par>
                          <p:cTn id="57" fill="hold">
                            <p:stCondLst>
                              <p:cond delay="2000"/>
                            </p:stCondLst>
                            <p:childTnLst>
                              <p:par>
                                <p:cTn id="58" presetID="10" presetClass="exit" presetSubtype="0" fill="hold" grpId="0" nodeType="afterEffect">
                                  <p:stCondLst>
                                    <p:cond delay="0"/>
                                  </p:stCondLst>
                                  <p:childTnLst>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hammer.wav"/>
                                        </p:tgtEl>
                                      </p:cMediaNode>
                                    </p:audio>
                                  </p:subTnLst>
                                </p:cTn>
                              </p:par>
                            </p:childTnLst>
                          </p:cTn>
                        </p:par>
                        <p:par>
                          <p:cTn id="61" fill="hold">
                            <p:stCondLst>
                              <p:cond delay="3000"/>
                            </p:stCondLst>
                            <p:childTnLst>
                              <p:par>
                                <p:cTn id="62" presetID="10" presetClass="exit" presetSubtype="0" fill="hold" grpId="0" nodeType="after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5" fill="hold">
                            <p:stCondLst>
                              <p:cond delay="4000"/>
                            </p:stCondLst>
                            <p:childTnLst>
                              <p:par>
                                <p:cTn id="66" presetID="10" presetClass="exit" presetSubtype="0" fill="hold" grpId="0" nodeType="after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hammer.wav"/>
                                        </p:tgtEl>
                                      </p:cMediaNode>
                                    </p:audio>
                                  </p:subTnLst>
                                </p:cTn>
                              </p:par>
                            </p:childTnLst>
                          </p:cTn>
                        </p:par>
                        <p:par>
                          <p:cTn id="69" fill="hold">
                            <p:stCondLst>
                              <p:cond delay="5000"/>
                            </p:stCondLst>
                            <p:childTnLst>
                              <p:par>
                                <p:cTn id="70" presetID="10" presetClass="exit" presetSubtype="0" fill="hold" grpId="0" nodeType="after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hammer.wav"/>
                                        </p:tgtEl>
                                      </p:cMediaNode>
                                    </p:audio>
                                  </p:subTnLst>
                                </p:cTn>
                              </p:par>
                            </p:childTnLst>
                          </p:cTn>
                        </p:par>
                        <p:par>
                          <p:cTn id="73" fill="hold">
                            <p:stCondLst>
                              <p:cond delay="6000"/>
                            </p:stCondLst>
                            <p:childTnLst>
                              <p:par>
                                <p:cTn id="74" presetID="10" presetClass="exit" presetSubtype="0" fill="hold" grpId="0" nodeType="afterEffect">
                                  <p:stCondLst>
                                    <p:cond delay="0"/>
                                  </p:stCondLst>
                                  <p:childTnLst>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childTnLst>
                          </p:cTn>
                        </p:par>
                        <p:par>
                          <p:cTn id="77" fill="hold">
                            <p:stCondLst>
                              <p:cond delay="7000"/>
                            </p:stCondLst>
                            <p:childTnLst>
                              <p:par>
                                <p:cTn id="78" presetID="10" presetClass="exit" presetSubtype="0" fill="hold" grpId="0" nodeType="after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3" name="hammer.wav"/>
                                        </p:tgtEl>
                                      </p:cMediaNode>
                                    </p:audio>
                                  </p:subTnLst>
                                </p:cTn>
                              </p:par>
                            </p:childTnLst>
                          </p:cTn>
                        </p:par>
                        <p:par>
                          <p:cTn id="81" fill="hold">
                            <p:stCondLst>
                              <p:cond delay="8000"/>
                            </p:stCondLst>
                            <p:childTnLst>
                              <p:par>
                                <p:cTn id="82" presetID="10" presetClass="exit" presetSubtype="0" fill="hold" grpId="0" nodeType="afterEffect">
                                  <p:stCondLst>
                                    <p:cond delay="0"/>
                                  </p:stCondLst>
                                  <p:childTnLst>
                                    <p:animEffect transition="out" filter="fade">
                                      <p:cBhvr>
                                        <p:cTn id="83" dur="1000"/>
                                        <p:tgtEl>
                                          <p:spTgt spid="9"/>
                                        </p:tgtEl>
                                      </p:cBhvr>
                                    </p:animEffect>
                                    <p:set>
                                      <p:cBhvr>
                                        <p:cTn id="8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hammer.wav"/>
                                        </p:tgtEl>
                                      </p:cMediaNode>
                                    </p:audio>
                                  </p:subTnLst>
                                </p:cTn>
                              </p:par>
                            </p:childTnLst>
                          </p:cTn>
                        </p:par>
                        <p:par>
                          <p:cTn id="85" fill="hold">
                            <p:stCondLst>
                              <p:cond delay="9000"/>
                            </p:stCondLst>
                            <p:childTnLst>
                              <p:par>
                                <p:cTn id="86" presetID="10" presetClass="exit" presetSubtype="0" fill="hold" grpId="0" nodeType="afterEffect">
                                  <p:stCondLst>
                                    <p:cond delay="0"/>
                                  </p:stCondLst>
                                  <p:childTnLst>
                                    <p:animEffect transition="out" filter="fade">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9" fill="hold">
                            <p:stCondLst>
                              <p:cond delay="10000"/>
                            </p:stCondLst>
                            <p:childTnLst>
                              <p:par>
                                <p:cTn id="90" presetID="10" presetClass="exit" presetSubtype="0" fill="hold" grpId="0" nodeType="afterEffect">
                                  <p:stCondLst>
                                    <p:cond delay="0"/>
                                  </p:stCondLst>
                                  <p:childTnLst>
                                    <p:animEffect transition="out" filter="fade">
                                      <p:cBhvr>
                                        <p:cTn id="91" dur="1000"/>
                                        <p:tgtEl>
                                          <p:spTgt spid="7"/>
                                        </p:tgtEl>
                                      </p:cBhvr>
                                    </p:animEffect>
                                    <p:set>
                                      <p:cBhvr>
                                        <p:cTn id="9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hammer.wav"/>
                                        </p:tgtEl>
                                      </p:cMediaNode>
                                    </p:audio>
                                  </p:subTnLst>
                                </p:cTn>
                              </p:par>
                              <p:par>
                                <p:cTn id="93" presetID="53" presetClass="entr" presetSubtype="0" fill="hold" nodeType="with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p:cTn id="95" dur="500" fill="hold"/>
                                        <p:tgtEl>
                                          <p:spTgt spid="3"/>
                                        </p:tgtEl>
                                        <p:attrNameLst>
                                          <p:attrName>ppt_w</p:attrName>
                                        </p:attrNameLst>
                                      </p:cBhvr>
                                      <p:tavLst>
                                        <p:tav tm="0">
                                          <p:val>
                                            <p:fltVal val="0"/>
                                          </p:val>
                                        </p:tav>
                                        <p:tav tm="100000">
                                          <p:val>
                                            <p:strVal val="#ppt_w"/>
                                          </p:val>
                                        </p:tav>
                                      </p:tavLst>
                                    </p:anim>
                                    <p:anim calcmode="lin" valueType="num">
                                      <p:cBhvr>
                                        <p:cTn id="96" dur="500" fill="hold"/>
                                        <p:tgtEl>
                                          <p:spTgt spid="3"/>
                                        </p:tgtEl>
                                        <p:attrNameLst>
                                          <p:attrName>ppt_h</p:attrName>
                                        </p:attrNameLst>
                                      </p:cBhvr>
                                      <p:tavLst>
                                        <p:tav tm="0">
                                          <p:val>
                                            <p:fltVal val="0"/>
                                          </p:val>
                                        </p:tav>
                                        <p:tav tm="100000">
                                          <p:val>
                                            <p:strVal val="#ppt_h"/>
                                          </p:val>
                                        </p:tav>
                                      </p:tavLst>
                                    </p:anim>
                                    <p:animEffect transition="in" filter="fade">
                                      <p:cBhvr>
                                        <p:cTn id="97" dur="500"/>
                                        <p:tgtEl>
                                          <p:spTgt spid="3"/>
                                        </p:tgtEl>
                                      </p:cBhvr>
                                    </p:animEffect>
                                  </p:childTnLst>
                                  <p:subTnLst>
                                    <p:audio>
                                      <p:cMediaNode>
                                        <p:cTn display="0" masterRel="sameClick">
                                          <p:stCondLst>
                                            <p:cond evt="begin" delay="0">
                                              <p:tn val="93"/>
                                            </p:cond>
                                          </p:stCondLst>
                                          <p:endCondLst>
                                            <p:cond evt="onStopAudio" delay="0">
                                              <p:tgtEl>
                                                <p:sldTgt/>
                                              </p:tgtEl>
                                            </p:cond>
                                          </p:endCondLst>
                                        </p:cTn>
                                        <p:tgtEl>
                                          <p:sndTgt r:embed="rId4" name="chimes.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xit" presetSubtype="2" fill="hold" nodeType="clickEffect">
                                  <p:stCondLst>
                                    <p:cond delay="0"/>
                                  </p:stCondLst>
                                  <p:childTnLst>
                                    <p:anim calcmode="lin" valueType="num">
                                      <p:cBhvr additive="base">
                                        <p:cTn id="101" dur="500"/>
                                        <p:tgtEl>
                                          <p:spTgt spid="3"/>
                                        </p:tgtEl>
                                        <p:attrNameLst>
                                          <p:attrName>ppt_x</p:attrName>
                                        </p:attrNameLst>
                                      </p:cBhvr>
                                      <p:tavLst>
                                        <p:tav tm="0">
                                          <p:val>
                                            <p:strVal val="ppt_x"/>
                                          </p:val>
                                        </p:tav>
                                        <p:tav tm="100000">
                                          <p:val>
                                            <p:strVal val="1+ppt_w/2"/>
                                          </p:val>
                                        </p:tav>
                                      </p:tavLst>
                                    </p:anim>
                                    <p:anim calcmode="lin" valueType="num">
                                      <p:cBhvr additive="base">
                                        <p:cTn id="102" dur="500"/>
                                        <p:tgtEl>
                                          <p:spTgt spid="3"/>
                                        </p:tgtEl>
                                        <p:attrNameLst>
                                          <p:attrName>ppt_y</p:attrName>
                                        </p:attrNameLst>
                                      </p:cBhvr>
                                      <p:tavLst>
                                        <p:tav tm="0">
                                          <p:val>
                                            <p:strVal val="ppt_y"/>
                                          </p:val>
                                        </p:tav>
                                        <p:tav tm="100000">
                                          <p:val>
                                            <p:strVal val="ppt_y"/>
                                          </p:val>
                                        </p:tav>
                                      </p:tavLst>
                                    </p:anim>
                                    <p:set>
                                      <p:cBhvr>
                                        <p:cTn id="103" dur="1" fill="hold">
                                          <p:stCondLst>
                                            <p:cond delay="499"/>
                                          </p:stCondLst>
                                        </p:cTn>
                                        <p:tgtEl>
                                          <p:spTgt spid="3"/>
                                        </p:tgtEl>
                                        <p:attrNameLst>
                                          <p:attrName>style.visibility</p:attrName>
                                        </p:attrNameLst>
                                      </p:cBhvr>
                                      <p:to>
                                        <p:strVal val="hidden"/>
                                      </p:to>
                                    </p:set>
                                  </p:childTnLst>
                                </p:cTn>
                              </p:par>
                              <p:par>
                                <p:cTn id="104" presetID="23" presetClass="emph" presetSubtype="0" fill="hold" grpId="0" nodeType="withEffect">
                                  <p:stCondLst>
                                    <p:cond delay="0"/>
                                  </p:stCondLst>
                                  <p:iterate type="lt">
                                    <p:tmPct val="0"/>
                                  </p:iterate>
                                  <p:childTnLst>
                                    <p:animClr clrSpc="hsl" dir="cw">
                                      <p:cBhvr override="childStyle">
                                        <p:cTn id="105" dur="500" fill="hold"/>
                                        <p:tgtEl>
                                          <p:spTgt spid="42"/>
                                        </p:tgtEl>
                                        <p:attrNameLst>
                                          <p:attrName>style.color</p:attrName>
                                        </p:attrNameLst>
                                      </p:cBhvr>
                                      <p:by>
                                        <p:hsl h="10842353" s="0" l="0"/>
                                      </p:by>
                                    </p:animClr>
                                    <p:animClr clrSpc="hsl" dir="cw">
                                      <p:cBhvr>
                                        <p:cTn id="106" dur="500" fill="hold"/>
                                        <p:tgtEl>
                                          <p:spTgt spid="42"/>
                                        </p:tgtEl>
                                        <p:attrNameLst>
                                          <p:attrName>fillcolor</p:attrName>
                                        </p:attrNameLst>
                                      </p:cBhvr>
                                      <p:by>
                                        <p:hsl h="10842353" s="0" l="0"/>
                                      </p:by>
                                    </p:animClr>
                                    <p:animClr clrSpc="hsl" dir="cw">
                                      <p:cBhvr>
                                        <p:cTn id="107" dur="500" fill="hold"/>
                                        <p:tgtEl>
                                          <p:spTgt spid="42"/>
                                        </p:tgtEl>
                                        <p:attrNameLst>
                                          <p:attrName>stroke.color</p:attrName>
                                        </p:attrNameLst>
                                      </p:cBhvr>
                                      <p:by>
                                        <p:hsl h="10842353" s="0" l="0"/>
                                      </p:by>
                                    </p:animClr>
                                    <p:set>
                                      <p:cBhvr>
                                        <p:cTn id="108" dur="500" fill="hold"/>
                                        <p:tgtEl>
                                          <p:spTgt spid="42"/>
                                        </p:tgtEl>
                                        <p:attrNameLst>
                                          <p:attrName>fill.type</p:attrName>
                                        </p:attrNameLst>
                                      </p:cBhvr>
                                      <p:to>
                                        <p:strVal val="solid"/>
                                      </p:to>
                                    </p:set>
                                  </p:childTnLst>
                                  <p:subTnLst>
                                    <p:audio>
                                      <p:cMediaNode>
                                        <p:cTn display="0" masterRel="sameClick">
                                          <p:stCondLst>
                                            <p:cond evt="begin" delay="0">
                                              <p:tn val="104"/>
                                            </p:cond>
                                          </p:stCondLst>
                                          <p:endCondLst>
                                            <p:cond evt="onStopAudio" delay="0">
                                              <p:tgtEl>
                                                <p:sldTgt/>
                                              </p:tgtEl>
                                            </p:cond>
                                          </p:endCondLst>
                                        </p:cTn>
                                        <p:tgtEl>
                                          <p:sndTgt r:embed="rId5" name="FELIZ2.WAV"/>
                                        </p:tgtEl>
                                      </p:cMediaNode>
                                    </p:audio>
                                  </p:subTnLst>
                                </p:cTn>
                              </p:par>
                              <p:par>
                                <p:cTn id="109" presetID="34" presetClass="emph" presetSubtype="0" fill="hold" grpId="1" nodeType="withEffect">
                                  <p:stCondLst>
                                    <p:cond delay="0"/>
                                  </p:stCondLst>
                                  <p:iterate type="lt">
                                    <p:tmPct val="10000"/>
                                  </p:iterate>
                                  <p:childTnLst>
                                    <p:animMotion origin="layout" path="M 2.70833E-6 -7.40741E-7 L 2.70833E-6 -0.07222 " pathEditMode="relative" rAng="0" ptsTypes="AA">
                                      <p:cBhvr>
                                        <p:cTn id="110" dur="250" accel="50000" decel="50000" autoRev="1" fill="hold">
                                          <p:stCondLst>
                                            <p:cond delay="0"/>
                                          </p:stCondLst>
                                        </p:cTn>
                                        <p:tgtEl>
                                          <p:spTgt spid="42"/>
                                        </p:tgtEl>
                                        <p:attrNameLst>
                                          <p:attrName>ppt_x</p:attrName>
                                          <p:attrName>ppt_y</p:attrName>
                                        </p:attrNameLst>
                                      </p:cBhvr>
                                      <p:rCtr x="0" y="-3611"/>
                                    </p:animMotion>
                                    <p:animRot by="1500000">
                                      <p:cBhvr>
                                        <p:cTn id="111" dur="125" fill="hold">
                                          <p:stCondLst>
                                            <p:cond delay="0"/>
                                          </p:stCondLst>
                                        </p:cTn>
                                        <p:tgtEl>
                                          <p:spTgt spid="42"/>
                                        </p:tgtEl>
                                        <p:attrNameLst>
                                          <p:attrName>r</p:attrName>
                                        </p:attrNameLst>
                                      </p:cBhvr>
                                    </p:animRot>
                                    <p:animRot by="-1500000">
                                      <p:cBhvr>
                                        <p:cTn id="112" dur="125" fill="hold">
                                          <p:stCondLst>
                                            <p:cond delay="125"/>
                                          </p:stCondLst>
                                        </p:cTn>
                                        <p:tgtEl>
                                          <p:spTgt spid="42"/>
                                        </p:tgtEl>
                                        <p:attrNameLst>
                                          <p:attrName>r</p:attrName>
                                        </p:attrNameLst>
                                      </p:cBhvr>
                                    </p:animRot>
                                    <p:animRot by="-1500000">
                                      <p:cBhvr>
                                        <p:cTn id="113" dur="125" fill="hold">
                                          <p:stCondLst>
                                            <p:cond delay="250"/>
                                          </p:stCondLst>
                                        </p:cTn>
                                        <p:tgtEl>
                                          <p:spTgt spid="42"/>
                                        </p:tgtEl>
                                        <p:attrNameLst>
                                          <p:attrName>r</p:attrName>
                                        </p:attrNameLst>
                                      </p:cBhvr>
                                    </p:animRot>
                                    <p:animRot by="1500000">
                                      <p:cBhvr>
                                        <p:cTn id="114"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51"/>
          <p:cNvSpPr>
            <a:spLocks noChangeArrowheads="1"/>
          </p:cNvSpPr>
          <p:nvPr/>
        </p:nvSpPr>
        <p:spPr bwMode="auto">
          <a:xfrm>
            <a:off x="2487812" y="2286260"/>
            <a:ext cx="4075509" cy="504825"/>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sym typeface="Arial"/>
              </a:rPr>
              <a:t>Cạnh</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dài</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và</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cạnh</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ngắn</a:t>
            </a:r>
            <a:endParaRPr lang="en-US" altLang="en-US" b="1" dirty="0">
              <a:solidFill>
                <a:prstClr val="white"/>
              </a:solidFill>
              <a:latin typeface="Times New Roman" panose="02020603050405020304" pitchFamily="18" charset="0"/>
              <a:cs typeface="Arial"/>
              <a:sym typeface="Arial"/>
            </a:endParaRPr>
          </a:p>
        </p:txBody>
      </p:sp>
      <p:sp>
        <p:nvSpPr>
          <p:cNvPr id="4" name="AutoShape 51"/>
          <p:cNvSpPr>
            <a:spLocks noChangeArrowheads="1"/>
          </p:cNvSpPr>
          <p:nvPr/>
        </p:nvSpPr>
        <p:spPr bwMode="auto">
          <a:xfrm>
            <a:off x="2451722" y="3684984"/>
            <a:ext cx="4075509" cy="742950"/>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r>
              <a:rPr lang="en-US" b="1" dirty="0" err="1">
                <a:solidFill>
                  <a:srgbClr val="000000"/>
                </a:solidFill>
                <a:latin typeface="Times New Roman" panose="02020603050405020304" pitchFamily="18" charset="0"/>
                <a:ea typeface="微软雅黑"/>
                <a:cs typeface="Times New Roman" panose="02020603050405020304" pitchFamily="18" charset="0"/>
                <a:sym typeface="Arial"/>
              </a:rPr>
              <a:t>Chiều</a:t>
            </a:r>
            <a:r>
              <a:rPr lang="en-US" b="1" dirty="0">
                <a:solidFill>
                  <a:srgbClr val="000000"/>
                </a:solidFill>
                <a:latin typeface="Times New Roman" panose="02020603050405020304" pitchFamily="18" charset="0"/>
                <a:ea typeface="微软雅黑"/>
                <a:cs typeface="Times New Roman" panose="02020603050405020304" pitchFamily="18" charset="0"/>
                <a:sym typeface="Arial"/>
              </a:rPr>
              <a:t> </a:t>
            </a:r>
            <a:r>
              <a:rPr lang="en-US" b="1" dirty="0" err="1">
                <a:solidFill>
                  <a:srgbClr val="000000"/>
                </a:solidFill>
                <a:latin typeface="Times New Roman" panose="02020603050405020304" pitchFamily="18" charset="0"/>
                <a:ea typeface="微软雅黑"/>
                <a:cs typeface="Times New Roman" panose="02020603050405020304" pitchFamily="18" charset="0"/>
                <a:sym typeface="Arial"/>
              </a:rPr>
              <a:t>dài</a:t>
            </a:r>
            <a:r>
              <a:rPr lang="en-US" b="1" dirty="0">
                <a:solidFill>
                  <a:srgbClr val="000000"/>
                </a:solidFill>
                <a:latin typeface="Times New Roman" panose="02020603050405020304" pitchFamily="18" charset="0"/>
                <a:ea typeface="微软雅黑"/>
                <a:cs typeface="Times New Roman" panose="02020603050405020304" pitchFamily="18" charset="0"/>
                <a:sym typeface="Arial"/>
              </a:rPr>
              <a:t> </a:t>
            </a:r>
            <a:r>
              <a:rPr lang="en-US" b="1" dirty="0" err="1">
                <a:solidFill>
                  <a:srgbClr val="000000"/>
                </a:solidFill>
                <a:latin typeface="Times New Roman" panose="02020603050405020304" pitchFamily="18" charset="0"/>
                <a:ea typeface="微软雅黑"/>
                <a:cs typeface="Times New Roman" panose="02020603050405020304" pitchFamily="18" charset="0"/>
                <a:sym typeface="Arial"/>
              </a:rPr>
              <a:t>và</a:t>
            </a:r>
            <a:r>
              <a:rPr lang="en-US" b="1" dirty="0">
                <a:solidFill>
                  <a:srgbClr val="000000"/>
                </a:solidFill>
                <a:latin typeface="Times New Roman" panose="02020603050405020304" pitchFamily="18" charset="0"/>
                <a:ea typeface="微软雅黑"/>
                <a:cs typeface="Times New Roman" panose="02020603050405020304" pitchFamily="18" charset="0"/>
                <a:sym typeface="Arial"/>
              </a:rPr>
              <a:t> </a:t>
            </a:r>
            <a:r>
              <a:rPr lang="en-US" b="1" dirty="0" err="1">
                <a:solidFill>
                  <a:srgbClr val="000000"/>
                </a:solidFill>
                <a:latin typeface="Times New Roman" panose="02020603050405020304" pitchFamily="18" charset="0"/>
                <a:ea typeface="微软雅黑"/>
                <a:cs typeface="Times New Roman" panose="02020603050405020304" pitchFamily="18" charset="0"/>
                <a:sym typeface="Arial"/>
              </a:rPr>
              <a:t>chiều</a:t>
            </a:r>
            <a:r>
              <a:rPr lang="en-US" b="1" dirty="0">
                <a:solidFill>
                  <a:srgbClr val="000000"/>
                </a:solidFill>
                <a:latin typeface="Times New Roman" panose="02020603050405020304" pitchFamily="18" charset="0"/>
                <a:ea typeface="微软雅黑"/>
                <a:cs typeface="Times New Roman" panose="02020603050405020304" pitchFamily="18" charset="0"/>
                <a:sym typeface="Arial"/>
              </a:rPr>
              <a:t> </a:t>
            </a:r>
            <a:r>
              <a:rPr lang="en-US" b="1" dirty="0" err="1">
                <a:solidFill>
                  <a:srgbClr val="000000"/>
                </a:solidFill>
                <a:latin typeface="Times New Roman" panose="02020603050405020304" pitchFamily="18" charset="0"/>
                <a:ea typeface="微软雅黑"/>
                <a:cs typeface="Times New Roman" panose="02020603050405020304" pitchFamily="18" charset="0"/>
                <a:sym typeface="Arial"/>
              </a:rPr>
              <a:t>rộng</a:t>
            </a:r>
            <a:endParaRPr lang="en-US" b="1" dirty="0">
              <a:solidFill>
                <a:srgbClr val="000000"/>
              </a:solidFill>
              <a:latin typeface="Times New Roman" panose="02020603050405020304" pitchFamily="18" charset="0"/>
              <a:ea typeface="微软雅黑"/>
              <a:cs typeface="Times New Roman" panose="02020603050405020304" pitchFamily="18" charset="0"/>
              <a:sym typeface="Arial"/>
            </a:endParaRPr>
          </a:p>
        </p:txBody>
      </p:sp>
      <p:sp>
        <p:nvSpPr>
          <p:cNvPr id="37" name="AutoShape 51"/>
          <p:cNvSpPr>
            <a:spLocks noChangeArrowheads="1"/>
          </p:cNvSpPr>
          <p:nvPr/>
        </p:nvSpPr>
        <p:spPr bwMode="auto">
          <a:xfrm>
            <a:off x="2209801" y="617578"/>
            <a:ext cx="6858001" cy="1363265"/>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fontAlgn="base">
              <a:spcBef>
                <a:spcPct val="0"/>
              </a:spcBef>
              <a:spcAft>
                <a:spcPct val="0"/>
              </a:spcAft>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endParaRPr lang="en-US" sz="2800" dirty="0">
              <a:latin typeface="Times New Roman" pitchFamily="18" charset="0"/>
              <a:cs typeface="Times New Roman" pitchFamily="18" charset="0"/>
            </a:endParaRPr>
          </a:p>
          <a:p>
            <a:pPr fontAlgn="base">
              <a:spcBef>
                <a:spcPct val="0"/>
              </a:spcBef>
              <a:spcAft>
                <a:spcPct val="0"/>
              </a:spcAft>
            </a:pP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p:txBody>
      </p:sp>
      <p:grpSp>
        <p:nvGrpSpPr>
          <p:cNvPr id="12291" name="Group 51"/>
          <p:cNvGrpSpPr>
            <a:grpSpLocks/>
          </p:cNvGrpSpPr>
          <p:nvPr/>
        </p:nvGrpSpPr>
        <p:grpSpPr bwMode="auto">
          <a:xfrm>
            <a:off x="1015606" y="0"/>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783" eaLnBrk="0" hangingPunct="0">
                <a:defRPr/>
              </a:pPr>
              <a:endParaRPr lang="en-US" sz="1500">
                <a:solidFill>
                  <a:prstClr val="black"/>
                </a:solidFill>
                <a:latin typeface=".VnTime" pitchFamily="34" charset="0"/>
                <a:cs typeface="Arial"/>
                <a:sym typeface="Arial"/>
              </a:endParaRPr>
            </a:p>
          </p:txBody>
        </p:sp>
        <p:sp>
          <p:nvSpPr>
            <p:cNvPr id="12326"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783" eaLnBrk="0" hangingPunct="0">
                <a:defRPr/>
              </a:pPr>
              <a:endParaRPr lang="en-US" sz="1500">
                <a:solidFill>
                  <a:prstClr val="black"/>
                </a:solidFill>
                <a:effectLst>
                  <a:glow rad="101600">
                    <a:srgbClr val="4F81BD">
                      <a:satMod val="175000"/>
                      <a:alpha val="40000"/>
                    </a:srgbClr>
                  </a:glow>
                </a:effectLst>
                <a:latin typeface=".VnTime" pitchFamily="34" charset="0"/>
                <a:cs typeface="Arial"/>
                <a:sym typeface="Arial"/>
              </a:endParaRPr>
            </a:p>
          </p:txBody>
        </p:sp>
      </p:grpSp>
      <p:sp>
        <p:nvSpPr>
          <p:cNvPr id="3" name="AutoShape 51"/>
          <p:cNvSpPr>
            <a:spLocks noChangeArrowheads="1"/>
          </p:cNvSpPr>
          <p:nvPr/>
        </p:nvSpPr>
        <p:spPr bwMode="auto">
          <a:xfrm>
            <a:off x="2502100" y="3065021"/>
            <a:ext cx="4061222" cy="504825"/>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sym typeface="Arial"/>
              </a:rPr>
              <a:t>Chiều</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dài</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và</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chiều</a:t>
            </a:r>
            <a:r>
              <a:rPr lang="en-US" altLang="en-US" b="1" dirty="0">
                <a:solidFill>
                  <a:prstClr val="black"/>
                </a:solidFill>
                <a:latin typeface="Times New Roman" panose="02020603050405020304" pitchFamily="18" charset="0"/>
                <a:cs typeface="Times New Roman" panose="02020603050405020304" pitchFamily="18" charset="0"/>
                <a:sym typeface="Arial"/>
              </a:rPr>
              <a:t> </a:t>
            </a:r>
            <a:r>
              <a:rPr lang="en-US" altLang="en-US" b="1" dirty="0" err="1">
                <a:solidFill>
                  <a:prstClr val="black"/>
                </a:solidFill>
                <a:latin typeface="Times New Roman" panose="02020603050405020304" pitchFamily="18" charset="0"/>
                <a:cs typeface="Times New Roman" panose="02020603050405020304" pitchFamily="18" charset="0"/>
                <a:sym typeface="Arial"/>
              </a:rPr>
              <a:t>ngắn</a:t>
            </a:r>
            <a:endParaRPr lang="en-US" altLang="en-US" b="1" dirty="0">
              <a:solidFill>
                <a:prstClr val="white"/>
              </a:solidFill>
              <a:latin typeface="Times New Roman" panose="02020603050405020304" pitchFamily="18" charset="0"/>
              <a:cs typeface="Arial"/>
              <a:sym typeface="Arial"/>
            </a:endParaRPr>
          </a:p>
        </p:txBody>
      </p:sp>
      <p:sp>
        <p:nvSpPr>
          <p:cNvPr id="1043" name="Oval 59">
            <a:hlinkHover r:id="" action="ppaction://noaction" highlightClick="1">
              <a:snd r:embed="rId7" name="cached_combo42.wav"/>
            </a:hlinkHover>
          </p:cNvPr>
          <p:cNvSpPr>
            <a:spLocks noChangeArrowheads="1"/>
          </p:cNvSpPr>
          <p:nvPr/>
        </p:nvSpPr>
        <p:spPr bwMode="auto">
          <a:xfrm>
            <a:off x="1610917" y="24003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044" name="WordArt 226"/>
          <p:cNvSpPr>
            <a:spLocks noChangeArrowheads="1" noChangeShapeType="1" noTextEdit="1"/>
          </p:cNvSpPr>
          <p:nvPr/>
        </p:nvSpPr>
        <p:spPr bwMode="auto">
          <a:xfrm>
            <a:off x="1765700" y="245745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VnTimeH"/>
                <a:cs typeface="Arial"/>
                <a:sym typeface="Arial"/>
              </a:rPr>
              <a:t>A</a:t>
            </a:r>
          </a:p>
        </p:txBody>
      </p:sp>
      <p:sp>
        <p:nvSpPr>
          <p:cNvPr id="7" name="Oval 59">
            <a:hlinkHover r:id="" action="ppaction://noaction" highlightClick="1">
              <a:snd r:embed="rId7" name="cached_combo42.wav"/>
            </a:hlinkHover>
          </p:cNvPr>
          <p:cNvSpPr>
            <a:spLocks noChangeArrowheads="1"/>
          </p:cNvSpPr>
          <p:nvPr/>
        </p:nvSpPr>
        <p:spPr bwMode="auto">
          <a:xfrm>
            <a:off x="1596628" y="31408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8" name="WordArt 226"/>
          <p:cNvSpPr>
            <a:spLocks noChangeArrowheads="1" noChangeShapeType="1" noTextEdit="1"/>
          </p:cNvSpPr>
          <p:nvPr/>
        </p:nvSpPr>
        <p:spPr bwMode="auto">
          <a:xfrm>
            <a:off x="1771652" y="320040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sym typeface="Arial"/>
              </a:rPr>
              <a:t>B</a:t>
            </a:r>
          </a:p>
        </p:txBody>
      </p:sp>
      <p:sp>
        <p:nvSpPr>
          <p:cNvPr id="13" name="Oval 59">
            <a:hlinkHover r:id="" action="ppaction://noaction" highlightClick="1">
              <a:snd r:embed="rId7" name="cached_combo42.wav"/>
            </a:hlinkHover>
          </p:cNvPr>
          <p:cNvSpPr>
            <a:spLocks noChangeArrowheads="1"/>
          </p:cNvSpPr>
          <p:nvPr/>
        </p:nvSpPr>
        <p:spPr bwMode="auto">
          <a:xfrm>
            <a:off x="1596628" y="38266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5" name="WordArt 226"/>
          <p:cNvSpPr>
            <a:spLocks noChangeArrowheads="1" noChangeShapeType="1" noTextEdit="1"/>
          </p:cNvSpPr>
          <p:nvPr/>
        </p:nvSpPr>
        <p:spPr bwMode="auto">
          <a:xfrm>
            <a:off x="1714502" y="388620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VnTimeH"/>
                <a:cs typeface="Arial"/>
                <a:sym typeface="Arial"/>
              </a:rPr>
              <a:t>c</a:t>
            </a:r>
          </a:p>
        </p:txBody>
      </p:sp>
      <p:sp>
        <p:nvSpPr>
          <p:cNvPr id="7195" name="AutoShape 27"/>
          <p:cNvSpPr>
            <a:spLocks noChangeArrowheads="1"/>
          </p:cNvSpPr>
          <p:nvPr/>
        </p:nvSpPr>
        <p:spPr bwMode="auto">
          <a:xfrm>
            <a:off x="1166998" y="704134"/>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dirty="0">
              <a:solidFill>
                <a:prstClr val="black"/>
              </a:solidFill>
              <a:latin typeface="Times New Roman" pitchFamily="18" charset="0"/>
              <a:cs typeface="Times New Roman" pitchFamily="18" charset="0"/>
              <a:sym typeface="Arial"/>
            </a:endParaRPr>
          </a:p>
        </p:txBody>
      </p:sp>
      <p:sp>
        <p:nvSpPr>
          <p:cNvPr id="7196" name="WordArt 28"/>
          <p:cNvSpPr>
            <a:spLocks noChangeArrowheads="1" noChangeShapeType="1" noTextEdit="1"/>
          </p:cNvSpPr>
          <p:nvPr/>
        </p:nvSpPr>
        <p:spPr bwMode="auto">
          <a:xfrm>
            <a:off x="1546582" y="999264"/>
            <a:ext cx="514350" cy="4572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b="1" kern="10" dirty="0" err="1">
                <a:ln w="19050">
                  <a:solidFill>
                    <a:srgbClr val="FFFF00"/>
                  </a:solidFill>
                  <a:round/>
                  <a:headEnd/>
                  <a:tailEnd/>
                </a:ln>
                <a:solidFill>
                  <a:srgbClr val="FFFF00"/>
                </a:solidFill>
                <a:effectLst>
                  <a:outerShdw dist="35921" dir="2700000" algn="ctr" rotWithShape="0">
                    <a:srgbClr val="990000"/>
                  </a:outerShdw>
                </a:effectLst>
                <a:cs typeface="Arial"/>
                <a:sym typeface="Arial"/>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cs typeface="Arial"/>
                <a:sym typeface="Arial"/>
              </a:rPr>
              <a:t> 2</a:t>
            </a:r>
          </a:p>
        </p:txBody>
      </p:sp>
      <p:pic>
        <p:nvPicPr>
          <p:cNvPr id="12309"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39430" y="566740"/>
            <a:ext cx="6858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32" descr="Bellcoll">
            <a:hlinkClick r:id="" action="ppaction://hlinkshowjump?jump=firstslide"/>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03710" y="-139302"/>
            <a:ext cx="1239441"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56"/>
          <p:cNvGrpSpPr>
            <a:grpSpLocks/>
          </p:cNvGrpSpPr>
          <p:nvPr/>
        </p:nvGrpSpPr>
        <p:grpSpPr bwMode="auto">
          <a:xfrm>
            <a:off x="6400800" y="3533775"/>
            <a:ext cx="1314450" cy="1314450"/>
            <a:chOff x="4866" y="816"/>
            <a:chExt cx="1104" cy="1104"/>
          </a:xfrm>
        </p:grpSpPr>
        <p:sp>
          <p:nvSpPr>
            <p:cNvPr id="12323"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endParaRPr lang="en-US" altLang="en-US" sz="4500" b="1">
                <a:solidFill>
                  <a:srgbClr val="FF0066"/>
                </a:solidFill>
                <a:latin typeface=".VnHelvetInsH"/>
                <a:cs typeface="Arial"/>
                <a:sym typeface="Arial"/>
              </a:endParaRPr>
            </a:p>
          </p:txBody>
        </p:sp>
        <p:sp>
          <p:nvSpPr>
            <p:cNvPr id="12324"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defTabSz="685783" eaLnBrk="0" fontAlgn="base" hangingPunct="0">
                <a:spcBef>
                  <a:spcPct val="0"/>
                </a:spcBef>
                <a:spcAft>
                  <a:spcPct val="0"/>
                </a:spcAft>
                <a:defRPr/>
              </a:pP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Hết</a:t>
              </a:r>
              <a:r>
                <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 </a:t>
              </a: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giờ</a:t>
              </a:r>
              <a:endPar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endParaRPr>
            </a:p>
          </p:txBody>
        </p:sp>
      </p:grpSp>
      <p:sp>
        <p:nvSpPr>
          <p:cNvPr id="12322"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Rung chuông vàng</a:t>
            </a:r>
          </a:p>
        </p:txBody>
      </p:sp>
      <p:sp>
        <p:nvSpPr>
          <p:cNvPr id="17" name="Oval 2">
            <a:extLst>
              <a:ext uri="{FF2B5EF4-FFF2-40B4-BE49-F238E27FC236}">
                <a16:creationId xmlns:a16="http://schemas.microsoft.com/office/drawing/2014/main" id="{F110A4FD-7AE7-E950-2D7E-3233FAF4D3E6}"/>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p>
        </p:txBody>
      </p:sp>
      <p:sp>
        <p:nvSpPr>
          <p:cNvPr id="18" name="Oval 9">
            <a:extLst>
              <a:ext uri="{FF2B5EF4-FFF2-40B4-BE49-F238E27FC236}">
                <a16:creationId xmlns:a16="http://schemas.microsoft.com/office/drawing/2014/main" id="{BB2561B4-E61C-76D6-D473-79D7F307E9F7}"/>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19" name="Oval 10">
            <a:extLst>
              <a:ext uri="{FF2B5EF4-FFF2-40B4-BE49-F238E27FC236}">
                <a16:creationId xmlns:a16="http://schemas.microsoft.com/office/drawing/2014/main" id="{876B8AD8-AD17-A6D7-A79B-120853C71199}"/>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20" name="Oval 11">
            <a:extLst>
              <a:ext uri="{FF2B5EF4-FFF2-40B4-BE49-F238E27FC236}">
                <a16:creationId xmlns:a16="http://schemas.microsoft.com/office/drawing/2014/main" id="{3E99E8B4-B79A-D01F-4298-DAA7323237BA}"/>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21" name="Oval 12">
            <a:extLst>
              <a:ext uri="{FF2B5EF4-FFF2-40B4-BE49-F238E27FC236}">
                <a16:creationId xmlns:a16="http://schemas.microsoft.com/office/drawing/2014/main" id="{54ABEA91-94A3-650D-D503-A0C6007692AD}"/>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22" name="Oval 13">
            <a:extLst>
              <a:ext uri="{FF2B5EF4-FFF2-40B4-BE49-F238E27FC236}">
                <a16:creationId xmlns:a16="http://schemas.microsoft.com/office/drawing/2014/main" id="{B7B0486A-6566-D267-4A4B-4BC6ABB6EC51}"/>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23" name="Oval 14">
            <a:extLst>
              <a:ext uri="{FF2B5EF4-FFF2-40B4-BE49-F238E27FC236}">
                <a16:creationId xmlns:a16="http://schemas.microsoft.com/office/drawing/2014/main" id="{FDFC96ED-7286-68E7-F962-B6F153DB48C6}"/>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24" name="Oval 15">
            <a:extLst>
              <a:ext uri="{FF2B5EF4-FFF2-40B4-BE49-F238E27FC236}">
                <a16:creationId xmlns:a16="http://schemas.microsoft.com/office/drawing/2014/main" id="{6A97BC00-AEB6-BBCC-A807-92C649D91FA9}"/>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25" name="Oval 16">
            <a:extLst>
              <a:ext uri="{FF2B5EF4-FFF2-40B4-BE49-F238E27FC236}">
                <a16:creationId xmlns:a16="http://schemas.microsoft.com/office/drawing/2014/main" id="{37C3A449-9472-20A7-742C-CD6F6623E284}"/>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26" name="Oval 17">
            <a:extLst>
              <a:ext uri="{FF2B5EF4-FFF2-40B4-BE49-F238E27FC236}">
                <a16:creationId xmlns:a16="http://schemas.microsoft.com/office/drawing/2014/main" id="{ED2368D9-429D-6BE8-08E7-8048DB228905}"/>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27" name="Oval 18">
            <a:extLst>
              <a:ext uri="{FF2B5EF4-FFF2-40B4-BE49-F238E27FC236}">
                <a16:creationId xmlns:a16="http://schemas.microsoft.com/office/drawing/2014/main" id="{9D9CE459-8134-4EAE-EC74-59F518556EAD}"/>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spTree>
    <p:custDataLst>
      <p:tags r:id="rId1"/>
    </p:custDataLst>
    <p:extLst>
      <p:ext uri="{BB962C8B-B14F-4D97-AF65-F5344CB8AC3E}">
        <p14:creationId xmlns:p14="http://schemas.microsoft.com/office/powerpoint/2010/main" val="26039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grpId="0" nodeType="withEffect">
                                  <p:stCondLst>
                                    <p:cond delay="200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nodeType="withEffect">
                                  <p:stCondLst>
                                    <p:cond delay="200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20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5" presetClass="entr" presetSubtype="10" fill="hold" grpId="0" nodeType="withEffect">
                                  <p:stCondLst>
                                    <p:cond delay="300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nodeType="withEffect">
                                  <p:stCondLst>
                                    <p:cond delay="300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par>
                                <p:cTn id="36" presetID="22" presetClass="entr" presetSubtype="8" fill="hold" nodeType="withEffect">
                                  <p:stCondLst>
                                    <p:cond delay="3000"/>
                                  </p:stCondLst>
                                  <p:iterate type="lt">
                                    <p:tmPct val="0"/>
                                  </p:iterate>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par>
                                <p:cTn id="39" presetID="5" presetClass="entr" presetSubtype="10" fill="hold" grpId="0" nodeType="withEffect">
                                  <p:stCondLst>
                                    <p:cond delay="400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nodeType="withEffect">
                                  <p:stCondLst>
                                    <p:cond delay="4000"/>
                                  </p:stCondLst>
                                  <p:childTnLst>
                                    <p:set>
                                      <p:cBhvr>
                                        <p:cTn id="43" dur="1" fill="hold">
                                          <p:stCondLst>
                                            <p:cond delay="0"/>
                                          </p:stCondLst>
                                        </p:cTn>
                                        <p:tgtEl>
                                          <p:spTgt spid="15"/>
                                        </p:tgtEl>
                                        <p:attrNameLst>
                                          <p:attrName>style.visibility</p:attrName>
                                        </p:attrNameLst>
                                      </p:cBhvr>
                                      <p:to>
                                        <p:strVal val="visible"/>
                                      </p:to>
                                    </p:set>
                                    <p:animEffect transition="in" filter="checkerboard(across)">
                                      <p:cBhvr>
                                        <p:cTn id="44" dur="500"/>
                                        <p:tgtEl>
                                          <p:spTgt spid="15"/>
                                        </p:tgtEl>
                                      </p:cBhvr>
                                    </p:animEffect>
                                  </p:childTnLst>
                                </p:cTn>
                              </p:par>
                              <p:par>
                                <p:cTn id="45" presetID="22" presetClass="entr" presetSubtype="8" fill="hold" nodeType="withEffect">
                                  <p:stCondLst>
                                    <p:cond delay="4000"/>
                                  </p:stCondLst>
                                  <p:iterate type="lt">
                                    <p:tmPct val="0"/>
                                  </p:iterate>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hammer.wav"/>
                                        </p:tgtEl>
                                      </p:cMediaNode>
                                    </p:audio>
                                  </p:subTnLst>
                                </p:cTn>
                              </p:par>
                            </p:childTnLst>
                          </p:cTn>
                        </p:par>
                        <p:par>
                          <p:cTn id="53" fill="hold">
                            <p:stCondLst>
                              <p:cond delay="1000"/>
                            </p:stCondLst>
                            <p:childTnLst>
                              <p:par>
                                <p:cTn id="54" presetID="10" presetClass="exit" presetSubtype="0" fill="hold" grpId="0" nodeType="afterEffect">
                                  <p:stCondLst>
                                    <p:cond delay="0"/>
                                  </p:stCondLst>
                                  <p:childTnLst>
                                    <p:animEffect transition="out" filter="fade">
                                      <p:cBhvr>
                                        <p:cTn id="55" dur="1000"/>
                                        <p:tgtEl>
                                          <p:spTgt spid="26"/>
                                        </p:tgtEl>
                                      </p:cBhvr>
                                    </p:animEffect>
                                    <p:set>
                                      <p:cBhvr>
                                        <p:cTn id="5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childTnLst>
                          </p:cTn>
                        </p:par>
                        <p:par>
                          <p:cTn id="57" fill="hold">
                            <p:stCondLst>
                              <p:cond delay="2000"/>
                            </p:stCondLst>
                            <p:childTnLst>
                              <p:par>
                                <p:cTn id="58" presetID="10" presetClass="exit" presetSubtype="0" fill="hold" grpId="0" nodeType="afterEffect">
                                  <p:stCondLst>
                                    <p:cond delay="0"/>
                                  </p:stCondLst>
                                  <p:childTnLst>
                                    <p:animEffect transition="out" filter="fade">
                                      <p:cBhvr>
                                        <p:cTn id="59" dur="1000"/>
                                        <p:tgtEl>
                                          <p:spTgt spid="25"/>
                                        </p:tgtEl>
                                      </p:cBhvr>
                                    </p:animEffect>
                                    <p:set>
                                      <p:cBhvr>
                                        <p:cTn id="6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hammer.wav"/>
                                        </p:tgtEl>
                                      </p:cMediaNode>
                                    </p:audio>
                                  </p:subTnLst>
                                </p:cTn>
                              </p:par>
                            </p:childTnLst>
                          </p:cTn>
                        </p:par>
                        <p:par>
                          <p:cTn id="61" fill="hold">
                            <p:stCondLst>
                              <p:cond delay="3000"/>
                            </p:stCondLst>
                            <p:childTnLst>
                              <p:par>
                                <p:cTn id="62" presetID="10" presetClass="exit" presetSubtype="0" fill="hold" grpId="0" nodeType="afterEffect">
                                  <p:stCondLst>
                                    <p:cond delay="0"/>
                                  </p:stCondLst>
                                  <p:childTnLst>
                                    <p:animEffect transition="out" filter="fade">
                                      <p:cBhvr>
                                        <p:cTn id="63" dur="1000"/>
                                        <p:tgtEl>
                                          <p:spTgt spid="24"/>
                                        </p:tgtEl>
                                      </p:cBhvr>
                                    </p:animEffect>
                                    <p:set>
                                      <p:cBhvr>
                                        <p:cTn id="6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4000"/>
                            </p:stCondLst>
                            <p:childTnLst>
                              <p:par>
                                <p:cTn id="66" presetID="10" presetClass="exit" presetSubtype="0" fill="hold" grpId="0" nodeType="afterEffect">
                                  <p:stCondLst>
                                    <p:cond delay="0"/>
                                  </p:stCondLst>
                                  <p:childTnLst>
                                    <p:animEffect transition="out" filter="fade">
                                      <p:cBhvr>
                                        <p:cTn id="67" dur="1000"/>
                                        <p:tgtEl>
                                          <p:spTgt spid="23"/>
                                        </p:tgtEl>
                                      </p:cBhvr>
                                    </p:animEffect>
                                    <p:set>
                                      <p:cBhvr>
                                        <p:cTn id="6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5000"/>
                            </p:stCondLst>
                            <p:childTnLst>
                              <p:par>
                                <p:cTn id="70" presetID="10" presetClass="exit" presetSubtype="0" fill="hold" grpId="0" nodeType="afterEffect">
                                  <p:stCondLst>
                                    <p:cond delay="0"/>
                                  </p:stCondLst>
                                  <p:childTnLst>
                                    <p:animEffect transition="out" filter="fade">
                                      <p:cBhvr>
                                        <p:cTn id="71" dur="1000"/>
                                        <p:tgtEl>
                                          <p:spTgt spid="22"/>
                                        </p:tgtEl>
                                      </p:cBhvr>
                                    </p:animEffect>
                                    <p:set>
                                      <p:cBhvr>
                                        <p:cTn id="7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6000"/>
                            </p:stCondLst>
                            <p:childTnLst>
                              <p:par>
                                <p:cTn id="74" presetID="10" presetClass="exit" presetSubtype="0" fill="hold" grpId="0" nodeType="afterEffect">
                                  <p:stCondLst>
                                    <p:cond delay="0"/>
                                  </p:stCondLst>
                                  <p:childTnLst>
                                    <p:animEffect transition="out" filter="fade">
                                      <p:cBhvr>
                                        <p:cTn id="75" dur="1000"/>
                                        <p:tgtEl>
                                          <p:spTgt spid="21"/>
                                        </p:tgtEl>
                                      </p:cBhvr>
                                    </p:animEffect>
                                    <p:set>
                                      <p:cBhvr>
                                        <p:cTn id="76"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7000"/>
                            </p:stCondLst>
                            <p:childTnLst>
                              <p:par>
                                <p:cTn id="78" presetID="10" presetClass="exit" presetSubtype="0" fill="hold" grpId="0" nodeType="afterEffect">
                                  <p:stCondLst>
                                    <p:cond delay="0"/>
                                  </p:stCondLst>
                                  <p:childTnLst>
                                    <p:animEffect transition="out" filter="fade">
                                      <p:cBhvr>
                                        <p:cTn id="79" dur="1000"/>
                                        <p:tgtEl>
                                          <p:spTgt spid="20"/>
                                        </p:tgtEl>
                                      </p:cBhvr>
                                    </p:animEffect>
                                    <p:set>
                                      <p:cBhvr>
                                        <p:cTn id="8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8000"/>
                            </p:stCondLst>
                            <p:childTnLst>
                              <p:par>
                                <p:cTn id="82" presetID="10" presetClass="exit" presetSubtype="0" fill="hold" grpId="0" nodeType="afterEffect">
                                  <p:stCondLst>
                                    <p:cond delay="0"/>
                                  </p:stCondLst>
                                  <p:childTnLst>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hammer.wav"/>
                                        </p:tgtEl>
                                      </p:cMediaNode>
                                    </p:audio>
                                  </p:subTnLst>
                                </p:cTn>
                              </p:par>
                            </p:childTnLst>
                          </p:cTn>
                        </p:par>
                        <p:par>
                          <p:cTn id="85" fill="hold">
                            <p:stCondLst>
                              <p:cond delay="9000"/>
                            </p:stCondLst>
                            <p:childTnLst>
                              <p:par>
                                <p:cTn id="86" presetID="10" presetClass="exit" presetSubtype="0" fill="hold" grpId="0" nodeType="afterEffect">
                                  <p:stCondLst>
                                    <p:cond delay="0"/>
                                  </p:stCondLst>
                                  <p:childTnLst>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hammer.wav"/>
                                        </p:tgtEl>
                                      </p:cMediaNode>
                                    </p:audio>
                                  </p:subTnLst>
                                </p:cTn>
                              </p:par>
                            </p:childTnLst>
                          </p:cTn>
                        </p:par>
                        <p:par>
                          <p:cTn id="89" fill="hold">
                            <p:stCondLst>
                              <p:cond delay="10000"/>
                            </p:stCondLst>
                            <p:childTnLst>
                              <p:par>
                                <p:cTn id="90" presetID="10" presetClass="exit" presetSubtype="0" fill="hold" grpId="0" nodeType="afterEffect">
                                  <p:stCondLst>
                                    <p:cond delay="0"/>
                                  </p:stCondLst>
                                  <p:childTnLst>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hammer.wav"/>
                                        </p:tgtEl>
                                      </p:cMediaNode>
                                    </p:audio>
                                  </p:subTnLst>
                                </p:cTn>
                              </p:par>
                            </p:childTnLst>
                          </p:cTn>
                        </p:par>
                        <p:par>
                          <p:cTn id="93" fill="hold">
                            <p:stCondLst>
                              <p:cond delay="11000"/>
                            </p:stCondLst>
                            <p:childTnLst>
                              <p:par>
                                <p:cTn id="94" presetID="2" presetClass="entr" presetSubtype="4" fill="hold" nodeType="after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500" fill="hold"/>
                                        <p:tgtEl>
                                          <p:spTgt spid="16"/>
                                        </p:tgtEl>
                                        <p:attrNameLst>
                                          <p:attrName>ppt_x</p:attrName>
                                        </p:attrNameLst>
                                      </p:cBhvr>
                                      <p:tavLst>
                                        <p:tav tm="0">
                                          <p:val>
                                            <p:strVal val="#ppt_x"/>
                                          </p:val>
                                        </p:tav>
                                        <p:tav tm="100000">
                                          <p:val>
                                            <p:strVal val="#ppt_x"/>
                                          </p:val>
                                        </p:tav>
                                      </p:tavLst>
                                    </p:anim>
                                    <p:anim calcmode="lin" valueType="num">
                                      <p:cBhvr additive="base">
                                        <p:cTn id="97"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5" name="chimes.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23" presetClass="emph" presetSubtype="0" fill="hold" grpId="0" nodeType="clickEffect">
                                  <p:stCondLst>
                                    <p:cond delay="0"/>
                                  </p:stCondLst>
                                  <p:iterate type="lt">
                                    <p:tmPct val="0"/>
                                  </p:iterate>
                                  <p:childTnLst>
                                    <p:animClr clrSpc="hsl" dir="cw">
                                      <p:cBhvr override="childStyle">
                                        <p:cTn id="101" dur="500" fill="hold"/>
                                        <p:tgtEl>
                                          <p:spTgt spid="4"/>
                                        </p:tgtEl>
                                        <p:attrNameLst>
                                          <p:attrName>style.color</p:attrName>
                                        </p:attrNameLst>
                                      </p:cBhvr>
                                      <p:by>
                                        <p:hsl h="10842353" s="0" l="0"/>
                                      </p:by>
                                    </p:animClr>
                                    <p:animClr clrSpc="hsl" dir="cw">
                                      <p:cBhvr>
                                        <p:cTn id="102" dur="500" fill="hold"/>
                                        <p:tgtEl>
                                          <p:spTgt spid="4"/>
                                        </p:tgtEl>
                                        <p:attrNameLst>
                                          <p:attrName>fillcolor</p:attrName>
                                        </p:attrNameLst>
                                      </p:cBhvr>
                                      <p:by>
                                        <p:hsl h="10842353" s="0" l="0"/>
                                      </p:by>
                                    </p:animClr>
                                    <p:animClr clrSpc="hsl" dir="cw">
                                      <p:cBhvr>
                                        <p:cTn id="103" dur="500" fill="hold"/>
                                        <p:tgtEl>
                                          <p:spTgt spid="4"/>
                                        </p:tgtEl>
                                        <p:attrNameLst>
                                          <p:attrName>stroke.color</p:attrName>
                                        </p:attrNameLst>
                                      </p:cBhvr>
                                      <p:by>
                                        <p:hsl h="10842353" s="0" l="0"/>
                                      </p:by>
                                    </p:animClr>
                                    <p:set>
                                      <p:cBhvr>
                                        <p:cTn id="104" dur="500" fill="hold"/>
                                        <p:tgtEl>
                                          <p:spTgt spid="4"/>
                                        </p:tgtEl>
                                        <p:attrNameLst>
                                          <p:attrName>fill.type</p:attrName>
                                        </p:attrNameLst>
                                      </p:cBhvr>
                                      <p:to>
                                        <p:strVal val="solid"/>
                                      </p:to>
                                    </p:set>
                                  </p:childTnLst>
                                  <p:subTnLst>
                                    <p:audio>
                                      <p:cMediaNode>
                                        <p:cTn display="0" masterRel="sameClick">
                                          <p:stCondLst>
                                            <p:cond evt="begin" delay="0">
                                              <p:tn val="100"/>
                                            </p:cond>
                                          </p:stCondLst>
                                          <p:endCondLst>
                                            <p:cond evt="onStopAudio" delay="0">
                                              <p:tgtEl>
                                                <p:sldTgt/>
                                              </p:tgtEl>
                                            </p:cond>
                                          </p:endCondLst>
                                        </p:cTn>
                                        <p:tgtEl>
                                          <p:sndTgt r:embed="rId6" name="FELIZ2.WAV"/>
                                        </p:tgtEl>
                                      </p:cMediaNode>
                                    </p:audio>
                                  </p:subTnLst>
                                </p:cTn>
                              </p:par>
                              <p:par>
                                <p:cTn id="105" presetID="2" presetClass="exit" presetSubtype="4" fill="hold" nodeType="withEffect">
                                  <p:stCondLst>
                                    <p:cond delay="0"/>
                                  </p:stCondLst>
                                  <p:childTnLst>
                                    <p:anim calcmode="lin" valueType="num">
                                      <p:cBhvr additive="base">
                                        <p:cTn id="106" dur="500"/>
                                        <p:tgtEl>
                                          <p:spTgt spid="16"/>
                                        </p:tgtEl>
                                        <p:attrNameLst>
                                          <p:attrName>ppt_x</p:attrName>
                                        </p:attrNameLst>
                                      </p:cBhvr>
                                      <p:tavLst>
                                        <p:tav tm="0">
                                          <p:val>
                                            <p:strVal val="ppt_x"/>
                                          </p:val>
                                        </p:tav>
                                        <p:tav tm="100000">
                                          <p:val>
                                            <p:strVal val="ppt_x"/>
                                          </p:val>
                                        </p:tav>
                                      </p:tavLst>
                                    </p:anim>
                                    <p:anim calcmode="lin" valueType="num">
                                      <p:cBhvr additive="base">
                                        <p:cTn id="107" dur="500"/>
                                        <p:tgtEl>
                                          <p:spTgt spid="16"/>
                                        </p:tgtEl>
                                        <p:attrNameLst>
                                          <p:attrName>ppt_y</p:attrName>
                                        </p:attrNameLst>
                                      </p:cBhvr>
                                      <p:tavLst>
                                        <p:tav tm="0">
                                          <p:val>
                                            <p:strVal val="ppt_y"/>
                                          </p:val>
                                        </p:tav>
                                        <p:tav tm="100000">
                                          <p:val>
                                            <p:strVal val="1+ppt_h/2"/>
                                          </p:val>
                                        </p:tav>
                                      </p:tavLst>
                                    </p:anim>
                                    <p:set>
                                      <p:cBhvr>
                                        <p:cTn id="108" dur="1" fill="hold">
                                          <p:stCondLst>
                                            <p:cond delay="499"/>
                                          </p:stCondLst>
                                        </p:cTn>
                                        <p:tgtEl>
                                          <p:spTgt spid="16"/>
                                        </p:tgtEl>
                                        <p:attrNameLst>
                                          <p:attrName>style.visibility</p:attrName>
                                        </p:attrNameLst>
                                      </p:cBhvr>
                                      <p:to>
                                        <p:strVal val="hidden"/>
                                      </p:to>
                                    </p:set>
                                  </p:childTnLst>
                                </p:cTn>
                              </p:par>
                              <p:par>
                                <p:cTn id="109" presetID="34" presetClass="emph" presetSubtype="0" fill="hold" grpId="1" nodeType="withEffect">
                                  <p:stCondLst>
                                    <p:cond delay="0"/>
                                  </p:stCondLst>
                                  <p:iterate type="lt">
                                    <p:tmPct val="10000"/>
                                  </p:iterate>
                                  <p:childTnLst>
                                    <p:animMotion origin="layout" path="M 4.58333E-6 2.59259E-6 L 4.58333E-6 -0.07222 " pathEditMode="relative" rAng="0" ptsTypes="AA">
                                      <p:cBhvr>
                                        <p:cTn id="110" dur="250" accel="50000" decel="50000" autoRev="1" fill="hold">
                                          <p:stCondLst>
                                            <p:cond delay="0"/>
                                          </p:stCondLst>
                                        </p:cTn>
                                        <p:tgtEl>
                                          <p:spTgt spid="4"/>
                                        </p:tgtEl>
                                        <p:attrNameLst>
                                          <p:attrName>ppt_x</p:attrName>
                                          <p:attrName>ppt_y</p:attrName>
                                        </p:attrNameLst>
                                      </p:cBhvr>
                                      <p:rCtr x="0" y="-3611"/>
                                    </p:animMotion>
                                    <p:animRot by="1500000">
                                      <p:cBhvr>
                                        <p:cTn id="111" dur="125" fill="hold">
                                          <p:stCondLst>
                                            <p:cond delay="0"/>
                                          </p:stCondLst>
                                        </p:cTn>
                                        <p:tgtEl>
                                          <p:spTgt spid="4"/>
                                        </p:tgtEl>
                                        <p:attrNameLst>
                                          <p:attrName>r</p:attrName>
                                        </p:attrNameLst>
                                      </p:cBhvr>
                                    </p:animRot>
                                    <p:animRot by="-1500000">
                                      <p:cBhvr>
                                        <p:cTn id="112" dur="125" fill="hold">
                                          <p:stCondLst>
                                            <p:cond delay="125"/>
                                          </p:stCondLst>
                                        </p:cTn>
                                        <p:tgtEl>
                                          <p:spTgt spid="4"/>
                                        </p:tgtEl>
                                        <p:attrNameLst>
                                          <p:attrName>r</p:attrName>
                                        </p:attrNameLst>
                                      </p:cBhvr>
                                    </p:animRot>
                                    <p:animRot by="-1500000">
                                      <p:cBhvr>
                                        <p:cTn id="113" dur="125" fill="hold">
                                          <p:stCondLst>
                                            <p:cond delay="250"/>
                                          </p:stCondLst>
                                        </p:cTn>
                                        <p:tgtEl>
                                          <p:spTgt spid="4"/>
                                        </p:tgtEl>
                                        <p:attrNameLst>
                                          <p:attrName>r</p:attrName>
                                        </p:attrNameLst>
                                      </p:cBhvr>
                                    </p:animRot>
                                    <p:animRot by="1500000">
                                      <p:cBhvr>
                                        <p:cTn id="1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7" grpId="0" animBg="1"/>
      <p:bldP spid="1043" grpId="0" animBg="1"/>
      <p:bldP spid="7" grpId="0" animBg="1"/>
      <p:bldP spid="13" grpId="0" animBg="1"/>
      <p:bldP spid="7195" grpId="0" animBg="1"/>
      <p:bldP spid="7195" grpId="1"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439590" y="837011"/>
            <a:ext cx="6124935" cy="116324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fontAlgn="base">
              <a:spcBef>
                <a:spcPct val="0"/>
              </a:spcBef>
              <a:spcAft>
                <a:spcPct val="0"/>
              </a:spcAft>
            </a:pPr>
            <a:r>
              <a:rPr lang="en-US" dirty="0" err="1">
                <a:latin typeface="Times New Roman" pitchFamily="18" charset="0"/>
              </a:rPr>
              <a:t>Tôi</a:t>
            </a:r>
            <a:r>
              <a:rPr lang="en-US" dirty="0">
                <a:latin typeface="Times New Roman" pitchFamily="18" charset="0"/>
              </a:rPr>
              <a:t> </a:t>
            </a:r>
            <a:r>
              <a:rPr lang="en-US" dirty="0" err="1">
                <a:latin typeface="Times New Roman" pitchFamily="18" charset="0"/>
              </a:rPr>
              <a:t>có</a:t>
            </a:r>
            <a:r>
              <a:rPr lang="en-US" dirty="0">
                <a:latin typeface="Times New Roman" pitchFamily="18" charset="0"/>
              </a:rPr>
              <a:t> 4 </a:t>
            </a:r>
            <a:r>
              <a:rPr lang="en-US" dirty="0" err="1">
                <a:latin typeface="Times New Roman" pitchFamily="18" charset="0"/>
              </a:rPr>
              <a:t>đỉnh</a:t>
            </a:r>
            <a:r>
              <a:rPr lang="en-US" dirty="0">
                <a:latin typeface="Times New Roman" pitchFamily="18" charset="0"/>
              </a:rPr>
              <a:t>, 4 </a:t>
            </a:r>
            <a:r>
              <a:rPr lang="en-US" dirty="0" err="1">
                <a:latin typeface="Times New Roman" pitchFamily="18" charset="0"/>
              </a:rPr>
              <a:t>góc</a:t>
            </a:r>
            <a:r>
              <a:rPr lang="en-US" dirty="0">
                <a:latin typeface="Times New Roman" pitchFamily="18" charset="0"/>
              </a:rPr>
              <a:t> </a:t>
            </a:r>
            <a:r>
              <a:rPr lang="en-US" dirty="0" err="1">
                <a:latin typeface="Times New Roman" pitchFamily="18" charset="0"/>
              </a:rPr>
              <a:t>vuông</a:t>
            </a:r>
            <a:r>
              <a:rPr lang="en-US" dirty="0">
                <a:latin typeface="Times New Roman" pitchFamily="18" charset="0"/>
              </a:rPr>
              <a:t>, 2 </a:t>
            </a:r>
            <a:r>
              <a:rPr lang="en-US" dirty="0" err="1">
                <a:latin typeface="Times New Roman" pitchFamily="18" charset="0"/>
              </a:rPr>
              <a:t>cạnh</a:t>
            </a:r>
            <a:r>
              <a:rPr lang="en-US" dirty="0">
                <a:latin typeface="Times New Roman" pitchFamily="18" charset="0"/>
              </a:rPr>
              <a:t> </a:t>
            </a:r>
            <a:r>
              <a:rPr lang="en-US" dirty="0" err="1">
                <a:latin typeface="Times New Roman" pitchFamily="18" charset="0"/>
              </a:rPr>
              <a:t>dài</a:t>
            </a:r>
            <a:r>
              <a:rPr lang="en-US" dirty="0">
                <a:latin typeface="Times New Roman" pitchFamily="18" charset="0"/>
              </a:rPr>
              <a:t> </a:t>
            </a:r>
            <a:r>
              <a:rPr lang="en-US" dirty="0" err="1">
                <a:latin typeface="Times New Roman" pitchFamily="18" charset="0"/>
              </a:rPr>
              <a:t>có</a:t>
            </a:r>
            <a:r>
              <a:rPr lang="en-US" dirty="0">
                <a:latin typeface="Times New Roman" pitchFamily="18" charset="0"/>
              </a:rPr>
              <a:t> </a:t>
            </a:r>
            <a:r>
              <a:rPr lang="en-US" dirty="0" err="1">
                <a:latin typeface="Times New Roman" pitchFamily="18" charset="0"/>
              </a:rPr>
              <a:t>độ</a:t>
            </a:r>
            <a:r>
              <a:rPr lang="en-US" dirty="0">
                <a:latin typeface="Times New Roman" pitchFamily="18" charset="0"/>
              </a:rPr>
              <a:t> </a:t>
            </a:r>
            <a:r>
              <a:rPr lang="en-US" dirty="0" err="1">
                <a:latin typeface="Times New Roman" pitchFamily="18" charset="0"/>
              </a:rPr>
              <a:t>dài</a:t>
            </a:r>
            <a:endParaRPr lang="en-US" dirty="0">
              <a:latin typeface="Times New Roman" pitchFamily="18" charset="0"/>
            </a:endParaRPr>
          </a:p>
          <a:p>
            <a:pPr algn="ctr" fontAlgn="base">
              <a:spcBef>
                <a:spcPct val="0"/>
              </a:spcBef>
              <a:spcAft>
                <a:spcPct val="0"/>
              </a:spcAft>
            </a:pPr>
            <a:r>
              <a:rPr lang="en-US" dirty="0">
                <a:latin typeface="Times New Roman" pitchFamily="18" charset="0"/>
              </a:rPr>
              <a:t> </a:t>
            </a:r>
            <a:r>
              <a:rPr lang="en-US" dirty="0" err="1">
                <a:latin typeface="Times New Roman" pitchFamily="18" charset="0"/>
              </a:rPr>
              <a:t>bằng</a:t>
            </a:r>
            <a:r>
              <a:rPr lang="en-US" dirty="0">
                <a:latin typeface="Times New Roman" pitchFamily="18" charset="0"/>
              </a:rPr>
              <a:t> </a:t>
            </a:r>
            <a:r>
              <a:rPr lang="en-US" dirty="0" err="1">
                <a:latin typeface="Times New Roman" pitchFamily="18" charset="0"/>
              </a:rPr>
              <a:t>nhau</a:t>
            </a:r>
            <a:r>
              <a:rPr lang="en-US" dirty="0">
                <a:latin typeface="Times New Roman" pitchFamily="18" charset="0"/>
              </a:rPr>
              <a:t>, 2 </a:t>
            </a:r>
            <a:r>
              <a:rPr lang="en-US" dirty="0" err="1">
                <a:latin typeface="Times New Roman" pitchFamily="18" charset="0"/>
              </a:rPr>
              <a:t>cạnh</a:t>
            </a:r>
            <a:r>
              <a:rPr lang="en-US" dirty="0">
                <a:latin typeface="Times New Roman" pitchFamily="18" charset="0"/>
              </a:rPr>
              <a:t> </a:t>
            </a:r>
            <a:r>
              <a:rPr lang="en-US" dirty="0" err="1">
                <a:latin typeface="Times New Roman" pitchFamily="18" charset="0"/>
              </a:rPr>
              <a:t>ngắn</a:t>
            </a:r>
            <a:r>
              <a:rPr lang="en-US" dirty="0">
                <a:latin typeface="Times New Roman" pitchFamily="18" charset="0"/>
              </a:rPr>
              <a:t> </a:t>
            </a:r>
            <a:r>
              <a:rPr lang="en-US" dirty="0" err="1">
                <a:latin typeface="Times New Roman" pitchFamily="18" charset="0"/>
              </a:rPr>
              <a:t>có</a:t>
            </a:r>
            <a:r>
              <a:rPr lang="en-US" dirty="0">
                <a:latin typeface="Times New Roman" pitchFamily="18" charset="0"/>
              </a:rPr>
              <a:t> </a:t>
            </a:r>
            <a:r>
              <a:rPr lang="en-US" dirty="0" err="1">
                <a:latin typeface="Times New Roman" pitchFamily="18" charset="0"/>
              </a:rPr>
              <a:t>độ</a:t>
            </a:r>
            <a:r>
              <a:rPr lang="en-US" dirty="0">
                <a:latin typeface="Times New Roman" pitchFamily="18" charset="0"/>
              </a:rPr>
              <a:t> </a:t>
            </a:r>
            <a:r>
              <a:rPr lang="en-US" dirty="0" err="1">
                <a:latin typeface="Times New Roman" pitchFamily="18" charset="0"/>
              </a:rPr>
              <a:t>dài</a:t>
            </a:r>
            <a:r>
              <a:rPr lang="en-US" dirty="0">
                <a:latin typeface="Times New Roman" pitchFamily="18" charset="0"/>
              </a:rPr>
              <a:t> </a:t>
            </a:r>
            <a:r>
              <a:rPr lang="en-US" dirty="0" err="1">
                <a:latin typeface="Times New Roman" pitchFamily="18" charset="0"/>
              </a:rPr>
              <a:t>bằng</a:t>
            </a:r>
            <a:r>
              <a:rPr lang="en-US" dirty="0">
                <a:latin typeface="Times New Roman" pitchFamily="18" charset="0"/>
              </a:rPr>
              <a:t> </a:t>
            </a:r>
            <a:r>
              <a:rPr lang="en-US" dirty="0" err="1">
                <a:latin typeface="Times New Roman" pitchFamily="18" charset="0"/>
              </a:rPr>
              <a:t>nhau</a:t>
            </a:r>
            <a:r>
              <a:rPr lang="en-US" dirty="0">
                <a:latin typeface="Times New Roman" pitchFamily="18" charset="0"/>
              </a:rPr>
              <a:t>.</a:t>
            </a:r>
          </a:p>
          <a:p>
            <a:pPr algn="ctr" fontAlgn="base">
              <a:spcBef>
                <a:spcPct val="0"/>
              </a:spcBef>
              <a:spcAft>
                <a:spcPct val="0"/>
              </a:spcAft>
            </a:pPr>
            <a:r>
              <a:rPr lang="en-US" dirty="0" err="1">
                <a:latin typeface="Times New Roman" pitchFamily="18" charset="0"/>
              </a:rPr>
              <a:t>Đố</a:t>
            </a:r>
            <a:r>
              <a:rPr lang="en-US" dirty="0">
                <a:latin typeface="Times New Roman" pitchFamily="18" charset="0"/>
              </a:rPr>
              <a:t> </a:t>
            </a:r>
            <a:r>
              <a:rPr lang="en-US" dirty="0" err="1">
                <a:latin typeface="Times New Roman" pitchFamily="18" charset="0"/>
              </a:rPr>
              <a:t>bạn</a:t>
            </a:r>
            <a:r>
              <a:rPr lang="en-US" dirty="0">
                <a:latin typeface="Times New Roman" pitchFamily="18" charset="0"/>
              </a:rPr>
              <a:t> </a:t>
            </a:r>
            <a:r>
              <a:rPr lang="en-US" dirty="0" err="1">
                <a:latin typeface="Times New Roman" pitchFamily="18" charset="0"/>
              </a:rPr>
              <a:t>tôi</a:t>
            </a:r>
            <a:r>
              <a:rPr lang="en-US" dirty="0">
                <a:latin typeface="Times New Roman" pitchFamily="18" charset="0"/>
              </a:rPr>
              <a:t> </a:t>
            </a:r>
            <a:r>
              <a:rPr lang="en-US" dirty="0" err="1">
                <a:latin typeface="Times New Roman" pitchFamily="18" charset="0"/>
              </a:rPr>
              <a:t>là</a:t>
            </a:r>
            <a:r>
              <a:rPr lang="en-US" dirty="0">
                <a:latin typeface="Times New Roman" pitchFamily="18" charset="0"/>
              </a:rPr>
              <a:t> </a:t>
            </a:r>
            <a:r>
              <a:rPr lang="en-US" dirty="0" err="1">
                <a:latin typeface="Times New Roman" pitchFamily="18" charset="0"/>
              </a:rPr>
              <a:t>hình</a:t>
            </a:r>
            <a:r>
              <a:rPr lang="en-US" dirty="0">
                <a:latin typeface="Times New Roman" pitchFamily="18" charset="0"/>
              </a:rPr>
              <a:t> </a:t>
            </a:r>
            <a:r>
              <a:rPr lang="en-US" dirty="0" err="1">
                <a:latin typeface="Times New Roman" pitchFamily="18" charset="0"/>
              </a:rPr>
              <a:t>gì</a:t>
            </a:r>
            <a:r>
              <a:rPr lang="en-US" dirty="0">
                <a:latin typeface="Times New Roman" pitchFamily="18" charset="0"/>
              </a:rPr>
              <a:t>?</a:t>
            </a:r>
          </a:p>
        </p:txBody>
      </p:sp>
      <p:grpSp>
        <p:nvGrpSpPr>
          <p:cNvPr id="11267" name="Group 51"/>
          <p:cNvGrpSpPr>
            <a:grpSpLocks/>
          </p:cNvGrpSpPr>
          <p:nvPr/>
        </p:nvGrpSpPr>
        <p:grpSpPr bwMode="auto">
          <a:xfrm>
            <a:off x="1006492" y="94059"/>
            <a:ext cx="240506" cy="51435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685783" eaLnBrk="0" hangingPunct="0">
                <a:defRPr/>
              </a:pPr>
              <a:endParaRPr lang="en-US" sz="1500">
                <a:solidFill>
                  <a:prstClr val="black"/>
                </a:solidFill>
                <a:latin typeface=".VnTime" pitchFamily="34" charset="0"/>
                <a:cs typeface="Arial"/>
                <a:sym typeface="Arial"/>
              </a:endParaRPr>
            </a:p>
          </p:txBody>
        </p:sp>
        <p:sp>
          <p:nvSpPr>
            <p:cNvPr id="1130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685783" eaLnBrk="0" hangingPunct="0">
                <a:defRPr/>
              </a:pPr>
              <a:endParaRPr lang="en-US" sz="1500">
                <a:solidFill>
                  <a:prstClr val="black"/>
                </a:solidFill>
                <a:effectLst>
                  <a:glow rad="101600">
                    <a:srgbClr val="4F81BD">
                      <a:satMod val="175000"/>
                      <a:alpha val="40000"/>
                    </a:srgbClr>
                  </a:glow>
                </a:effectLst>
                <a:latin typeface=".VnTime" pitchFamily="34" charset="0"/>
                <a:cs typeface="Arial"/>
                <a:sym typeface="Arial"/>
              </a:endParaRPr>
            </a:p>
          </p:txBody>
        </p:sp>
      </p:grpSp>
      <p:sp>
        <p:nvSpPr>
          <p:cNvPr id="3" name="AutoShape 51"/>
          <p:cNvSpPr>
            <a:spLocks noChangeArrowheads="1"/>
          </p:cNvSpPr>
          <p:nvPr/>
        </p:nvSpPr>
        <p:spPr bwMode="auto">
          <a:xfrm>
            <a:off x="2464772" y="3093244"/>
            <a:ext cx="4061222" cy="504825"/>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vuông</a:t>
            </a:r>
            <a:endParaRPr lang="en-US" altLang="en-US" b="1" dirty="0">
              <a:solidFill>
                <a:prstClr val="white"/>
              </a:solidFill>
              <a:latin typeface="Times New Roman" panose="02020603050405020304" pitchFamily="18" charset="0"/>
              <a:cs typeface="Arial"/>
              <a:sym typeface="Arial"/>
            </a:endParaRPr>
          </a:p>
        </p:txBody>
      </p:sp>
      <p:sp>
        <p:nvSpPr>
          <p:cNvPr id="1043" name="Oval 59">
            <a:hlinkHover r:id="" action="ppaction://noaction" highlightClick="1">
              <a:snd r:embed="rId8" name="cached_combo42.wav"/>
            </a:hlinkHover>
          </p:cNvPr>
          <p:cNvSpPr>
            <a:spLocks noChangeArrowheads="1"/>
          </p:cNvSpPr>
          <p:nvPr/>
        </p:nvSpPr>
        <p:spPr bwMode="auto">
          <a:xfrm>
            <a:off x="1610917" y="2400302"/>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044" name="WordArt 226"/>
          <p:cNvSpPr>
            <a:spLocks noChangeArrowheads="1" noChangeShapeType="1" noTextEdit="1"/>
          </p:cNvSpPr>
          <p:nvPr/>
        </p:nvSpPr>
        <p:spPr bwMode="auto">
          <a:xfrm>
            <a:off x="1765700" y="245745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VnTimeH"/>
                <a:cs typeface="Arial"/>
                <a:sym typeface="Arial"/>
              </a:rPr>
              <a:t>A</a:t>
            </a:r>
          </a:p>
        </p:txBody>
      </p:sp>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539481" y="3056337"/>
            <a:ext cx="1125140" cy="601265"/>
          </a:xfrm>
          <a:prstGeom prst="rect">
            <a:avLst/>
          </a:prstGeom>
          <a:noFill/>
          <a:ln>
            <a:noFill/>
          </a:ln>
          <a:effectLst>
            <a:outerShdw dist="107763" dir="18900000" algn="ctr" rotWithShape="0">
              <a:srgbClr val="808080">
                <a:alpha val="50000"/>
              </a:srgbClr>
            </a:outerShdw>
          </a:effectLst>
        </p:spPr>
      </p:pic>
      <p:sp>
        <p:nvSpPr>
          <p:cNvPr id="7" name="Oval 59">
            <a:hlinkHover r:id="" action="ppaction://noaction" highlightClick="1">
              <a:snd r:embed="rId8" name="cached_combo42.wav"/>
            </a:hlinkHover>
          </p:cNvPr>
          <p:cNvSpPr>
            <a:spLocks noChangeArrowheads="1"/>
          </p:cNvSpPr>
          <p:nvPr/>
        </p:nvSpPr>
        <p:spPr bwMode="auto">
          <a:xfrm>
            <a:off x="1596628" y="31408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8" name="WordArt 226"/>
          <p:cNvSpPr>
            <a:spLocks noChangeArrowheads="1" noChangeShapeType="1" noTextEdit="1"/>
          </p:cNvSpPr>
          <p:nvPr/>
        </p:nvSpPr>
        <p:spPr bwMode="auto">
          <a:xfrm>
            <a:off x="1771652" y="320040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dirty="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sym typeface="Arial"/>
              </a:rPr>
              <a:t>B</a:t>
            </a:r>
          </a:p>
        </p:txBody>
      </p:sp>
      <p:sp>
        <p:nvSpPr>
          <p:cNvPr id="9" name="AutoShape 51"/>
          <p:cNvSpPr>
            <a:spLocks noChangeArrowheads="1"/>
          </p:cNvSpPr>
          <p:nvPr/>
        </p:nvSpPr>
        <p:spPr bwMode="auto">
          <a:xfrm>
            <a:off x="2439590" y="3771902"/>
            <a:ext cx="4075509" cy="504825"/>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tam </a:t>
            </a:r>
            <a:r>
              <a:rPr lang="en-US" altLang="en-US" b="1" dirty="0" err="1">
                <a:solidFill>
                  <a:prstClr val="black"/>
                </a:solidFill>
                <a:latin typeface="Times New Roman" panose="02020603050405020304" pitchFamily="18" charset="0"/>
                <a:cs typeface="Times New Roman" panose="02020603050405020304" pitchFamily="18" charset="0"/>
              </a:rPr>
              <a:t>giác</a:t>
            </a:r>
            <a:endParaRPr lang="en-US" altLang="en-US" b="1" dirty="0">
              <a:solidFill>
                <a:prstClr val="white"/>
              </a:solidFill>
              <a:latin typeface="Times New Roman" panose="02020603050405020304" pitchFamily="18" charset="0"/>
              <a:cs typeface="Arial"/>
              <a:sym typeface="Arial"/>
            </a:endParaRPr>
          </a:p>
        </p:txBody>
      </p:sp>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539481" y="3799287"/>
            <a:ext cx="1125140" cy="601265"/>
          </a:xfrm>
          <a:prstGeom prst="rect">
            <a:avLst/>
          </a:prstGeom>
          <a:noFill/>
          <a:ln>
            <a:noFill/>
          </a:ln>
          <a:effectLst>
            <a:outerShdw dist="107763" dir="18900000" algn="ctr" rotWithShape="0">
              <a:srgbClr val="808080">
                <a:alpha val="50000"/>
              </a:srgbClr>
            </a:outerShdw>
          </a:effectLst>
        </p:spPr>
      </p:pic>
      <p:sp>
        <p:nvSpPr>
          <p:cNvPr id="13" name="Oval 59">
            <a:hlinkHover r:id="" action="ppaction://noaction" highlightClick="1">
              <a:snd r:embed="rId8" name="cached_combo42.wav"/>
            </a:hlinkHover>
          </p:cNvPr>
          <p:cNvSpPr>
            <a:spLocks noChangeArrowheads="1"/>
          </p:cNvSpPr>
          <p:nvPr/>
        </p:nvSpPr>
        <p:spPr bwMode="auto">
          <a:xfrm>
            <a:off x="1596628" y="3826671"/>
            <a:ext cx="613172" cy="459581"/>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sz="1500">
              <a:solidFill>
                <a:prstClr val="black"/>
              </a:solidFill>
              <a:cs typeface="Arial"/>
              <a:sym typeface="Arial"/>
            </a:endParaRPr>
          </a:p>
        </p:txBody>
      </p:sp>
      <p:sp>
        <p:nvSpPr>
          <p:cNvPr id="15" name="WordArt 226"/>
          <p:cNvSpPr>
            <a:spLocks noChangeArrowheads="1" noChangeShapeType="1" noTextEdit="1"/>
          </p:cNvSpPr>
          <p:nvPr/>
        </p:nvSpPr>
        <p:spPr bwMode="auto">
          <a:xfrm>
            <a:off x="1714502" y="3886201"/>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a:ln w="9525">
                  <a:solidFill>
                    <a:srgbClr val="FFFF00"/>
                  </a:solidFill>
                  <a:round/>
                  <a:headEnd/>
                  <a:tailEnd/>
                </a:ln>
                <a:solidFill>
                  <a:srgbClr val="FFFF00"/>
                </a:solidFill>
                <a:latin typeface=".VnTimeH"/>
                <a:cs typeface="Arial"/>
                <a:sym typeface="Arial"/>
              </a:rPr>
              <a:t>c</a:t>
            </a:r>
          </a:p>
        </p:txBody>
      </p:sp>
      <p:sp>
        <p:nvSpPr>
          <p:cNvPr id="7195" name="AutoShape 27"/>
          <p:cNvSpPr>
            <a:spLocks noChangeArrowheads="1"/>
          </p:cNvSpPr>
          <p:nvPr/>
        </p:nvSpPr>
        <p:spPr bwMode="auto">
          <a:xfrm>
            <a:off x="1267237" y="857249"/>
            <a:ext cx="1157288" cy="101917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endParaRPr lang="en-US" altLang="en-US">
              <a:solidFill>
                <a:prstClr val="black"/>
              </a:solidFill>
              <a:latin typeface="Calibri" panose="020F0502020204030204" pitchFamily="34" charset="0"/>
              <a:cs typeface="Arial"/>
              <a:sym typeface="Arial"/>
            </a:endParaRPr>
          </a:p>
        </p:txBody>
      </p:sp>
      <p:sp>
        <p:nvSpPr>
          <p:cNvPr id="7196" name="WordArt 28"/>
          <p:cNvSpPr>
            <a:spLocks noChangeArrowheads="1" noChangeShapeType="1" noTextEdit="1"/>
          </p:cNvSpPr>
          <p:nvPr/>
        </p:nvSpPr>
        <p:spPr bwMode="auto">
          <a:xfrm>
            <a:off x="1580371" y="1133474"/>
            <a:ext cx="514350" cy="4572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b="1" kern="10" dirty="0" err="1">
                <a:ln w="19050">
                  <a:solidFill>
                    <a:srgbClr val="FFFF00"/>
                  </a:solidFill>
                  <a:round/>
                  <a:headEnd/>
                  <a:tailEnd/>
                </a:ln>
                <a:solidFill>
                  <a:srgbClr val="FFFF00"/>
                </a:solidFill>
                <a:effectLst>
                  <a:outerShdw dist="35921" dir="2700000" algn="ctr" rotWithShape="0">
                    <a:srgbClr val="990000"/>
                  </a:outerShdw>
                </a:effectLst>
                <a:cs typeface="Arial"/>
                <a:sym typeface="Arial"/>
              </a:rPr>
              <a:t>Câu</a:t>
            </a:r>
            <a:r>
              <a:rPr lang="en-US" sz="2700" b="1" kern="10" dirty="0">
                <a:ln w="19050">
                  <a:solidFill>
                    <a:srgbClr val="FFFF00"/>
                  </a:solidFill>
                  <a:round/>
                  <a:headEnd/>
                  <a:tailEnd/>
                </a:ln>
                <a:solidFill>
                  <a:srgbClr val="FFFF00"/>
                </a:solidFill>
                <a:effectLst>
                  <a:outerShdw dist="35921" dir="2700000" algn="ctr" rotWithShape="0">
                    <a:srgbClr val="990000"/>
                  </a:outerShdw>
                </a:effectLst>
                <a:cs typeface="Arial"/>
                <a:sym typeface="Arial"/>
              </a:rPr>
              <a:t> </a:t>
            </a:r>
            <a:r>
              <a:rPr lang="en-US" sz="2700" b="1" kern="10" dirty="0">
                <a:ln w="19050">
                  <a:solidFill>
                    <a:srgbClr val="FFFF00"/>
                  </a:solidFill>
                  <a:round/>
                  <a:headEnd/>
                  <a:tailEnd/>
                </a:ln>
                <a:solidFill>
                  <a:srgbClr val="FFFF00"/>
                </a:solidFill>
                <a:effectLst>
                  <a:outerShdw dist="35921" dir="2700000" algn="ctr" rotWithShape="0">
                    <a:srgbClr val="990000"/>
                  </a:outerShdw>
                </a:effectLst>
                <a:latin typeface="VNI-Times"/>
                <a:cs typeface="Arial"/>
                <a:sym typeface="Arial"/>
              </a:rPr>
              <a:t>3</a:t>
            </a:r>
          </a:p>
        </p:txBody>
      </p:sp>
      <p:pic>
        <p:nvPicPr>
          <p:cNvPr id="11285" name="Picture 29" descr="Picture1"/>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39430" y="566740"/>
            <a:ext cx="6858001"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3710" y="-139302"/>
            <a:ext cx="1239441" cy="12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0" name="WordArt 42"/>
          <p:cNvSpPr>
            <a:spLocks noChangeArrowheads="1" noChangeShapeType="1" noTextEdit="1"/>
          </p:cNvSpPr>
          <p:nvPr/>
        </p:nvSpPr>
        <p:spPr bwMode="auto">
          <a:xfrm>
            <a:off x="7029451" y="2228851"/>
            <a:ext cx="500063" cy="557213"/>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endParaRPr lang="en-US" sz="27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endParaRPr>
          </a:p>
        </p:txBody>
      </p:sp>
      <p:sp>
        <p:nvSpPr>
          <p:cNvPr id="7211" name="WordArt 43"/>
          <p:cNvSpPr>
            <a:spLocks noChangeArrowheads="1" noChangeShapeType="1" noTextEdit="1"/>
          </p:cNvSpPr>
          <p:nvPr/>
        </p:nvSpPr>
        <p:spPr bwMode="auto">
          <a:xfrm>
            <a:off x="7029451" y="2228851"/>
            <a:ext cx="500063" cy="557213"/>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endParaRPr lang="en-US" sz="27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a:sym typeface="Arial"/>
            </a:endParaRPr>
          </a:p>
        </p:txBody>
      </p:sp>
      <p:grpSp>
        <p:nvGrpSpPr>
          <p:cNvPr id="16" name="Group 56"/>
          <p:cNvGrpSpPr>
            <a:grpSpLocks/>
          </p:cNvGrpSpPr>
          <p:nvPr/>
        </p:nvGrpSpPr>
        <p:grpSpPr bwMode="auto">
          <a:xfrm>
            <a:off x="6575821" y="3571876"/>
            <a:ext cx="1314450" cy="1314450"/>
            <a:chOff x="4885" y="792"/>
            <a:chExt cx="1104" cy="1104"/>
          </a:xfrm>
        </p:grpSpPr>
        <p:sp>
          <p:nvSpPr>
            <p:cNvPr id="11299" name="AutoShape 50"/>
            <p:cNvSpPr>
              <a:spLocks noChangeArrowheads="1"/>
            </p:cNvSpPr>
            <p:nvPr/>
          </p:nvSpPr>
          <p:spPr bwMode="auto">
            <a:xfrm>
              <a:off x="4885" y="792"/>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algn="ctr" defTabSz="685783" eaLnBrk="0" fontAlgn="base" hangingPunct="0">
                <a:spcBef>
                  <a:spcPct val="0"/>
                </a:spcBef>
                <a:spcAft>
                  <a:spcPct val="0"/>
                </a:spcAft>
                <a:defRPr/>
              </a:pPr>
              <a:endParaRPr lang="en-US" altLang="en-US" sz="4500" b="1">
                <a:solidFill>
                  <a:srgbClr val="FF0066"/>
                </a:solidFill>
                <a:latin typeface=".VnHelvetInsH"/>
                <a:cs typeface="Arial"/>
                <a:sym typeface="Arial"/>
              </a:endParaRPr>
            </a:p>
          </p:txBody>
        </p:sp>
        <p:sp>
          <p:nvSpPr>
            <p:cNvPr id="11300" name="WordArt 51"/>
            <p:cNvSpPr>
              <a:spLocks noChangeArrowheads="1" noChangeShapeType="1" noTextEdit="1"/>
            </p:cNvSpPr>
            <p:nvPr/>
          </p:nvSpPr>
          <p:spPr bwMode="auto">
            <a:xfrm>
              <a:off x="5088" y="960"/>
              <a:ext cx="672" cy="576"/>
            </a:xfrm>
            <a:prstGeom prst="rect">
              <a:avLst/>
            </a:prstGeom>
          </p:spPr>
          <p:txBody>
            <a:bodyPr wrap="none" fromWordArt="1">
              <a:prstTxWarp prst="textPlain">
                <a:avLst>
                  <a:gd name="adj" fmla="val 50000"/>
                </a:avLst>
              </a:prstTxWarp>
            </a:bodyPr>
            <a:lstStyle/>
            <a:p>
              <a:pPr algn="ctr" defTabSz="685783" eaLnBrk="0" fontAlgn="base" hangingPunct="0">
                <a:spcBef>
                  <a:spcPct val="0"/>
                </a:spcBef>
                <a:spcAft>
                  <a:spcPct val="0"/>
                </a:spcAft>
                <a:defRPr/>
              </a:pP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Hết</a:t>
              </a:r>
              <a:r>
                <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 </a:t>
              </a:r>
              <a:r>
                <a:rPr lang="en-US" sz="27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rPr>
                <a:t>giờ</a:t>
              </a:r>
              <a:endParaRPr lang="en-US" sz="27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sym typeface="Arial"/>
              </a:endParaRPr>
            </a:p>
          </p:txBody>
        </p:sp>
      </p:grpSp>
      <p:sp>
        <p:nvSpPr>
          <p:cNvPr id="11298" name="WordArt 30"/>
          <p:cNvSpPr>
            <a:spLocks noChangeArrowheads="1" noChangeShapeType="1" noTextEdit="1"/>
          </p:cNvSpPr>
          <p:nvPr/>
        </p:nvSpPr>
        <p:spPr bwMode="auto">
          <a:xfrm>
            <a:off x="2400301" y="0"/>
            <a:ext cx="4480322" cy="571500"/>
          </a:xfrm>
          <a:prstGeom prst="rect">
            <a:avLst/>
          </a:prstGeom>
        </p:spPr>
        <p:txBody>
          <a:bodyPr wrap="none" lIns="68579" tIns="34289" rIns="68579" bIns="34289" fromWordArt="1">
            <a:prstTxWarp prst="textPlain">
              <a:avLst>
                <a:gd name="adj" fmla="val 50000"/>
              </a:avLst>
            </a:prstTxWarp>
          </a:bodyPr>
          <a:lstStyle/>
          <a:p>
            <a:pPr algn="ctr" defTabSz="685783" eaLnBrk="0" fontAlgn="base" hangingPunct="0">
              <a:spcBef>
                <a:spcPct val="0"/>
              </a:spcBef>
              <a:spcAft>
                <a:spcPct val="0"/>
              </a:spcAft>
              <a:defRPr/>
            </a:pPr>
            <a:r>
              <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Rung chuông vàng</a:t>
            </a:r>
          </a:p>
        </p:txBody>
      </p:sp>
      <p:sp>
        <p:nvSpPr>
          <p:cNvPr id="4" name="AutoShape 51"/>
          <p:cNvSpPr>
            <a:spLocks noChangeArrowheads="1"/>
          </p:cNvSpPr>
          <p:nvPr/>
        </p:nvSpPr>
        <p:spPr bwMode="auto">
          <a:xfrm>
            <a:off x="2500313" y="2319338"/>
            <a:ext cx="4075509" cy="504825"/>
          </a:xfrm>
          <a:prstGeom prst="roundRect">
            <a:avLst>
              <a:gd name="adj" fmla="val 16667"/>
            </a:avLst>
          </a:prstGeom>
          <a:ln/>
        </p:spPr>
        <p:style>
          <a:lnRef idx="1">
            <a:schemeClr val="accent4"/>
          </a:lnRef>
          <a:fillRef idx="2">
            <a:schemeClr val="accent4"/>
          </a:fillRef>
          <a:effectRef idx="1">
            <a:schemeClr val="accent4"/>
          </a:effectRef>
          <a:fontRef idx="minor">
            <a:schemeClr val="dk1"/>
          </a:fontRef>
        </p:style>
        <p:txBody>
          <a:bodyPr wrap="none" lIns="68579" tIns="34289" rIns="68579" bIns="34289"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defTabSz="685783" eaLnBrk="0" fontAlgn="base" hangingPunct="0">
              <a:spcBef>
                <a:spcPct val="0"/>
              </a:spcBef>
              <a:spcAft>
                <a:spcPct val="0"/>
              </a:spcAft>
              <a:defRPr/>
            </a:pP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Hình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chữ</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nhật</a:t>
            </a:r>
            <a:endParaRPr lang="en-US" altLang="en-US" b="1" dirty="0">
              <a:solidFill>
                <a:prstClr val="white"/>
              </a:solidFill>
              <a:latin typeface="Times New Roman" panose="02020603050405020304" pitchFamily="18" charset="0"/>
              <a:cs typeface="Arial"/>
              <a:sym typeface="Arial"/>
            </a:endParaRPr>
          </a:p>
        </p:txBody>
      </p:sp>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blip>
          <a:srcRect/>
          <a:stretch>
            <a:fillRect/>
          </a:stretch>
        </p:blipFill>
        <p:spPr bwMode="auto">
          <a:xfrm>
            <a:off x="1543051" y="2333625"/>
            <a:ext cx="1125141" cy="601266"/>
          </a:xfrm>
          <a:prstGeom prst="rect">
            <a:avLst/>
          </a:prstGeom>
          <a:noFill/>
          <a:ln>
            <a:noFill/>
          </a:ln>
          <a:effectLst>
            <a:outerShdw dist="107763" dir="18900000" algn="ctr" rotWithShape="0">
              <a:srgbClr val="808080">
                <a:alpha val="50000"/>
              </a:srgbClr>
            </a:outerShdw>
          </a:effectLst>
        </p:spPr>
      </p:pic>
      <p:sp>
        <p:nvSpPr>
          <p:cNvPr id="2" name="Oval 2">
            <a:extLst>
              <a:ext uri="{FF2B5EF4-FFF2-40B4-BE49-F238E27FC236}">
                <a16:creationId xmlns:a16="http://schemas.microsoft.com/office/drawing/2014/main" id="{2616B24C-6C54-0FB7-C051-5A5B77FA0325}"/>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0</a:t>
            </a:r>
          </a:p>
        </p:txBody>
      </p:sp>
      <p:sp>
        <p:nvSpPr>
          <p:cNvPr id="17" name="Oval 9">
            <a:extLst>
              <a:ext uri="{FF2B5EF4-FFF2-40B4-BE49-F238E27FC236}">
                <a16:creationId xmlns:a16="http://schemas.microsoft.com/office/drawing/2014/main" id="{AC134604-3D10-2E46-9540-AB0BDF226628}"/>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p>
        </p:txBody>
      </p:sp>
      <p:sp>
        <p:nvSpPr>
          <p:cNvPr id="18" name="Oval 10">
            <a:extLst>
              <a:ext uri="{FF2B5EF4-FFF2-40B4-BE49-F238E27FC236}">
                <a16:creationId xmlns:a16="http://schemas.microsoft.com/office/drawing/2014/main" id="{E3B802D0-3B95-48C4-0FA5-7076F0D4264B}"/>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a:t>
            </a:r>
          </a:p>
        </p:txBody>
      </p:sp>
      <p:sp>
        <p:nvSpPr>
          <p:cNvPr id="19" name="Oval 11">
            <a:extLst>
              <a:ext uri="{FF2B5EF4-FFF2-40B4-BE49-F238E27FC236}">
                <a16:creationId xmlns:a16="http://schemas.microsoft.com/office/drawing/2014/main" id="{DB50765D-EB2C-9DEE-3319-405701005C0E}"/>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a:t>
            </a:r>
          </a:p>
        </p:txBody>
      </p:sp>
      <p:sp>
        <p:nvSpPr>
          <p:cNvPr id="20" name="Oval 12">
            <a:extLst>
              <a:ext uri="{FF2B5EF4-FFF2-40B4-BE49-F238E27FC236}">
                <a16:creationId xmlns:a16="http://schemas.microsoft.com/office/drawing/2014/main" id="{DE31CCD7-EAEC-1861-E575-4F942637E24D}"/>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a:t>
            </a:r>
          </a:p>
        </p:txBody>
      </p:sp>
      <p:sp>
        <p:nvSpPr>
          <p:cNvPr id="21" name="Oval 13">
            <a:extLst>
              <a:ext uri="{FF2B5EF4-FFF2-40B4-BE49-F238E27FC236}">
                <a16:creationId xmlns:a16="http://schemas.microsoft.com/office/drawing/2014/main" id="{FCB87B53-43A9-06BA-ACDD-515FE104550D}"/>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5</a:t>
            </a:r>
          </a:p>
        </p:txBody>
      </p:sp>
      <p:sp>
        <p:nvSpPr>
          <p:cNvPr id="22" name="Oval 14">
            <a:extLst>
              <a:ext uri="{FF2B5EF4-FFF2-40B4-BE49-F238E27FC236}">
                <a16:creationId xmlns:a16="http://schemas.microsoft.com/office/drawing/2014/main" id="{DA2207D0-0FD1-588C-1A43-422D86C3A23A}"/>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6</a:t>
            </a:r>
          </a:p>
        </p:txBody>
      </p:sp>
      <p:sp>
        <p:nvSpPr>
          <p:cNvPr id="23" name="Oval 15">
            <a:extLst>
              <a:ext uri="{FF2B5EF4-FFF2-40B4-BE49-F238E27FC236}">
                <a16:creationId xmlns:a16="http://schemas.microsoft.com/office/drawing/2014/main" id="{7F2C712F-909B-4C6E-1DB9-F62C6FDAAB40}"/>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7</a:t>
            </a:r>
          </a:p>
        </p:txBody>
      </p:sp>
      <p:sp>
        <p:nvSpPr>
          <p:cNvPr id="24" name="Oval 16">
            <a:extLst>
              <a:ext uri="{FF2B5EF4-FFF2-40B4-BE49-F238E27FC236}">
                <a16:creationId xmlns:a16="http://schemas.microsoft.com/office/drawing/2014/main" id="{06DC388E-BE79-84DC-3678-E94B63BFB8FA}"/>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a:t>
            </a:r>
          </a:p>
        </p:txBody>
      </p:sp>
      <p:sp>
        <p:nvSpPr>
          <p:cNvPr id="25" name="Oval 17">
            <a:extLst>
              <a:ext uri="{FF2B5EF4-FFF2-40B4-BE49-F238E27FC236}">
                <a16:creationId xmlns:a16="http://schemas.microsoft.com/office/drawing/2014/main" id="{29948FCA-52E5-70DA-A452-3590D32B420A}"/>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9</a:t>
            </a:r>
          </a:p>
        </p:txBody>
      </p:sp>
      <p:sp>
        <p:nvSpPr>
          <p:cNvPr id="26" name="Oval 18">
            <a:extLst>
              <a:ext uri="{FF2B5EF4-FFF2-40B4-BE49-F238E27FC236}">
                <a16:creationId xmlns:a16="http://schemas.microsoft.com/office/drawing/2014/main" id="{87A43404-7CE7-6D12-33A1-1E3B0312459B}"/>
              </a:ext>
            </a:extLst>
          </p:cNvPr>
          <p:cNvSpPr>
            <a:spLocks noChangeArrowheads="1"/>
          </p:cNvSpPr>
          <p:nvPr/>
        </p:nvSpPr>
        <p:spPr bwMode="auto">
          <a:xfrm>
            <a:off x="6686550" y="3829050"/>
            <a:ext cx="742950" cy="742950"/>
          </a:xfrm>
          <a:prstGeom prst="ellipse">
            <a:avLst/>
          </a:prstGeom>
          <a:solidFill>
            <a:srgbClr val="FF3300"/>
          </a:solidFill>
          <a:ln w="38100" cap="sq">
            <a:solidFill>
              <a:srgbClr val="FFFF00"/>
            </a:solidFill>
            <a:round/>
            <a:headEnd type="none" w="sm" len="sm"/>
            <a:tailEnd type="none" w="sm" len="sm"/>
          </a:ln>
          <a:effectLst>
            <a:prstShdw prst="shdw18" dist="17961" dir="13500000">
              <a:srgbClr val="FFFF00">
                <a:gamma/>
                <a:shade val="60000"/>
                <a:invGamma/>
              </a:srgbClr>
            </a:prstShdw>
          </a:effectLst>
        </p:spPr>
        <p:txBody>
          <a:bodyPr wrap="none" lIns="68579" tIns="34289" rIns="68579" bIns="34289" anchor="ctr"/>
          <a:lstStyle/>
          <a:p>
            <a:pPr algn="ctr" defTabSz="685783">
              <a:defRPr/>
            </a:pPr>
            <a:r>
              <a:rPr lang="en-US" sz="4100" b="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10</a:t>
            </a:r>
          </a:p>
        </p:txBody>
      </p:sp>
      <p:sp>
        <p:nvSpPr>
          <p:cNvPr id="27" name="WordArt 226">
            <a:extLst>
              <a:ext uri="{FF2B5EF4-FFF2-40B4-BE49-F238E27FC236}">
                <a16:creationId xmlns:a16="http://schemas.microsoft.com/office/drawing/2014/main" id="{8CAF43F9-D194-0847-0591-892745F9822F}"/>
              </a:ext>
            </a:extLst>
          </p:cNvPr>
          <p:cNvSpPr>
            <a:spLocks noChangeArrowheads="1" noChangeShapeType="1" noTextEdit="1"/>
          </p:cNvSpPr>
          <p:nvPr/>
        </p:nvSpPr>
        <p:spPr bwMode="auto">
          <a:xfrm>
            <a:off x="1765699" y="2512220"/>
            <a:ext cx="345281" cy="290513"/>
          </a:xfrm>
          <a:prstGeom prst="rect">
            <a:avLst/>
          </a:prstGeom>
        </p:spPr>
        <p:txBody>
          <a:bodyPr wrap="none" lIns="68579" tIns="34289" rIns="68579" bIns="34289" fromWordArt="1">
            <a:prstTxWarp prst="textInflate">
              <a:avLst>
                <a:gd name="adj" fmla="val 13634"/>
              </a:avLst>
            </a:prstTxWarp>
          </a:bodyPr>
          <a:lstStyle/>
          <a:p>
            <a:pPr algn="ctr" defTabSz="685783" eaLnBrk="0" fontAlgn="base" hangingPunct="0">
              <a:spcBef>
                <a:spcPct val="0"/>
              </a:spcBef>
              <a:spcAft>
                <a:spcPct val="0"/>
              </a:spcAft>
              <a:defRPr/>
            </a:pPr>
            <a:r>
              <a:rPr lang="en-US" sz="2700" kern="10" dirty="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sym typeface="Arial"/>
              </a:rPr>
              <a:t>A</a:t>
            </a:r>
          </a:p>
        </p:txBody>
      </p:sp>
    </p:spTree>
    <p:custDataLst>
      <p:tags r:id="rId1"/>
    </p:custDataLst>
    <p:extLst>
      <p:ext uri="{BB962C8B-B14F-4D97-AF65-F5344CB8AC3E}">
        <p14:creationId xmlns:p14="http://schemas.microsoft.com/office/powerpoint/2010/main" val="40358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2" presetClass="entr" presetSubtype="8" fill="hold" grpId="0" nodeType="withEffect">
                                  <p:stCondLst>
                                    <p:cond delay="50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0-#ppt_w/2"/>
                                          </p:val>
                                        </p:tav>
                                        <p:tav tm="100000">
                                          <p:val>
                                            <p:strVal val="#ppt_x"/>
                                          </p:val>
                                        </p:tav>
                                      </p:tavLst>
                                    </p:anim>
                                    <p:anim calcmode="lin" valueType="num">
                                      <p:cBhvr additive="base">
                                        <p:cTn id="1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Jet Fighter 2-DVDH.wav"/>
                                        </p:tgtEl>
                                      </p:cMediaNode>
                                    </p:audio>
                                  </p:subTnLst>
                                </p:cTn>
                              </p:par>
                              <p:par>
                                <p:cTn id="19" presetID="5" presetClass="entr" presetSubtype="10" fill="hold" nodeType="withEffect">
                                  <p:stCondLst>
                                    <p:cond delay="200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par>
                                <p:cTn id="22" presetID="5" presetClass="entr" presetSubtype="10" fill="hold" nodeType="withEffect">
                                  <p:stCondLst>
                                    <p:cond delay="2000"/>
                                  </p:stCondLst>
                                  <p:childTnLst>
                                    <p:set>
                                      <p:cBhvr>
                                        <p:cTn id="23" dur="1" fill="hold">
                                          <p:stCondLst>
                                            <p:cond delay="0"/>
                                          </p:stCondLst>
                                        </p:cTn>
                                        <p:tgtEl>
                                          <p:spTgt spid="40"/>
                                        </p:tgtEl>
                                        <p:attrNameLst>
                                          <p:attrName>style.visibility</p:attrName>
                                        </p:attrNameLst>
                                      </p:cBhvr>
                                      <p:to>
                                        <p:strVal val="visible"/>
                                      </p:to>
                                    </p:set>
                                    <p:animEffect transition="in" filter="checkerboard(across)">
                                      <p:cBhvr>
                                        <p:cTn id="24" dur="500"/>
                                        <p:tgtEl>
                                          <p:spTgt spid="4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 3-CL (2).wav"/>
                                        </p:tgtEl>
                                      </p:cMediaNode>
                                    </p:audio>
                                  </p:subTnLst>
                                </p:cTn>
                              </p:par>
                              <p:par>
                                <p:cTn id="25" presetID="5" presetClass="entr" presetSubtype="10" fill="hold" grpId="0" nodeType="withEffect">
                                  <p:stCondLst>
                                    <p:cond delay="2000"/>
                                  </p:stCondLst>
                                  <p:childTnLst>
                                    <p:set>
                                      <p:cBhvr>
                                        <p:cTn id="26" dur="1" fill="hold">
                                          <p:stCondLst>
                                            <p:cond delay="0"/>
                                          </p:stCondLst>
                                        </p:cTn>
                                        <p:tgtEl>
                                          <p:spTgt spid="1043"/>
                                        </p:tgtEl>
                                        <p:attrNameLst>
                                          <p:attrName>style.visibility</p:attrName>
                                        </p:attrNameLst>
                                      </p:cBhvr>
                                      <p:to>
                                        <p:strVal val="visible"/>
                                      </p:to>
                                    </p:set>
                                    <p:animEffect transition="in" filter="checkerboard(across)">
                                      <p:cBhvr>
                                        <p:cTn id="27" dur="500"/>
                                        <p:tgtEl>
                                          <p:spTgt spid="1043"/>
                                        </p:tgtEl>
                                      </p:cBhvr>
                                    </p:animEffect>
                                  </p:childTnLst>
                                </p:cTn>
                              </p:par>
                              <p:par>
                                <p:cTn id="28" presetID="5" presetClass="entr" presetSubtype="10" fill="hold" nodeType="withEffect">
                                  <p:stCondLst>
                                    <p:cond delay="2000"/>
                                  </p:stCondLst>
                                  <p:childTnLst>
                                    <p:set>
                                      <p:cBhvr>
                                        <p:cTn id="29" dur="1" fill="hold">
                                          <p:stCondLst>
                                            <p:cond delay="0"/>
                                          </p:stCondLst>
                                        </p:cTn>
                                        <p:tgtEl>
                                          <p:spTgt spid="1044"/>
                                        </p:tgtEl>
                                        <p:attrNameLst>
                                          <p:attrName>style.visibility</p:attrName>
                                        </p:attrNameLst>
                                      </p:cBhvr>
                                      <p:to>
                                        <p:strVal val="visible"/>
                                      </p:to>
                                    </p:set>
                                    <p:animEffect transition="in" filter="checkerboard(across)">
                                      <p:cBhvr>
                                        <p:cTn id="30" dur="500"/>
                                        <p:tgtEl>
                                          <p:spTgt spid="1044"/>
                                        </p:tgtEl>
                                      </p:cBhvr>
                                    </p:animEffect>
                                  </p:childTnLst>
                                </p:cTn>
                              </p:par>
                              <p:par>
                                <p:cTn id="31" presetID="22" presetClass="entr" presetSubtype="8" fill="hold" nodeType="withEffect">
                                  <p:stCondLst>
                                    <p:cond delay="2000"/>
                                  </p:stCondLst>
                                  <p:iterate type="lt">
                                    <p:tmPct val="0"/>
                                  </p:iterate>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5" presetClass="entr" presetSubtype="10" fill="hold" nodeType="withEffect">
                                  <p:stCondLst>
                                    <p:cond delay="300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 3-CL (2).wav"/>
                                        </p:tgtEl>
                                      </p:cMediaNode>
                                    </p:audio>
                                  </p:subTnLst>
                                </p:cTn>
                              </p:par>
                              <p:par>
                                <p:cTn id="37" presetID="5" presetClass="entr" presetSubtype="10" fill="hold" grpId="0" nodeType="withEffect">
                                  <p:stCondLst>
                                    <p:cond delay="300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nodeType="withEffect">
                                  <p:stCondLst>
                                    <p:cond delay="300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3000"/>
                                  </p:stCondLst>
                                  <p:iterate type="lt">
                                    <p:tmPct val="0"/>
                                  </p:iterate>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par>
                                <p:cTn id="46" presetID="5" presetClass="entr" presetSubtype="10" fill="hold" nodeType="withEffect">
                                  <p:stCondLst>
                                    <p:cond delay="400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4" name="Chimes 3-CL (2).wav"/>
                                        </p:tgtEl>
                                      </p:cMediaNode>
                                    </p:audio>
                                  </p:subTnLst>
                                </p:cTn>
                              </p:par>
                              <p:par>
                                <p:cTn id="49" presetID="5" presetClass="entr" presetSubtype="10" fill="hold" grpId="0" nodeType="withEffect">
                                  <p:stCondLst>
                                    <p:cond delay="4000"/>
                                  </p:stCondLst>
                                  <p:childTnLst>
                                    <p:set>
                                      <p:cBhvr>
                                        <p:cTn id="50" dur="1" fill="hold">
                                          <p:stCondLst>
                                            <p:cond delay="0"/>
                                          </p:stCondLst>
                                        </p:cTn>
                                        <p:tgtEl>
                                          <p:spTgt spid="13"/>
                                        </p:tgtEl>
                                        <p:attrNameLst>
                                          <p:attrName>style.visibility</p:attrName>
                                        </p:attrNameLst>
                                      </p:cBhvr>
                                      <p:to>
                                        <p:strVal val="visible"/>
                                      </p:to>
                                    </p:set>
                                    <p:animEffect transition="in" filter="checkerboard(across)">
                                      <p:cBhvr>
                                        <p:cTn id="51" dur="500"/>
                                        <p:tgtEl>
                                          <p:spTgt spid="13"/>
                                        </p:tgtEl>
                                      </p:cBhvr>
                                    </p:animEffect>
                                  </p:childTnLst>
                                </p:cTn>
                              </p:par>
                              <p:par>
                                <p:cTn id="52" presetID="22" presetClass="entr" presetSubtype="8" fill="hold" nodeType="withEffect">
                                  <p:stCondLst>
                                    <p:cond delay="400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5" presetClass="entr" presetSubtype="10" fill="hold" nodeType="withEffect">
                                  <p:stCondLst>
                                    <p:cond delay="400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hammer.wav"/>
                                        </p:tgtEl>
                                      </p:cMediaNode>
                                    </p:audio>
                                  </p:subTnLst>
                                </p:cTn>
                              </p:par>
                            </p:childTnLst>
                          </p:cTn>
                        </p:par>
                        <p:par>
                          <p:cTn id="63" fill="hold">
                            <p:stCondLst>
                              <p:cond delay="1000"/>
                            </p:stCondLst>
                            <p:childTnLst>
                              <p:par>
                                <p:cTn id="64" presetID="10" presetClass="exit" presetSubtype="0" fill="hold" grpId="0" nodeType="afterEffect">
                                  <p:stCondLst>
                                    <p:cond delay="0"/>
                                  </p:stCondLst>
                                  <p:childTnLst>
                                    <p:animEffect transition="out" filter="fade">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hammer.wav"/>
                                        </p:tgtEl>
                                      </p:cMediaNode>
                                    </p:audio>
                                  </p:subTnLst>
                                </p:cTn>
                              </p:par>
                            </p:childTnLst>
                          </p:cTn>
                        </p:par>
                        <p:par>
                          <p:cTn id="67" fill="hold">
                            <p:stCondLst>
                              <p:cond delay="2000"/>
                            </p:stCondLst>
                            <p:childTnLst>
                              <p:par>
                                <p:cTn id="68" presetID="10" presetClass="exit" presetSubtype="0" fill="hold" grpId="0" nodeType="afterEffect">
                                  <p:stCondLst>
                                    <p:cond delay="0"/>
                                  </p:stCondLst>
                                  <p:childTnLst>
                                    <p:animEffect transition="out" filter="fade">
                                      <p:cBhvr>
                                        <p:cTn id="69" dur="1000"/>
                                        <p:tgtEl>
                                          <p:spTgt spid="24"/>
                                        </p:tgtEl>
                                      </p:cBhvr>
                                    </p:animEffect>
                                    <p:set>
                                      <p:cBhvr>
                                        <p:cTn id="7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5" name="hammer.wav"/>
                                        </p:tgtEl>
                                      </p:cMediaNode>
                                    </p:audio>
                                  </p:subTnLst>
                                </p:cTn>
                              </p:par>
                            </p:childTnLst>
                          </p:cTn>
                        </p:par>
                        <p:par>
                          <p:cTn id="71" fill="hold">
                            <p:stCondLst>
                              <p:cond delay="3000"/>
                            </p:stCondLst>
                            <p:childTnLst>
                              <p:par>
                                <p:cTn id="72" presetID="10" presetClass="exit" presetSubtype="0" fill="hold" grpId="0" nodeType="afterEffect">
                                  <p:stCondLst>
                                    <p:cond delay="0"/>
                                  </p:stCondLst>
                                  <p:childTnLst>
                                    <p:animEffect transition="out" filter="fade">
                                      <p:cBhvr>
                                        <p:cTn id="73" dur="1000"/>
                                        <p:tgtEl>
                                          <p:spTgt spid="23"/>
                                        </p:tgtEl>
                                      </p:cBhvr>
                                    </p:animEffect>
                                    <p:set>
                                      <p:cBhvr>
                                        <p:cTn id="74"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hammer.wav"/>
                                        </p:tgtEl>
                                      </p:cMediaNode>
                                    </p:audio>
                                  </p:subTnLst>
                                </p:cTn>
                              </p:par>
                            </p:childTnLst>
                          </p:cTn>
                        </p:par>
                        <p:par>
                          <p:cTn id="75" fill="hold">
                            <p:stCondLst>
                              <p:cond delay="4000"/>
                            </p:stCondLst>
                            <p:childTnLst>
                              <p:par>
                                <p:cTn id="76" presetID="10" presetClass="exit" presetSubtype="0" fill="hold" grpId="0" nodeType="after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hammer.wav"/>
                                        </p:tgtEl>
                                      </p:cMediaNode>
                                    </p:audio>
                                  </p:subTnLst>
                                </p:cTn>
                              </p:par>
                            </p:childTnLst>
                          </p:cTn>
                        </p:par>
                        <p:par>
                          <p:cTn id="79" fill="hold">
                            <p:stCondLst>
                              <p:cond delay="5000"/>
                            </p:stCondLst>
                            <p:childTnLst>
                              <p:par>
                                <p:cTn id="80" presetID="10" presetClass="exit" presetSubtype="0" fill="hold" grpId="0" nodeType="afterEffect">
                                  <p:stCondLst>
                                    <p:cond delay="0"/>
                                  </p:stCondLst>
                                  <p:childTnLst>
                                    <p:animEffect transition="out" filter="fade">
                                      <p:cBhvr>
                                        <p:cTn id="81" dur="1000"/>
                                        <p:tgtEl>
                                          <p:spTgt spid="21"/>
                                        </p:tgtEl>
                                      </p:cBhvr>
                                    </p:animEffect>
                                    <p:set>
                                      <p:cBhvr>
                                        <p:cTn id="82"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6000"/>
                            </p:stCondLst>
                            <p:childTnLst>
                              <p:par>
                                <p:cTn id="84" presetID="10" presetClass="exit" presetSubtype="0" fill="hold" grpId="0" nodeType="afterEffect">
                                  <p:stCondLst>
                                    <p:cond delay="0"/>
                                  </p:stCondLst>
                                  <p:childTnLst>
                                    <p:animEffect transition="out" filter="fade">
                                      <p:cBhvr>
                                        <p:cTn id="85" dur="1000"/>
                                        <p:tgtEl>
                                          <p:spTgt spid="20"/>
                                        </p:tgtEl>
                                      </p:cBhvr>
                                    </p:animEffect>
                                    <p:set>
                                      <p:cBhvr>
                                        <p:cTn id="86"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5" name="hammer.wav"/>
                                        </p:tgtEl>
                                      </p:cMediaNode>
                                    </p:audio>
                                  </p:subTnLst>
                                </p:cTn>
                              </p:par>
                            </p:childTnLst>
                          </p:cTn>
                        </p:par>
                        <p:par>
                          <p:cTn id="87" fill="hold">
                            <p:stCondLst>
                              <p:cond delay="7000"/>
                            </p:stCondLst>
                            <p:childTnLst>
                              <p:par>
                                <p:cTn id="88" presetID="10" presetClass="exit" presetSubtype="0" fill="hold" grpId="0" nodeType="afterEffect">
                                  <p:stCondLst>
                                    <p:cond delay="0"/>
                                  </p:stCondLst>
                                  <p:childTnLst>
                                    <p:animEffect transition="out" filter="fade">
                                      <p:cBhvr>
                                        <p:cTn id="89" dur="1000"/>
                                        <p:tgtEl>
                                          <p:spTgt spid="19"/>
                                        </p:tgtEl>
                                      </p:cBhvr>
                                    </p:animEffect>
                                    <p:set>
                                      <p:cBhvr>
                                        <p:cTn id="9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hammer.wav"/>
                                        </p:tgtEl>
                                      </p:cMediaNode>
                                    </p:audio>
                                  </p:subTnLst>
                                </p:cTn>
                              </p:par>
                            </p:childTnLst>
                          </p:cTn>
                        </p:par>
                        <p:par>
                          <p:cTn id="91" fill="hold">
                            <p:stCondLst>
                              <p:cond delay="8000"/>
                            </p:stCondLst>
                            <p:childTnLst>
                              <p:par>
                                <p:cTn id="92" presetID="10" presetClass="exit" presetSubtype="0" fill="hold" grpId="0" nodeType="afterEffect">
                                  <p:stCondLst>
                                    <p:cond delay="0"/>
                                  </p:stCondLst>
                                  <p:childTnLst>
                                    <p:animEffect transition="out" filter="fade">
                                      <p:cBhvr>
                                        <p:cTn id="93" dur="1000"/>
                                        <p:tgtEl>
                                          <p:spTgt spid="18"/>
                                        </p:tgtEl>
                                      </p:cBhvr>
                                    </p:animEffect>
                                    <p:set>
                                      <p:cBhvr>
                                        <p:cTn id="94"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hammer.wav"/>
                                        </p:tgtEl>
                                      </p:cMediaNode>
                                    </p:audio>
                                  </p:subTnLst>
                                </p:cTn>
                              </p:par>
                            </p:childTnLst>
                          </p:cTn>
                        </p:par>
                        <p:par>
                          <p:cTn id="95" fill="hold">
                            <p:stCondLst>
                              <p:cond delay="9000"/>
                            </p:stCondLst>
                            <p:childTnLst>
                              <p:par>
                                <p:cTn id="96" presetID="10" presetClass="exit" presetSubtype="0" fill="hold" grpId="0" nodeType="afterEffect">
                                  <p:stCondLst>
                                    <p:cond delay="0"/>
                                  </p:stCondLst>
                                  <p:childTnLst>
                                    <p:animEffect transition="out" filter="fade">
                                      <p:cBhvr>
                                        <p:cTn id="97" dur="1000"/>
                                        <p:tgtEl>
                                          <p:spTgt spid="17"/>
                                        </p:tgtEl>
                                      </p:cBhvr>
                                    </p:animEffect>
                                    <p:set>
                                      <p:cBhvr>
                                        <p:cTn id="9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5" name="hammer.wav"/>
                                        </p:tgtEl>
                                      </p:cMediaNode>
                                    </p:audio>
                                  </p:subTnLst>
                                </p:cTn>
                              </p:par>
                            </p:childTnLst>
                          </p:cTn>
                        </p:par>
                        <p:par>
                          <p:cTn id="99" fill="hold">
                            <p:stCondLst>
                              <p:cond delay="10000"/>
                            </p:stCondLst>
                            <p:childTnLst>
                              <p:par>
                                <p:cTn id="100" presetID="10" presetClass="exit" presetSubtype="0" fill="hold" grpId="0" nodeType="afterEffect">
                                  <p:stCondLst>
                                    <p:cond delay="0"/>
                                  </p:stCondLst>
                                  <p:childTnLst>
                                    <p:animEffect transition="out" filter="fade">
                                      <p:cBhvr>
                                        <p:cTn id="101" dur="1000"/>
                                        <p:tgtEl>
                                          <p:spTgt spid="2"/>
                                        </p:tgtEl>
                                      </p:cBhvr>
                                    </p:animEffect>
                                    <p:set>
                                      <p:cBhvr>
                                        <p:cTn id="10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hammer.wav"/>
                                        </p:tgtEl>
                                      </p:cMediaNode>
                                    </p:audio>
                                  </p:subTnLst>
                                </p:cTn>
                              </p:par>
                            </p:childTnLst>
                          </p:cTn>
                        </p:par>
                        <p:par>
                          <p:cTn id="103" fill="hold" nodeType="afterGroup">
                            <p:stCondLst>
                              <p:cond delay="11000"/>
                            </p:stCondLst>
                            <p:childTnLst>
                              <p:par>
                                <p:cTn id="104" presetID="2" presetClass="entr" presetSubtype="4"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additive="base">
                                        <p:cTn id="106" dur="500" fill="hold"/>
                                        <p:tgtEl>
                                          <p:spTgt spid="16"/>
                                        </p:tgtEl>
                                        <p:attrNameLst>
                                          <p:attrName>ppt_x</p:attrName>
                                        </p:attrNameLst>
                                      </p:cBhvr>
                                      <p:tavLst>
                                        <p:tav tm="0">
                                          <p:val>
                                            <p:strVal val="#ppt_x"/>
                                          </p:val>
                                        </p:tav>
                                        <p:tav tm="100000">
                                          <p:val>
                                            <p:strVal val="#ppt_x"/>
                                          </p:val>
                                        </p:tav>
                                      </p:tavLst>
                                    </p:anim>
                                    <p:anim calcmode="lin" valueType="num">
                                      <p:cBhvr additive="base">
                                        <p:cTn id="107"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6" name="chimes.wav"/>
                                        </p:tgtEl>
                                      </p:cMediaNode>
                                    </p:audio>
                                  </p:sub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mph" presetSubtype="0" fill="hold" grpId="0" nodeType="clickEffect">
                                  <p:stCondLst>
                                    <p:cond delay="0"/>
                                  </p:stCondLst>
                                  <p:iterate type="lt">
                                    <p:tmPct val="0"/>
                                  </p:iterate>
                                  <p:childTnLst>
                                    <p:animClr clrSpc="hsl" dir="cw">
                                      <p:cBhvr override="childStyle">
                                        <p:cTn id="111" dur="500" fill="hold"/>
                                        <p:tgtEl>
                                          <p:spTgt spid="4"/>
                                        </p:tgtEl>
                                        <p:attrNameLst>
                                          <p:attrName>style.color</p:attrName>
                                        </p:attrNameLst>
                                      </p:cBhvr>
                                      <p:by>
                                        <p:hsl h="10842353" s="0" l="0"/>
                                      </p:by>
                                    </p:animClr>
                                    <p:animClr clrSpc="hsl" dir="cw">
                                      <p:cBhvr>
                                        <p:cTn id="112" dur="500" fill="hold"/>
                                        <p:tgtEl>
                                          <p:spTgt spid="4"/>
                                        </p:tgtEl>
                                        <p:attrNameLst>
                                          <p:attrName>fillcolor</p:attrName>
                                        </p:attrNameLst>
                                      </p:cBhvr>
                                      <p:by>
                                        <p:hsl h="10842353" s="0" l="0"/>
                                      </p:by>
                                    </p:animClr>
                                    <p:animClr clrSpc="hsl" dir="cw">
                                      <p:cBhvr>
                                        <p:cTn id="113" dur="500" fill="hold"/>
                                        <p:tgtEl>
                                          <p:spTgt spid="4"/>
                                        </p:tgtEl>
                                        <p:attrNameLst>
                                          <p:attrName>stroke.color</p:attrName>
                                        </p:attrNameLst>
                                      </p:cBhvr>
                                      <p:by>
                                        <p:hsl h="10842353" s="0" l="0"/>
                                      </p:by>
                                    </p:animClr>
                                    <p:set>
                                      <p:cBhvr>
                                        <p:cTn id="114" dur="500" fill="hold"/>
                                        <p:tgtEl>
                                          <p:spTgt spid="4"/>
                                        </p:tgtEl>
                                        <p:attrNameLst>
                                          <p:attrName>fill.type</p:attrName>
                                        </p:attrNameLst>
                                      </p:cBhvr>
                                      <p:to>
                                        <p:strVal val="solid"/>
                                      </p:to>
                                    </p:set>
                                  </p:childTnLst>
                                  <p:subTnLst>
                                    <p:audio>
                                      <p:cMediaNode>
                                        <p:cTn display="0" masterRel="sameClick">
                                          <p:stCondLst>
                                            <p:cond evt="begin" delay="0">
                                              <p:tn val="110"/>
                                            </p:cond>
                                          </p:stCondLst>
                                          <p:endCondLst>
                                            <p:cond evt="onStopAudio" delay="0">
                                              <p:tgtEl>
                                                <p:sldTgt/>
                                              </p:tgtEl>
                                            </p:cond>
                                          </p:endCondLst>
                                        </p:cTn>
                                        <p:tgtEl>
                                          <p:sndTgt r:embed="rId7" name="FELIZ2.WAV"/>
                                        </p:tgtEl>
                                      </p:cMediaNode>
                                    </p:audio>
                                  </p:subTnLst>
                                </p:cTn>
                              </p:par>
                              <p:par>
                                <p:cTn id="115" presetID="2" presetClass="exit" presetSubtype="4" fill="hold" nodeType="withEffect">
                                  <p:stCondLst>
                                    <p:cond delay="0"/>
                                  </p:stCondLst>
                                  <p:childTnLst>
                                    <p:anim calcmode="lin" valueType="num">
                                      <p:cBhvr additive="base">
                                        <p:cTn id="116" dur="500"/>
                                        <p:tgtEl>
                                          <p:spTgt spid="16"/>
                                        </p:tgtEl>
                                        <p:attrNameLst>
                                          <p:attrName>ppt_x</p:attrName>
                                        </p:attrNameLst>
                                      </p:cBhvr>
                                      <p:tavLst>
                                        <p:tav tm="0">
                                          <p:val>
                                            <p:strVal val="ppt_x"/>
                                          </p:val>
                                        </p:tav>
                                        <p:tav tm="100000">
                                          <p:val>
                                            <p:strVal val="ppt_x"/>
                                          </p:val>
                                        </p:tav>
                                      </p:tavLst>
                                    </p:anim>
                                    <p:anim calcmode="lin" valueType="num">
                                      <p:cBhvr additive="base">
                                        <p:cTn id="117" dur="500"/>
                                        <p:tgtEl>
                                          <p:spTgt spid="16"/>
                                        </p:tgtEl>
                                        <p:attrNameLst>
                                          <p:attrName>ppt_y</p:attrName>
                                        </p:attrNameLst>
                                      </p:cBhvr>
                                      <p:tavLst>
                                        <p:tav tm="0">
                                          <p:val>
                                            <p:strVal val="ppt_y"/>
                                          </p:val>
                                        </p:tav>
                                        <p:tav tm="100000">
                                          <p:val>
                                            <p:strVal val="1+ppt_h/2"/>
                                          </p:val>
                                        </p:tav>
                                      </p:tavLst>
                                    </p:anim>
                                    <p:set>
                                      <p:cBhvr>
                                        <p:cTn id="118" dur="1" fill="hold">
                                          <p:stCondLst>
                                            <p:cond delay="499"/>
                                          </p:stCondLst>
                                        </p:cTn>
                                        <p:tgtEl>
                                          <p:spTgt spid="16"/>
                                        </p:tgtEl>
                                        <p:attrNameLst>
                                          <p:attrName>style.visibility</p:attrName>
                                        </p:attrNameLst>
                                      </p:cBhvr>
                                      <p:to>
                                        <p:strVal val="hidden"/>
                                      </p:to>
                                    </p:set>
                                  </p:childTnLst>
                                </p:cTn>
                              </p:par>
                              <p:par>
                                <p:cTn id="119" presetID="34" presetClass="emph" presetSubtype="0" fill="hold" grpId="1" nodeType="withEffect">
                                  <p:stCondLst>
                                    <p:cond delay="0"/>
                                  </p:stCondLst>
                                  <p:iterate type="lt">
                                    <p:tmPct val="10000"/>
                                  </p:iterate>
                                  <p:childTnLst>
                                    <p:animMotion origin="layout" path="M -3.95833E-6 0 L -3.95833E-6 -0.07222 " pathEditMode="relative" rAng="0" ptsTypes="AA">
                                      <p:cBhvr>
                                        <p:cTn id="120" dur="250" accel="50000" decel="50000" autoRev="1" fill="hold">
                                          <p:stCondLst>
                                            <p:cond delay="0"/>
                                          </p:stCondLst>
                                        </p:cTn>
                                        <p:tgtEl>
                                          <p:spTgt spid="4"/>
                                        </p:tgtEl>
                                        <p:attrNameLst>
                                          <p:attrName>ppt_x</p:attrName>
                                          <p:attrName>ppt_y</p:attrName>
                                        </p:attrNameLst>
                                      </p:cBhvr>
                                      <p:rCtr x="0" y="-3611"/>
                                    </p:animMotion>
                                    <p:animRot by="1500000">
                                      <p:cBhvr>
                                        <p:cTn id="121" dur="125" fill="hold">
                                          <p:stCondLst>
                                            <p:cond delay="0"/>
                                          </p:stCondLst>
                                        </p:cTn>
                                        <p:tgtEl>
                                          <p:spTgt spid="4"/>
                                        </p:tgtEl>
                                        <p:attrNameLst>
                                          <p:attrName>r</p:attrName>
                                        </p:attrNameLst>
                                      </p:cBhvr>
                                    </p:animRot>
                                    <p:animRot by="-1500000">
                                      <p:cBhvr>
                                        <p:cTn id="122" dur="125" fill="hold">
                                          <p:stCondLst>
                                            <p:cond delay="125"/>
                                          </p:stCondLst>
                                        </p:cTn>
                                        <p:tgtEl>
                                          <p:spTgt spid="4"/>
                                        </p:tgtEl>
                                        <p:attrNameLst>
                                          <p:attrName>r</p:attrName>
                                        </p:attrNameLst>
                                      </p:cBhvr>
                                    </p:animRot>
                                    <p:animRot by="-1500000">
                                      <p:cBhvr>
                                        <p:cTn id="123" dur="125" fill="hold">
                                          <p:stCondLst>
                                            <p:cond delay="250"/>
                                          </p:stCondLst>
                                        </p:cTn>
                                        <p:tgtEl>
                                          <p:spTgt spid="4"/>
                                        </p:tgtEl>
                                        <p:attrNameLst>
                                          <p:attrName>r</p:attrName>
                                        </p:attrNameLst>
                                      </p:cBhvr>
                                    </p:animRot>
                                    <p:animRot by="1500000">
                                      <p:cBhvr>
                                        <p:cTn id="12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7" grpId="0" animBg="1"/>
      <p:bldP spid="13" grpId="0" animBg="1"/>
      <p:bldP spid="7195" grpId="0" animBg="1"/>
      <p:bldP spid="4" grpId="0" animBg="1"/>
      <p:bldP spid="4" grpId="1" animBg="1"/>
      <p:bldP spid="2"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5341245" y="1450002"/>
            <a:ext cx="3120239" cy="362991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flipH="1">
            <a:off x="100150" y="2198496"/>
            <a:ext cx="1628456" cy="240276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136692" y="1125786"/>
            <a:ext cx="3120239" cy="829998"/>
          </a:xfrm>
          <a:prstGeom prst="rect">
            <a:avLst/>
          </a:prstGeom>
          <a:solidFill>
            <a:schemeClr val="tx2">
              <a:lumMod val="20000"/>
              <a:lumOff val="80000"/>
            </a:schemeClr>
          </a:solidFill>
        </p:spPr>
        <p:txBody>
          <a:bodyPr wrap="square" lIns="68480" tIns="34240" rIns="68480" bIns="34240" rtlCol="0">
            <a:spAutoFit/>
          </a:bodyPr>
          <a:lstStyle/>
          <a:p>
            <a:pPr defTabSz="684777">
              <a:defRPr/>
            </a:pPr>
            <a:r>
              <a:rPr lang="en-US" sz="4944" b="1" dirty="0" err="1">
                <a:solidFill>
                  <a:srgbClr val="FF0000"/>
                </a:solidFill>
                <a:latin typeface="Times New Roman" panose="02020603050405020304" pitchFamily="18" charset="0"/>
                <a:cs typeface="Times New Roman" panose="02020603050405020304" pitchFamily="18" charset="0"/>
              </a:rPr>
              <a:t>Khởi</a:t>
            </a:r>
            <a:r>
              <a:rPr lang="en-US" sz="4944" b="1" dirty="0">
                <a:solidFill>
                  <a:srgbClr val="FF0000"/>
                </a:solidFill>
                <a:latin typeface="Times New Roman" panose="02020603050405020304" pitchFamily="18" charset="0"/>
                <a:cs typeface="Times New Roman" panose="02020603050405020304" pitchFamily="18" charset="0"/>
              </a:rPr>
              <a:t> </a:t>
            </a:r>
            <a:r>
              <a:rPr lang="en-US" sz="4944" b="1" dirty="0" err="1">
                <a:solidFill>
                  <a:srgbClr val="FF0000"/>
                </a:solidFill>
                <a:latin typeface="Times New Roman" panose="02020603050405020304" pitchFamily="18" charset="0"/>
                <a:cs typeface="Times New Roman" panose="02020603050405020304" pitchFamily="18" charset="0"/>
              </a:rPr>
              <a:t>động</a:t>
            </a:r>
            <a:endParaRPr lang="en-US" sz="4944"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173D5CF-911F-389B-7279-896EECE9D178}"/>
              </a:ext>
            </a:extLst>
          </p:cNvPr>
          <p:cNvPicPr>
            <a:picLocks noChangeAspect="1"/>
          </p:cNvPicPr>
          <p:nvPr/>
        </p:nvPicPr>
        <p:blipFill rotWithShape="1">
          <a:blip r:embed="rId3"/>
          <a:srcRect t="1505" r="-1" b="2635"/>
          <a:stretch/>
        </p:blipFill>
        <p:spPr>
          <a:xfrm rot="2712451" flipH="1">
            <a:off x="857668" y="2621851"/>
            <a:ext cx="1628456" cy="188876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pic>
        <p:nvPicPr>
          <p:cNvPr id="5" name="Picture 4" descr="Vẽ Tay Bọ Rùa Bảy điểm Dễ Thương Miễn Phí 抠 Png Hình ảnh | Định dạng hình  ảnh PSD 610663515| vn.lovepik.com">
            <a:extLst>
              <a:ext uri="{FF2B5EF4-FFF2-40B4-BE49-F238E27FC236}">
                <a16:creationId xmlns:a16="http://schemas.microsoft.com/office/drawing/2014/main" id="{1B7943AC-C85C-D594-BB18-DFBC75FF1B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flipH="1">
            <a:off x="5798" y="-149381"/>
            <a:ext cx="1817162" cy="171105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2D560E-3CD1-2EFE-720A-584EAB136B21}"/>
              </a:ext>
            </a:extLst>
          </p:cNvPr>
          <p:cNvPicPr>
            <a:picLocks noChangeAspect="1"/>
          </p:cNvPicPr>
          <p:nvPr/>
        </p:nvPicPr>
        <p:blipFill rotWithShape="1">
          <a:blip r:embed="rId3"/>
          <a:srcRect t="1505" r="-1" b="2635"/>
          <a:stretch/>
        </p:blipFill>
        <p:spPr>
          <a:xfrm rot="2712451" flipH="1">
            <a:off x="573458" y="1591594"/>
            <a:ext cx="1628456" cy="162559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Tree>
    <p:extLst>
      <p:ext uri="{BB962C8B-B14F-4D97-AF65-F5344CB8AC3E}">
        <p14:creationId xmlns:p14="http://schemas.microsoft.com/office/powerpoint/2010/main" val="97715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ình học. hình vuông, hình tròn, hình tam giác, hình chữ nhật">
            <a:hlinkClick r:id="" action="ppaction://media"/>
            <a:extLst>
              <a:ext uri="{FF2B5EF4-FFF2-40B4-BE49-F238E27FC236}">
                <a16:creationId xmlns:a16="http://schemas.microsoft.com/office/drawing/2014/main" id="{A50C48EA-BD21-670D-66A6-1072F2967D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09550"/>
            <a:ext cx="8077200" cy="4419600"/>
          </a:xfrm>
          <a:prstGeom prst="rect">
            <a:avLst/>
          </a:prstGeom>
        </p:spPr>
      </p:pic>
    </p:spTree>
    <p:extLst>
      <p:ext uri="{BB962C8B-B14F-4D97-AF65-F5344CB8AC3E}">
        <p14:creationId xmlns:p14="http://schemas.microsoft.com/office/powerpoint/2010/main" val="198886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5797" y="3261"/>
            <a:ext cx="9132406" cy="5136978"/>
          </a:xfrm>
          <a:prstGeom prst="rect">
            <a:avLst/>
          </a:prstGeom>
        </p:spPr>
      </p:pic>
      <p:pic>
        <p:nvPicPr>
          <p:cNvPr id="9" name="Picture 8"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73" y="650307"/>
            <a:ext cx="738294" cy="101179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1147348" y="2839303"/>
            <a:ext cx="6849305" cy="2300937"/>
          </a:xfrm>
          <a:prstGeom prst="rect">
            <a:avLst/>
          </a:prstGeom>
        </p:spPr>
      </p:pic>
      <p:sp>
        <p:nvSpPr>
          <p:cNvPr id="5" name="TextBox 4"/>
          <p:cNvSpPr txBox="1"/>
          <p:nvPr/>
        </p:nvSpPr>
        <p:spPr>
          <a:xfrm>
            <a:off x="769937" y="386569"/>
            <a:ext cx="6849305" cy="484199"/>
          </a:xfrm>
          <a:prstGeom prst="rect">
            <a:avLst/>
          </a:prstGeom>
          <a:noFill/>
        </p:spPr>
        <p:txBody>
          <a:bodyPr wrap="square" lIns="68480" tIns="34240" rIns="68480" bIns="34240" rtlCol="0">
            <a:spAutoFit/>
          </a:bodyPr>
          <a:lstStyle/>
          <a:p>
            <a:pPr algn="ctr"/>
            <a:r>
              <a:rPr lang="en-US" sz="2697" b="1" dirty="0" err="1">
                <a:solidFill>
                  <a:srgbClr val="0000CC"/>
                </a:solidFill>
                <a:latin typeface="Times New Roman" pitchFamily="18" charset="0"/>
                <a:cs typeface="Times New Roman" pitchFamily="18" charset="0"/>
              </a:rPr>
              <a:t>Thứ</a:t>
            </a:r>
            <a:r>
              <a:rPr lang="en-US" sz="2697" b="1" dirty="0">
                <a:solidFill>
                  <a:srgbClr val="0000CC"/>
                </a:solidFill>
                <a:latin typeface="Times New Roman" pitchFamily="18" charset="0"/>
                <a:cs typeface="Times New Roman" pitchFamily="18" charset="0"/>
              </a:rPr>
              <a:t>  </a:t>
            </a:r>
            <a:r>
              <a:rPr lang="en-US" sz="2697" b="1" dirty="0" err="1">
                <a:solidFill>
                  <a:srgbClr val="0000CC"/>
                </a:solidFill>
                <a:latin typeface="Times New Roman" pitchFamily="18" charset="0"/>
                <a:cs typeface="Times New Roman" pitchFamily="18" charset="0"/>
              </a:rPr>
              <a:t>Năm</a:t>
            </a:r>
            <a:r>
              <a:rPr lang="en-US" sz="2697" b="1" dirty="0">
                <a:solidFill>
                  <a:srgbClr val="0000CC"/>
                </a:solidFill>
                <a:latin typeface="Times New Roman" pitchFamily="18" charset="0"/>
                <a:cs typeface="Times New Roman" pitchFamily="18" charset="0"/>
              </a:rPr>
              <a:t> </a:t>
            </a:r>
            <a:r>
              <a:rPr lang="en-US" sz="2697" b="1" err="1">
                <a:solidFill>
                  <a:srgbClr val="0000CC"/>
                </a:solidFill>
                <a:latin typeface="Times New Roman" pitchFamily="18" charset="0"/>
                <a:cs typeface="Times New Roman" pitchFamily="18" charset="0"/>
              </a:rPr>
              <a:t>ngày</a:t>
            </a:r>
            <a:r>
              <a:rPr lang="en-US" sz="2697" b="1">
                <a:solidFill>
                  <a:srgbClr val="0000CC"/>
                </a:solidFill>
                <a:latin typeface="Times New Roman" pitchFamily="18" charset="0"/>
                <a:cs typeface="Times New Roman" pitchFamily="18" charset="0"/>
              </a:rPr>
              <a:t> 31 </a:t>
            </a:r>
            <a:r>
              <a:rPr lang="en-US" sz="2697" b="1" err="1">
                <a:solidFill>
                  <a:srgbClr val="0000CC"/>
                </a:solidFill>
                <a:latin typeface="Times New Roman" pitchFamily="18" charset="0"/>
                <a:cs typeface="Times New Roman" pitchFamily="18" charset="0"/>
              </a:rPr>
              <a:t>tháng</a:t>
            </a:r>
            <a:r>
              <a:rPr lang="en-US" sz="2697" b="1">
                <a:solidFill>
                  <a:srgbClr val="0000CC"/>
                </a:solidFill>
                <a:latin typeface="Times New Roman" pitchFamily="18" charset="0"/>
                <a:cs typeface="Times New Roman" pitchFamily="18" charset="0"/>
              </a:rPr>
              <a:t> 10 </a:t>
            </a:r>
            <a:r>
              <a:rPr lang="en-US" sz="2697" b="1" err="1">
                <a:solidFill>
                  <a:srgbClr val="0000CC"/>
                </a:solidFill>
                <a:latin typeface="Times New Roman" pitchFamily="18" charset="0"/>
                <a:cs typeface="Times New Roman" pitchFamily="18" charset="0"/>
              </a:rPr>
              <a:t>năm</a:t>
            </a:r>
            <a:r>
              <a:rPr lang="en-US" sz="2697" b="1">
                <a:solidFill>
                  <a:srgbClr val="0000CC"/>
                </a:solidFill>
                <a:latin typeface="Times New Roman" pitchFamily="18" charset="0"/>
                <a:cs typeface="Times New Roman" pitchFamily="18" charset="0"/>
              </a:rPr>
              <a:t> 2024</a:t>
            </a:r>
            <a:endParaRPr lang="vi-VN" sz="2697" b="1" dirty="0">
              <a:solidFill>
                <a:srgbClr val="0000CC"/>
              </a:solidFill>
              <a:latin typeface="Times New Roman" pitchFamily="18" charset="0"/>
              <a:cs typeface="Times New Roman" pitchFamily="18" charset="0"/>
            </a:endParaRPr>
          </a:p>
        </p:txBody>
      </p:sp>
      <p:sp>
        <p:nvSpPr>
          <p:cNvPr id="6" name="TextBox 5"/>
          <p:cNvSpPr txBox="1"/>
          <p:nvPr/>
        </p:nvSpPr>
        <p:spPr>
          <a:xfrm>
            <a:off x="769937" y="952152"/>
            <a:ext cx="6849305" cy="899248"/>
          </a:xfrm>
          <a:prstGeom prst="rect">
            <a:avLst/>
          </a:prstGeom>
          <a:noFill/>
        </p:spPr>
        <p:txBody>
          <a:bodyPr wrap="square" lIns="68480" tIns="34240" rIns="68480" bIns="34240" rtlCol="0">
            <a:spAutoFit/>
          </a:bodyPr>
          <a:lstStyle/>
          <a:p>
            <a:pPr algn="ctr"/>
            <a:r>
              <a:rPr lang="en-US" sz="2697" b="1">
                <a:solidFill>
                  <a:srgbClr val="0000CC"/>
                </a:solidFill>
                <a:latin typeface="Times New Roman" pitchFamily="18" charset="0"/>
                <a:cs typeface="Times New Roman" pitchFamily="18" charset="0"/>
              </a:rPr>
              <a:t>Toán</a:t>
            </a:r>
          </a:p>
          <a:p>
            <a:pPr algn="ctr"/>
            <a:r>
              <a:rPr lang="en-US" sz="2697" b="1">
                <a:solidFill>
                  <a:srgbClr val="0000CC"/>
                </a:solidFill>
                <a:latin typeface="Times New Roman" pitchFamily="18" charset="0"/>
                <a:cs typeface="Times New Roman" pitchFamily="18" charset="0"/>
              </a:rPr>
              <a:t>Luyện tập</a:t>
            </a:r>
            <a:endParaRPr lang="vi-VN" sz="2697"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114308"/>
            <a:ext cx="8839200" cy="1772793"/>
          </a:xfrm>
          <a:prstGeom prst="rect">
            <a:avLst/>
          </a:prstGeom>
        </p:spPr>
        <p:txBody>
          <a:bodyPr wrap="square" lIns="91436" tIns="45718" rIns="91436" bIns="45718">
            <a:spAutoFit/>
          </a:bodyPr>
          <a:lstStyle/>
          <a:p>
            <a:pPr lvl="0" algn="ctr">
              <a:lnSpc>
                <a:spcPct val="130000"/>
              </a:lnSpc>
              <a:buClr>
                <a:srgbClr val="000000"/>
              </a:buClr>
              <a:defRPr/>
            </a:pPr>
            <a:r>
              <a:rPr lang="en-US" sz="2800" b="1" u="sng" dirty="0" err="1">
                <a:solidFill>
                  <a:srgbClr val="333333"/>
                </a:solidFill>
                <a:latin typeface="Times New Roman" pitchFamily="18" charset="0"/>
                <a:cs typeface="Times New Roman" pitchFamily="18" charset="0"/>
              </a:rPr>
              <a:t>Bài</a:t>
            </a:r>
            <a:r>
              <a:rPr lang="en-US" sz="2800" b="1" u="sng" dirty="0">
                <a:solidFill>
                  <a:srgbClr val="333333"/>
                </a:solidFill>
                <a:latin typeface="Times New Roman" pitchFamily="18" charset="0"/>
                <a:cs typeface="Times New Roman" pitchFamily="18" charset="0"/>
              </a:rPr>
              <a:t> </a:t>
            </a:r>
            <a:r>
              <a:rPr lang="vi-VN" sz="2800" b="1" u="sng" dirty="0">
                <a:solidFill>
                  <a:srgbClr val="333333"/>
                </a:solidFill>
                <a:latin typeface="Times New Roman" pitchFamily="18" charset="0"/>
                <a:cs typeface="Times New Roman" pitchFamily="18" charset="0"/>
              </a:rPr>
              <a:t>1</a:t>
            </a:r>
            <a:r>
              <a:rPr lang="vi-VN" sz="2800" dirty="0">
                <a:solidFill>
                  <a:srgbClr val="333333"/>
                </a:solidFill>
                <a:latin typeface="Times New Roman" pitchFamily="18" charset="0"/>
                <a:cs typeface="Times New Roman" pitchFamily="18" charset="0"/>
              </a:rPr>
              <a:t>. Nhà các bạn dế mèn, dế trũi, châu chấu voi và xén tóc ở bốn đỉnh của hình chữ nhật ABCD (như hình vẽ). </a:t>
            </a:r>
            <a:endParaRPr lang="en-US" sz="2800" dirty="0">
              <a:solidFill>
                <a:srgbClr val="333333"/>
              </a:solidFill>
              <a:latin typeface="Times New Roman" pitchFamily="18" charset="0"/>
              <a:cs typeface="Times New Roman" pitchFamily="18" charset="0"/>
            </a:endParaRPr>
          </a:p>
          <a:p>
            <a:pPr lvl="0" algn="ctr">
              <a:lnSpc>
                <a:spcPct val="130000"/>
              </a:lnSpc>
              <a:buClr>
                <a:srgbClr val="000000"/>
              </a:buClr>
              <a:defRPr/>
            </a:pPr>
            <a:r>
              <a:rPr lang="vi-VN" sz="2800" dirty="0">
                <a:solidFill>
                  <a:srgbClr val="333333"/>
                </a:solidFill>
                <a:latin typeface="Times New Roman" pitchFamily="18" charset="0"/>
                <a:cs typeface="Times New Roman" pitchFamily="18" charset="0"/>
              </a:rPr>
              <a:t>Biết rằng BC = 13 dm, CD = 20 dm</a:t>
            </a:r>
            <a:endParaRPr lang="vi-VN" sz="2800" kern="0" dirty="0">
              <a:solidFill>
                <a:srgbClr val="000000"/>
              </a:solidFill>
              <a:latin typeface="Times New Roman" pitchFamily="18" charset="0"/>
              <a:ea typeface="Arial"/>
              <a:cs typeface="Times New Roman" pitchFamily="18" charset="0"/>
              <a:sym typeface="Arial"/>
            </a:endParaRPr>
          </a:p>
        </p:txBody>
      </p:sp>
      <p:pic>
        <p:nvPicPr>
          <p:cNvPr id="9" name="Picture 8">
            <a:extLst>
              <a:ext uri="{FF2B5EF4-FFF2-40B4-BE49-F238E27FC236}">
                <a16:creationId xmlns:a16="http://schemas.microsoft.com/office/drawing/2014/main" id="{B33C7290-0415-4C19-9258-2DC48C0EB37F}"/>
              </a:ext>
            </a:extLst>
          </p:cNvPr>
          <p:cNvPicPr>
            <a:picLocks noChangeAspect="1"/>
          </p:cNvPicPr>
          <p:nvPr/>
        </p:nvPicPr>
        <p:blipFill>
          <a:blip r:embed="rId2"/>
          <a:stretch>
            <a:fillRect/>
          </a:stretch>
        </p:blipFill>
        <p:spPr>
          <a:xfrm>
            <a:off x="446901" y="1887095"/>
            <a:ext cx="8097798" cy="1828959"/>
          </a:xfrm>
          <a:prstGeom prst="rect">
            <a:avLst/>
          </a:prstGeom>
        </p:spPr>
      </p:pic>
      <p:sp>
        <p:nvSpPr>
          <p:cNvPr id="10" name="Rectangle 9"/>
          <p:cNvSpPr/>
          <p:nvPr/>
        </p:nvSpPr>
        <p:spPr>
          <a:xfrm>
            <a:off x="76200" y="4000501"/>
            <a:ext cx="8839200" cy="523220"/>
          </a:xfrm>
          <a:prstGeom prst="rect">
            <a:avLst/>
          </a:prstGeom>
        </p:spPr>
        <p:txBody>
          <a:bodyPr wrap="square" lIns="91436" tIns="45718" rIns="91436" bIns="45718">
            <a:spAutoFit/>
          </a:bodyPr>
          <a:lstStyle/>
          <a:p>
            <a:pPr lvl="0" algn="just">
              <a:buClr>
                <a:srgbClr val="000000"/>
              </a:buClr>
              <a:defRPr/>
            </a:pPr>
            <a:r>
              <a:rPr lang="vi-VN" sz="2800" dirty="0">
                <a:solidFill>
                  <a:srgbClr val="333333"/>
                </a:solidFill>
                <a:latin typeface="Times New Roman" pitchFamily="18" charset="0"/>
                <a:cs typeface="Times New Roman" pitchFamily="18" charset="0"/>
              </a:rPr>
              <a:t>a) Nhà dế mèn cách nhà xén tóc bao nhiêu đề-xi-mét?</a:t>
            </a:r>
            <a:endParaRPr lang="vi-VN" sz="2800" b="1" kern="0" dirty="0">
              <a:solidFill>
                <a:srgbClr val="000000"/>
              </a:solidFill>
              <a:latin typeface="Times New Roman" pitchFamily="18" charset="0"/>
              <a:ea typeface="Arial"/>
              <a:cs typeface="Times New Roman" pitchFamily="18" charset="0"/>
              <a:sym typeface="Arial"/>
            </a:endParaRPr>
          </a:p>
        </p:txBody>
      </p:sp>
      <p:sp>
        <p:nvSpPr>
          <p:cNvPr id="11" name="Rectangle 10"/>
          <p:cNvSpPr/>
          <p:nvPr/>
        </p:nvSpPr>
        <p:spPr>
          <a:xfrm>
            <a:off x="114300" y="4486276"/>
            <a:ext cx="7772400" cy="523220"/>
          </a:xfrm>
          <a:prstGeom prst="rect">
            <a:avLst/>
          </a:prstGeom>
        </p:spPr>
        <p:txBody>
          <a:bodyPr wrap="square" lIns="91436" tIns="45718" rIns="91436" bIns="45718">
            <a:spAutoFit/>
          </a:bodyPr>
          <a:lstStyle/>
          <a:p>
            <a:pPr lvl="0" algn="just">
              <a:buClr>
                <a:srgbClr val="000000"/>
              </a:buClr>
              <a:defRPr/>
            </a:pPr>
            <a:r>
              <a:rPr lang="vi-VN" sz="2800" dirty="0">
                <a:solidFill>
                  <a:srgbClr val="333333"/>
                </a:solidFill>
                <a:latin typeface="Times New Roman" pitchFamily="18" charset="0"/>
                <a:cs typeface="Times New Roman" pitchFamily="18" charset="0"/>
              </a:rPr>
              <a:t>b) Nhà dế mèn cách nhà dế trũi bao nhiêu đề-xi-mét?</a:t>
            </a:r>
            <a:endParaRPr lang="vi-VN" sz="2800" b="1" kern="0" dirty="0">
              <a:solidFill>
                <a:srgbClr val="000000"/>
              </a:solidFill>
              <a:latin typeface="Times New Roman" pitchFamily="18" charset="0"/>
              <a:ea typeface="Arial"/>
              <a:cs typeface="Times New Roman" pitchFamily="18" charset="0"/>
              <a:sym typeface="Arial"/>
            </a:endParaRPr>
          </a:p>
        </p:txBody>
      </p:sp>
      <p:cxnSp>
        <p:nvCxnSpPr>
          <p:cNvPr id="3" name="Straight Connector 2"/>
          <p:cNvCxnSpPr/>
          <p:nvPr/>
        </p:nvCxnSpPr>
        <p:spPr>
          <a:xfrm>
            <a:off x="3124200" y="1200150"/>
            <a:ext cx="28194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p:cNvCxnSpPr/>
          <p:nvPr/>
        </p:nvCxnSpPr>
        <p:spPr>
          <a:xfrm>
            <a:off x="3429000" y="173355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5334000" y="1733550"/>
            <a:ext cx="15240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557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2F0A5A-A77A-48DE-B6D1-28AD280D2993}"/>
              </a:ext>
            </a:extLst>
          </p:cNvPr>
          <p:cNvPicPr>
            <a:picLocks noChangeAspect="1"/>
          </p:cNvPicPr>
          <p:nvPr/>
        </p:nvPicPr>
        <p:blipFill>
          <a:blip r:embed="rId2"/>
          <a:stretch>
            <a:fillRect/>
          </a:stretch>
        </p:blipFill>
        <p:spPr>
          <a:xfrm>
            <a:off x="304812" y="101110"/>
            <a:ext cx="8686799" cy="2617470"/>
          </a:xfrm>
          <a:prstGeom prst="rect">
            <a:avLst/>
          </a:prstGeom>
        </p:spPr>
      </p:pic>
      <p:sp>
        <p:nvSpPr>
          <p:cNvPr id="13" name="Google Shape;234;p7">
            <a:extLst>
              <a:ext uri="{FF2B5EF4-FFF2-40B4-BE49-F238E27FC236}">
                <a16:creationId xmlns:a16="http://schemas.microsoft.com/office/drawing/2014/main" id="{95929F85-0ED8-4A0A-9FC7-786F12186936}"/>
              </a:ext>
            </a:extLst>
          </p:cNvPr>
          <p:cNvSpPr txBox="1"/>
          <p:nvPr/>
        </p:nvSpPr>
        <p:spPr>
          <a:xfrm>
            <a:off x="342380" y="3117581"/>
            <a:ext cx="8611661" cy="584735"/>
          </a:xfrm>
          <a:prstGeom prst="rect">
            <a:avLst/>
          </a:prstGeom>
          <a:noFill/>
          <a:ln>
            <a:noFill/>
          </a:ln>
        </p:spPr>
        <p:txBody>
          <a:bodyPr spcFirstLastPara="1" wrap="square" lIns="91421" tIns="45698" rIns="91421" bIns="45698" anchor="t" anchorCtr="0">
            <a:spAutoFit/>
          </a:bodyPr>
          <a:lstStyle/>
          <a:p>
            <a:pPr algn="ctr">
              <a:buClr>
                <a:srgbClr val="000000"/>
              </a:buClr>
              <a:defRPr/>
            </a:pPr>
            <a:r>
              <a:rPr lang="en-US" sz="3200" b="1" dirty="0">
                <a:solidFill>
                  <a:srgbClr val="0070C0"/>
                </a:solidFill>
                <a:latin typeface="Times New Roman" pitchFamily="18" charset="0"/>
                <a:cs typeface="Times New Roman" pitchFamily="18" charset="0"/>
              </a:rPr>
              <a:t>a) </a:t>
            </a:r>
            <a:r>
              <a:rPr lang="en-US" sz="3200" b="1" dirty="0" err="1">
                <a:solidFill>
                  <a:srgbClr val="0070C0"/>
                </a:solidFill>
                <a:latin typeface="Times New Roman" pitchFamily="18" charset="0"/>
                <a:cs typeface="Times New Roman" pitchFamily="18" charset="0"/>
              </a:rPr>
              <a:t>Nhà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dế</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xén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tóc</a:t>
            </a:r>
            <a:r>
              <a:rPr lang="en-US" sz="3200" b="1" dirty="0">
                <a:solidFill>
                  <a:srgbClr val="0070C0"/>
                </a:solidFill>
                <a:latin typeface="Times New Roman" pitchFamily="18" charset="0"/>
                <a:cs typeface="Times New Roman" pitchFamily="18" charset="0"/>
              </a:rPr>
              <a:t> 13 dm</a:t>
            </a:r>
            <a:endParaRPr sz="3200" b="1" kern="0" dirty="0">
              <a:solidFill>
                <a:srgbClr val="0070C0"/>
              </a:solidFill>
              <a:latin typeface="Times New Roman" pitchFamily="18" charset="0"/>
              <a:ea typeface="Arial"/>
              <a:cs typeface="Times New Roman" pitchFamily="18" charset="0"/>
              <a:sym typeface="Arial"/>
            </a:endParaRPr>
          </a:p>
        </p:txBody>
      </p:sp>
      <p:sp>
        <p:nvSpPr>
          <p:cNvPr id="14" name="Left Brace 13"/>
          <p:cNvSpPr/>
          <p:nvPr/>
        </p:nvSpPr>
        <p:spPr>
          <a:xfrm>
            <a:off x="2133600" y="742950"/>
            <a:ext cx="381000" cy="13716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15" name="TextBox 14"/>
          <p:cNvSpPr txBox="1"/>
          <p:nvPr/>
        </p:nvSpPr>
        <p:spPr>
          <a:xfrm>
            <a:off x="1219200" y="1047750"/>
            <a:ext cx="1181100" cy="461665"/>
          </a:xfrm>
          <a:prstGeom prst="rect">
            <a:avLst/>
          </a:prstGeom>
          <a:noFill/>
        </p:spPr>
        <p:txBody>
          <a:bodyPr wrap="square" lIns="91436" tIns="45718" rIns="91436" bIns="45718" rtlCol="0">
            <a:spAutoFit/>
          </a:bodyPr>
          <a:lstStyle/>
          <a:p>
            <a:r>
              <a:rPr lang="en-US" sz="2400" b="1" dirty="0">
                <a:solidFill>
                  <a:srgbClr val="FF0000"/>
                </a:solidFill>
                <a:latin typeface="Times New Roman" pitchFamily="18" charset="0"/>
                <a:cs typeface="Times New Roman" pitchFamily="18" charset="0"/>
              </a:rPr>
              <a:t>13 </a:t>
            </a:r>
            <a:r>
              <a:rPr lang="en-US" sz="2400" b="1" dirty="0" err="1">
                <a:solidFill>
                  <a:srgbClr val="FF0000"/>
                </a:solidFill>
                <a:latin typeface="Times New Roman" pitchFamily="18" charset="0"/>
                <a:cs typeface="Times New Roman" pitchFamily="18" charset="0"/>
              </a:rPr>
              <a:t>dm</a:t>
            </a:r>
            <a:endParaRPr lang="en-US" sz="2400" b="1" dirty="0">
              <a:solidFill>
                <a:srgbClr val="FF0000"/>
              </a:solidFill>
              <a:latin typeface="Times New Roman" pitchFamily="18" charset="0"/>
              <a:cs typeface="Times New Roman" pitchFamily="18" charset="0"/>
            </a:endParaRPr>
          </a:p>
        </p:txBody>
      </p:sp>
      <p:cxnSp>
        <p:nvCxnSpPr>
          <p:cNvPr id="6" name="Straight Connector 5"/>
          <p:cNvCxnSpPr/>
          <p:nvPr/>
        </p:nvCxnSpPr>
        <p:spPr>
          <a:xfrm>
            <a:off x="2514600" y="2114550"/>
            <a:ext cx="3962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2552700" y="819150"/>
            <a:ext cx="3962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2552700" y="819150"/>
            <a:ext cx="0" cy="129540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486525" y="819150"/>
            <a:ext cx="0" cy="129540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9103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802093-9BBF-496C-866C-9B9061E663E2}"/>
              </a:ext>
            </a:extLst>
          </p:cNvPr>
          <p:cNvPicPr>
            <a:picLocks noChangeAspect="1"/>
          </p:cNvPicPr>
          <p:nvPr/>
        </p:nvPicPr>
        <p:blipFill>
          <a:blip r:embed="rId2"/>
          <a:stretch>
            <a:fillRect/>
          </a:stretch>
        </p:blipFill>
        <p:spPr>
          <a:xfrm>
            <a:off x="231821" y="114300"/>
            <a:ext cx="8829660" cy="2503170"/>
          </a:xfrm>
          <a:prstGeom prst="rect">
            <a:avLst/>
          </a:prstGeom>
        </p:spPr>
      </p:pic>
      <p:sp>
        <p:nvSpPr>
          <p:cNvPr id="13" name="Google Shape;234;p7">
            <a:extLst>
              <a:ext uri="{FF2B5EF4-FFF2-40B4-BE49-F238E27FC236}">
                <a16:creationId xmlns:a16="http://schemas.microsoft.com/office/drawing/2014/main" id="{EF52C98D-4226-487D-8E58-6D475B1699ED}"/>
              </a:ext>
            </a:extLst>
          </p:cNvPr>
          <p:cNvSpPr txBox="1"/>
          <p:nvPr/>
        </p:nvSpPr>
        <p:spPr>
          <a:xfrm>
            <a:off x="202700" y="3298730"/>
            <a:ext cx="8611661" cy="584735"/>
          </a:xfrm>
          <a:prstGeom prst="rect">
            <a:avLst/>
          </a:prstGeom>
          <a:noFill/>
          <a:ln>
            <a:noFill/>
          </a:ln>
        </p:spPr>
        <p:txBody>
          <a:bodyPr spcFirstLastPara="1" wrap="square" lIns="91421" tIns="45698" rIns="91421" bIns="45698" anchor="t" anchorCtr="0">
            <a:spAutoFit/>
          </a:bodyPr>
          <a:lstStyle/>
          <a:p>
            <a:pPr algn="ctr">
              <a:buClr>
                <a:srgbClr val="000000"/>
              </a:buClr>
              <a:defRPr/>
            </a:pPr>
            <a:r>
              <a:rPr lang="en-US" sz="3200" b="1" dirty="0">
                <a:solidFill>
                  <a:srgbClr val="00B0F0"/>
                </a:solidFill>
                <a:latin typeface="Times New Roman" pitchFamily="18" charset="0"/>
                <a:cs typeface="Times New Roman" pitchFamily="18" charset="0"/>
              </a:rPr>
              <a:t>b) </a:t>
            </a:r>
            <a:r>
              <a:rPr lang="en-US" sz="3200" b="1" dirty="0" err="1">
                <a:solidFill>
                  <a:srgbClr val="00B0F0"/>
                </a:solidFill>
                <a:latin typeface="Times New Roman" pitchFamily="18" charset="0"/>
                <a:cs typeface="Times New Roman" pitchFamily="18" charset="0"/>
              </a:rPr>
              <a:t>Nhà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dế</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mèn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cách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dế</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trũi</a:t>
            </a:r>
            <a:r>
              <a:rPr lang="en-US" sz="3200" b="1" dirty="0">
                <a:solidFill>
                  <a:srgbClr val="00B0F0"/>
                </a:solidFill>
                <a:latin typeface="Times New Roman" pitchFamily="18" charset="0"/>
                <a:cs typeface="Times New Roman" pitchFamily="18" charset="0"/>
              </a:rPr>
              <a:t> 20 dm</a:t>
            </a:r>
            <a:endParaRPr sz="3200" b="1" kern="0" dirty="0">
              <a:solidFill>
                <a:srgbClr val="00B0F0"/>
              </a:solidFill>
              <a:latin typeface="Times New Roman" pitchFamily="18" charset="0"/>
              <a:ea typeface="Arial"/>
              <a:cs typeface="Times New Roman" pitchFamily="18" charset="0"/>
              <a:sym typeface="Arial"/>
            </a:endParaRPr>
          </a:p>
        </p:txBody>
      </p:sp>
      <p:sp>
        <p:nvSpPr>
          <p:cNvPr id="14" name="Left Brace 13"/>
          <p:cNvSpPr/>
          <p:nvPr/>
        </p:nvSpPr>
        <p:spPr>
          <a:xfrm rot="5400000">
            <a:off x="4394231" y="-1352550"/>
            <a:ext cx="228600" cy="39624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15" name="TextBox 14"/>
          <p:cNvSpPr txBox="1"/>
          <p:nvPr/>
        </p:nvSpPr>
        <p:spPr>
          <a:xfrm>
            <a:off x="4038600" y="228607"/>
            <a:ext cx="1143000" cy="461665"/>
          </a:xfrm>
          <a:prstGeom prst="rect">
            <a:avLst/>
          </a:prstGeom>
          <a:noFill/>
        </p:spPr>
        <p:txBody>
          <a:bodyPr wrap="square" lIns="91436" tIns="45718" rIns="91436" bIns="45718" rtlCol="0">
            <a:spAutoFit/>
          </a:bodyPr>
          <a:lstStyle/>
          <a:p>
            <a:r>
              <a:rPr lang="en-US" sz="2400" dirty="0">
                <a:solidFill>
                  <a:schemeClr val="accent6"/>
                </a:solidFill>
                <a:latin typeface="Times New Roman" pitchFamily="18" charset="0"/>
                <a:cs typeface="Times New Roman" pitchFamily="18" charset="0"/>
              </a:rPr>
              <a:t>20 </a:t>
            </a:r>
            <a:r>
              <a:rPr lang="en-US" sz="2400" dirty="0" err="1">
                <a:solidFill>
                  <a:schemeClr val="accent6"/>
                </a:solidFill>
                <a:latin typeface="Times New Roman" pitchFamily="18" charset="0"/>
                <a:cs typeface="Times New Roman" pitchFamily="18" charset="0"/>
              </a:rPr>
              <a:t>dm</a:t>
            </a:r>
            <a:endParaRPr lang="en-US" sz="2400"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10260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25;p7"/>
          <p:cNvSpPr txBox="1"/>
          <p:nvPr/>
        </p:nvSpPr>
        <p:spPr>
          <a:xfrm>
            <a:off x="381000" y="-19050"/>
            <a:ext cx="8515339" cy="1754286"/>
          </a:xfrm>
          <a:prstGeom prst="rect">
            <a:avLst/>
          </a:prstGeom>
          <a:noFill/>
          <a:ln>
            <a:noFill/>
          </a:ln>
        </p:spPr>
        <p:txBody>
          <a:bodyPr spcFirstLastPara="1" wrap="square" lIns="91421" tIns="45698" rIns="91421" bIns="45698" anchor="t" anchorCtr="0">
            <a:spAutoFit/>
          </a:bodyPr>
          <a:lstStyle/>
          <a:p>
            <a:pPr algn="just">
              <a:buClr>
                <a:srgbClr val="000000"/>
              </a:buClr>
              <a:defRPr/>
            </a:pPr>
            <a:r>
              <a:rPr lang="en-US" sz="2700" b="1" u="sng" kern="0" dirty="0" err="1">
                <a:solidFill>
                  <a:srgbClr val="000000"/>
                </a:solidFill>
                <a:latin typeface="Times New Roman" pitchFamily="18" charset="0"/>
                <a:ea typeface="Arial"/>
                <a:cs typeface="Times New Roman" pitchFamily="18" charset="0"/>
                <a:sym typeface="Arial"/>
              </a:rPr>
              <a:t>Bài</a:t>
            </a:r>
            <a:r>
              <a:rPr lang="en-US" sz="2700" b="1" u="sng" kern="0" dirty="0">
                <a:solidFill>
                  <a:srgbClr val="000000"/>
                </a:solidFill>
                <a:latin typeface="Times New Roman" pitchFamily="18" charset="0"/>
                <a:ea typeface="Arial"/>
                <a:cs typeface="Times New Roman" pitchFamily="18" charset="0"/>
                <a:sym typeface="Arial"/>
              </a:rPr>
              <a:t> 2</a:t>
            </a:r>
            <a:r>
              <a:rPr lang="en-US" sz="2700" kern="0" dirty="0">
                <a:solidFill>
                  <a:srgbClr val="000000"/>
                </a:solidFill>
                <a:latin typeface="Times New Roman" pitchFamily="18" charset="0"/>
                <a:ea typeface="Arial"/>
                <a:cs typeface="Times New Roman" pitchFamily="18" charset="0"/>
                <a:sym typeface="Arial"/>
              </a:rPr>
              <a:t>: </a:t>
            </a:r>
            <a:r>
              <a:rPr lang="vi-VN" sz="2700" kern="0" dirty="0">
                <a:solidFill>
                  <a:srgbClr val="000000"/>
                </a:solidFill>
                <a:latin typeface="Times New Roman" pitchFamily="18" charset="0"/>
                <a:ea typeface="Arial"/>
                <a:cs typeface="Times New Roman" pitchFamily="18" charset="0"/>
                <a:sym typeface="Arial"/>
              </a:rPr>
              <a:t>Một con đường thẳng nối từ địa điểm A đến địa điểm B. Do đoạn đường CD bị hỏng nên người ta phải làm một đường tránh CMND có kích thước như hình vẽ. Biết CDNM là hình chữ nhật.</a:t>
            </a:r>
            <a:endParaRPr sz="2700" kern="0" dirty="0">
              <a:solidFill>
                <a:srgbClr val="000000"/>
              </a:solidFill>
              <a:latin typeface="Times New Roman" pitchFamily="18" charset="0"/>
              <a:ea typeface="Arial"/>
              <a:cs typeface="Times New Roman" pitchFamily="18" charset="0"/>
              <a:sym typeface="Arial"/>
            </a:endParaRPr>
          </a:p>
        </p:txBody>
      </p:sp>
      <p:pic>
        <p:nvPicPr>
          <p:cNvPr id="7" name="Picture 6">
            <a:extLst>
              <a:ext uri="{FF2B5EF4-FFF2-40B4-BE49-F238E27FC236}">
                <a16:creationId xmlns:a16="http://schemas.microsoft.com/office/drawing/2014/main" id="{99C6560B-3236-4ACF-B5F3-F449C16401C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47661" y="1649118"/>
            <a:ext cx="7861433" cy="1151232"/>
          </a:xfrm>
          <a:prstGeom prst="rect">
            <a:avLst/>
          </a:prstGeom>
        </p:spPr>
      </p:pic>
      <p:sp>
        <p:nvSpPr>
          <p:cNvPr id="8" name="TextBox 7">
            <a:extLst>
              <a:ext uri="{FF2B5EF4-FFF2-40B4-BE49-F238E27FC236}">
                <a16:creationId xmlns:a16="http://schemas.microsoft.com/office/drawing/2014/main" id="{1FDD6011-3214-4EF6-B6A0-F247D0E8ACD2}"/>
              </a:ext>
            </a:extLst>
          </p:cNvPr>
          <p:cNvSpPr txBox="1"/>
          <p:nvPr/>
        </p:nvSpPr>
        <p:spPr>
          <a:xfrm>
            <a:off x="457200" y="2800350"/>
            <a:ext cx="8077200" cy="2308324"/>
          </a:xfrm>
          <a:prstGeom prst="rect">
            <a:avLst/>
          </a:prstGeom>
          <a:noFill/>
        </p:spPr>
        <p:txBody>
          <a:bodyPr wrap="square" lIns="91436" tIns="45718" rIns="91436" bIns="45718" rtlCol="0">
            <a:spAutoFit/>
          </a:bodyPr>
          <a:lstStyle/>
          <a:p>
            <a:r>
              <a:rPr lang="vi-VN" sz="2400" b="1" dirty="0">
                <a:latin typeface="Times New Roman" pitchFamily="18" charset="0"/>
                <a:cs typeface="Times New Roman" pitchFamily="18" charset="0"/>
              </a:rPr>
              <a:t>a) Số?</a:t>
            </a:r>
          </a:p>
          <a:p>
            <a:r>
              <a:rPr lang="vi-VN" sz="2400" dirty="0">
                <a:latin typeface="Times New Roman" pitchFamily="18" charset="0"/>
                <a:cs typeface="Times New Roman" pitchFamily="18" charset="0"/>
              </a:rPr>
              <a:t>Độ dài đoạn đường CD là ? km</a:t>
            </a:r>
          </a:p>
          <a:p>
            <a:r>
              <a:rPr lang="vi-VN" sz="2400" b="1" dirty="0">
                <a:latin typeface="Times New Roman" pitchFamily="18" charset="0"/>
                <a:cs typeface="Times New Roman" pitchFamily="18" charset="0"/>
              </a:rPr>
              <a:t>b) Chọn câu trả lời đúng</a:t>
            </a:r>
          </a:p>
          <a:p>
            <a:r>
              <a:rPr lang="vi-VN" sz="2400" dirty="0">
                <a:latin typeface="Times New Roman" pitchFamily="18" charset="0"/>
                <a:cs typeface="Times New Roman" pitchFamily="18" charset="0"/>
              </a:rPr>
              <a:t>Đi từ địa điểm A đến địa điểm B theo đường tránh dài hơn đi theo đường thẳng bao nhiêu ki-lô-mét?</a:t>
            </a:r>
          </a:p>
          <a:p>
            <a:r>
              <a:rPr lang="vi-VN" sz="2400" dirty="0">
                <a:latin typeface="Times New Roman" pitchFamily="18" charset="0"/>
                <a:cs typeface="Times New Roman" pitchFamily="18" charset="0"/>
              </a:rPr>
              <a:t>A. 1 km</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B. 3 k</a:t>
            </a:r>
            <a:r>
              <a:rPr lang="en-US" sz="2400" dirty="0">
                <a:latin typeface="Times New Roman" pitchFamily="18" charset="0"/>
                <a:cs typeface="Times New Roman" pitchFamily="18" charset="0"/>
              </a:rPr>
              <a:t>m            </a:t>
            </a:r>
            <a:r>
              <a:rPr lang="vi-VN" sz="2400" dirty="0">
                <a:latin typeface="Times New Roman" pitchFamily="18" charset="0"/>
                <a:cs typeface="Times New Roman" pitchFamily="18" charset="0"/>
              </a:rPr>
              <a:t>C. 2 km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97115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77783" y="3257729"/>
            <a:ext cx="457200" cy="438150"/>
          </a:xfrm>
          <a:prstGeom prst="ellipse">
            <a:avLst/>
          </a:prstGeom>
        </p:spPr>
        <p:style>
          <a:lnRef idx="2">
            <a:schemeClr val="accent1"/>
          </a:lnRef>
          <a:fillRef idx="1">
            <a:schemeClr val="lt1"/>
          </a:fillRef>
          <a:effectRef idx="0">
            <a:schemeClr val="accent1"/>
          </a:effectRef>
          <a:fontRef idx="minor">
            <a:schemeClr val="dk1"/>
          </a:fontRef>
        </p:style>
        <p:txBody>
          <a:bodyPr lIns="91436" tIns="45718" rIns="91436" bIns="45718" rtlCol="0" anchor="ctr"/>
          <a:lstStyle/>
          <a:p>
            <a:pPr algn="ctr"/>
            <a:endParaRPr lang="en-US"/>
          </a:p>
        </p:txBody>
      </p:sp>
      <p:pic>
        <p:nvPicPr>
          <p:cNvPr id="4" name="Picture 3">
            <a:extLst>
              <a:ext uri="{FF2B5EF4-FFF2-40B4-BE49-F238E27FC236}">
                <a16:creationId xmlns:a16="http://schemas.microsoft.com/office/drawing/2014/main" id="{99C6560B-3236-4ACF-B5F3-F449C16401C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50802" y="117634"/>
            <a:ext cx="8966200" cy="1692116"/>
          </a:xfrm>
          <a:prstGeom prst="rect">
            <a:avLst/>
          </a:prstGeom>
        </p:spPr>
      </p:pic>
      <p:sp>
        <p:nvSpPr>
          <p:cNvPr id="5" name="Google Shape;234;p7">
            <a:extLst>
              <a:ext uri="{FF2B5EF4-FFF2-40B4-BE49-F238E27FC236}">
                <a16:creationId xmlns:a16="http://schemas.microsoft.com/office/drawing/2014/main" id="{46E91931-5A25-4CC4-AB16-1B3D03517413}"/>
              </a:ext>
            </a:extLst>
          </p:cNvPr>
          <p:cNvSpPr txBox="1"/>
          <p:nvPr/>
        </p:nvSpPr>
        <p:spPr>
          <a:xfrm>
            <a:off x="381000" y="1821375"/>
            <a:ext cx="8661399" cy="830952"/>
          </a:xfrm>
          <a:prstGeom prst="rect">
            <a:avLst/>
          </a:prstGeom>
          <a:noFill/>
          <a:ln>
            <a:noFill/>
          </a:ln>
        </p:spPr>
        <p:txBody>
          <a:bodyPr spcFirstLastPara="1" wrap="square" lIns="91421" tIns="45698" rIns="91421" bIns="45698" anchor="t" anchorCtr="0">
            <a:spAutoFit/>
          </a:bodyPr>
          <a:lstStyle/>
          <a:p>
            <a:pPr>
              <a:buClr>
                <a:srgbClr val="000000"/>
              </a:buClr>
              <a:defRPr/>
            </a:pPr>
            <a:r>
              <a:rPr lang="en-US" sz="2400" dirty="0">
                <a:latin typeface="Times New Roman" pitchFamily="18" charset="0"/>
                <a:cs typeface="Times New Roman" pitchFamily="18" charset="0"/>
              </a:rPr>
              <a:t>a</a:t>
            </a: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Độ dài đoạn đường CD là </a:t>
            </a:r>
            <a:r>
              <a:rPr lang="en-US" sz="2400">
                <a:latin typeface="Times New Roman" pitchFamily="18" charset="0"/>
                <a:cs typeface="Times New Roman" pitchFamily="18" charset="0"/>
              </a:rPr>
              <a:t>2</a:t>
            </a:r>
            <a:r>
              <a:rPr lang="vi-VN" sz="2400">
                <a:latin typeface="Times New Roman" pitchFamily="18" charset="0"/>
                <a:cs typeface="Times New Roman" pitchFamily="18" charset="0"/>
              </a:rPr>
              <a:t> km</a:t>
            </a:r>
          </a:p>
          <a:p>
            <a:pPr>
              <a:buClr>
                <a:srgbClr val="000000"/>
              </a:buClr>
              <a:defRPr/>
            </a:pPr>
            <a:endParaRPr lang="en-US" sz="2400" kern="0" dirty="0">
              <a:latin typeface="Times New Roman" pitchFamily="18" charset="0"/>
              <a:ea typeface="Arial"/>
              <a:cs typeface="Times New Roman" pitchFamily="18" charset="0"/>
              <a:sym typeface="Arial"/>
            </a:endParaRPr>
          </a:p>
        </p:txBody>
      </p:sp>
      <p:sp>
        <p:nvSpPr>
          <p:cNvPr id="6" name="Left Brace 5"/>
          <p:cNvSpPr/>
          <p:nvPr/>
        </p:nvSpPr>
        <p:spPr>
          <a:xfrm rot="5400000">
            <a:off x="4240300" y="-1036558"/>
            <a:ext cx="282416" cy="2667000"/>
          </a:xfrm>
          <a:prstGeom prst="leftBrace">
            <a:avLst/>
          </a:prstGeom>
        </p:spPr>
        <p:style>
          <a:lnRef idx="1">
            <a:schemeClr val="accent1"/>
          </a:lnRef>
          <a:fillRef idx="0">
            <a:schemeClr val="accent1"/>
          </a:fillRef>
          <a:effectRef idx="0">
            <a:schemeClr val="accent1"/>
          </a:effectRef>
          <a:fontRef idx="minor">
            <a:schemeClr val="tx1"/>
          </a:fontRef>
        </p:style>
        <p:txBody>
          <a:bodyPr lIns="91436" tIns="45718" rIns="91436" bIns="45718" rtlCol="0" anchor="ctr"/>
          <a:lstStyle/>
          <a:p>
            <a:pPr algn="ctr"/>
            <a:endParaRPr lang="en-US"/>
          </a:p>
        </p:txBody>
      </p:sp>
      <p:sp>
        <p:nvSpPr>
          <p:cNvPr id="7" name="TextBox 6"/>
          <p:cNvSpPr txBox="1"/>
          <p:nvPr/>
        </p:nvSpPr>
        <p:spPr>
          <a:xfrm>
            <a:off x="4381504" y="-57148"/>
            <a:ext cx="952496" cy="461665"/>
          </a:xfrm>
          <a:prstGeom prst="rect">
            <a:avLst/>
          </a:prstGeom>
          <a:noFill/>
        </p:spPr>
        <p:txBody>
          <a:bodyPr wrap="square" lIns="91436" tIns="45718" rIns="91436" bIns="45718" rtlCol="0">
            <a:spAutoFit/>
          </a:bodyPr>
          <a:lstStyle/>
          <a:p>
            <a:r>
              <a:rPr lang="en-US" sz="2400" dirty="0">
                <a:solidFill>
                  <a:srgbClr val="FFC000"/>
                </a:solidFill>
                <a:latin typeface="Times New Roman" pitchFamily="18" charset="0"/>
                <a:cs typeface="Times New Roman" pitchFamily="18" charset="0"/>
              </a:rPr>
              <a:t>2 km</a:t>
            </a:r>
          </a:p>
        </p:txBody>
      </p:sp>
      <p:sp>
        <p:nvSpPr>
          <p:cNvPr id="2" name="Rectangle 1"/>
          <p:cNvSpPr/>
          <p:nvPr/>
        </p:nvSpPr>
        <p:spPr>
          <a:xfrm>
            <a:off x="228600" y="2495550"/>
            <a:ext cx="8229600" cy="1200329"/>
          </a:xfrm>
          <a:prstGeom prst="rect">
            <a:avLst/>
          </a:prstGeom>
        </p:spPr>
        <p:txBody>
          <a:bodyPr wrap="square" lIns="91436" tIns="45718" rIns="91436" bIns="45718">
            <a:spAutoFit/>
          </a:bodyPr>
          <a:lstStyle/>
          <a:p>
            <a:r>
              <a:rPr lang="en-US" sz="2400">
                <a:latin typeface="Times New Roman" pitchFamily="18" charset="0"/>
                <a:cs typeface="Times New Roman" pitchFamily="18" charset="0"/>
              </a:rPr>
              <a:t>   b) </a:t>
            </a:r>
            <a:r>
              <a:rPr lang="vi-VN" sz="2400">
                <a:latin typeface="Times New Roman" pitchFamily="18" charset="0"/>
                <a:cs typeface="Times New Roman" pitchFamily="18" charset="0"/>
              </a:rPr>
              <a:t>Đi </a:t>
            </a:r>
            <a:r>
              <a:rPr lang="vi-VN" sz="2400" dirty="0">
                <a:latin typeface="Times New Roman" pitchFamily="18" charset="0"/>
                <a:cs typeface="Times New Roman" pitchFamily="18" charset="0"/>
              </a:rPr>
              <a:t>từ địa điểm A đến địa điểm B theo đường tránh dài hơn đi theo đường thẳng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ki-lô-mét</a:t>
            </a:r>
            <a:r>
              <a:rPr lang="en-US" sz="2400" dirty="0">
                <a:latin typeface="Times New Roman" pitchFamily="18" charset="0"/>
                <a:cs typeface="Times New Roman" pitchFamily="18" charset="0"/>
              </a:rPr>
              <a:t>: </a:t>
            </a:r>
            <a:endParaRPr lang="vi-VN" sz="2400" dirty="0">
              <a:latin typeface="Times New Roman" pitchFamily="18" charset="0"/>
              <a:cs typeface="Times New Roman" pitchFamily="18" charset="0"/>
            </a:endParaRPr>
          </a:p>
          <a:p>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A</a:t>
            </a:r>
            <a:r>
              <a:rPr lang="vi-VN" sz="2400" dirty="0">
                <a:latin typeface="Times New Roman" pitchFamily="18" charset="0"/>
                <a:cs typeface="Times New Roman" pitchFamily="18" charset="0"/>
              </a:rPr>
              <a:t>. 1 </a:t>
            </a:r>
            <a:r>
              <a:rPr lang="vi-VN" sz="2400">
                <a:latin typeface="Times New Roman" pitchFamily="18" charset="0"/>
                <a:cs typeface="Times New Roman" pitchFamily="18" charset="0"/>
              </a:rPr>
              <a:t>km</a:t>
            </a:r>
            <a:r>
              <a:rPr lang="en-US" sz="2400">
                <a:latin typeface="Times New Roman" pitchFamily="18" charset="0"/>
                <a:cs typeface="Times New Roman" pitchFamily="18" charset="0"/>
              </a:rPr>
              <a:t>          </a:t>
            </a:r>
            <a:r>
              <a:rPr lang="vi-VN" sz="2400" dirty="0">
                <a:latin typeface="Times New Roman" pitchFamily="18" charset="0"/>
                <a:cs typeface="Times New Roman" pitchFamily="18" charset="0"/>
              </a:rPr>
              <a:t>B. 3 </a:t>
            </a:r>
            <a:r>
              <a:rPr lang="vi-VN" sz="2400">
                <a:latin typeface="Times New Roman" pitchFamily="18" charset="0"/>
                <a:cs typeface="Times New Roman" pitchFamily="18" charset="0"/>
              </a:rPr>
              <a:t>k</a:t>
            </a:r>
            <a:r>
              <a:rPr lang="en-US" sz="2400">
                <a:latin typeface="Times New Roman" pitchFamily="18" charset="0"/>
                <a:cs typeface="Times New Roman" pitchFamily="18" charset="0"/>
              </a:rPr>
              <a:t>m              </a:t>
            </a:r>
            <a:r>
              <a:rPr lang="vi-VN" sz="2400" dirty="0">
                <a:latin typeface="Times New Roman" pitchFamily="18" charset="0"/>
                <a:cs typeface="Times New Roman" pitchFamily="18" charset="0"/>
              </a:rPr>
              <a:t>C. 2 km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411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TotalTime>
  <Words>530</Words>
  <Application>Microsoft Office PowerPoint</Application>
  <PresentationFormat>On-screen Show (16:9)</PresentationFormat>
  <Paragraphs>106</Paragraphs>
  <Slides>14</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.VnHelvetInsH</vt:lpstr>
      <vt:lpstr>.VnTime</vt:lpstr>
      <vt:lpstr>.VnTimeH</vt:lpstr>
      <vt:lpstr>Arial</vt:lpstr>
      <vt:lpstr>Calibri</vt:lpstr>
      <vt:lpstr>Impact</vt:lpstr>
      <vt:lpstr>Times New Roman</vt:lpstr>
      <vt:lpstr>VNI-Korin</vt:lpstr>
      <vt:lpstr>VNI-Times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Huyền Minh</cp:lastModifiedBy>
  <cp:revision>67</cp:revision>
  <dcterms:created xsi:type="dcterms:W3CDTF">2023-10-21T09:19:39Z</dcterms:created>
  <dcterms:modified xsi:type="dcterms:W3CDTF">2024-11-01T05:17:42Z</dcterms:modified>
</cp:coreProperties>
</file>