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4" r:id="rId2"/>
  </p:sldMasterIdLst>
  <p:notesMasterIdLst>
    <p:notesMasterId r:id="rId26"/>
  </p:notesMasterIdLst>
  <p:sldIdLst>
    <p:sldId id="267" r:id="rId3"/>
    <p:sldId id="474" r:id="rId4"/>
    <p:sldId id="2934" r:id="rId5"/>
    <p:sldId id="293" r:id="rId6"/>
    <p:sldId id="268" r:id="rId7"/>
    <p:sldId id="2937" r:id="rId8"/>
    <p:sldId id="2938" r:id="rId9"/>
    <p:sldId id="2939" r:id="rId10"/>
    <p:sldId id="2940" r:id="rId11"/>
    <p:sldId id="2941" r:id="rId12"/>
    <p:sldId id="2942" r:id="rId13"/>
    <p:sldId id="2943" r:id="rId14"/>
    <p:sldId id="2944" r:id="rId15"/>
    <p:sldId id="2952" r:id="rId16"/>
    <p:sldId id="2946" r:id="rId17"/>
    <p:sldId id="2953" r:id="rId18"/>
    <p:sldId id="2948" r:id="rId19"/>
    <p:sldId id="2949" r:id="rId20"/>
    <p:sldId id="2950" r:id="rId21"/>
    <p:sldId id="2951" r:id="rId22"/>
    <p:sldId id="2954" r:id="rId23"/>
    <p:sldId id="270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60"/>
  </p:normalViewPr>
  <p:slideViewPr>
    <p:cSldViewPr>
      <p:cViewPr varScale="1">
        <p:scale>
          <a:sx n="79" d="100"/>
          <a:sy n="79" d="100"/>
        </p:scale>
        <p:origin x="8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9BD8E-1820-48BD-B234-4005C06AC720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57A13-B5CE-458B-8B74-35CD8CC1E2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097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6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5F092E-696E-48BC-A0D1-3DB1F07021B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73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5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9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9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247802"/>
      </p:ext>
    </p:extLst>
  </p:cSld>
  <p:clrMapOvr>
    <a:masterClrMapping/>
  </p:clrMapOvr>
  <p:transition spd="slow" advTm="1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01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46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9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8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7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5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88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6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59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7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7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3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3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2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3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7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80460D0-DB4D-4405-8086-F13CFD5977F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742FD3-B2D7-4888-8374-5916F424AE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1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slide" Target="slide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slide" Target="slide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756" y="4840284"/>
            <a:ext cx="9143244" cy="20177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06AA1A-0C21-4580-97D6-7668E03307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61505" r="16018"/>
          <a:stretch/>
        </p:blipFill>
        <p:spPr>
          <a:xfrm flipH="1">
            <a:off x="10134600" y="4728560"/>
            <a:ext cx="2352369" cy="1979971"/>
          </a:xfrm>
          <a:prstGeom prst="rect">
            <a:avLst/>
          </a:pr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11AC2B-E747-4F7C-B4DF-9E1759E9853D}"/>
              </a:ext>
            </a:extLst>
          </p:cNvPr>
          <p:cNvSpPr/>
          <p:nvPr/>
        </p:nvSpPr>
        <p:spPr>
          <a:xfrm>
            <a:off x="1866048" y="787898"/>
            <a:ext cx="8991599" cy="3565020"/>
          </a:xfrm>
          <a:custGeom>
            <a:avLst/>
            <a:gdLst>
              <a:gd name="connsiteX0" fmla="*/ 382726 w 8927477"/>
              <a:gd name="connsiteY0" fmla="*/ 424867 h 3828467"/>
              <a:gd name="connsiteX1" fmla="*/ 293826 w 8927477"/>
              <a:gd name="connsiteY1" fmla="*/ 424867 h 3828467"/>
              <a:gd name="connsiteX2" fmla="*/ 2579826 w 8927477"/>
              <a:gd name="connsiteY2" fmla="*/ 18467 h 3828467"/>
              <a:gd name="connsiteX3" fmla="*/ 3900626 w 8927477"/>
              <a:gd name="connsiteY3" fmla="*/ 69267 h 3828467"/>
              <a:gd name="connsiteX4" fmla="*/ 5627826 w 8927477"/>
              <a:gd name="connsiteY4" fmla="*/ 69267 h 3828467"/>
              <a:gd name="connsiteX5" fmla="*/ 6961326 w 8927477"/>
              <a:gd name="connsiteY5" fmla="*/ 259767 h 3828467"/>
              <a:gd name="connsiteX6" fmla="*/ 8371026 w 8927477"/>
              <a:gd name="connsiteY6" fmla="*/ 424867 h 3828467"/>
              <a:gd name="connsiteX7" fmla="*/ 8891726 w 8927477"/>
              <a:gd name="connsiteY7" fmla="*/ 1110667 h 3828467"/>
              <a:gd name="connsiteX8" fmla="*/ 8828226 w 8927477"/>
              <a:gd name="connsiteY8" fmla="*/ 2456867 h 3828467"/>
              <a:gd name="connsiteX9" fmla="*/ 8396426 w 8927477"/>
              <a:gd name="connsiteY9" fmla="*/ 3345867 h 3828467"/>
              <a:gd name="connsiteX10" fmla="*/ 6300926 w 8927477"/>
              <a:gd name="connsiteY10" fmla="*/ 3625267 h 3828467"/>
              <a:gd name="connsiteX11" fmla="*/ 4091126 w 8927477"/>
              <a:gd name="connsiteY11" fmla="*/ 3828467 h 3828467"/>
              <a:gd name="connsiteX12" fmla="*/ 2643326 w 8927477"/>
              <a:gd name="connsiteY12" fmla="*/ 3625267 h 3828467"/>
              <a:gd name="connsiteX13" fmla="*/ 903426 w 8927477"/>
              <a:gd name="connsiteY13" fmla="*/ 3333167 h 3828467"/>
              <a:gd name="connsiteX14" fmla="*/ 90626 w 8927477"/>
              <a:gd name="connsiteY14" fmla="*/ 2266367 h 3828467"/>
              <a:gd name="connsiteX15" fmla="*/ 52526 w 8927477"/>
              <a:gd name="connsiteY15" fmla="*/ 1288467 h 3828467"/>
              <a:gd name="connsiteX16" fmla="*/ 382726 w 8927477"/>
              <a:gd name="connsiteY16" fmla="*/ 424867 h 3828467"/>
              <a:gd name="connsiteX0" fmla="*/ 382726 w 8927477"/>
              <a:gd name="connsiteY0" fmla="*/ 423907 h 3827507"/>
              <a:gd name="connsiteX1" fmla="*/ 393838 w 8927477"/>
              <a:gd name="connsiteY1" fmla="*/ 409619 h 3827507"/>
              <a:gd name="connsiteX2" fmla="*/ 2579826 w 8927477"/>
              <a:gd name="connsiteY2" fmla="*/ 17507 h 3827507"/>
              <a:gd name="connsiteX3" fmla="*/ 3900626 w 8927477"/>
              <a:gd name="connsiteY3" fmla="*/ 68307 h 3827507"/>
              <a:gd name="connsiteX4" fmla="*/ 5627826 w 8927477"/>
              <a:gd name="connsiteY4" fmla="*/ 68307 h 3827507"/>
              <a:gd name="connsiteX5" fmla="*/ 6961326 w 8927477"/>
              <a:gd name="connsiteY5" fmla="*/ 258807 h 3827507"/>
              <a:gd name="connsiteX6" fmla="*/ 8371026 w 8927477"/>
              <a:gd name="connsiteY6" fmla="*/ 423907 h 3827507"/>
              <a:gd name="connsiteX7" fmla="*/ 8891726 w 8927477"/>
              <a:gd name="connsiteY7" fmla="*/ 1109707 h 3827507"/>
              <a:gd name="connsiteX8" fmla="*/ 8828226 w 8927477"/>
              <a:gd name="connsiteY8" fmla="*/ 2455907 h 3827507"/>
              <a:gd name="connsiteX9" fmla="*/ 8396426 w 8927477"/>
              <a:gd name="connsiteY9" fmla="*/ 3344907 h 3827507"/>
              <a:gd name="connsiteX10" fmla="*/ 6300926 w 8927477"/>
              <a:gd name="connsiteY10" fmla="*/ 3624307 h 3827507"/>
              <a:gd name="connsiteX11" fmla="*/ 4091126 w 8927477"/>
              <a:gd name="connsiteY11" fmla="*/ 3827507 h 3827507"/>
              <a:gd name="connsiteX12" fmla="*/ 2643326 w 8927477"/>
              <a:gd name="connsiteY12" fmla="*/ 3624307 h 3827507"/>
              <a:gd name="connsiteX13" fmla="*/ 903426 w 8927477"/>
              <a:gd name="connsiteY13" fmla="*/ 3332207 h 3827507"/>
              <a:gd name="connsiteX14" fmla="*/ 90626 w 8927477"/>
              <a:gd name="connsiteY14" fmla="*/ 2265407 h 3827507"/>
              <a:gd name="connsiteX15" fmla="*/ 52526 w 8927477"/>
              <a:gd name="connsiteY15" fmla="*/ 1287507 h 3827507"/>
              <a:gd name="connsiteX16" fmla="*/ 382726 w 8927477"/>
              <a:gd name="connsiteY16" fmla="*/ 423907 h 3827507"/>
              <a:gd name="connsiteX0" fmla="*/ 347418 w 8925506"/>
              <a:gd name="connsiteY0" fmla="*/ 533444 h 3827507"/>
              <a:gd name="connsiteX1" fmla="*/ 391867 w 8925506"/>
              <a:gd name="connsiteY1" fmla="*/ 409619 h 3827507"/>
              <a:gd name="connsiteX2" fmla="*/ 2577855 w 8925506"/>
              <a:gd name="connsiteY2" fmla="*/ 17507 h 3827507"/>
              <a:gd name="connsiteX3" fmla="*/ 3898655 w 8925506"/>
              <a:gd name="connsiteY3" fmla="*/ 68307 h 3827507"/>
              <a:gd name="connsiteX4" fmla="*/ 5625855 w 8925506"/>
              <a:gd name="connsiteY4" fmla="*/ 68307 h 3827507"/>
              <a:gd name="connsiteX5" fmla="*/ 6959355 w 8925506"/>
              <a:gd name="connsiteY5" fmla="*/ 258807 h 3827507"/>
              <a:gd name="connsiteX6" fmla="*/ 8369055 w 8925506"/>
              <a:gd name="connsiteY6" fmla="*/ 423907 h 3827507"/>
              <a:gd name="connsiteX7" fmla="*/ 8889755 w 8925506"/>
              <a:gd name="connsiteY7" fmla="*/ 1109707 h 3827507"/>
              <a:gd name="connsiteX8" fmla="*/ 8826255 w 8925506"/>
              <a:gd name="connsiteY8" fmla="*/ 2455907 h 3827507"/>
              <a:gd name="connsiteX9" fmla="*/ 8394455 w 8925506"/>
              <a:gd name="connsiteY9" fmla="*/ 3344907 h 3827507"/>
              <a:gd name="connsiteX10" fmla="*/ 6298955 w 8925506"/>
              <a:gd name="connsiteY10" fmla="*/ 3624307 h 3827507"/>
              <a:gd name="connsiteX11" fmla="*/ 4089155 w 8925506"/>
              <a:gd name="connsiteY11" fmla="*/ 3827507 h 3827507"/>
              <a:gd name="connsiteX12" fmla="*/ 2641355 w 8925506"/>
              <a:gd name="connsiteY12" fmla="*/ 3624307 h 3827507"/>
              <a:gd name="connsiteX13" fmla="*/ 901455 w 8925506"/>
              <a:gd name="connsiteY13" fmla="*/ 3332207 h 3827507"/>
              <a:gd name="connsiteX14" fmla="*/ 88655 w 8925506"/>
              <a:gd name="connsiteY14" fmla="*/ 2265407 h 3827507"/>
              <a:gd name="connsiteX15" fmla="*/ 50555 w 8925506"/>
              <a:gd name="connsiteY15" fmla="*/ 1287507 h 3827507"/>
              <a:gd name="connsiteX16" fmla="*/ 347418 w 8925506"/>
              <a:gd name="connsiteY16" fmla="*/ 533444 h 3827507"/>
              <a:gd name="connsiteX0" fmla="*/ 347418 w 8925506"/>
              <a:gd name="connsiteY0" fmla="*/ 527522 h 3821585"/>
              <a:gd name="connsiteX1" fmla="*/ 853830 w 8925506"/>
              <a:gd name="connsiteY1" fmla="*/ 313210 h 3821585"/>
              <a:gd name="connsiteX2" fmla="*/ 2577855 w 8925506"/>
              <a:gd name="connsiteY2" fmla="*/ 11585 h 3821585"/>
              <a:gd name="connsiteX3" fmla="*/ 3898655 w 8925506"/>
              <a:gd name="connsiteY3" fmla="*/ 62385 h 3821585"/>
              <a:gd name="connsiteX4" fmla="*/ 5625855 w 8925506"/>
              <a:gd name="connsiteY4" fmla="*/ 62385 h 3821585"/>
              <a:gd name="connsiteX5" fmla="*/ 6959355 w 8925506"/>
              <a:gd name="connsiteY5" fmla="*/ 252885 h 3821585"/>
              <a:gd name="connsiteX6" fmla="*/ 8369055 w 8925506"/>
              <a:gd name="connsiteY6" fmla="*/ 417985 h 3821585"/>
              <a:gd name="connsiteX7" fmla="*/ 8889755 w 8925506"/>
              <a:gd name="connsiteY7" fmla="*/ 1103785 h 3821585"/>
              <a:gd name="connsiteX8" fmla="*/ 8826255 w 8925506"/>
              <a:gd name="connsiteY8" fmla="*/ 2449985 h 3821585"/>
              <a:gd name="connsiteX9" fmla="*/ 8394455 w 8925506"/>
              <a:gd name="connsiteY9" fmla="*/ 3338985 h 3821585"/>
              <a:gd name="connsiteX10" fmla="*/ 6298955 w 8925506"/>
              <a:gd name="connsiteY10" fmla="*/ 3618385 h 3821585"/>
              <a:gd name="connsiteX11" fmla="*/ 4089155 w 8925506"/>
              <a:gd name="connsiteY11" fmla="*/ 3821585 h 3821585"/>
              <a:gd name="connsiteX12" fmla="*/ 2641355 w 8925506"/>
              <a:gd name="connsiteY12" fmla="*/ 3618385 h 3821585"/>
              <a:gd name="connsiteX13" fmla="*/ 901455 w 8925506"/>
              <a:gd name="connsiteY13" fmla="*/ 3326285 h 3821585"/>
              <a:gd name="connsiteX14" fmla="*/ 88655 w 8925506"/>
              <a:gd name="connsiteY14" fmla="*/ 2259485 h 3821585"/>
              <a:gd name="connsiteX15" fmla="*/ 50555 w 8925506"/>
              <a:gd name="connsiteY15" fmla="*/ 1281585 h 3821585"/>
              <a:gd name="connsiteX16" fmla="*/ 347418 w 8925506"/>
              <a:gd name="connsiteY16" fmla="*/ 527522 h 38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25506" h="3821585">
                <a:moveTo>
                  <a:pt x="347418" y="527522"/>
                </a:moveTo>
                <a:cubicBezTo>
                  <a:pt x="481297" y="366126"/>
                  <a:pt x="482091" y="399199"/>
                  <a:pt x="853830" y="313210"/>
                </a:cubicBezTo>
                <a:cubicBezTo>
                  <a:pt x="1225569" y="227221"/>
                  <a:pt x="2070384" y="53389"/>
                  <a:pt x="2577855" y="11585"/>
                </a:cubicBezTo>
                <a:cubicBezTo>
                  <a:pt x="3085326" y="-30219"/>
                  <a:pt x="3390655" y="53918"/>
                  <a:pt x="3898655" y="62385"/>
                </a:cubicBezTo>
                <a:cubicBezTo>
                  <a:pt x="4406655" y="70852"/>
                  <a:pt x="5115738" y="30635"/>
                  <a:pt x="5625855" y="62385"/>
                </a:cubicBezTo>
                <a:cubicBezTo>
                  <a:pt x="6135972" y="94135"/>
                  <a:pt x="6502155" y="193618"/>
                  <a:pt x="6959355" y="252885"/>
                </a:cubicBezTo>
                <a:cubicBezTo>
                  <a:pt x="7416555" y="312152"/>
                  <a:pt x="8047322" y="276168"/>
                  <a:pt x="8369055" y="417985"/>
                </a:cubicBezTo>
                <a:cubicBezTo>
                  <a:pt x="8690788" y="559802"/>
                  <a:pt x="8813555" y="765118"/>
                  <a:pt x="8889755" y="1103785"/>
                </a:cubicBezTo>
                <a:cubicBezTo>
                  <a:pt x="8965955" y="1442452"/>
                  <a:pt x="8908805" y="2077452"/>
                  <a:pt x="8826255" y="2449985"/>
                </a:cubicBezTo>
                <a:cubicBezTo>
                  <a:pt x="8743705" y="2822518"/>
                  <a:pt x="8815672" y="3144252"/>
                  <a:pt x="8394455" y="3338985"/>
                </a:cubicBezTo>
                <a:cubicBezTo>
                  <a:pt x="7973238" y="3533718"/>
                  <a:pt x="7016505" y="3537952"/>
                  <a:pt x="6298955" y="3618385"/>
                </a:cubicBezTo>
                <a:cubicBezTo>
                  <a:pt x="5581405" y="3698818"/>
                  <a:pt x="4698755" y="3821585"/>
                  <a:pt x="4089155" y="3821585"/>
                </a:cubicBezTo>
                <a:cubicBezTo>
                  <a:pt x="3479555" y="3821585"/>
                  <a:pt x="3172638" y="3700935"/>
                  <a:pt x="2641355" y="3618385"/>
                </a:cubicBezTo>
                <a:cubicBezTo>
                  <a:pt x="2110072" y="3535835"/>
                  <a:pt x="1326905" y="3552768"/>
                  <a:pt x="901455" y="3326285"/>
                </a:cubicBezTo>
                <a:cubicBezTo>
                  <a:pt x="476005" y="3099802"/>
                  <a:pt x="230472" y="2600268"/>
                  <a:pt x="88655" y="2259485"/>
                </a:cubicBezTo>
                <a:cubicBezTo>
                  <a:pt x="-53162" y="1918702"/>
                  <a:pt x="7428" y="1570246"/>
                  <a:pt x="50555" y="1281585"/>
                </a:cubicBezTo>
                <a:cubicBezTo>
                  <a:pt x="93682" y="992925"/>
                  <a:pt x="213539" y="688918"/>
                  <a:pt x="347418" y="527522"/>
                </a:cubicBezTo>
                <a:close/>
              </a:path>
            </a:pathLst>
          </a:custGeom>
          <a:solidFill>
            <a:srgbClr val="F65B59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Chào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mừng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các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thầy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cô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</a:p>
          <a:p>
            <a:pPr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và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các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con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học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</a:rPr>
              <a:t>sinh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</a:endParaRPr>
          </a:p>
          <a:p>
            <a:pPr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Tiếng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Việt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 –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Luyện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等线" panose="020B0604020202020204" charset="-122"/>
                <a:cs typeface="+mj-lt"/>
              </a:rPr>
              <a:t>tập</a:t>
            </a:r>
            <a:endParaRPr lang="zh-CN" altLang="en-US" sz="1350" dirty="0">
              <a:solidFill>
                <a:prstClr val="white"/>
              </a:solidFill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94F08A6-C8F4-4E0F-851E-378F34C0C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34" y="149469"/>
            <a:ext cx="1595171" cy="2355614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22C3EE93-49F4-4752-8B5F-470DCEEF57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66" y="263303"/>
            <a:ext cx="898803" cy="73552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12146B5-258E-4B9A-B196-8A378907A9D1}"/>
              </a:ext>
            </a:extLst>
          </p:cNvPr>
          <p:cNvSpPr txBox="1"/>
          <p:nvPr/>
        </p:nvSpPr>
        <p:spPr>
          <a:xfrm>
            <a:off x="4648200" y="5251514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: Vũ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Thoan</a:t>
            </a:r>
            <a:endParaRPr lang="vi-VN" sz="3200" dirty="0"/>
          </a:p>
        </p:txBody>
      </p:sp>
      <p:pic>
        <p:nvPicPr>
          <p:cNvPr id="8" name="Nhạc-Nhật-Bản-Không-Lời-Hay-Nhất-Nhạc-Anime-Không-Lời-Nhẹ-Nhàng-Thư-Giãn-Cafe-Piano-Sâu-Lắng_Trim">
            <a:hlinkClick r:id="" action="ppaction://media"/>
            <a:extLst>
              <a:ext uri="{FF2B5EF4-FFF2-40B4-BE49-F238E27FC236}">
                <a16:creationId xmlns:a16="http://schemas.microsoft.com/office/drawing/2014/main" id="{2859696C-0456-46AB-BF2E-F59EBBB822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140" y="395578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7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241">
        <p:dissolve/>
      </p:transition>
    </mc:Choice>
    <mc:Fallback xmlns="">
      <p:transition spd="slow" advTm="1724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17F9FD-0E48-4037-BF69-E463A2A8F3E6}"/>
              </a:ext>
            </a:extLst>
          </p:cNvPr>
          <p:cNvGrpSpPr/>
          <p:nvPr/>
        </p:nvGrpSpPr>
        <p:grpSpPr>
          <a:xfrm>
            <a:off x="609600" y="381000"/>
            <a:ext cx="10439400" cy="1277146"/>
            <a:chOff x="4684943" y="1672918"/>
            <a:chExt cx="6740532" cy="806665"/>
          </a:xfrm>
        </p:grpSpPr>
        <p:grpSp>
          <p:nvGrpSpPr>
            <p:cNvPr id="5" name="组合 32">
              <a:extLst>
                <a:ext uri="{FF2B5EF4-FFF2-40B4-BE49-F238E27FC236}">
                  <a16:creationId xmlns:a16="http://schemas.microsoft.com/office/drawing/2014/main" id="{1527721A-5DD0-4392-94D8-CC9AA9CA5B86}"/>
                </a:ext>
              </a:extLst>
            </p:cNvPr>
            <p:cNvGrpSpPr/>
            <p:nvPr/>
          </p:nvGrpSpPr>
          <p:grpSpPr>
            <a:xfrm>
              <a:off x="4684943" y="1672918"/>
              <a:ext cx="3723097" cy="806665"/>
              <a:chOff x="6206086" y="850409"/>
              <a:chExt cx="3723097" cy="806665"/>
            </a:xfrm>
          </p:grpSpPr>
          <p:pic>
            <p:nvPicPr>
              <p:cNvPr id="7" name="图片 34">
                <a:extLst>
                  <a:ext uri="{FF2B5EF4-FFF2-40B4-BE49-F238E27FC236}">
                    <a16:creationId xmlns:a16="http://schemas.microsoft.com/office/drawing/2014/main" id="{5802495E-A5F3-450C-94F1-BC1FE2498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06086" y="850409"/>
                <a:ext cx="739142" cy="739142"/>
              </a:xfrm>
              <a:prstGeom prst="rect">
                <a:avLst/>
              </a:prstGeom>
            </p:spPr>
          </p:pic>
          <p:pic>
            <p:nvPicPr>
              <p:cNvPr id="8" name="图片 35">
                <a:extLst>
                  <a:ext uri="{FF2B5EF4-FFF2-40B4-BE49-F238E27FC236}">
                    <a16:creationId xmlns:a16="http://schemas.microsoft.com/office/drawing/2014/main" id="{8D07CD13-DFE0-4290-95B7-0DFACC3C2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35229" y="1352148"/>
                <a:ext cx="3093954" cy="304926"/>
              </a:xfrm>
              <a:prstGeom prst="rect">
                <a:avLst/>
              </a:prstGeom>
            </p:spPr>
          </p:pic>
        </p:grpSp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0370510F-CB8A-4AE1-8BF1-710949BB7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521" y="2171206"/>
              <a:ext cx="3093954" cy="304926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E23AF96E-9BE2-4915-8595-3376CD60F1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t="20592" r="10444" b="23852"/>
          <a:stretch/>
        </p:blipFill>
        <p:spPr>
          <a:xfrm>
            <a:off x="6858000" y="4191000"/>
            <a:ext cx="5410200" cy="2819400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455F4A7-CEF7-B5EE-30FD-0619BBF63E2D}"/>
              </a:ext>
            </a:extLst>
          </p:cNvPr>
          <p:cNvSpPr/>
          <p:nvPr/>
        </p:nvSpPr>
        <p:spPr>
          <a:xfrm>
            <a:off x="914400" y="1828800"/>
            <a:ext cx="102108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Tích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cực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rèn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luyện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thao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nâng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sức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khỏe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4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152"/>
    </mc:Choice>
    <mc:Fallback xmlns="">
      <p:transition advTm="5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535940" y="139184"/>
            <a:ext cx="1098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thao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:</a:t>
            </a:r>
            <a:endParaRPr lang="vi-VN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4169702-8C82-EAA0-E24D-39D21675D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1" b="91420" l="9467" r="89941">
                        <a14:foregroundMark x1="51183" y1="7101" x2="51183" y2="7101"/>
                        <a14:foregroundMark x1="40237" y1="91420" x2="40237" y2="91420"/>
                        <a14:foregroundMark x1="18935" y1="31953" x2="18935" y2="3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16" y="2209800"/>
            <a:ext cx="4471012" cy="42672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410AB01-84AB-FC5E-1A1D-74A664B59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01" t="28615"/>
          <a:stretch/>
        </p:blipFill>
        <p:spPr>
          <a:xfrm>
            <a:off x="685800" y="1066800"/>
            <a:ext cx="80772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844028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605393" y="76200"/>
            <a:ext cx="10981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gợi</a:t>
            </a:r>
            <a:r>
              <a:rPr lang="en-US" sz="3600" dirty="0"/>
              <a:t> ý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.</a:t>
            </a:r>
            <a:endParaRPr lang="vi-VN" sz="3600" dirty="0"/>
          </a:p>
        </p:txBody>
      </p:sp>
      <p:pic>
        <p:nvPicPr>
          <p:cNvPr id="3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923FF-350A-383E-3E0E-F34C7A4E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9"/>
          <a:stretch/>
        </p:blipFill>
        <p:spPr>
          <a:xfrm>
            <a:off x="2819400" y="845698"/>
            <a:ext cx="8062752" cy="5147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826411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pic>
        <p:nvPicPr>
          <p:cNvPr id="3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923FF-350A-383E-3E0E-F34C7A4E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" t="7599" r="46220" b="54103"/>
          <a:stretch/>
        </p:blipFill>
        <p:spPr>
          <a:xfrm>
            <a:off x="457199" y="609600"/>
            <a:ext cx="5271571" cy="3810000"/>
          </a:xfrm>
          <a:prstGeom prst="rect">
            <a:avLst/>
          </a:prstGeom>
        </p:spPr>
      </p:pic>
      <p:sp>
        <p:nvSpPr>
          <p:cNvPr id="2" name="Hình chữ nhật: Góc Tròn 1">
            <a:hlinkClick r:id="rId5" action="ppaction://hlinksldjump"/>
            <a:extLst>
              <a:ext uri="{FF2B5EF4-FFF2-40B4-BE49-F238E27FC236}">
                <a16:creationId xmlns:a16="http://schemas.microsoft.com/office/drawing/2014/main" id="{898067C6-ACDD-A98A-4809-9300AE04978F}"/>
              </a:ext>
            </a:extLst>
          </p:cNvPr>
          <p:cNvSpPr/>
          <p:nvPr/>
        </p:nvSpPr>
        <p:spPr>
          <a:xfrm>
            <a:off x="1607084" y="4434840"/>
            <a:ext cx="2971800" cy="6294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Bịt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dê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145E39-AF19-BB2C-6861-27CE65C16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80" t="7599" b="54238"/>
          <a:stretch/>
        </p:blipFill>
        <p:spPr>
          <a:xfrm>
            <a:off x="6096000" y="609600"/>
            <a:ext cx="5576370" cy="3886201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0725307-3070-4AD2-3C07-F15546FC3470}"/>
              </a:ext>
            </a:extLst>
          </p:cNvPr>
          <p:cNvSpPr/>
          <p:nvPr/>
        </p:nvSpPr>
        <p:spPr>
          <a:xfrm>
            <a:off x="7086600" y="4495801"/>
            <a:ext cx="3718560" cy="6294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Chi </a:t>
            </a:r>
            <a:r>
              <a:rPr lang="en-US" sz="2800" dirty="0" err="1">
                <a:solidFill>
                  <a:schemeClr val="tx1"/>
                </a:solidFill>
              </a:rPr>
              <a:t>chi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chành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273505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pic>
        <p:nvPicPr>
          <p:cNvPr id="3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923FF-350A-383E-3E0E-F34C7A4E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" t="7599" r="46220" b="54103"/>
          <a:stretch/>
        </p:blipFill>
        <p:spPr>
          <a:xfrm>
            <a:off x="457199" y="609600"/>
            <a:ext cx="5271571" cy="3810000"/>
          </a:xfrm>
          <a:prstGeom prst="rect">
            <a:avLst/>
          </a:prstGeom>
        </p:spPr>
      </p:pic>
      <p:sp>
        <p:nvSpPr>
          <p:cNvPr id="2" name="Hình chữ nhật: Góc Tròn 1">
            <a:hlinkClick r:id="rId5" action="ppaction://hlinksldjump"/>
            <a:extLst>
              <a:ext uri="{FF2B5EF4-FFF2-40B4-BE49-F238E27FC236}">
                <a16:creationId xmlns:a16="http://schemas.microsoft.com/office/drawing/2014/main" id="{898067C6-ACDD-A98A-4809-9300AE04978F}"/>
              </a:ext>
            </a:extLst>
          </p:cNvPr>
          <p:cNvSpPr/>
          <p:nvPr/>
        </p:nvSpPr>
        <p:spPr>
          <a:xfrm>
            <a:off x="1607084" y="4434840"/>
            <a:ext cx="2971800" cy="6294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Bịt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dê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145E39-AF19-BB2C-6861-27CE65C16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80" t="7599" b="54238"/>
          <a:stretch/>
        </p:blipFill>
        <p:spPr>
          <a:xfrm>
            <a:off x="6096000" y="609600"/>
            <a:ext cx="5576370" cy="3886201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0725307-3070-4AD2-3C07-F15546FC3470}"/>
              </a:ext>
            </a:extLst>
          </p:cNvPr>
          <p:cNvSpPr/>
          <p:nvPr/>
        </p:nvSpPr>
        <p:spPr>
          <a:xfrm>
            <a:off x="7086600" y="4495801"/>
            <a:ext cx="3718560" cy="6294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Chi </a:t>
            </a:r>
            <a:r>
              <a:rPr lang="en-US" sz="2800" dirty="0" err="1">
                <a:solidFill>
                  <a:schemeClr val="tx1"/>
                </a:solidFill>
              </a:rPr>
              <a:t>chi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chành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464620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2" name="Hình chữ nhật: Góc Tròn 1">
            <a:hlinkClick r:id="rId4" action="ppaction://hlinksldjump"/>
            <a:extLst>
              <a:ext uri="{FF2B5EF4-FFF2-40B4-BE49-F238E27FC236}">
                <a16:creationId xmlns:a16="http://schemas.microsoft.com/office/drawing/2014/main" id="{898067C6-ACDD-A98A-4809-9300AE04978F}"/>
              </a:ext>
            </a:extLst>
          </p:cNvPr>
          <p:cNvSpPr/>
          <p:nvPr/>
        </p:nvSpPr>
        <p:spPr>
          <a:xfrm>
            <a:off x="1607084" y="4434840"/>
            <a:ext cx="2971800" cy="6294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Nu </a:t>
            </a:r>
            <a:r>
              <a:rPr lang="en-US" sz="2800" dirty="0" err="1">
                <a:solidFill>
                  <a:schemeClr val="tx1"/>
                </a:solidFill>
              </a:rPr>
              <a:t>na</a:t>
            </a:r>
            <a:r>
              <a:rPr lang="en-US" sz="2800" dirty="0">
                <a:solidFill>
                  <a:schemeClr val="tx1"/>
                </a:solidFill>
              </a:rPr>
              <a:t> nu </a:t>
            </a:r>
            <a:r>
              <a:rPr lang="en-US" sz="2800" dirty="0" err="1">
                <a:solidFill>
                  <a:schemeClr val="tx1"/>
                </a:solidFill>
              </a:rPr>
              <a:t>nống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" name="Hình chữ nhật: Góc Tròn 4">
            <a:hlinkClick r:id="rId5" action="ppaction://hlinksldjump"/>
            <a:extLst>
              <a:ext uri="{FF2B5EF4-FFF2-40B4-BE49-F238E27FC236}">
                <a16:creationId xmlns:a16="http://schemas.microsoft.com/office/drawing/2014/main" id="{B0725307-3070-4AD2-3C07-F15546FC3470}"/>
              </a:ext>
            </a:extLst>
          </p:cNvPr>
          <p:cNvSpPr/>
          <p:nvPr/>
        </p:nvSpPr>
        <p:spPr>
          <a:xfrm>
            <a:off x="7391400" y="4434840"/>
            <a:ext cx="3718560" cy="6294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Dung </a:t>
            </a:r>
            <a:r>
              <a:rPr lang="en-US" sz="2800" dirty="0" err="1">
                <a:solidFill>
                  <a:schemeClr val="tx1"/>
                </a:solidFill>
              </a:rPr>
              <a:t>dăng</a:t>
            </a:r>
            <a:r>
              <a:rPr lang="en-US" sz="2800" dirty="0">
                <a:solidFill>
                  <a:schemeClr val="tx1"/>
                </a:solidFill>
              </a:rPr>
              <a:t> dung </a:t>
            </a:r>
            <a:r>
              <a:rPr lang="en-US" sz="2800" dirty="0" err="1">
                <a:solidFill>
                  <a:schemeClr val="tx1"/>
                </a:solidFill>
              </a:rPr>
              <a:t>dẻ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6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855CD2-764A-F2B1-429D-66B3830226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0" t="52601" r="47075" b="7733"/>
          <a:stretch/>
        </p:blipFill>
        <p:spPr>
          <a:xfrm>
            <a:off x="571499" y="604281"/>
            <a:ext cx="5042970" cy="3581400"/>
          </a:xfrm>
          <a:prstGeom prst="rect">
            <a:avLst/>
          </a:prstGeom>
        </p:spPr>
      </p:pic>
      <p:pic>
        <p:nvPicPr>
          <p:cNvPr id="8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C510A3-B7FD-01BF-D9C1-30F94501EC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24" t="53969" r="955" b="7734"/>
          <a:stretch/>
        </p:blipFill>
        <p:spPr>
          <a:xfrm>
            <a:off x="6577533" y="604281"/>
            <a:ext cx="4852467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537709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5799368-86D8-5E37-5CFF-B4EDF41C8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1111" r="10490" b="7778"/>
          <a:stretch/>
        </p:blipFill>
        <p:spPr>
          <a:xfrm>
            <a:off x="990600" y="914400"/>
            <a:ext cx="9982200" cy="5715000"/>
          </a:xfrm>
          <a:prstGeom prst="rect">
            <a:avLst/>
          </a:prstGeom>
        </p:spPr>
      </p:pic>
      <p:pic>
        <p:nvPicPr>
          <p:cNvPr id="2" name="4825045842154011234">
            <a:hlinkClick r:id="" action="ppaction://media"/>
            <a:extLst>
              <a:ext uri="{FF2B5EF4-FFF2-40B4-BE49-F238E27FC236}">
                <a16:creationId xmlns:a16="http://schemas.microsoft.com/office/drawing/2014/main" id="{A37B996E-1242-8DCE-145C-977802BCE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143000"/>
            <a:ext cx="7924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228600" y="152400"/>
            <a:ext cx="1158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en-US" sz="3200" dirty="0" err="1"/>
              <a:t>Dựa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gợi</a:t>
            </a:r>
            <a:r>
              <a:rPr lang="en-US" sz="3200" dirty="0"/>
              <a:t> ý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,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3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923FF-350A-383E-3E0E-F34C7A4E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9"/>
          <a:stretch/>
        </p:blipFill>
        <p:spPr>
          <a:xfrm>
            <a:off x="762000" y="737175"/>
            <a:ext cx="10515600" cy="5265691"/>
          </a:xfrm>
          <a:prstGeom prst="rect">
            <a:avLst/>
          </a:prstGeom>
        </p:spPr>
      </p:pic>
      <p:sp>
        <p:nvSpPr>
          <p:cNvPr id="2" name="Hình chữ nhật: Góc Tròn 1">
            <a:hlinkClick r:id="rId5" action="ppaction://hlinksldjump"/>
            <a:extLst>
              <a:ext uri="{FF2B5EF4-FFF2-40B4-BE49-F238E27FC236}">
                <a16:creationId xmlns:a16="http://schemas.microsoft.com/office/drawing/2014/main" id="{D9F24ECA-3DF7-350B-2D29-9FCDF5E49C8A}"/>
              </a:ext>
            </a:extLst>
          </p:cNvPr>
          <p:cNvSpPr/>
          <p:nvPr/>
        </p:nvSpPr>
        <p:spPr>
          <a:xfrm>
            <a:off x="2225436" y="2845326"/>
            <a:ext cx="2971800" cy="6294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Bịt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dê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8AA9147-3AA9-3F45-5182-CA46D9CCE406}"/>
              </a:ext>
            </a:extLst>
          </p:cNvPr>
          <p:cNvSpPr/>
          <p:nvPr/>
        </p:nvSpPr>
        <p:spPr>
          <a:xfrm>
            <a:off x="7183534" y="2835166"/>
            <a:ext cx="3504408" cy="6294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Chi </a:t>
            </a:r>
            <a:r>
              <a:rPr lang="en-US" sz="2800" dirty="0" err="1">
                <a:solidFill>
                  <a:schemeClr val="tx1"/>
                </a:solidFill>
              </a:rPr>
              <a:t>chi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chành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6" name="Hình chữ nhật: Góc Tròn 5">
            <a:hlinkClick r:id="rId5" action="ppaction://hlinksldjump"/>
            <a:extLst>
              <a:ext uri="{FF2B5EF4-FFF2-40B4-BE49-F238E27FC236}">
                <a16:creationId xmlns:a16="http://schemas.microsoft.com/office/drawing/2014/main" id="{0DAB9BBC-3001-6984-82B0-F037E0DA7EA9}"/>
              </a:ext>
            </a:extLst>
          </p:cNvPr>
          <p:cNvSpPr/>
          <p:nvPr/>
        </p:nvSpPr>
        <p:spPr>
          <a:xfrm>
            <a:off x="2225436" y="5542628"/>
            <a:ext cx="2971800" cy="6294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Nu </a:t>
            </a:r>
            <a:r>
              <a:rPr lang="en-US" sz="2800" dirty="0" err="1">
                <a:solidFill>
                  <a:schemeClr val="tx1"/>
                </a:solidFill>
              </a:rPr>
              <a:t>na</a:t>
            </a:r>
            <a:r>
              <a:rPr lang="en-US" sz="2800" dirty="0">
                <a:solidFill>
                  <a:schemeClr val="tx1"/>
                </a:solidFill>
              </a:rPr>
              <a:t> nu </a:t>
            </a:r>
            <a:r>
              <a:rPr lang="en-US" sz="2800" dirty="0" err="1">
                <a:solidFill>
                  <a:schemeClr val="tx1"/>
                </a:solidFill>
              </a:rPr>
              <a:t>nống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8" name="Hình chữ nhật: Góc Tròn 7">
            <a:hlinkClick r:id="rId6" action="ppaction://hlinksldjump"/>
            <a:extLst>
              <a:ext uri="{FF2B5EF4-FFF2-40B4-BE49-F238E27FC236}">
                <a16:creationId xmlns:a16="http://schemas.microsoft.com/office/drawing/2014/main" id="{159E417A-9366-3F56-830E-E927CAD618CA}"/>
              </a:ext>
            </a:extLst>
          </p:cNvPr>
          <p:cNvSpPr/>
          <p:nvPr/>
        </p:nvSpPr>
        <p:spPr>
          <a:xfrm>
            <a:off x="7290610" y="5572759"/>
            <a:ext cx="3504408" cy="6294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Dung </a:t>
            </a:r>
            <a:r>
              <a:rPr lang="en-US" sz="2800" dirty="0" err="1">
                <a:solidFill>
                  <a:schemeClr val="tx1"/>
                </a:solidFill>
              </a:rPr>
              <a:t>dăng</a:t>
            </a:r>
            <a:r>
              <a:rPr lang="en-US" sz="2800" dirty="0">
                <a:solidFill>
                  <a:schemeClr val="tx1"/>
                </a:solidFill>
              </a:rPr>
              <a:t> dung </a:t>
            </a:r>
            <a:r>
              <a:rPr lang="en-US" sz="2800" dirty="0" err="1">
                <a:solidFill>
                  <a:schemeClr val="tx1"/>
                </a:solidFill>
              </a:rPr>
              <a:t>dẻ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155975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605393" y="76200"/>
            <a:ext cx="1098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vi-VN" sz="3600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90687AB-6E37-2567-F146-2242D70C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39" y="838200"/>
            <a:ext cx="8800722" cy="502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935744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6388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605393" y="76200"/>
            <a:ext cx="1098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vi-VN" sz="3600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90687AB-6E37-2567-F146-2242D70C4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32" b="48485"/>
          <a:stretch/>
        </p:blipFill>
        <p:spPr>
          <a:xfrm>
            <a:off x="152400" y="982523"/>
            <a:ext cx="4781361" cy="285908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5AEA4E-AC41-4E59-60F6-84579C4AD30B}"/>
              </a:ext>
            </a:extLst>
          </p:cNvPr>
          <p:cNvSpPr txBox="1"/>
          <p:nvPr/>
        </p:nvSpPr>
        <p:spPr>
          <a:xfrm>
            <a:off x="5867400" y="98252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M</a:t>
            </a:r>
            <a:r>
              <a:rPr lang="en-US" sz="3600" dirty="0"/>
              <a:t>: Hai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r>
              <a:rPr lang="en-US" sz="3600" b="1" dirty="0"/>
              <a:t> </a:t>
            </a:r>
            <a:r>
              <a:rPr lang="en-US" sz="3600" b="1" dirty="0" err="1"/>
              <a:t>bàn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FDC907C-F31B-B4CF-D997-0156FC8601AA}"/>
              </a:ext>
            </a:extLst>
          </p:cNvPr>
          <p:cNvSpPr txBox="1"/>
          <p:nvPr/>
        </p:nvSpPr>
        <p:spPr>
          <a:xfrm>
            <a:off x="6477000" y="187339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Hai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đánh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bóng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bàn</a:t>
            </a:r>
            <a:r>
              <a:rPr lang="en-US" sz="3600" dirty="0">
                <a:solidFill>
                  <a:srgbClr val="00B050"/>
                </a:solidFill>
              </a:rPr>
              <a:t>.</a:t>
            </a:r>
            <a:endParaRPr lang="vi-VN" sz="3600" dirty="0">
              <a:solidFill>
                <a:srgbClr val="00B05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920160-A754-F399-1FF9-0442C2313A72}"/>
              </a:ext>
            </a:extLst>
          </p:cNvPr>
          <p:cNvSpPr txBox="1"/>
          <p:nvPr/>
        </p:nvSpPr>
        <p:spPr>
          <a:xfrm>
            <a:off x="6400800" y="2759396"/>
            <a:ext cx="617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Nam </a:t>
            </a:r>
            <a:r>
              <a:rPr lang="en-US" sz="3600" dirty="0" err="1">
                <a:solidFill>
                  <a:srgbClr val="00B050"/>
                </a:solidFill>
              </a:rPr>
              <a:t>và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Dũng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r>
              <a:rPr lang="en-US" sz="3600" b="1" dirty="0"/>
              <a:t> </a:t>
            </a:r>
            <a:r>
              <a:rPr lang="en-US" sz="3600" b="1" dirty="0" err="1"/>
              <a:t>bàn</a:t>
            </a:r>
            <a:r>
              <a:rPr lang="en-US" sz="3600" dirty="0"/>
              <a:t>.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047790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6388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605393" y="76200"/>
            <a:ext cx="1098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vi-VN" sz="36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5AEA4E-AC41-4E59-60F6-84579C4AD30B}"/>
              </a:ext>
            </a:extLst>
          </p:cNvPr>
          <p:cNvSpPr txBox="1"/>
          <p:nvPr/>
        </p:nvSpPr>
        <p:spPr>
          <a:xfrm>
            <a:off x="6126480" y="996528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Hai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cầu</a:t>
            </a:r>
            <a:r>
              <a:rPr lang="en-US" sz="3600" b="1" dirty="0"/>
              <a:t> </a:t>
            </a:r>
            <a:r>
              <a:rPr lang="en-US" sz="3600" b="1" dirty="0" err="1"/>
              <a:t>lông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FDC907C-F31B-B4CF-D997-0156FC8601AA}"/>
              </a:ext>
            </a:extLst>
          </p:cNvPr>
          <p:cNvSpPr txBox="1"/>
          <p:nvPr/>
        </p:nvSpPr>
        <p:spPr>
          <a:xfrm>
            <a:off x="6477000" y="187339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Hai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cầu</a:t>
            </a:r>
            <a:r>
              <a:rPr lang="en-US" sz="3600" b="1" dirty="0"/>
              <a:t> </a:t>
            </a:r>
            <a:r>
              <a:rPr lang="en-US" sz="3600" b="1" dirty="0" err="1"/>
              <a:t>lông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920160-A754-F399-1FF9-0442C2313A72}"/>
              </a:ext>
            </a:extLst>
          </p:cNvPr>
          <p:cNvSpPr txBox="1"/>
          <p:nvPr/>
        </p:nvSpPr>
        <p:spPr>
          <a:xfrm>
            <a:off x="6477000" y="2750258"/>
            <a:ext cx="617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Hai </a:t>
            </a:r>
            <a:r>
              <a:rPr lang="en-US" sz="3600" dirty="0" err="1">
                <a:solidFill>
                  <a:srgbClr val="00B050"/>
                </a:solidFill>
              </a:rPr>
              <a:t>chị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em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cầu</a:t>
            </a:r>
            <a:r>
              <a:rPr lang="en-US" sz="3600" b="1" dirty="0"/>
              <a:t> </a:t>
            </a:r>
            <a:r>
              <a:rPr lang="en-US" sz="3600" b="1" dirty="0" err="1"/>
              <a:t>lông</a:t>
            </a:r>
            <a:r>
              <a:rPr lang="en-US" sz="3600" dirty="0"/>
              <a:t>.</a:t>
            </a:r>
            <a:endParaRPr lang="vi-VN" sz="360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55E7061-F795-1CC6-8167-043025B3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57" b="46003"/>
          <a:stretch/>
        </p:blipFill>
        <p:spPr>
          <a:xfrm>
            <a:off x="605393" y="946963"/>
            <a:ext cx="4800600" cy="370123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CF52D3E-2386-6451-FA70-E4AAAA10381A}"/>
              </a:ext>
            </a:extLst>
          </p:cNvPr>
          <p:cNvSpPr txBox="1"/>
          <p:nvPr/>
        </p:nvSpPr>
        <p:spPr>
          <a:xfrm>
            <a:off x="6477000" y="3615941"/>
            <a:ext cx="617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</a:rPr>
              <a:t>Hà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và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Hùng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cầu</a:t>
            </a:r>
            <a:r>
              <a:rPr lang="en-US" sz="3600" b="1" dirty="0"/>
              <a:t> </a:t>
            </a:r>
            <a:r>
              <a:rPr lang="en-US" sz="3600" b="1" dirty="0" err="1"/>
              <a:t>lông</a:t>
            </a:r>
            <a:r>
              <a:rPr lang="en-US" sz="3600" dirty="0"/>
              <a:t>.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494699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6388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605393" y="76200"/>
            <a:ext cx="1098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vi-VN" sz="36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5AEA4E-AC41-4E59-60F6-84579C4AD30B}"/>
              </a:ext>
            </a:extLst>
          </p:cNvPr>
          <p:cNvSpPr txBox="1"/>
          <p:nvPr/>
        </p:nvSpPr>
        <p:spPr>
          <a:xfrm>
            <a:off x="6126480" y="996528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r>
              <a:rPr lang="en-US" sz="3600" b="1" dirty="0"/>
              <a:t> </a:t>
            </a:r>
            <a:r>
              <a:rPr lang="en-US" sz="3600" b="1" dirty="0" err="1"/>
              <a:t>rổ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FDC907C-F31B-B4CF-D997-0156FC8601AA}"/>
              </a:ext>
            </a:extLst>
          </p:cNvPr>
          <p:cNvSpPr txBox="1"/>
          <p:nvPr/>
        </p:nvSpPr>
        <p:spPr>
          <a:xfrm>
            <a:off x="6477000" y="187339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nam</a:t>
            </a:r>
            <a:r>
              <a:rPr lang="en-US" sz="3600" dirty="0"/>
              <a:t>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r>
              <a:rPr lang="en-US" sz="3600" b="1" dirty="0"/>
              <a:t> </a:t>
            </a:r>
            <a:r>
              <a:rPr lang="en-US" sz="3600" b="1" dirty="0" err="1"/>
              <a:t>rổ</a:t>
            </a:r>
            <a:r>
              <a:rPr lang="en-US" sz="3600" dirty="0"/>
              <a:t>.</a:t>
            </a:r>
            <a:endParaRPr lang="vi-VN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920160-A754-F399-1FF9-0442C2313A72}"/>
              </a:ext>
            </a:extLst>
          </p:cNvPr>
          <p:cNvSpPr txBox="1"/>
          <p:nvPr/>
        </p:nvSpPr>
        <p:spPr>
          <a:xfrm>
            <a:off x="5715001" y="2750258"/>
            <a:ext cx="6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</a:rPr>
              <a:t>Tuấn</a:t>
            </a:r>
            <a:r>
              <a:rPr lang="en-US" sz="3600" dirty="0">
                <a:solidFill>
                  <a:srgbClr val="00B050"/>
                </a:solidFill>
              </a:rPr>
              <a:t>, Minh </a:t>
            </a:r>
            <a:r>
              <a:rPr lang="en-US" sz="3600" dirty="0" err="1">
                <a:solidFill>
                  <a:srgbClr val="00B050"/>
                </a:solidFill>
              </a:rPr>
              <a:t>và</a:t>
            </a:r>
            <a:r>
              <a:rPr lang="en-US" sz="3600" dirty="0">
                <a:solidFill>
                  <a:srgbClr val="00B050"/>
                </a:solidFill>
              </a:rPr>
              <a:t> Nam </a:t>
            </a:r>
            <a:r>
              <a:rPr lang="en-US" sz="3600" b="1" dirty="0" err="1"/>
              <a:t>chơi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r>
              <a:rPr lang="en-US" sz="3600" b="1" dirty="0"/>
              <a:t> </a:t>
            </a:r>
            <a:r>
              <a:rPr lang="en-US" sz="3600" b="1" dirty="0" err="1"/>
              <a:t>rổ</a:t>
            </a:r>
            <a:r>
              <a:rPr lang="en-US" sz="3600" b="1" dirty="0"/>
              <a:t>.</a:t>
            </a:r>
            <a:endParaRPr lang="vi-VN" sz="3600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7F4934B-1EE1-2D10-11AF-6A3FA2DD3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9" t="51515" r="25757"/>
          <a:stretch/>
        </p:blipFill>
        <p:spPr>
          <a:xfrm>
            <a:off x="605394" y="996528"/>
            <a:ext cx="4957208" cy="4032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156733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>
            <a:extLst>
              <a:ext uri="{FF2B5EF4-FFF2-40B4-BE49-F238E27FC236}">
                <a16:creationId xmlns:a16="http://schemas.microsoft.com/office/drawing/2014/main" id="{82E5E1A0-6335-4219-9B33-8C8CAC7C1372}"/>
              </a:ext>
            </a:extLst>
          </p:cNvPr>
          <p:cNvGrpSpPr/>
          <p:nvPr/>
        </p:nvGrpSpPr>
        <p:grpSpPr>
          <a:xfrm>
            <a:off x="304800" y="232802"/>
            <a:ext cx="10439403" cy="1498242"/>
            <a:chOff x="-125422" y="-190761"/>
            <a:chExt cx="4787962" cy="54630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491318F1-21F2-4EB2-96DC-0CBF63275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422" y="-190682"/>
              <a:ext cx="846397" cy="546226"/>
            </a:xfrm>
            <a:prstGeom prst="rect">
              <a:avLst/>
            </a:prstGeom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AA538024-EE28-4FD6-8451-F689B39A49D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322" y="-190761"/>
              <a:ext cx="4613218" cy="4476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vert="horz" lIns="68580" tIns="34290" rIns="68580" bIns="3429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514350">
                <a:lnSpc>
                  <a:spcPct val="100000"/>
                </a:lnSpc>
              </a:pP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3.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Đặt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câu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về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hoạt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động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trong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mỗi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tranh</a:t>
              </a:r>
              <a:endParaRPr lang="zh-CN" altLang="en-US" sz="3600" b="1" dirty="0"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5E6D174-8EA2-49B2-B2AE-B65775A892A5}"/>
              </a:ext>
            </a:extLst>
          </p:cNvPr>
          <p:cNvSpPr txBox="1"/>
          <p:nvPr/>
        </p:nvSpPr>
        <p:spPr>
          <a:xfrm>
            <a:off x="1235836" y="1606181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Hai </a:t>
            </a:r>
            <a:r>
              <a:rPr lang="en-US" sz="4000" dirty="0" err="1"/>
              <a:t>bạn</a:t>
            </a:r>
            <a:r>
              <a:rPr lang="en-US" sz="4000" dirty="0"/>
              <a:t> 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bàn</a:t>
            </a:r>
            <a:r>
              <a:rPr lang="en-US" sz="4000" dirty="0"/>
              <a:t>.</a:t>
            </a:r>
            <a:endParaRPr lang="vi-VN" sz="4000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1A3637D-0D8D-4308-AB6D-CC3337AAA996}"/>
              </a:ext>
            </a:extLst>
          </p:cNvPr>
          <p:cNvSpPr txBox="1"/>
          <p:nvPr/>
        </p:nvSpPr>
        <p:spPr>
          <a:xfrm>
            <a:off x="685802" y="3181217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Hai </a:t>
            </a:r>
            <a:r>
              <a:rPr lang="en-US" sz="4000" dirty="0" err="1"/>
              <a:t>chị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cầu</a:t>
            </a:r>
            <a:r>
              <a:rPr lang="en-US" sz="4000" dirty="0"/>
              <a:t> </a:t>
            </a:r>
            <a:r>
              <a:rPr lang="en-US" sz="4000" dirty="0" err="1"/>
              <a:t>lông</a:t>
            </a:r>
            <a:r>
              <a:rPr lang="en-US" sz="4000" dirty="0"/>
              <a:t>.</a:t>
            </a:r>
            <a:endParaRPr lang="vi-VN" sz="40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0D07257-65F7-4000-85ED-07970792BE64}"/>
              </a:ext>
            </a:extLst>
          </p:cNvPr>
          <p:cNvSpPr txBox="1"/>
          <p:nvPr/>
        </p:nvSpPr>
        <p:spPr>
          <a:xfrm>
            <a:off x="1066800" y="4848468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rổ</a:t>
            </a:r>
            <a:r>
              <a:rPr lang="en-US" sz="4000" dirty="0"/>
              <a:t>.</a:t>
            </a:r>
            <a:endParaRPr lang="vi-VN" sz="4000" dirty="0"/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3D064A07-CBAB-4738-A9DE-F54C190E6E12}"/>
              </a:ext>
            </a:extLst>
          </p:cNvPr>
          <p:cNvCxnSpPr>
            <a:cxnSpLocks/>
          </p:cNvCxnSpPr>
          <p:nvPr/>
        </p:nvCxnSpPr>
        <p:spPr>
          <a:xfrm>
            <a:off x="3064636" y="2286000"/>
            <a:ext cx="30313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840C55F8-A18D-4D80-8A7C-F5D6AAE2E1D7}"/>
              </a:ext>
            </a:extLst>
          </p:cNvPr>
          <p:cNvCxnSpPr>
            <a:cxnSpLocks/>
          </p:cNvCxnSpPr>
          <p:nvPr/>
        </p:nvCxnSpPr>
        <p:spPr>
          <a:xfrm>
            <a:off x="3617719" y="3810000"/>
            <a:ext cx="27926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9848AC44-F545-4BF3-9628-B7EFF17EAE2F}"/>
              </a:ext>
            </a:extLst>
          </p:cNvPr>
          <p:cNvCxnSpPr>
            <a:cxnSpLocks/>
          </p:cNvCxnSpPr>
          <p:nvPr/>
        </p:nvCxnSpPr>
        <p:spPr>
          <a:xfrm>
            <a:off x="3200400" y="5475689"/>
            <a:ext cx="251460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77E46BD3-67ED-4877-BE73-FED3ED3DB1CD}"/>
              </a:ext>
            </a:extLst>
          </p:cNvPr>
          <p:cNvCxnSpPr>
            <a:cxnSpLocks/>
          </p:cNvCxnSpPr>
          <p:nvPr/>
        </p:nvCxnSpPr>
        <p:spPr>
          <a:xfrm>
            <a:off x="1227517" y="2286000"/>
            <a:ext cx="166808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2F45B336-6B2A-4F2C-B8C6-4DC369F47B17}"/>
              </a:ext>
            </a:extLst>
          </p:cNvPr>
          <p:cNvCxnSpPr>
            <a:cxnSpLocks/>
          </p:cNvCxnSpPr>
          <p:nvPr/>
        </p:nvCxnSpPr>
        <p:spPr>
          <a:xfrm>
            <a:off x="1291257" y="3810000"/>
            <a:ext cx="221348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D2FE6FCA-4D0B-4C61-8826-6100AAFAD15C}"/>
              </a:ext>
            </a:extLst>
          </p:cNvPr>
          <p:cNvCxnSpPr>
            <a:cxnSpLocks/>
          </p:cNvCxnSpPr>
          <p:nvPr/>
        </p:nvCxnSpPr>
        <p:spPr>
          <a:xfrm>
            <a:off x="1227517" y="5475689"/>
            <a:ext cx="166808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BE1AADEC-DEE1-4297-89BD-8E903F69CFFE}"/>
              </a:ext>
            </a:extLst>
          </p:cNvPr>
          <p:cNvSpPr/>
          <p:nvPr/>
        </p:nvSpPr>
        <p:spPr>
          <a:xfrm>
            <a:off x="1137461" y="2419935"/>
            <a:ext cx="1828800" cy="7078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F301844A-7ADC-4B05-9326-5651AADB2462}"/>
              </a:ext>
            </a:extLst>
          </p:cNvPr>
          <p:cNvSpPr/>
          <p:nvPr/>
        </p:nvSpPr>
        <p:spPr>
          <a:xfrm>
            <a:off x="3504741" y="2439807"/>
            <a:ext cx="2305050" cy="7078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041717FF-5F64-416A-8538-71609407FAA5}"/>
              </a:ext>
            </a:extLst>
          </p:cNvPr>
          <p:cNvSpPr/>
          <p:nvPr/>
        </p:nvSpPr>
        <p:spPr>
          <a:xfrm>
            <a:off x="1483599" y="3924828"/>
            <a:ext cx="1828800" cy="7078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0EDE6001-5A52-4292-98FB-5EAF5A7C6FB7}"/>
              </a:ext>
            </a:extLst>
          </p:cNvPr>
          <p:cNvSpPr/>
          <p:nvPr/>
        </p:nvSpPr>
        <p:spPr>
          <a:xfrm>
            <a:off x="3962400" y="3924828"/>
            <a:ext cx="2305050" cy="7078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A66698AE-5CCA-43CD-8442-E8C83474CED9}"/>
              </a:ext>
            </a:extLst>
          </p:cNvPr>
          <p:cNvSpPr/>
          <p:nvPr/>
        </p:nvSpPr>
        <p:spPr>
          <a:xfrm>
            <a:off x="1235836" y="5540918"/>
            <a:ext cx="1828800" cy="7078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F79380CF-694C-4202-88B7-DB626F222368}"/>
              </a:ext>
            </a:extLst>
          </p:cNvPr>
          <p:cNvSpPr/>
          <p:nvPr/>
        </p:nvSpPr>
        <p:spPr>
          <a:xfrm>
            <a:off x="3233672" y="5568956"/>
            <a:ext cx="2485775" cy="7078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endParaRPr lang="vi-VN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399731"/>
      </p:ext>
    </p:extLst>
  </p:cSld>
  <p:clrMapOvr>
    <a:masterClrMapping/>
  </p:clrMapOvr>
  <p:transition spd="slow" advTm="468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756" y="3983034"/>
            <a:ext cx="9143244" cy="20177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06AA1A-0C21-4580-97D6-7668E0330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61505" r="16018"/>
          <a:stretch/>
        </p:blipFill>
        <p:spPr>
          <a:xfrm flipH="1">
            <a:off x="8314876" y="3983035"/>
            <a:ext cx="2352369" cy="19799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53F533D-8098-4DC6-85CB-13FAF1936BE0}"/>
              </a:ext>
            </a:extLst>
          </p:cNvPr>
          <p:cNvSpPr txBox="1"/>
          <p:nvPr/>
        </p:nvSpPr>
        <p:spPr>
          <a:xfrm>
            <a:off x="1187141" y="2490244"/>
            <a:ext cx="9998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Cảm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ơn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quý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thầy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cô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và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học</a:t>
            </a:r>
            <a:r>
              <a:rPr lang="en-US" altLang="zh-CN" sz="44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rPr>
              <a:t>sinh</a:t>
            </a:r>
            <a:endParaRPr lang="en-US" altLang="zh-CN" sz="44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思源黑体旧字形 Normal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1CD56B8-0791-4250-81B2-CC516F5E2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78" y="1318796"/>
            <a:ext cx="898803" cy="73552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94F08A6-C8F4-4E0F-851E-378F34C0C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56" y="1036294"/>
            <a:ext cx="1595171" cy="23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368">
        <p:dissolve/>
      </p:transition>
    </mc:Choice>
    <mc:Fallback xmlns="">
      <p:transition spd="slow" advTm="1436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ầm Chồi Lá Tập 19 – Hổng Dám Đâu - Nhạc Thiếu Nhi Hay Trên Kênh POPS Kids_Trim">
            <a:hlinkClick r:id="" action="ppaction://media"/>
            <a:extLst>
              <a:ext uri="{FF2B5EF4-FFF2-40B4-BE49-F238E27FC236}">
                <a16:creationId xmlns:a16="http://schemas.microsoft.com/office/drawing/2014/main" id="{85DD4316-FC2B-B534-E87F-5517C4129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0985"/>
      </p:ext>
    </p:extLst>
  </p:cSld>
  <p:clrMapOvr>
    <a:masterClrMapping/>
  </p:clrMapOvr>
  <p:transition spd="slow" advTm="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238" y="4129088"/>
            <a:ext cx="2289175" cy="22891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263" y="4311650"/>
            <a:ext cx="2103437" cy="210661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0988" y="2697163"/>
            <a:ext cx="1616075" cy="16144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300" y="3201988"/>
            <a:ext cx="1652588" cy="165417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9418638" y="-61913"/>
            <a:ext cx="2346325" cy="9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050" y="604838"/>
            <a:ext cx="1182688" cy="1184275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688" y="385763"/>
            <a:ext cx="717550" cy="717550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B7D4FA7-05B8-4C43-95CE-C9C2974D744C}"/>
              </a:ext>
            </a:extLst>
          </p:cNvPr>
          <p:cNvSpPr txBox="1"/>
          <p:nvPr/>
        </p:nvSpPr>
        <p:spPr>
          <a:xfrm>
            <a:off x="581026" y="2008188"/>
            <a:ext cx="111728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8523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169702-8C82-EAA0-E24D-39D21675D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1" b="91420" l="9467" r="89941">
                        <a14:foregroundMark x1="51183" y1="7101" x2="51183" y2="7101"/>
                        <a14:foregroundMark x1="40237" y1="91420" x2="40237" y2="91420"/>
                        <a14:foregroundMark x1="18935" y1="31953" x2="18935" y2="3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5614012" cy="48006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410AB01-84AB-FC5E-1A1D-74A664B599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01" t="28615"/>
          <a:stretch/>
        </p:blipFill>
        <p:spPr>
          <a:xfrm>
            <a:off x="177183" y="3528713"/>
            <a:ext cx="8077200" cy="2743200"/>
          </a:xfrm>
          <a:prstGeom prst="rect">
            <a:avLst/>
          </a:prstGeom>
        </p:spPr>
      </p:pic>
      <p:pic>
        <p:nvPicPr>
          <p:cNvPr id="1026" name="Picture 2" descr="Lời nói bóng Máy tính Vẽ Biểu tượng - bong bóng png tải về - Miễn phí trong  suốt Dòng Nghệ Thuật png Tải về.">
            <a:extLst>
              <a:ext uri="{FF2B5EF4-FFF2-40B4-BE49-F238E27FC236}">
                <a16:creationId xmlns:a16="http://schemas.microsoft.com/office/drawing/2014/main" id="{94DE442C-7EB3-E855-5CD6-BFA07808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5" b="96633" l="4556" r="95778">
                        <a14:foregroundMark x1="23889" y1="8265" x2="23889" y2="8265"/>
                        <a14:foregroundMark x1="42556" y1="1735" x2="42556" y2="1735"/>
                        <a14:foregroundMark x1="4556" y1="35306" x2="4556" y2="35306"/>
                        <a14:foregroundMark x1="32111" y1="89286" x2="32111" y2="89286"/>
                        <a14:foregroundMark x1="20333" y1="96633" x2="20333" y2="96633"/>
                        <a14:foregroundMark x1="95778" y1="34490" x2="95778" y2="3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8" y="152400"/>
            <a:ext cx="5105399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590A4E4-9C84-8151-CDF6-EADFA9505AC0}"/>
              </a:ext>
            </a:extLst>
          </p:cNvPr>
          <p:cNvSpPr txBox="1"/>
          <p:nvPr/>
        </p:nvSpPr>
        <p:spPr>
          <a:xfrm>
            <a:off x="4724400" y="827345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Xin </a:t>
            </a:r>
            <a:r>
              <a:rPr lang="en-US" sz="2800" dirty="0" err="1">
                <a:solidFill>
                  <a:srgbClr val="FF0000"/>
                </a:solidFill>
              </a:rPr>
              <a:t>chào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giúp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hiểu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nhé</a:t>
            </a:r>
            <a:r>
              <a:rPr lang="en-US" sz="2800" dirty="0">
                <a:solidFill>
                  <a:srgbClr val="FF0000"/>
                </a:solidFill>
              </a:rPr>
              <a:t>!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4" name="Bản ghi Mới 32">
            <a:hlinkClick r:id="" action="ppaction://media"/>
            <a:extLst>
              <a:ext uri="{FF2B5EF4-FFF2-40B4-BE49-F238E27FC236}">
                <a16:creationId xmlns:a16="http://schemas.microsoft.com/office/drawing/2014/main" id="{0DFD470D-E010-2656-F6CC-BB30D13DD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600" y="38735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982927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4191000" y="228600"/>
            <a:ext cx="5102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Môn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bóng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bàn</a:t>
            </a:r>
            <a:endParaRPr lang="vi-VN" sz="44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F30C72B-E006-B7A9-41CD-272753EE8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01" t="28615" r="54146"/>
          <a:stretch/>
        </p:blipFill>
        <p:spPr>
          <a:xfrm>
            <a:off x="3962400" y="1018361"/>
            <a:ext cx="4267200" cy="317263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D3F5ED-215C-9B89-58B0-385E1AE900AD}"/>
              </a:ext>
            </a:extLst>
          </p:cNvPr>
          <p:cNvSpPr txBox="1"/>
          <p:nvPr/>
        </p:nvSpPr>
        <p:spPr>
          <a:xfrm>
            <a:off x="3200400" y="4343400"/>
            <a:ext cx="622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Vợt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bóng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bàn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bóng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bàn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155721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4267200" y="15240"/>
            <a:ext cx="5102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Môn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bóng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bàn</a:t>
            </a:r>
            <a:endParaRPr lang="vi-VN" sz="4400" dirty="0"/>
          </a:p>
        </p:txBody>
      </p:sp>
      <p:pic>
        <p:nvPicPr>
          <p:cNvPr id="1026" name="Picture 2" descr="Cách đánh bóng bàn giỏi chia sẻ từ các VĐV thi đấu bóng bàn">
            <a:extLst>
              <a:ext uri="{FF2B5EF4-FFF2-40B4-BE49-F238E27FC236}">
                <a16:creationId xmlns:a16="http://schemas.microsoft.com/office/drawing/2014/main" id="{96D481C0-DAAD-D7A7-0E94-F24FD21A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84681"/>
            <a:ext cx="46482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óng bàn rung chuyển Olympic Tokyo - Báo Người lao động">
            <a:extLst>
              <a:ext uri="{FF2B5EF4-FFF2-40B4-BE49-F238E27FC236}">
                <a16:creationId xmlns:a16="http://schemas.microsoft.com/office/drawing/2014/main" id="{43F53652-FFED-40D7-3EE8-F87F379E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84681"/>
            <a:ext cx="510286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E69B7B-C8D5-B6F6-F4CB-5C88CBB7BE63}"/>
              </a:ext>
            </a:extLst>
          </p:cNvPr>
          <p:cNvSpPr txBox="1"/>
          <p:nvPr/>
        </p:nvSpPr>
        <p:spPr>
          <a:xfrm>
            <a:off x="1752600" y="490212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vi-VN" sz="28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92857C1-F314-27E0-29AE-6520F3B08A06}"/>
              </a:ext>
            </a:extLst>
          </p:cNvPr>
          <p:cNvSpPr txBox="1"/>
          <p:nvPr/>
        </p:nvSpPr>
        <p:spPr>
          <a:xfrm>
            <a:off x="7275830" y="490212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4 </a:t>
            </a:r>
            <a:r>
              <a:rPr lang="en-US" sz="2800" dirty="0" err="1"/>
              <a:t>người</a:t>
            </a:r>
            <a:endParaRPr lang="vi-VN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815279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4191000" y="228600"/>
            <a:ext cx="5102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Môn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cầu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lông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endParaRPr lang="vi-VN" sz="4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D3F5ED-215C-9B89-58B0-385E1AE900AD}"/>
              </a:ext>
            </a:extLst>
          </p:cNvPr>
          <p:cNvSpPr txBox="1"/>
          <p:nvPr/>
        </p:nvSpPr>
        <p:spPr>
          <a:xfrm>
            <a:off x="3276600" y="4419600"/>
            <a:ext cx="622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Vợt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cầu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cầu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lông</a:t>
            </a:r>
            <a:endParaRPr lang="vi-VN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2B5D4-F2C4-23DD-1944-3C37DFCDE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15" t="28615" r="25824"/>
          <a:stretch/>
        </p:blipFill>
        <p:spPr>
          <a:xfrm>
            <a:off x="4038600" y="1031052"/>
            <a:ext cx="3276600" cy="320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350610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378" y="5562600"/>
            <a:ext cx="9143244" cy="140811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1EE92F-FFC1-4EAF-AA8B-F2201D516418}"/>
              </a:ext>
            </a:extLst>
          </p:cNvPr>
          <p:cNvSpPr txBox="1"/>
          <p:nvPr/>
        </p:nvSpPr>
        <p:spPr>
          <a:xfrm>
            <a:off x="4191000" y="228600"/>
            <a:ext cx="5102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Môn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bóng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đá</a:t>
            </a:r>
            <a:endParaRPr lang="vi-VN" sz="4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D3F5ED-215C-9B89-58B0-385E1AE900AD}"/>
              </a:ext>
            </a:extLst>
          </p:cNvPr>
          <p:cNvSpPr txBox="1"/>
          <p:nvPr/>
        </p:nvSpPr>
        <p:spPr>
          <a:xfrm>
            <a:off x="4447163" y="4156128"/>
            <a:ext cx="622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Quả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bóng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đá</a:t>
            </a:r>
            <a:endParaRPr lang="vi-VN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0E3D9-9061-DAB1-BDEB-5F239F252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11" t="28615"/>
          <a:stretch/>
        </p:blipFill>
        <p:spPr>
          <a:xfrm>
            <a:off x="4114800" y="1299120"/>
            <a:ext cx="30480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938335"/>
      </p:ext>
    </p:extLst>
  </p:cSld>
  <p:clrMapOvr>
    <a:masterClrMapping/>
  </p:clrMapOvr>
  <p:transition spd="slow" advTm="763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6.6|5.1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9|2|8.1|7|3.9|5.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378</Words>
  <Application>Microsoft Office PowerPoint</Application>
  <PresentationFormat>Widescreen</PresentationFormat>
  <Paragraphs>59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Times New Roman</vt:lpstr>
      <vt:lpstr>字魂17号-萌趣果冻体</vt:lpstr>
      <vt:lpstr>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 Do</cp:lastModifiedBy>
  <cp:revision>99</cp:revision>
  <dcterms:created xsi:type="dcterms:W3CDTF">2020-04-06T08:42:51Z</dcterms:created>
  <dcterms:modified xsi:type="dcterms:W3CDTF">2024-11-15T01:01:20Z</dcterms:modified>
</cp:coreProperties>
</file>