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sldIdLst>
    <p:sldId id="298" r:id="rId6"/>
    <p:sldId id="299" r:id="rId7"/>
    <p:sldId id="278" r:id="rId8"/>
    <p:sldId id="279" r:id="rId9"/>
    <p:sldId id="280" r:id="rId10"/>
    <p:sldId id="281" r:id="rId11"/>
    <p:sldId id="282" r:id="rId12"/>
    <p:sldId id="283" r:id="rId13"/>
    <p:sldId id="256" r:id="rId14"/>
    <p:sldId id="258" r:id="rId15"/>
    <p:sldId id="262" r:id="rId16"/>
    <p:sldId id="263" r:id="rId17"/>
    <p:sldId id="285" r:id="rId18"/>
    <p:sldId id="260" r:id="rId19"/>
    <p:sldId id="286" r:id="rId20"/>
    <p:sldId id="287" r:id="rId21"/>
    <p:sldId id="288" r:id="rId22"/>
    <p:sldId id="289" r:id="rId23"/>
    <p:sldId id="290" r:id="rId24"/>
    <p:sldId id="291" r:id="rId25"/>
    <p:sldId id="292" r:id="rId26"/>
    <p:sldId id="293" r:id="rId27"/>
    <p:sldId id="294" r:id="rId28"/>
    <p:sldId id="265" r:id="rId29"/>
  </p:sldIdLst>
  <p:sldSz cx="18288000" cy="10287000"/>
  <p:notesSz cx="6858000" cy="9144000"/>
  <p:defaultTex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957" autoAdjust="0"/>
  </p:normalViewPr>
  <p:slideViewPr>
    <p:cSldViewPr>
      <p:cViewPr>
        <p:scale>
          <a:sx n="43" d="100"/>
          <a:sy n="43" d="100"/>
        </p:scale>
        <p:origin x="-93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393" rtl="0" eaLnBrk="1" latinLnBrk="0" hangingPunct="1">
      <a:defRPr sz="1200" kern="1200">
        <a:solidFill>
          <a:schemeClr val="tx1"/>
        </a:solidFill>
        <a:latin typeface="+mn-lt"/>
        <a:ea typeface="+mn-ea"/>
        <a:cs typeface="+mn-cs"/>
      </a:defRPr>
    </a:lvl1pPr>
    <a:lvl2pPr marL="457196" algn="l" defTabSz="914393" rtl="0" eaLnBrk="1" latinLnBrk="0" hangingPunct="1">
      <a:defRPr sz="1200" kern="1200">
        <a:solidFill>
          <a:schemeClr val="tx1"/>
        </a:solidFill>
        <a:latin typeface="+mn-lt"/>
        <a:ea typeface="+mn-ea"/>
        <a:cs typeface="+mn-cs"/>
      </a:defRPr>
    </a:lvl2pPr>
    <a:lvl3pPr marL="914393" algn="l" defTabSz="914393" rtl="0" eaLnBrk="1" latinLnBrk="0" hangingPunct="1">
      <a:defRPr sz="1200" kern="1200">
        <a:solidFill>
          <a:schemeClr val="tx1"/>
        </a:solidFill>
        <a:latin typeface="+mn-lt"/>
        <a:ea typeface="+mn-ea"/>
        <a:cs typeface="+mn-cs"/>
      </a:defRPr>
    </a:lvl3pPr>
    <a:lvl4pPr marL="1371589" algn="l" defTabSz="914393" rtl="0" eaLnBrk="1" latinLnBrk="0" hangingPunct="1">
      <a:defRPr sz="1200" kern="1200">
        <a:solidFill>
          <a:schemeClr val="tx1"/>
        </a:solidFill>
        <a:latin typeface="+mn-lt"/>
        <a:ea typeface="+mn-ea"/>
        <a:cs typeface="+mn-cs"/>
      </a:defRPr>
    </a:lvl4pPr>
    <a:lvl5pPr marL="1828785" algn="l" defTabSz="914393" rtl="0" eaLnBrk="1" latinLnBrk="0" hangingPunct="1">
      <a:defRPr sz="1200" kern="1200">
        <a:solidFill>
          <a:schemeClr val="tx1"/>
        </a:solidFill>
        <a:latin typeface="+mn-lt"/>
        <a:ea typeface="+mn-ea"/>
        <a:cs typeface="+mn-cs"/>
      </a:defRPr>
    </a:lvl5pPr>
    <a:lvl6pPr marL="2285982" algn="l" defTabSz="914393" rtl="0" eaLnBrk="1" latinLnBrk="0" hangingPunct="1">
      <a:defRPr sz="1200" kern="1200">
        <a:solidFill>
          <a:schemeClr val="tx1"/>
        </a:solidFill>
        <a:latin typeface="+mn-lt"/>
        <a:ea typeface="+mn-ea"/>
        <a:cs typeface="+mn-cs"/>
      </a:defRPr>
    </a:lvl6pPr>
    <a:lvl7pPr marL="2743178" algn="l" defTabSz="914393" rtl="0" eaLnBrk="1" latinLnBrk="0" hangingPunct="1">
      <a:defRPr sz="1200" kern="1200">
        <a:solidFill>
          <a:schemeClr val="tx1"/>
        </a:solidFill>
        <a:latin typeface="+mn-lt"/>
        <a:ea typeface="+mn-ea"/>
        <a:cs typeface="+mn-cs"/>
      </a:defRPr>
    </a:lvl7pPr>
    <a:lvl8pPr marL="3200374" algn="l" defTabSz="914393" rtl="0" eaLnBrk="1" latinLnBrk="0" hangingPunct="1">
      <a:defRPr sz="1200" kern="1200">
        <a:solidFill>
          <a:schemeClr val="tx1"/>
        </a:solidFill>
        <a:latin typeface="+mn-lt"/>
        <a:ea typeface="+mn-ea"/>
        <a:cs typeface="+mn-cs"/>
      </a:defRPr>
    </a:lvl8pPr>
    <a:lvl9pPr marL="3657571" algn="l" defTabSz="9143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31CBDD9-78A6-4EA4-BBD1-1E6A352FB7B8}"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3" indent="0" algn="ctr">
              <a:buNone/>
              <a:defRPr>
                <a:solidFill>
                  <a:schemeClr val="tx1">
                    <a:tint val="75000"/>
                  </a:schemeClr>
                </a:solidFill>
              </a:defRPr>
            </a:lvl3pPr>
            <a:lvl4pPr marL="1371589" indent="0" algn="ctr">
              <a:buNone/>
              <a:defRPr>
                <a:solidFill>
                  <a:schemeClr val="tx1">
                    <a:tint val="75000"/>
                  </a:schemeClr>
                </a:solidFill>
              </a:defRPr>
            </a:lvl4pPr>
            <a:lvl5pPr marL="1828785" indent="0" algn="ctr">
              <a:buNone/>
              <a:defRPr>
                <a:solidFill>
                  <a:schemeClr val="tx1">
                    <a:tint val="75000"/>
                  </a:schemeClr>
                </a:solidFill>
              </a:defRPr>
            </a:lvl5pPr>
            <a:lvl6pPr marL="2285982" indent="0" algn="ctr">
              <a:buNone/>
              <a:defRPr>
                <a:solidFill>
                  <a:schemeClr val="tx1">
                    <a:tint val="75000"/>
                  </a:schemeClr>
                </a:solidFill>
              </a:defRPr>
            </a:lvl6pPr>
            <a:lvl7pPr marL="2743178" indent="0" algn="ctr">
              <a:buNone/>
              <a:defRPr>
                <a:solidFill>
                  <a:schemeClr val="tx1">
                    <a:tint val="75000"/>
                  </a:schemeClr>
                </a:solidFill>
              </a:defRPr>
            </a:lvl7pPr>
            <a:lvl8pPr marL="3200374" indent="0" algn="ctr">
              <a:buNone/>
              <a:defRPr>
                <a:solidFill>
                  <a:schemeClr val="tx1">
                    <a:tint val="75000"/>
                  </a:schemeClr>
                </a:solidFill>
              </a:defRPr>
            </a:lvl8pPr>
            <a:lvl9pPr marL="36575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a:t>Click to edit Master title style</a:t>
            </a:r>
          </a:p>
        </p:txBody>
      </p:sp>
      <p:sp>
        <p:nvSpPr>
          <p:cNvPr id="3" name="Subtitle 2"/>
          <p:cNvSpPr>
            <a:spLocks noGrp="1"/>
          </p:cNvSpPr>
          <p:nvPr>
            <p:ph type="subTitle" idx="1"/>
          </p:nvPr>
        </p:nvSpPr>
        <p:spPr>
          <a:xfrm>
            <a:off x="2743203" y="5829300"/>
            <a:ext cx="12801602" cy="2628900"/>
          </a:xfrm>
        </p:spPr>
        <p:txBody>
          <a:bodyPr/>
          <a:lstStyle>
            <a:lvl1pPr marL="0" indent="0" algn="ctr">
              <a:buNone/>
              <a:defRPr>
                <a:solidFill>
                  <a:schemeClr val="tx1">
                    <a:tint val="75000"/>
                  </a:schemeClr>
                </a:solidFill>
              </a:defRPr>
            </a:lvl1pPr>
            <a:lvl2pPr marL="685795" indent="0" algn="ctr">
              <a:buNone/>
              <a:defRPr>
                <a:solidFill>
                  <a:schemeClr val="tx1">
                    <a:tint val="75000"/>
                  </a:schemeClr>
                </a:solidFill>
              </a:defRPr>
            </a:lvl2pPr>
            <a:lvl3pPr marL="1371589" indent="0" algn="ctr">
              <a:buNone/>
              <a:defRPr>
                <a:solidFill>
                  <a:schemeClr val="tx1">
                    <a:tint val="75000"/>
                  </a:schemeClr>
                </a:solidFill>
              </a:defRPr>
            </a:lvl3pPr>
            <a:lvl4pPr marL="2057384" indent="0" algn="ctr">
              <a:buNone/>
              <a:defRPr>
                <a:solidFill>
                  <a:schemeClr val="tx1">
                    <a:tint val="75000"/>
                  </a:schemeClr>
                </a:solidFill>
              </a:defRPr>
            </a:lvl4pPr>
            <a:lvl5pPr marL="2743178" indent="0" algn="ctr">
              <a:buNone/>
              <a:defRPr>
                <a:solidFill>
                  <a:schemeClr val="tx1">
                    <a:tint val="75000"/>
                  </a:schemeClr>
                </a:solidFill>
              </a:defRPr>
            </a:lvl5pPr>
            <a:lvl6pPr marL="3428973" indent="0" algn="ctr">
              <a:buNone/>
              <a:defRPr>
                <a:solidFill>
                  <a:schemeClr val="tx1">
                    <a:tint val="75000"/>
                  </a:schemeClr>
                </a:solidFill>
              </a:defRPr>
            </a:lvl6pPr>
            <a:lvl7pPr marL="4114767" indent="0" algn="ctr">
              <a:buNone/>
              <a:defRPr>
                <a:solidFill>
                  <a:schemeClr val="tx1">
                    <a:tint val="75000"/>
                  </a:schemeClr>
                </a:solidFill>
              </a:defRPr>
            </a:lvl7pPr>
            <a:lvl8pPr marL="4800562" indent="0" algn="ctr">
              <a:buNone/>
              <a:defRPr>
                <a:solidFill>
                  <a:schemeClr val="tx1">
                    <a:tint val="75000"/>
                  </a:schemeClr>
                </a:solidFill>
              </a:defRPr>
            </a:lvl8pPr>
            <a:lvl9pPr marL="54863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8" y="6610354"/>
            <a:ext cx="15544800" cy="2043113"/>
          </a:xfrm>
        </p:spPr>
        <p:txBody>
          <a:bodyPr anchor="t"/>
          <a:lstStyle>
            <a:lvl1pPr algn="l">
              <a:defRPr sz="6100" b="1" cap="all"/>
            </a:lvl1pPr>
          </a:lstStyle>
          <a:p>
            <a:r>
              <a:rPr lang="en-US"/>
              <a:t>Click to edit Master title style</a:t>
            </a:r>
          </a:p>
        </p:txBody>
      </p:sp>
      <p:sp>
        <p:nvSpPr>
          <p:cNvPr id="3" name="Text Placeholder 2"/>
          <p:cNvSpPr>
            <a:spLocks noGrp="1"/>
          </p:cNvSpPr>
          <p:nvPr>
            <p:ph type="body" idx="1"/>
          </p:nvPr>
        </p:nvSpPr>
        <p:spPr>
          <a:xfrm>
            <a:off x="1444628" y="4360072"/>
            <a:ext cx="15544800" cy="2250281"/>
          </a:xfrm>
        </p:spPr>
        <p:txBody>
          <a:bodyPr anchor="b"/>
          <a:lstStyle>
            <a:lvl1pPr marL="0" indent="0">
              <a:buNone/>
              <a:defRPr sz="3000">
                <a:solidFill>
                  <a:schemeClr val="tx1">
                    <a:tint val="75000"/>
                  </a:schemeClr>
                </a:solidFill>
              </a:defRPr>
            </a:lvl1pPr>
            <a:lvl2pPr marL="685795" indent="0">
              <a:buNone/>
              <a:defRPr sz="2700">
                <a:solidFill>
                  <a:schemeClr val="tx1">
                    <a:tint val="75000"/>
                  </a:schemeClr>
                </a:solidFill>
              </a:defRPr>
            </a:lvl2pPr>
            <a:lvl3pPr marL="1371589" indent="0">
              <a:buNone/>
              <a:defRPr sz="2300">
                <a:solidFill>
                  <a:schemeClr val="tx1">
                    <a:tint val="75000"/>
                  </a:schemeClr>
                </a:solidFill>
              </a:defRPr>
            </a:lvl3pPr>
            <a:lvl4pPr marL="2057384" indent="0">
              <a:buNone/>
              <a:defRPr sz="2100">
                <a:solidFill>
                  <a:schemeClr val="tx1">
                    <a:tint val="75000"/>
                  </a:schemeClr>
                </a:solidFill>
              </a:defRPr>
            </a:lvl4pPr>
            <a:lvl5pPr marL="2743178" indent="0">
              <a:buNone/>
              <a:defRPr sz="2100">
                <a:solidFill>
                  <a:schemeClr val="tx1">
                    <a:tint val="75000"/>
                  </a:schemeClr>
                </a:solidFill>
              </a:defRPr>
            </a:lvl5pPr>
            <a:lvl6pPr marL="3428973" indent="0">
              <a:buNone/>
              <a:defRPr sz="2100">
                <a:solidFill>
                  <a:schemeClr val="tx1">
                    <a:tint val="75000"/>
                  </a:schemeClr>
                </a:solidFill>
              </a:defRPr>
            </a:lvl6pPr>
            <a:lvl7pPr marL="4114767" indent="0">
              <a:buNone/>
              <a:defRPr sz="2100">
                <a:solidFill>
                  <a:schemeClr val="tx1">
                    <a:tint val="75000"/>
                  </a:schemeClr>
                </a:solidFill>
              </a:defRPr>
            </a:lvl7pPr>
            <a:lvl8pPr marL="4800562" indent="0">
              <a:buNone/>
              <a:defRPr sz="2100">
                <a:solidFill>
                  <a:schemeClr val="tx1">
                    <a:tint val="75000"/>
                  </a:schemeClr>
                </a:solidFill>
              </a:defRPr>
            </a:lvl8pPr>
            <a:lvl9pPr marL="5486356"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7" y="2400304"/>
            <a:ext cx="10791826" cy="6788945"/>
          </a:xfrm>
        </p:spPr>
        <p:txBody>
          <a:bodyPr/>
          <a:lstStyle>
            <a:lvl1pPr>
              <a:defRPr sz="43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4"/>
            <a:ext cx="10795000" cy="6788945"/>
          </a:xfrm>
        </p:spPr>
        <p:txBody>
          <a:bodyPr/>
          <a:lstStyle>
            <a:lvl1pPr>
              <a:defRPr sz="43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3" y="2302671"/>
            <a:ext cx="8080378" cy="959643"/>
          </a:xfrm>
        </p:spPr>
        <p:txBody>
          <a:bodyPr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Click to edit Master text styles</a:t>
            </a:r>
          </a:p>
        </p:txBody>
      </p:sp>
      <p:sp>
        <p:nvSpPr>
          <p:cNvPr id="4" name="Content Placeholder 3"/>
          <p:cNvSpPr>
            <a:spLocks noGrp="1"/>
          </p:cNvSpPr>
          <p:nvPr>
            <p:ph sz="half" idx="2"/>
          </p:nvPr>
        </p:nvSpPr>
        <p:spPr>
          <a:xfrm>
            <a:off x="914403" y="3262313"/>
            <a:ext cx="8080378" cy="5926932"/>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2" y="409579"/>
            <a:ext cx="10223500" cy="8779670"/>
          </a:xfrm>
        </p:spPr>
        <p:txBody>
          <a:bodyPr/>
          <a:lstStyle>
            <a:lvl1pPr>
              <a:defRPr sz="4800"/>
            </a:lvl1pPr>
            <a:lvl2pPr>
              <a:defRPr sz="43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4"/>
            <a:ext cx="6016626" cy="7036595"/>
          </a:xfrm>
        </p:spPr>
        <p:txBody>
          <a:bodyPr/>
          <a:lstStyle>
            <a:lvl1pPr marL="0" indent="0">
              <a:buNone/>
              <a:defRPr sz="2100"/>
            </a:lvl1pPr>
            <a:lvl2pPr marL="685795" indent="0">
              <a:buNone/>
              <a:defRPr sz="1800"/>
            </a:lvl2pPr>
            <a:lvl3pPr marL="1371589" indent="0">
              <a:buNone/>
              <a:defRPr sz="14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795" indent="0">
              <a:buNone/>
              <a:defRPr sz="4300"/>
            </a:lvl2pPr>
            <a:lvl3pPr marL="1371589" indent="0">
              <a:buNone/>
              <a:defRPr sz="3600"/>
            </a:lvl3pPr>
            <a:lvl4pPr marL="2057384" indent="0">
              <a:buNone/>
              <a:defRPr sz="3000"/>
            </a:lvl4pPr>
            <a:lvl5pPr marL="2743178" indent="0">
              <a:buNone/>
              <a:defRPr sz="3000"/>
            </a:lvl5pPr>
            <a:lvl6pPr marL="3428973" indent="0">
              <a:buNone/>
              <a:defRPr sz="3000"/>
            </a:lvl6pPr>
            <a:lvl7pPr marL="4114767" indent="0">
              <a:buNone/>
              <a:defRPr sz="3000"/>
            </a:lvl7pPr>
            <a:lvl8pPr marL="4800562" indent="0">
              <a:buNone/>
              <a:defRPr sz="3000"/>
            </a:lvl8pPr>
            <a:lvl9pPr marL="5486356"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795" indent="0">
              <a:buNone/>
              <a:defRPr sz="1800"/>
            </a:lvl2pPr>
            <a:lvl3pPr marL="1371589" indent="0">
              <a:buNone/>
              <a:defRPr sz="14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7" y="411961"/>
            <a:ext cx="5470526"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61"/>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lIns="91439" tIns="45719" rIns="91439" bIns="45719" anchor="b"/>
          <a:lstStyle>
            <a:lvl1pPr algn="ctr">
              <a:defRPr sz="89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lIns="91439" tIns="45719" rIns="91439" bIns="45719"/>
          <a:lstStyle>
            <a:lvl1pPr marL="0" indent="0" algn="ctr">
              <a:buNone/>
              <a:defRPr sz="3600"/>
            </a:lvl1pPr>
            <a:lvl2pPr marL="685795" indent="0" algn="ctr">
              <a:buNone/>
              <a:defRPr sz="3000"/>
            </a:lvl2pPr>
            <a:lvl3pPr marL="1371589" indent="0" algn="ctr">
              <a:buNone/>
              <a:defRPr sz="2700"/>
            </a:lvl3pPr>
            <a:lvl4pPr marL="2057384" indent="0" algn="ctr">
              <a:buNone/>
              <a:defRPr sz="2300"/>
            </a:lvl4pPr>
            <a:lvl5pPr marL="2743178" indent="0" algn="ctr">
              <a:buNone/>
              <a:defRPr sz="2300"/>
            </a:lvl5pPr>
            <a:lvl6pPr marL="3428973" indent="0" algn="ctr">
              <a:buNone/>
              <a:defRPr sz="2300"/>
            </a:lvl6pPr>
            <a:lvl7pPr marL="4114767" indent="0" algn="ctr">
              <a:buNone/>
              <a:defRPr sz="2300"/>
            </a:lvl7pPr>
            <a:lvl8pPr marL="4800562" indent="0" algn="ctr">
              <a:buNone/>
              <a:defRPr sz="2300"/>
            </a:lvl8pPr>
            <a:lvl9pPr marL="5486356" indent="0" algn="ctr">
              <a:buNone/>
              <a:defRPr sz="23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
        <p:nvSpPr>
          <p:cNvPr id="8" name="Rectangle 7"/>
          <p:cNvSpPr/>
          <p:nvPr userDrawn="1"/>
        </p:nvSpPr>
        <p:spPr>
          <a:xfrm>
            <a:off x="4" y="9733004"/>
            <a:ext cx="2824810" cy="507829"/>
          </a:xfrm>
          <a:prstGeom prst="rect">
            <a:avLst/>
          </a:prstGeom>
        </p:spPr>
        <p:txBody>
          <a:bodyPr wrap="none" lIns="91439" tIns="45719" rIns="91439" bIns="45719">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4"/>
            <a:ext cx="2824810" cy="507829"/>
          </a:xfrm>
          <a:prstGeom prst="rect">
            <a:avLst/>
          </a:prstGeom>
        </p:spPr>
        <p:txBody>
          <a:bodyPr wrap="none" lIns="91439" tIns="45719" rIns="91439" bIns="45719">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5"/>
          </a:xfrm>
          <a:prstGeom prst="rect">
            <a:avLst/>
          </a:prstGeom>
        </p:spPr>
        <p:txBody>
          <a:bodyPr lIns="91439" tIns="45719" rIns="91439" bIns="45719"/>
          <a:lstStyle/>
          <a:p>
            <a:r>
              <a:rPr lang="en-US"/>
              <a:t>Click to edit Master title style</a:t>
            </a:r>
            <a:endParaRPr lang="en-US" dirty="0"/>
          </a:p>
        </p:txBody>
      </p:sp>
      <p:sp>
        <p:nvSpPr>
          <p:cNvPr id="3" name="Content Placeholder 2"/>
          <p:cNvSpPr>
            <a:spLocks noGrp="1"/>
          </p:cNvSpPr>
          <p:nvPr>
            <p:ph idx="1"/>
          </p:nvPr>
        </p:nvSpPr>
        <p:spPr>
          <a:xfrm>
            <a:off x="1257300" y="2738439"/>
            <a:ext cx="15773400" cy="6527007"/>
          </a:xfrm>
          <a:prstGeom prst="rect">
            <a:avLst/>
          </a:prstGeom>
        </p:spPr>
        <p:txBody>
          <a:bodyPr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a:prstGeom prst="rect">
            <a:avLst/>
          </a:prstGeom>
        </p:spPr>
        <p:txBody>
          <a:bodyPr lIns="91439" tIns="45719" rIns="91439" bIns="45719" anchor="b"/>
          <a:lstStyle>
            <a:lvl1pPr>
              <a:defRPr sz="89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a:prstGeom prst="rect">
            <a:avLst/>
          </a:prstGeom>
        </p:spPr>
        <p:txBody>
          <a:bodyPr lIns="91439" tIns="45719" rIns="91439" bIns="45719"/>
          <a:lstStyle>
            <a:lvl1pPr marL="0" indent="0">
              <a:buNone/>
              <a:defRPr sz="3600">
                <a:solidFill>
                  <a:schemeClr val="tx1">
                    <a:tint val="75000"/>
                  </a:schemeClr>
                </a:solidFill>
              </a:defRPr>
            </a:lvl1pPr>
            <a:lvl2pPr marL="685795" indent="0">
              <a:buNone/>
              <a:defRPr sz="3000">
                <a:solidFill>
                  <a:schemeClr val="tx1">
                    <a:tint val="75000"/>
                  </a:schemeClr>
                </a:solidFill>
              </a:defRPr>
            </a:lvl2pPr>
            <a:lvl3pPr marL="1371589" indent="0">
              <a:buNone/>
              <a:defRPr sz="2700">
                <a:solidFill>
                  <a:schemeClr val="tx1">
                    <a:tint val="75000"/>
                  </a:schemeClr>
                </a:solidFill>
              </a:defRPr>
            </a:lvl3pPr>
            <a:lvl4pPr marL="2057384" indent="0">
              <a:buNone/>
              <a:defRPr sz="2300">
                <a:solidFill>
                  <a:schemeClr val="tx1">
                    <a:tint val="75000"/>
                  </a:schemeClr>
                </a:solidFill>
              </a:defRPr>
            </a:lvl4pPr>
            <a:lvl5pPr marL="2743178" indent="0">
              <a:buNone/>
              <a:defRPr sz="2300">
                <a:solidFill>
                  <a:schemeClr val="tx1">
                    <a:tint val="75000"/>
                  </a:schemeClr>
                </a:solidFill>
              </a:defRPr>
            </a:lvl5pPr>
            <a:lvl6pPr marL="3428973" indent="0">
              <a:buNone/>
              <a:defRPr sz="2300">
                <a:solidFill>
                  <a:schemeClr val="tx1">
                    <a:tint val="75000"/>
                  </a:schemeClr>
                </a:solidFill>
              </a:defRPr>
            </a:lvl6pPr>
            <a:lvl7pPr marL="4114767" indent="0">
              <a:buNone/>
              <a:defRPr sz="2300">
                <a:solidFill>
                  <a:schemeClr val="tx1">
                    <a:tint val="75000"/>
                  </a:schemeClr>
                </a:solidFill>
              </a:defRPr>
            </a:lvl7pPr>
            <a:lvl8pPr marL="4800562" indent="0">
              <a:buNone/>
              <a:defRPr sz="2300">
                <a:solidFill>
                  <a:schemeClr val="tx1">
                    <a:tint val="75000"/>
                  </a:schemeClr>
                </a:solidFill>
              </a:defRPr>
            </a:lvl8pPr>
            <a:lvl9pPr marL="5486356" indent="0">
              <a:buNone/>
              <a:defRPr sz="23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5"/>
          </a:xfrm>
          <a:prstGeom prst="rect">
            <a:avLst/>
          </a:prstGeom>
        </p:spPr>
        <p:txBody>
          <a:bodyPr lIns="91439" tIns="45719" rIns="91439" bIns="45719"/>
          <a:lstStyle/>
          <a:p>
            <a:r>
              <a:rPr lang="en-US"/>
              <a:t>Click to edit Master title style</a:t>
            </a:r>
            <a:endParaRPr lang="en-US" dirty="0"/>
          </a:p>
        </p:txBody>
      </p:sp>
      <p:sp>
        <p:nvSpPr>
          <p:cNvPr id="3" name="Content Placeholder 2"/>
          <p:cNvSpPr>
            <a:spLocks noGrp="1"/>
          </p:cNvSpPr>
          <p:nvPr>
            <p:ph sz="half" idx="1"/>
          </p:nvPr>
        </p:nvSpPr>
        <p:spPr>
          <a:xfrm>
            <a:off x="1257300" y="2738439"/>
            <a:ext cx="7772400" cy="6527007"/>
          </a:xfrm>
          <a:prstGeom prst="rect">
            <a:avLst/>
          </a:prstGeom>
        </p:spPr>
        <p:txBody>
          <a:bodyPr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9"/>
            <a:ext cx="7772400" cy="6527007"/>
          </a:xfrm>
          <a:prstGeom prst="rect">
            <a:avLst/>
          </a:prstGeom>
        </p:spPr>
        <p:txBody>
          <a:bodyPr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a:prstGeom prst="rect">
            <a:avLst/>
          </a:prstGeom>
        </p:spPr>
        <p:txBody>
          <a:bodyPr lIns="91439" tIns="45719" rIns="91439" bIns="45719"/>
          <a:lstStyle/>
          <a:p>
            <a:r>
              <a:rPr lang="en-US"/>
              <a:t>Click to edit Master title style</a:t>
            </a:r>
            <a:endParaRPr lang="en-US" dirty="0"/>
          </a:p>
        </p:txBody>
      </p:sp>
      <p:sp>
        <p:nvSpPr>
          <p:cNvPr id="3" name="Text Placeholder 2"/>
          <p:cNvSpPr>
            <a:spLocks noGrp="1"/>
          </p:cNvSpPr>
          <p:nvPr>
            <p:ph type="body" idx="1"/>
          </p:nvPr>
        </p:nvSpPr>
        <p:spPr>
          <a:xfrm>
            <a:off x="1259685" y="2521745"/>
            <a:ext cx="7736682" cy="1235868"/>
          </a:xfrm>
          <a:prstGeom prst="rect">
            <a:avLst/>
          </a:prstGeom>
        </p:spPr>
        <p:txBody>
          <a:bodyPr lIns="91439" tIns="45719" rIns="91439" bIns="45719"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Edit Master text styles</a:t>
            </a:r>
          </a:p>
        </p:txBody>
      </p:sp>
      <p:sp>
        <p:nvSpPr>
          <p:cNvPr id="4" name="Content Placeholder 3"/>
          <p:cNvSpPr>
            <a:spLocks noGrp="1"/>
          </p:cNvSpPr>
          <p:nvPr>
            <p:ph sz="half" idx="2"/>
          </p:nvPr>
        </p:nvSpPr>
        <p:spPr>
          <a:xfrm>
            <a:off x="1259685" y="3757613"/>
            <a:ext cx="7736682" cy="5526882"/>
          </a:xfrm>
          <a:prstGeom prst="rect">
            <a:avLst/>
          </a:prstGeom>
        </p:spPr>
        <p:txBody>
          <a:bodyPr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a:prstGeom prst="rect">
            <a:avLst/>
          </a:prstGeom>
        </p:spPr>
        <p:txBody>
          <a:bodyPr lIns="91439" tIns="45719" rIns="91439" bIns="45719"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a:prstGeom prst="rect">
            <a:avLst/>
          </a:prstGeom>
        </p:spPr>
        <p:txBody>
          <a:bodyPr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8" name="Footer Placeholder 7"/>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9" name="Slide Number Placeholder 8"/>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5"/>
          </a:xfrm>
          <a:prstGeom prst="rect">
            <a:avLst/>
          </a:prstGeom>
        </p:spPr>
        <p:txBody>
          <a:bodyPr lIns="91439" tIns="45719" rIns="91439" bIns="45719"/>
          <a:lstStyle/>
          <a:p>
            <a:r>
              <a:rPr lang="en-US"/>
              <a:t>Click to edit Master title style</a:t>
            </a:r>
            <a:endParaRPr lang="en-US" dirty="0"/>
          </a:p>
        </p:txBody>
      </p:sp>
      <p:sp>
        <p:nvSpPr>
          <p:cNvPr id="3" name="Date Placeholder 2"/>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4" name="Footer Placeholder 3"/>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5" name="Slide Number Placeholder 4"/>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3" name="Footer Placeholder 2"/>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4" name="Slide Number Placeholder 3"/>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3" indent="0">
              <a:buNone/>
              <a:defRPr sz="1600">
                <a:solidFill>
                  <a:schemeClr val="tx1">
                    <a:tint val="75000"/>
                  </a:schemeClr>
                </a:solidFill>
              </a:defRPr>
            </a:lvl3pPr>
            <a:lvl4pPr marL="1371589" indent="0">
              <a:buNone/>
              <a:defRPr sz="1400">
                <a:solidFill>
                  <a:schemeClr val="tx1">
                    <a:tint val="75000"/>
                  </a:schemeClr>
                </a:solidFill>
              </a:defRPr>
            </a:lvl4pPr>
            <a:lvl5pPr marL="1828785" indent="0">
              <a:buNone/>
              <a:defRPr sz="1400">
                <a:solidFill>
                  <a:schemeClr val="tx1">
                    <a:tint val="75000"/>
                  </a:schemeClr>
                </a:solidFill>
              </a:defRPr>
            </a:lvl5pPr>
            <a:lvl6pPr marL="2285982" indent="0">
              <a:buNone/>
              <a:defRPr sz="1400">
                <a:solidFill>
                  <a:schemeClr val="tx1">
                    <a:tint val="75000"/>
                  </a:schemeClr>
                </a:solidFill>
              </a:defRPr>
            </a:lvl6pPr>
            <a:lvl7pPr marL="2743178" indent="0">
              <a:buNone/>
              <a:defRPr sz="1400">
                <a:solidFill>
                  <a:schemeClr val="tx1">
                    <a:tint val="75000"/>
                  </a:schemeClr>
                </a:solidFill>
              </a:defRPr>
            </a:lvl7pPr>
            <a:lvl8pPr marL="3200374" indent="0">
              <a:buNone/>
              <a:defRPr sz="1400">
                <a:solidFill>
                  <a:schemeClr val="tx1">
                    <a:tint val="75000"/>
                  </a:schemeClr>
                </a:solidFill>
              </a:defRPr>
            </a:lvl8pPr>
            <a:lvl9pPr marL="36575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a:prstGeom prst="rect">
            <a:avLst/>
          </a:prstGeom>
        </p:spPr>
        <p:txBody>
          <a:bodyPr lIns="91439" tIns="45719" rIns="91439" bIns="45719"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a:prstGeom prst="rect">
            <a:avLst/>
          </a:prstGeom>
        </p:spPr>
        <p:txBody>
          <a:bodyPr lIns="91439" tIns="45719" rIns="91439" bIns="45719"/>
          <a:lstStyle>
            <a:lvl1pPr>
              <a:defRPr sz="4800"/>
            </a:lvl1pPr>
            <a:lvl2pPr>
              <a:defRPr sz="43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4" y="3086100"/>
            <a:ext cx="5898356" cy="5717382"/>
          </a:xfrm>
          <a:prstGeom prst="rect">
            <a:avLst/>
          </a:prstGeom>
        </p:spPr>
        <p:txBody>
          <a:bodyPr lIns="91439" tIns="45719" rIns="91439" bIns="45719"/>
          <a:lstStyle>
            <a:lvl1pPr marL="0" indent="0">
              <a:buNone/>
              <a:defRPr sz="2300"/>
            </a:lvl1pPr>
            <a:lvl2pPr marL="685795" indent="0">
              <a:buNone/>
              <a:defRPr sz="2100"/>
            </a:lvl2pPr>
            <a:lvl3pPr marL="1371589" indent="0">
              <a:buNone/>
              <a:defRPr sz="18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a:prstGeom prst="rect">
            <a:avLst/>
          </a:prstGeom>
        </p:spPr>
        <p:txBody>
          <a:bodyPr lIns="91439" tIns="45719" rIns="91439" bIns="45719"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a:prstGeom prst="rect">
            <a:avLst/>
          </a:prstGeom>
        </p:spPr>
        <p:txBody>
          <a:bodyPr lIns="91439" tIns="45719" rIns="91439" bIns="45719" anchor="t"/>
          <a:lstStyle>
            <a:lvl1pPr marL="0" indent="0">
              <a:buNone/>
              <a:defRPr sz="4800"/>
            </a:lvl1pPr>
            <a:lvl2pPr marL="685795" indent="0">
              <a:buNone/>
              <a:defRPr sz="4300"/>
            </a:lvl2pPr>
            <a:lvl3pPr marL="1371589" indent="0">
              <a:buNone/>
              <a:defRPr sz="3600"/>
            </a:lvl3pPr>
            <a:lvl4pPr marL="2057384" indent="0">
              <a:buNone/>
              <a:defRPr sz="3000"/>
            </a:lvl4pPr>
            <a:lvl5pPr marL="2743178" indent="0">
              <a:buNone/>
              <a:defRPr sz="3000"/>
            </a:lvl5pPr>
            <a:lvl6pPr marL="3428973" indent="0">
              <a:buNone/>
              <a:defRPr sz="3000"/>
            </a:lvl6pPr>
            <a:lvl7pPr marL="4114767" indent="0">
              <a:buNone/>
              <a:defRPr sz="3000"/>
            </a:lvl7pPr>
            <a:lvl8pPr marL="4800562" indent="0">
              <a:buNone/>
              <a:defRPr sz="3000"/>
            </a:lvl8pPr>
            <a:lvl9pPr marL="5486356"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4" y="3086100"/>
            <a:ext cx="5898356" cy="5717382"/>
          </a:xfrm>
          <a:prstGeom prst="rect">
            <a:avLst/>
          </a:prstGeom>
        </p:spPr>
        <p:txBody>
          <a:bodyPr lIns="91439" tIns="45719" rIns="91439" bIns="45719"/>
          <a:lstStyle>
            <a:lvl1pPr marL="0" indent="0">
              <a:buNone/>
              <a:defRPr sz="2300"/>
            </a:lvl1pPr>
            <a:lvl2pPr marL="685795" indent="0">
              <a:buNone/>
              <a:defRPr sz="2100"/>
            </a:lvl2pPr>
            <a:lvl3pPr marL="1371589" indent="0">
              <a:buNone/>
              <a:defRPr sz="18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5"/>
          </a:xfrm>
          <a:prstGeom prst="rect">
            <a:avLst/>
          </a:prstGeom>
        </p:spPr>
        <p:txBody>
          <a:bodyPr lIns="91439" tIns="45719" rIns="91439" bIns="45719"/>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9"/>
            <a:ext cx="15773400" cy="6527007"/>
          </a:xfrm>
          <a:prstGeom prst="rect">
            <a:avLst/>
          </a:prstGeom>
        </p:spPr>
        <p:txBody>
          <a:bodyPr vert="eaVert"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7"/>
          </a:xfrm>
          <a:prstGeom prst="rect">
            <a:avLst/>
          </a:prstGeom>
        </p:spPr>
        <p:txBody>
          <a:bodyPr vert="eaVert" lIns="91439" tIns="45719" rIns="91439" bIns="45719"/>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9"/>
            <a:ext cx="11601450" cy="8717757"/>
          </a:xfrm>
          <a:prstGeom prst="rect">
            <a:avLst/>
          </a:prstGeom>
        </p:spPr>
        <p:txBody>
          <a:bodyPr vert="eaVert" lIns="91439" tIns="45719" rIns="91439"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7"/>
            <a:ext cx="4114800" cy="547688"/>
          </a:xfrm>
          <a:prstGeom prst="rect">
            <a:avLst/>
          </a:prstGeom>
        </p:spPr>
        <p:txBody>
          <a:bodyPr lIns="91439" tIns="45719" rIns="91439" bIns="45719"/>
          <a:lstStyle/>
          <a:p>
            <a:fld id="{ED317EAC-F7E3-4B9D-87A4-1E7BCEBA561F}" type="datetimeFigureOut">
              <a:rPr lang="en-GB" smtClean="0"/>
              <a:t>14/11/2024</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lIns="91439" tIns="45719" rIns="91439" bIns="45719"/>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lIns="91439" tIns="45719" rIns="91439" bIns="45719"/>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107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4300"/>
            </a:lvl1pPr>
            <a:lvl2pPr marL="816415" indent="0" algn="ctr">
              <a:buNone/>
              <a:defRPr sz="3600"/>
            </a:lvl2pPr>
            <a:lvl3pPr marL="1632832" indent="0" algn="ctr">
              <a:buNone/>
              <a:defRPr sz="3200"/>
            </a:lvl3pPr>
            <a:lvl4pPr marL="2449246" indent="0" algn="ctr">
              <a:buNone/>
              <a:defRPr sz="2900"/>
            </a:lvl4pPr>
            <a:lvl5pPr marL="3265661" indent="0" algn="ctr">
              <a:buNone/>
              <a:defRPr sz="2900"/>
            </a:lvl5pPr>
            <a:lvl6pPr marL="4082078" indent="0" algn="ctr">
              <a:buNone/>
              <a:defRPr sz="2900"/>
            </a:lvl6pPr>
            <a:lvl7pPr marL="4898493" indent="0" algn="ctr">
              <a:buNone/>
              <a:defRPr sz="2900"/>
            </a:lvl7pPr>
            <a:lvl8pPr marL="5714908" indent="0" algn="ctr">
              <a:buNone/>
              <a:defRPr sz="2900"/>
            </a:lvl8pPr>
            <a:lvl9pPr marL="6531325" indent="0" algn="ctr">
              <a:buNone/>
              <a:defRPr sz="29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FD27B-EB13-4D20-B977-D0BC0300144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164343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321383-0E58-43A2-A73B-B487783ACFA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725683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10700"/>
            </a:lvl1pPr>
          </a:lstStyle>
          <a:p>
            <a:r>
              <a:rPr lang="en-US" smtClean="0"/>
              <a:t>Click to edit Master title style</a:t>
            </a:r>
            <a:endParaRPr lang="vi-VN"/>
          </a:p>
        </p:txBody>
      </p:sp>
      <p:sp>
        <p:nvSpPr>
          <p:cNvPr id="3" name="Text Placeholder 2"/>
          <p:cNvSpPr>
            <a:spLocks noGrp="1"/>
          </p:cNvSpPr>
          <p:nvPr>
            <p:ph type="body" idx="1"/>
          </p:nvPr>
        </p:nvSpPr>
        <p:spPr>
          <a:xfrm>
            <a:off x="1247776" y="6884197"/>
            <a:ext cx="15773400" cy="2250281"/>
          </a:xfrm>
        </p:spPr>
        <p:txBody>
          <a:bodyPr/>
          <a:lstStyle>
            <a:lvl1pPr marL="0" indent="0">
              <a:buNone/>
              <a:defRPr sz="4300"/>
            </a:lvl1pPr>
            <a:lvl2pPr marL="816415" indent="0">
              <a:buNone/>
              <a:defRPr sz="3600"/>
            </a:lvl2pPr>
            <a:lvl3pPr marL="1632832" indent="0">
              <a:buNone/>
              <a:defRPr sz="3200"/>
            </a:lvl3pPr>
            <a:lvl4pPr marL="2449246" indent="0">
              <a:buNone/>
              <a:defRPr sz="2900"/>
            </a:lvl4pPr>
            <a:lvl5pPr marL="3265661" indent="0">
              <a:buNone/>
              <a:defRPr sz="2900"/>
            </a:lvl5pPr>
            <a:lvl6pPr marL="4082078" indent="0">
              <a:buNone/>
              <a:defRPr sz="2900"/>
            </a:lvl6pPr>
            <a:lvl7pPr marL="4898493" indent="0">
              <a:buNone/>
              <a:defRPr sz="2900"/>
            </a:lvl7pPr>
            <a:lvl8pPr marL="5714908" indent="0">
              <a:buNone/>
              <a:defRPr sz="2900"/>
            </a:lvl8pPr>
            <a:lvl9pPr marL="6531325" indent="0">
              <a:buNone/>
              <a:defRPr sz="2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D68B91-4804-4A46-B089-1AAD99E0DF0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860406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914400" y="2400302"/>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96400" y="2400302"/>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73F732-BB3C-4DBA-9486-FEC91DA0E37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320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90"/>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60479" y="2521745"/>
            <a:ext cx="7737474" cy="1235868"/>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1260479" y="3757613"/>
            <a:ext cx="7737474"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69641C-1D9B-42B0-BAB9-D5C504D406E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131702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D4BEEB-7845-4F12-A940-734D4757895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09849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864DB0-55D2-496F-A542-6E5CB600223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559767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9" y="685800"/>
            <a:ext cx="5899150" cy="2400300"/>
          </a:xfrm>
        </p:spPr>
        <p:txBody>
          <a:bodyPr anchor="b"/>
          <a:lstStyle>
            <a:lvl1pPr>
              <a:defRPr sz="5700"/>
            </a:lvl1pPr>
          </a:lstStyle>
          <a:p>
            <a:r>
              <a:rPr lang="en-US" smtClean="0"/>
              <a:t>Click to edit Master title style</a:t>
            </a:r>
            <a:endParaRPr lang="vi-VN"/>
          </a:p>
        </p:txBody>
      </p:sp>
      <p:sp>
        <p:nvSpPr>
          <p:cNvPr id="3" name="Content Placeholder 2"/>
          <p:cNvSpPr>
            <a:spLocks noGrp="1"/>
          </p:cNvSpPr>
          <p:nvPr>
            <p:ph idx="1"/>
          </p:nvPr>
        </p:nvSpPr>
        <p:spPr>
          <a:xfrm>
            <a:off x="7775576" y="1481140"/>
            <a:ext cx="9258300" cy="7310438"/>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60479" y="3086100"/>
            <a:ext cx="5899150" cy="5717382"/>
          </a:xfrm>
        </p:spPr>
        <p:txBody>
          <a:bodyPr/>
          <a:lstStyle>
            <a:lvl1pPr marL="0" indent="0">
              <a:buNone/>
              <a:defRPr sz="2900"/>
            </a:lvl1pPr>
            <a:lvl2pPr marL="816415" indent="0">
              <a:buNone/>
              <a:defRPr sz="2500"/>
            </a:lvl2pPr>
            <a:lvl3pPr marL="1632832" indent="0">
              <a:buNone/>
              <a:defRPr sz="2100"/>
            </a:lvl3pPr>
            <a:lvl4pPr marL="2449246" indent="0">
              <a:buNone/>
              <a:defRPr sz="1800"/>
            </a:lvl4pPr>
            <a:lvl5pPr marL="3265661" indent="0">
              <a:buNone/>
              <a:defRPr sz="1800"/>
            </a:lvl5pPr>
            <a:lvl6pPr marL="4082078" indent="0">
              <a:buNone/>
              <a:defRPr sz="1800"/>
            </a:lvl6pPr>
            <a:lvl7pPr marL="4898493" indent="0">
              <a:buNone/>
              <a:defRPr sz="1800"/>
            </a:lvl7pPr>
            <a:lvl8pPr marL="5714908" indent="0">
              <a:buNone/>
              <a:defRPr sz="1800"/>
            </a:lvl8pPr>
            <a:lvl9pPr marL="6531325"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5916EC-F66B-41BD-8D30-8670DFC2739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020662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9" y="685800"/>
            <a:ext cx="5899150" cy="2400300"/>
          </a:xfrm>
        </p:spPr>
        <p:txBody>
          <a:bodyPr anchor="b"/>
          <a:lstStyle>
            <a:lvl1pPr>
              <a:defRPr sz="5700"/>
            </a:lvl1pPr>
          </a:lstStyle>
          <a:p>
            <a:r>
              <a:rPr lang="en-US" smtClean="0"/>
              <a:t>Click to edit Master title style</a:t>
            </a:r>
            <a:endParaRPr lang="vi-VN"/>
          </a:p>
        </p:txBody>
      </p:sp>
      <p:sp>
        <p:nvSpPr>
          <p:cNvPr id="3" name="Picture Placeholder 2"/>
          <p:cNvSpPr>
            <a:spLocks noGrp="1"/>
          </p:cNvSpPr>
          <p:nvPr>
            <p:ph type="pic" idx="1"/>
          </p:nvPr>
        </p:nvSpPr>
        <p:spPr>
          <a:xfrm>
            <a:off x="7775576" y="1481140"/>
            <a:ext cx="9258300" cy="7310438"/>
          </a:xfrm>
        </p:spPr>
        <p:txBody>
          <a:bodyPr/>
          <a:lstStyle>
            <a:lvl1pPr marL="0" indent="0">
              <a:buNone/>
              <a:defRPr sz="5700"/>
            </a:lvl1pPr>
            <a:lvl2pPr marL="816415" indent="0">
              <a:buNone/>
              <a:defRPr sz="5000"/>
            </a:lvl2pPr>
            <a:lvl3pPr marL="1632832" indent="0">
              <a:buNone/>
              <a:defRPr sz="4300"/>
            </a:lvl3pPr>
            <a:lvl4pPr marL="2449246" indent="0">
              <a:buNone/>
              <a:defRPr sz="3600"/>
            </a:lvl4pPr>
            <a:lvl5pPr marL="3265661" indent="0">
              <a:buNone/>
              <a:defRPr sz="3600"/>
            </a:lvl5pPr>
            <a:lvl6pPr marL="4082078" indent="0">
              <a:buNone/>
              <a:defRPr sz="3600"/>
            </a:lvl6pPr>
            <a:lvl7pPr marL="4898493" indent="0">
              <a:buNone/>
              <a:defRPr sz="3600"/>
            </a:lvl7pPr>
            <a:lvl8pPr marL="5714908" indent="0">
              <a:buNone/>
              <a:defRPr sz="3600"/>
            </a:lvl8pPr>
            <a:lvl9pPr marL="6531325" indent="0">
              <a:buNone/>
              <a:defRPr sz="3600"/>
            </a:lvl9pPr>
          </a:lstStyle>
          <a:p>
            <a:pPr lvl="0"/>
            <a:endParaRPr lang="vi-VN" noProof="0" smtClean="0"/>
          </a:p>
        </p:txBody>
      </p:sp>
      <p:sp>
        <p:nvSpPr>
          <p:cNvPr id="4" name="Text Placeholder 3"/>
          <p:cNvSpPr>
            <a:spLocks noGrp="1"/>
          </p:cNvSpPr>
          <p:nvPr>
            <p:ph type="body" sz="half" idx="2"/>
          </p:nvPr>
        </p:nvSpPr>
        <p:spPr>
          <a:xfrm>
            <a:off x="1260479" y="3086100"/>
            <a:ext cx="5899150" cy="5717382"/>
          </a:xfrm>
        </p:spPr>
        <p:txBody>
          <a:bodyPr/>
          <a:lstStyle>
            <a:lvl1pPr marL="0" indent="0">
              <a:buNone/>
              <a:defRPr sz="2900"/>
            </a:lvl1pPr>
            <a:lvl2pPr marL="816415" indent="0">
              <a:buNone/>
              <a:defRPr sz="2500"/>
            </a:lvl2pPr>
            <a:lvl3pPr marL="1632832" indent="0">
              <a:buNone/>
              <a:defRPr sz="2100"/>
            </a:lvl3pPr>
            <a:lvl4pPr marL="2449246" indent="0">
              <a:buNone/>
              <a:defRPr sz="1800"/>
            </a:lvl4pPr>
            <a:lvl5pPr marL="3265661" indent="0">
              <a:buNone/>
              <a:defRPr sz="1800"/>
            </a:lvl5pPr>
            <a:lvl6pPr marL="4082078" indent="0">
              <a:buNone/>
              <a:defRPr sz="1800"/>
            </a:lvl6pPr>
            <a:lvl7pPr marL="4898493" indent="0">
              <a:buNone/>
              <a:defRPr sz="1800"/>
            </a:lvl7pPr>
            <a:lvl8pPr marL="5714908" indent="0">
              <a:buNone/>
              <a:defRPr sz="1800"/>
            </a:lvl8pPr>
            <a:lvl9pPr marL="6531325"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8ED6A0-946D-44AC-95D6-6A01881D23F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32090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5CEBDF-1C2B-4E6C-9E78-3B73BBBA774B}"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46658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ABF17-8686-42FE-90CD-5DADEB78A2E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76450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107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4300"/>
            </a:lvl1pPr>
            <a:lvl2pPr marL="816422" indent="0" algn="ctr">
              <a:buNone/>
              <a:defRPr sz="3600"/>
            </a:lvl2pPr>
            <a:lvl3pPr marL="1632844" indent="0" algn="ctr">
              <a:buNone/>
              <a:defRPr sz="3200"/>
            </a:lvl3pPr>
            <a:lvl4pPr marL="2449266" indent="0" algn="ctr">
              <a:buNone/>
              <a:defRPr sz="2900"/>
            </a:lvl4pPr>
            <a:lvl5pPr marL="3265688" indent="0" algn="ctr">
              <a:buNone/>
              <a:defRPr sz="2900"/>
            </a:lvl5pPr>
            <a:lvl6pPr marL="4082110" indent="0" algn="ctr">
              <a:buNone/>
              <a:defRPr sz="2900"/>
            </a:lvl6pPr>
            <a:lvl7pPr marL="4898532" indent="0" algn="ctr">
              <a:buNone/>
              <a:defRPr sz="2900"/>
            </a:lvl7pPr>
            <a:lvl8pPr marL="5714954" indent="0" algn="ctr">
              <a:buNone/>
              <a:defRPr sz="2900"/>
            </a:lvl8pPr>
            <a:lvl9pPr marL="6531376" indent="0" algn="ctr">
              <a:buNone/>
              <a:defRPr sz="29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51A2FF-10F0-4BAF-AD03-13DF029DD93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976927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008278-D28D-44FC-A481-79AEDA64ED7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830253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8"/>
            <a:ext cx="15773400" cy="4279106"/>
          </a:xfrm>
        </p:spPr>
        <p:txBody>
          <a:bodyPr anchor="b"/>
          <a:lstStyle>
            <a:lvl1pPr>
              <a:defRPr sz="10700"/>
            </a:lvl1pPr>
          </a:lstStyle>
          <a:p>
            <a:r>
              <a:rPr lang="en-US" smtClean="0"/>
              <a:t>Click to edit Master title style</a:t>
            </a:r>
            <a:endParaRPr lang="vi-VN"/>
          </a:p>
        </p:txBody>
      </p:sp>
      <p:sp>
        <p:nvSpPr>
          <p:cNvPr id="3" name="Text Placeholder 2"/>
          <p:cNvSpPr>
            <a:spLocks noGrp="1"/>
          </p:cNvSpPr>
          <p:nvPr>
            <p:ph type="body" idx="1"/>
          </p:nvPr>
        </p:nvSpPr>
        <p:spPr>
          <a:xfrm>
            <a:off x="1247776" y="6884195"/>
            <a:ext cx="15773400" cy="2250281"/>
          </a:xfrm>
        </p:spPr>
        <p:txBody>
          <a:bodyPr/>
          <a:lstStyle>
            <a:lvl1pPr marL="0" indent="0">
              <a:buNone/>
              <a:defRPr sz="4300"/>
            </a:lvl1pPr>
            <a:lvl2pPr marL="816422" indent="0">
              <a:buNone/>
              <a:defRPr sz="3600"/>
            </a:lvl2pPr>
            <a:lvl3pPr marL="1632844" indent="0">
              <a:buNone/>
              <a:defRPr sz="3200"/>
            </a:lvl3pPr>
            <a:lvl4pPr marL="2449266" indent="0">
              <a:buNone/>
              <a:defRPr sz="2900"/>
            </a:lvl4pPr>
            <a:lvl5pPr marL="3265688" indent="0">
              <a:buNone/>
              <a:defRPr sz="2900"/>
            </a:lvl5pPr>
            <a:lvl6pPr marL="4082110" indent="0">
              <a:buNone/>
              <a:defRPr sz="2900"/>
            </a:lvl6pPr>
            <a:lvl7pPr marL="4898532" indent="0">
              <a:buNone/>
              <a:defRPr sz="2900"/>
            </a:lvl7pPr>
            <a:lvl8pPr marL="5714954" indent="0">
              <a:buNone/>
              <a:defRPr sz="2900"/>
            </a:lvl8pPr>
            <a:lvl9pPr marL="6531376" indent="0">
              <a:buNone/>
              <a:defRPr sz="2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FA9F9B-AFC2-4D25-BFB0-1138BBCD753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215860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914400" y="2400301"/>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96400" y="2400301"/>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9CA188-EE2C-43D0-8F74-E72D2923A31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836505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60477" y="2521745"/>
            <a:ext cx="7737474" cy="1235868"/>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1260477" y="3757613"/>
            <a:ext cx="7737474"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FED629-527B-45FA-BFB2-B006757FDB59}"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76107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00" b="1"/>
            </a:lvl1pPr>
            <a:lvl2pPr marL="457196" indent="0">
              <a:buNone/>
              <a:defRPr sz="2000" b="1"/>
            </a:lvl2pPr>
            <a:lvl3pPr marL="914393" indent="0">
              <a:buNone/>
              <a:defRPr sz="1800" b="1"/>
            </a:lvl3pPr>
            <a:lvl4pPr marL="1371589" indent="0">
              <a:buNone/>
              <a:defRPr sz="1600" b="1"/>
            </a:lvl4pPr>
            <a:lvl5pPr marL="1828785" indent="0">
              <a:buNone/>
              <a:defRPr sz="1600" b="1"/>
            </a:lvl5pPr>
            <a:lvl6pPr marL="2285982" indent="0">
              <a:buNone/>
              <a:defRPr sz="1600" b="1"/>
            </a:lvl6pPr>
            <a:lvl7pPr marL="2743178" indent="0">
              <a:buNone/>
              <a:defRPr sz="1600" b="1"/>
            </a:lvl7pPr>
            <a:lvl8pPr marL="3200374" indent="0">
              <a:buNone/>
              <a:defRPr sz="1600" b="1"/>
            </a:lvl8pPr>
            <a:lvl9pPr marL="36575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300" b="1"/>
            </a:lvl1pPr>
            <a:lvl2pPr marL="457196" indent="0">
              <a:buNone/>
              <a:defRPr sz="2000" b="1"/>
            </a:lvl2pPr>
            <a:lvl3pPr marL="914393" indent="0">
              <a:buNone/>
              <a:defRPr sz="1800" b="1"/>
            </a:lvl3pPr>
            <a:lvl4pPr marL="1371589" indent="0">
              <a:buNone/>
              <a:defRPr sz="1600" b="1"/>
            </a:lvl4pPr>
            <a:lvl5pPr marL="1828785" indent="0">
              <a:buNone/>
              <a:defRPr sz="1600" b="1"/>
            </a:lvl5pPr>
            <a:lvl6pPr marL="2285982" indent="0">
              <a:buNone/>
              <a:defRPr sz="1600" b="1"/>
            </a:lvl6pPr>
            <a:lvl7pPr marL="2743178" indent="0">
              <a:buNone/>
              <a:defRPr sz="1600" b="1"/>
            </a:lvl7pPr>
            <a:lvl8pPr marL="3200374" indent="0">
              <a:buNone/>
              <a:defRPr sz="1600" b="1"/>
            </a:lvl8pPr>
            <a:lvl9pPr marL="36575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415AB-2B3B-4F64-9D8B-E827C062163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027758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A72677-2F0B-4426-BDE9-586C9807B3E8}"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331421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7" y="685800"/>
            <a:ext cx="5899150" cy="2400300"/>
          </a:xfrm>
        </p:spPr>
        <p:txBody>
          <a:bodyPr anchor="b"/>
          <a:lstStyle>
            <a:lvl1pPr>
              <a:defRPr sz="5700"/>
            </a:lvl1pPr>
          </a:lstStyle>
          <a:p>
            <a:r>
              <a:rPr lang="en-US" smtClean="0"/>
              <a:t>Click to edit Master title style</a:t>
            </a:r>
            <a:endParaRPr lang="vi-VN"/>
          </a:p>
        </p:txBody>
      </p:sp>
      <p:sp>
        <p:nvSpPr>
          <p:cNvPr id="3" name="Content Placeholder 2"/>
          <p:cNvSpPr>
            <a:spLocks noGrp="1"/>
          </p:cNvSpPr>
          <p:nvPr>
            <p:ph idx="1"/>
          </p:nvPr>
        </p:nvSpPr>
        <p:spPr>
          <a:xfrm>
            <a:off x="7775576" y="1481138"/>
            <a:ext cx="9258300" cy="7310438"/>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60477" y="3086100"/>
            <a:ext cx="5899150" cy="5717382"/>
          </a:xfrm>
        </p:spPr>
        <p:txBody>
          <a:bodyPr/>
          <a:lstStyle>
            <a:lvl1pPr marL="0" indent="0">
              <a:buNone/>
              <a:defRPr sz="2900"/>
            </a:lvl1pPr>
            <a:lvl2pPr marL="816422" indent="0">
              <a:buNone/>
              <a:defRPr sz="2500"/>
            </a:lvl2pPr>
            <a:lvl3pPr marL="1632844" indent="0">
              <a:buNone/>
              <a:defRPr sz="2100"/>
            </a:lvl3pPr>
            <a:lvl4pPr marL="2449266" indent="0">
              <a:buNone/>
              <a:defRPr sz="1800"/>
            </a:lvl4pPr>
            <a:lvl5pPr marL="3265688" indent="0">
              <a:buNone/>
              <a:defRPr sz="1800"/>
            </a:lvl5pPr>
            <a:lvl6pPr marL="4082110" indent="0">
              <a:buNone/>
              <a:defRPr sz="1800"/>
            </a:lvl6pPr>
            <a:lvl7pPr marL="4898532" indent="0">
              <a:buNone/>
              <a:defRPr sz="1800"/>
            </a:lvl7pPr>
            <a:lvl8pPr marL="5714954" indent="0">
              <a:buNone/>
              <a:defRPr sz="1800"/>
            </a:lvl8pPr>
            <a:lvl9pPr marL="6531376"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90E95A-D815-4C7A-8B7D-4098464D2D14}"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990802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7" y="685800"/>
            <a:ext cx="5899150" cy="2400300"/>
          </a:xfrm>
        </p:spPr>
        <p:txBody>
          <a:bodyPr anchor="b"/>
          <a:lstStyle>
            <a:lvl1pPr>
              <a:defRPr sz="5700"/>
            </a:lvl1pPr>
          </a:lstStyle>
          <a:p>
            <a:r>
              <a:rPr lang="en-US" smtClean="0"/>
              <a:t>Click to edit Master title style</a:t>
            </a:r>
            <a:endParaRPr lang="vi-VN"/>
          </a:p>
        </p:txBody>
      </p:sp>
      <p:sp>
        <p:nvSpPr>
          <p:cNvPr id="3" name="Picture Placeholder 2"/>
          <p:cNvSpPr>
            <a:spLocks noGrp="1"/>
          </p:cNvSpPr>
          <p:nvPr>
            <p:ph type="pic" idx="1"/>
          </p:nvPr>
        </p:nvSpPr>
        <p:spPr>
          <a:xfrm>
            <a:off x="7775576" y="1481138"/>
            <a:ext cx="9258300" cy="7310438"/>
          </a:xfrm>
        </p:spPr>
        <p:txBody>
          <a:bodyPr/>
          <a:lstStyle>
            <a:lvl1pPr marL="0" indent="0">
              <a:buNone/>
              <a:defRPr sz="5700"/>
            </a:lvl1pPr>
            <a:lvl2pPr marL="816422" indent="0">
              <a:buNone/>
              <a:defRPr sz="5000"/>
            </a:lvl2pPr>
            <a:lvl3pPr marL="1632844" indent="0">
              <a:buNone/>
              <a:defRPr sz="4300"/>
            </a:lvl3pPr>
            <a:lvl4pPr marL="2449266" indent="0">
              <a:buNone/>
              <a:defRPr sz="3600"/>
            </a:lvl4pPr>
            <a:lvl5pPr marL="3265688" indent="0">
              <a:buNone/>
              <a:defRPr sz="3600"/>
            </a:lvl5pPr>
            <a:lvl6pPr marL="4082110" indent="0">
              <a:buNone/>
              <a:defRPr sz="3600"/>
            </a:lvl6pPr>
            <a:lvl7pPr marL="4898532" indent="0">
              <a:buNone/>
              <a:defRPr sz="3600"/>
            </a:lvl7pPr>
            <a:lvl8pPr marL="5714954" indent="0">
              <a:buNone/>
              <a:defRPr sz="3600"/>
            </a:lvl8pPr>
            <a:lvl9pPr marL="6531376" indent="0">
              <a:buNone/>
              <a:defRPr sz="3600"/>
            </a:lvl9pPr>
          </a:lstStyle>
          <a:p>
            <a:pPr lvl="0"/>
            <a:endParaRPr lang="vi-VN" noProof="0" smtClean="0"/>
          </a:p>
        </p:txBody>
      </p:sp>
      <p:sp>
        <p:nvSpPr>
          <p:cNvPr id="4" name="Text Placeholder 3"/>
          <p:cNvSpPr>
            <a:spLocks noGrp="1"/>
          </p:cNvSpPr>
          <p:nvPr>
            <p:ph type="body" sz="half" idx="2"/>
          </p:nvPr>
        </p:nvSpPr>
        <p:spPr>
          <a:xfrm>
            <a:off x="1260477" y="3086100"/>
            <a:ext cx="5899150" cy="5717382"/>
          </a:xfrm>
        </p:spPr>
        <p:txBody>
          <a:bodyPr/>
          <a:lstStyle>
            <a:lvl1pPr marL="0" indent="0">
              <a:buNone/>
              <a:defRPr sz="2900"/>
            </a:lvl1pPr>
            <a:lvl2pPr marL="816422" indent="0">
              <a:buNone/>
              <a:defRPr sz="2500"/>
            </a:lvl2pPr>
            <a:lvl3pPr marL="1632844" indent="0">
              <a:buNone/>
              <a:defRPr sz="2100"/>
            </a:lvl3pPr>
            <a:lvl4pPr marL="2449266" indent="0">
              <a:buNone/>
              <a:defRPr sz="1800"/>
            </a:lvl4pPr>
            <a:lvl5pPr marL="3265688" indent="0">
              <a:buNone/>
              <a:defRPr sz="1800"/>
            </a:lvl5pPr>
            <a:lvl6pPr marL="4082110" indent="0">
              <a:buNone/>
              <a:defRPr sz="1800"/>
            </a:lvl6pPr>
            <a:lvl7pPr marL="4898532" indent="0">
              <a:buNone/>
              <a:defRPr sz="1800"/>
            </a:lvl7pPr>
            <a:lvl8pPr marL="5714954" indent="0">
              <a:buNone/>
              <a:defRPr sz="1800"/>
            </a:lvl8pPr>
            <a:lvl9pPr marL="6531376"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849A36-F4E3-4005-865D-4FB3EA83D7C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458004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C0B488-25EC-4C00-B0A4-974F39CD0D9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149943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E31E9-308A-47E1-A3C4-B01D26ACB1E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25652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4" cy="4691063"/>
          </a:xfrm>
        </p:spPr>
        <p:txBody>
          <a:bodyPr/>
          <a:lstStyle>
            <a:lvl1pPr marL="0" indent="0">
              <a:buNone/>
              <a:defRPr sz="1400"/>
            </a:lvl1pPr>
            <a:lvl2pPr marL="457196" indent="0">
              <a:buNone/>
              <a:defRPr sz="1200"/>
            </a:lvl2pPr>
            <a:lvl3pPr marL="914393" indent="0">
              <a:buNone/>
              <a:defRPr sz="11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196" indent="0">
              <a:buNone/>
              <a:defRPr sz="2900"/>
            </a:lvl2pPr>
            <a:lvl3pPr marL="914393" indent="0">
              <a:buNone/>
              <a:defRPr sz="2300"/>
            </a:lvl3pPr>
            <a:lvl4pPr marL="1371589" indent="0">
              <a:buNone/>
              <a:defRPr sz="2000"/>
            </a:lvl4pPr>
            <a:lvl5pPr marL="1828785" indent="0">
              <a:buNone/>
              <a:defRPr sz="2000"/>
            </a:lvl5pPr>
            <a:lvl6pPr marL="2285982" indent="0">
              <a:buNone/>
              <a:defRPr sz="2000"/>
            </a:lvl6pPr>
            <a:lvl7pPr marL="2743178" indent="0">
              <a:buNone/>
              <a:defRPr sz="2000"/>
            </a:lvl7pPr>
            <a:lvl8pPr marL="3200374" indent="0">
              <a:buNone/>
              <a:defRPr sz="2000"/>
            </a:lvl8pPr>
            <a:lvl9pPr marL="3657571"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96" indent="0">
              <a:buNone/>
              <a:defRPr sz="1200"/>
            </a:lvl2pPr>
            <a:lvl3pPr marL="914393" indent="0">
              <a:buNone/>
              <a:defRPr sz="11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A15F6D3C-075F-9E8D-8144-40E2910379E0}"/>
              </a:ext>
            </a:extLst>
          </p:cNvPr>
          <p:cNvSpPr txBox="1"/>
          <p:nvPr userDrawn="1"/>
        </p:nvSpPr>
        <p:spPr>
          <a:xfrm>
            <a:off x="0" y="-1789330"/>
            <a:ext cx="18288000" cy="646329"/>
          </a:xfrm>
          <a:prstGeom prst="rect">
            <a:avLst/>
          </a:prstGeom>
          <a:noFill/>
        </p:spPr>
        <p:txBody>
          <a:bodyPr vert="horz" lIns="91439" tIns="45719" rIns="91439" bIns="45719"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39" tIns="45719" rIns="91439"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39" tIns="45719" rIns="91439"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39" tIns="45719" rIns="91439" bIns="45719" rtlCol="0" anchor="ctr"/>
          <a:lstStyle>
            <a:lvl1pPr algn="l">
              <a:defRPr sz="1200">
                <a:solidFill>
                  <a:schemeClr val="tx1">
                    <a:tint val="75000"/>
                  </a:schemeClr>
                </a:solidFill>
              </a:defRPr>
            </a:lvl1pPr>
          </a:lstStyle>
          <a:p>
            <a:fld id="{1D8BD707-D9CF-40AE-B4C6-C98DA3205C09}" type="datetimeFigureOut">
              <a:rPr lang="en-US" smtClean="0"/>
              <a:pPr/>
              <a:t>14/11/2024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39" tIns="45719" rIns="91439"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39" tIns="45719" rIns="91439" bIns="45719"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93" rtl="0" eaLnBrk="1" latinLnBrk="0" hangingPunct="1">
        <a:spcBef>
          <a:spcPct val="0"/>
        </a:spcBef>
        <a:buNone/>
        <a:defRPr sz="4500" kern="1200">
          <a:solidFill>
            <a:schemeClr val="tx1"/>
          </a:solidFill>
          <a:latin typeface="+mj-lt"/>
          <a:ea typeface="+mj-ea"/>
          <a:cs typeface="+mj-cs"/>
        </a:defRPr>
      </a:lvl1pPr>
    </p:titleStyle>
    <p:bodyStyle>
      <a:lvl1pPr marL="342897" indent="-342897" algn="l" defTabSz="9143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4" indent="-285748" algn="l" defTabSz="91439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91" indent="-228598" algn="l" defTabSz="914393"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187"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84"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80"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6"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73"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9"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1D6D7512-C9D3-3ECE-3A5C-1E98FCC23400}"/>
              </a:ext>
            </a:extLst>
          </p:cNvPr>
          <p:cNvSpPr txBox="1"/>
          <p:nvPr userDrawn="1"/>
        </p:nvSpPr>
        <p:spPr>
          <a:xfrm>
            <a:off x="0" y="-1789330"/>
            <a:ext cx="18288000" cy="646329"/>
          </a:xfrm>
          <a:prstGeom prst="rect">
            <a:avLst/>
          </a:prstGeom>
          <a:noFill/>
        </p:spPr>
        <p:txBody>
          <a:bodyPr vert="horz" lIns="91439" tIns="45719" rIns="91439" bIns="45719"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39" tIns="45719" rIns="91439" bIns="45719" rtlCol="0" anchor="ctr">
            <a:normAutofit/>
          </a:bodyPr>
          <a:lstStyle/>
          <a:p>
            <a:r>
              <a:rPr lang="en-US"/>
              <a:t>Click to edit Master title style</a:t>
            </a:r>
          </a:p>
        </p:txBody>
      </p:sp>
      <p:sp>
        <p:nvSpPr>
          <p:cNvPr id="3" name="Text Placeholder 2"/>
          <p:cNvSpPr>
            <a:spLocks noGrp="1"/>
          </p:cNvSpPr>
          <p:nvPr>
            <p:ph type="body" idx="1"/>
          </p:nvPr>
        </p:nvSpPr>
        <p:spPr>
          <a:xfrm>
            <a:off x="914400" y="2400304"/>
            <a:ext cx="16459200" cy="6788945"/>
          </a:xfrm>
          <a:prstGeom prst="rect">
            <a:avLst/>
          </a:prstGeom>
        </p:spPr>
        <p:txBody>
          <a:bodyPr vert="horz" lIns="91439" tIns="45719" rIns="91439"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91439" tIns="45719" rIns="91439" bIns="45719" rtlCol="0" anchor="ctr"/>
          <a:lstStyle>
            <a:lvl1pPr algn="l">
              <a:defRPr sz="1800">
                <a:solidFill>
                  <a:schemeClr val="tx1">
                    <a:tint val="75000"/>
                  </a:schemeClr>
                </a:solidFill>
              </a:defRPr>
            </a:lvl1pPr>
          </a:lstStyle>
          <a:p>
            <a:fld id="{DAC91E5F-9BD5-49A2-BB11-37556073DA36}" type="datetimeFigureOut">
              <a:rPr lang="en-US" smtClean="0"/>
              <a:t>14/11/2024</a:t>
            </a:fld>
            <a:endParaRPr lang="en-US"/>
          </a:p>
        </p:txBody>
      </p:sp>
      <p:sp>
        <p:nvSpPr>
          <p:cNvPr id="5" name="Footer Placeholder 4"/>
          <p:cNvSpPr>
            <a:spLocks noGrp="1"/>
          </p:cNvSpPr>
          <p:nvPr>
            <p:ph type="ftr" sz="quarter" idx="3"/>
          </p:nvPr>
        </p:nvSpPr>
        <p:spPr>
          <a:xfrm>
            <a:off x="6248402" y="9534529"/>
            <a:ext cx="5791200" cy="547688"/>
          </a:xfrm>
          <a:prstGeom prst="rect">
            <a:avLst/>
          </a:prstGeom>
        </p:spPr>
        <p:txBody>
          <a:bodyPr vert="horz" lIns="91439" tIns="45719" rIns="91439" bIns="45719"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39" tIns="45719" rIns="91439" bIns="45719"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589" rtl="0" eaLnBrk="1" latinLnBrk="0" hangingPunct="1">
        <a:spcBef>
          <a:spcPct val="0"/>
        </a:spcBef>
        <a:buNone/>
        <a:defRPr sz="6600" kern="1200">
          <a:solidFill>
            <a:schemeClr val="tx1"/>
          </a:solidFill>
          <a:latin typeface="+mj-lt"/>
          <a:ea typeface="+mj-ea"/>
          <a:cs typeface="+mj-cs"/>
        </a:defRPr>
      </a:lvl1pPr>
    </p:titleStyle>
    <p:bodyStyle>
      <a:lvl1pPr marL="514346" indent="-514346" algn="l" defTabSz="1371589"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16" indent="-428622" algn="l" defTabSz="1371589"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2pPr>
      <a:lvl3pPr marL="1714486" indent="-342897" algn="l" defTabSz="13715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281" indent="-342897" algn="l" defTabSz="137158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075" indent="-342897" algn="l" defTabSz="137158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870" indent="-342897" algn="l" defTabSz="137158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664" indent="-342897" algn="l" defTabSz="137158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459" indent="-342897" algn="l" defTabSz="137158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253" indent="-342897" algn="l" defTabSz="1371589"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589" rtl="0" eaLnBrk="1" latinLnBrk="0" hangingPunct="1">
        <a:defRPr sz="2700" kern="1200">
          <a:solidFill>
            <a:schemeClr val="tx1"/>
          </a:solidFill>
          <a:latin typeface="+mn-lt"/>
          <a:ea typeface="+mn-ea"/>
          <a:cs typeface="+mn-cs"/>
        </a:defRPr>
      </a:lvl1pPr>
      <a:lvl2pPr marL="685795" algn="l" defTabSz="1371589" rtl="0" eaLnBrk="1" latinLnBrk="0" hangingPunct="1">
        <a:defRPr sz="2700" kern="1200">
          <a:solidFill>
            <a:schemeClr val="tx1"/>
          </a:solidFill>
          <a:latin typeface="+mn-lt"/>
          <a:ea typeface="+mn-ea"/>
          <a:cs typeface="+mn-cs"/>
        </a:defRPr>
      </a:lvl2pPr>
      <a:lvl3pPr marL="1371589" algn="l" defTabSz="1371589" rtl="0" eaLnBrk="1" latinLnBrk="0" hangingPunct="1">
        <a:defRPr sz="2700" kern="1200">
          <a:solidFill>
            <a:schemeClr val="tx1"/>
          </a:solidFill>
          <a:latin typeface="+mn-lt"/>
          <a:ea typeface="+mn-ea"/>
          <a:cs typeface="+mn-cs"/>
        </a:defRPr>
      </a:lvl3pPr>
      <a:lvl4pPr marL="2057384" algn="l" defTabSz="1371589" rtl="0" eaLnBrk="1" latinLnBrk="0" hangingPunct="1">
        <a:defRPr sz="2700" kern="1200">
          <a:solidFill>
            <a:schemeClr val="tx1"/>
          </a:solidFill>
          <a:latin typeface="+mn-lt"/>
          <a:ea typeface="+mn-ea"/>
          <a:cs typeface="+mn-cs"/>
        </a:defRPr>
      </a:lvl4pPr>
      <a:lvl5pPr marL="2743178" algn="l" defTabSz="1371589" rtl="0" eaLnBrk="1" latinLnBrk="0" hangingPunct="1">
        <a:defRPr sz="2700" kern="1200">
          <a:solidFill>
            <a:schemeClr val="tx1"/>
          </a:solidFill>
          <a:latin typeface="+mn-lt"/>
          <a:ea typeface="+mn-ea"/>
          <a:cs typeface="+mn-cs"/>
        </a:defRPr>
      </a:lvl5pPr>
      <a:lvl6pPr marL="3428973" algn="l" defTabSz="1371589" rtl="0" eaLnBrk="1" latinLnBrk="0" hangingPunct="1">
        <a:defRPr sz="2700" kern="1200">
          <a:solidFill>
            <a:schemeClr val="tx1"/>
          </a:solidFill>
          <a:latin typeface="+mn-lt"/>
          <a:ea typeface="+mn-ea"/>
          <a:cs typeface="+mn-cs"/>
        </a:defRPr>
      </a:lvl6pPr>
      <a:lvl7pPr marL="4114767" algn="l" defTabSz="1371589" rtl="0" eaLnBrk="1" latinLnBrk="0" hangingPunct="1">
        <a:defRPr sz="2700" kern="1200">
          <a:solidFill>
            <a:schemeClr val="tx1"/>
          </a:solidFill>
          <a:latin typeface="+mn-lt"/>
          <a:ea typeface="+mn-ea"/>
          <a:cs typeface="+mn-cs"/>
        </a:defRPr>
      </a:lvl7pPr>
      <a:lvl8pPr marL="4800562" algn="l" defTabSz="1371589" rtl="0" eaLnBrk="1" latinLnBrk="0" hangingPunct="1">
        <a:defRPr sz="2700" kern="1200">
          <a:solidFill>
            <a:schemeClr val="tx1"/>
          </a:solidFill>
          <a:latin typeface="+mn-lt"/>
          <a:ea typeface="+mn-ea"/>
          <a:cs typeface="+mn-cs"/>
        </a:defRPr>
      </a:lvl8pPr>
      <a:lvl9pPr marL="5486356" algn="l" defTabSz="137158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5D41AB28-2908-225D-18C0-806734FD4810}"/>
              </a:ext>
            </a:extLst>
          </p:cNvPr>
          <p:cNvSpPr txBox="1"/>
          <p:nvPr userDrawn="1"/>
        </p:nvSpPr>
        <p:spPr>
          <a:xfrm>
            <a:off x="0" y="-1789330"/>
            <a:ext cx="18288000" cy="646329"/>
          </a:xfrm>
          <a:prstGeom prst="rect">
            <a:avLst/>
          </a:prstGeom>
          <a:noFill/>
        </p:spPr>
        <p:txBody>
          <a:bodyPr vert="horz" lIns="91439" tIns="45719" rIns="91439" bIns="45719"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58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7" indent="-342897" algn="l" defTabSz="1371589" rtl="0" eaLnBrk="1" latinLnBrk="0" hangingPunct="1">
        <a:lnSpc>
          <a:spcPct val="90000"/>
        </a:lnSpc>
        <a:spcBef>
          <a:spcPts val="1500"/>
        </a:spcBef>
        <a:buFont typeface="Arial" panose="020B0604020202020204" pitchFamily="34" charset="0"/>
        <a:buChar char="•"/>
        <a:defRPr sz="4300" kern="1200">
          <a:solidFill>
            <a:schemeClr val="tx1"/>
          </a:solidFill>
          <a:latin typeface="+mn-lt"/>
          <a:ea typeface="+mn-ea"/>
          <a:cs typeface="+mn-cs"/>
        </a:defRPr>
      </a:lvl1pPr>
      <a:lvl2pPr marL="1028692" indent="-342897" algn="l" defTabSz="137158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86" indent="-342897" algn="l" defTabSz="137158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81"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75"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70"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664"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459"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253"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89" rtl="0" eaLnBrk="1" latinLnBrk="0" hangingPunct="1">
        <a:defRPr sz="2700" kern="1200">
          <a:solidFill>
            <a:schemeClr val="tx1"/>
          </a:solidFill>
          <a:latin typeface="+mn-lt"/>
          <a:ea typeface="+mn-ea"/>
          <a:cs typeface="+mn-cs"/>
        </a:defRPr>
      </a:lvl1pPr>
      <a:lvl2pPr marL="685795" algn="l" defTabSz="1371589" rtl="0" eaLnBrk="1" latinLnBrk="0" hangingPunct="1">
        <a:defRPr sz="2700" kern="1200">
          <a:solidFill>
            <a:schemeClr val="tx1"/>
          </a:solidFill>
          <a:latin typeface="+mn-lt"/>
          <a:ea typeface="+mn-ea"/>
          <a:cs typeface="+mn-cs"/>
        </a:defRPr>
      </a:lvl2pPr>
      <a:lvl3pPr marL="1371589" algn="l" defTabSz="1371589" rtl="0" eaLnBrk="1" latinLnBrk="0" hangingPunct="1">
        <a:defRPr sz="2700" kern="1200">
          <a:solidFill>
            <a:schemeClr val="tx1"/>
          </a:solidFill>
          <a:latin typeface="+mn-lt"/>
          <a:ea typeface="+mn-ea"/>
          <a:cs typeface="+mn-cs"/>
        </a:defRPr>
      </a:lvl3pPr>
      <a:lvl4pPr marL="2057384" algn="l" defTabSz="1371589" rtl="0" eaLnBrk="1" latinLnBrk="0" hangingPunct="1">
        <a:defRPr sz="2700" kern="1200">
          <a:solidFill>
            <a:schemeClr val="tx1"/>
          </a:solidFill>
          <a:latin typeface="+mn-lt"/>
          <a:ea typeface="+mn-ea"/>
          <a:cs typeface="+mn-cs"/>
        </a:defRPr>
      </a:lvl4pPr>
      <a:lvl5pPr marL="2743178" algn="l" defTabSz="1371589" rtl="0" eaLnBrk="1" latinLnBrk="0" hangingPunct="1">
        <a:defRPr sz="2700" kern="1200">
          <a:solidFill>
            <a:schemeClr val="tx1"/>
          </a:solidFill>
          <a:latin typeface="+mn-lt"/>
          <a:ea typeface="+mn-ea"/>
          <a:cs typeface="+mn-cs"/>
        </a:defRPr>
      </a:lvl5pPr>
      <a:lvl6pPr marL="3428973" algn="l" defTabSz="1371589" rtl="0" eaLnBrk="1" latinLnBrk="0" hangingPunct="1">
        <a:defRPr sz="2700" kern="1200">
          <a:solidFill>
            <a:schemeClr val="tx1"/>
          </a:solidFill>
          <a:latin typeface="+mn-lt"/>
          <a:ea typeface="+mn-ea"/>
          <a:cs typeface="+mn-cs"/>
        </a:defRPr>
      </a:lvl6pPr>
      <a:lvl7pPr marL="4114767" algn="l" defTabSz="1371589" rtl="0" eaLnBrk="1" latinLnBrk="0" hangingPunct="1">
        <a:defRPr sz="2700" kern="1200">
          <a:solidFill>
            <a:schemeClr val="tx1"/>
          </a:solidFill>
          <a:latin typeface="+mn-lt"/>
          <a:ea typeface="+mn-ea"/>
          <a:cs typeface="+mn-cs"/>
        </a:defRPr>
      </a:lvl7pPr>
      <a:lvl8pPr marL="4800562" algn="l" defTabSz="1371589" rtl="0" eaLnBrk="1" latinLnBrk="0" hangingPunct="1">
        <a:defRPr sz="2700" kern="1200">
          <a:solidFill>
            <a:schemeClr val="tx1"/>
          </a:solidFill>
          <a:latin typeface="+mn-lt"/>
          <a:ea typeface="+mn-ea"/>
          <a:cs typeface="+mn-cs"/>
        </a:defRPr>
      </a:lvl8pPr>
      <a:lvl9pPr marL="5486356" algn="l" defTabSz="137158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3" tIns="81642" rIns="163283" bIns="81642"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3" tIns="81642" rIns="163283" bIns="81642"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914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3" tIns="81642" rIns="163283" bIns="81642" numCol="1" anchor="t" anchorCtr="0" compatLnSpc="1">
            <a:prstTxWarp prst="textNoShape">
              <a:avLst/>
            </a:prstTxWarp>
          </a:bodyPr>
          <a:lstStyle>
            <a:lvl1pPr eaLnBrk="1" hangingPunct="1">
              <a:defRPr sz="2500">
                <a:latin typeface="Arial" panose="020B0604020202020204" pitchFamily="34" charset="0"/>
              </a:defRPr>
            </a:lvl1pPr>
          </a:lstStyle>
          <a:p>
            <a:pPr fontAlgn="base">
              <a:spcBef>
                <a:spcPct val="0"/>
              </a:spcBef>
              <a:spcAft>
                <a:spcPct val="0"/>
              </a:spcAft>
              <a:defRPr/>
            </a:pPr>
            <a:endParaRPr lang="en-US" altLang="vi-VN">
              <a:solidFill>
                <a:srgbClr val="000000"/>
              </a:solidFill>
            </a:endParaRPr>
          </a:p>
        </p:txBody>
      </p:sp>
      <p:sp>
        <p:nvSpPr>
          <p:cNvPr id="1029" name="Rectangle 5"/>
          <p:cNvSpPr>
            <a:spLocks noGrp="1" noChangeArrowheads="1"/>
          </p:cNvSpPr>
          <p:nvPr>
            <p:ph type="ftr" sz="quarter" idx="3"/>
          </p:nvPr>
        </p:nvSpPr>
        <p:spPr bwMode="auto">
          <a:xfrm>
            <a:off x="6248400" y="9367839"/>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3" tIns="81642" rIns="163283" bIns="81642" numCol="1" anchor="t" anchorCtr="0" compatLnSpc="1">
            <a:prstTxWarp prst="textNoShape">
              <a:avLst/>
            </a:prstTxWarp>
          </a:bodyPr>
          <a:lstStyle>
            <a:lvl1pPr algn="ctr" eaLnBrk="1" hangingPunct="1">
              <a:defRPr sz="2500">
                <a:latin typeface="Arial" panose="020B0604020202020204" pitchFamily="34" charset="0"/>
              </a:defRPr>
            </a:lvl1pPr>
          </a:lstStyle>
          <a:p>
            <a:pPr fontAlgn="base">
              <a:spcBef>
                <a:spcPct val="0"/>
              </a:spcBef>
              <a:spcAft>
                <a:spcPct val="0"/>
              </a:spcAft>
              <a:defRPr/>
            </a:pPr>
            <a:endParaRPr lang="en-US" altLang="vi-VN">
              <a:solidFill>
                <a:srgbClr val="000000"/>
              </a:solidFill>
            </a:endParaRPr>
          </a:p>
        </p:txBody>
      </p:sp>
      <p:sp>
        <p:nvSpPr>
          <p:cNvPr id="1030" name="Rectangle 6"/>
          <p:cNvSpPr>
            <a:spLocks noGrp="1" noChangeArrowheads="1"/>
          </p:cNvSpPr>
          <p:nvPr>
            <p:ph type="sldNum" sz="quarter" idx="4"/>
          </p:nvPr>
        </p:nvSpPr>
        <p:spPr bwMode="auto">
          <a:xfrm>
            <a:off x="13106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3" tIns="81642" rIns="163283" bIns="81642" numCol="1" anchor="t" anchorCtr="0" compatLnSpc="1">
            <a:prstTxWarp prst="textNoShape">
              <a:avLst/>
            </a:prstTxWarp>
          </a:bodyPr>
          <a:lstStyle>
            <a:lvl1pPr algn="r" eaLnBrk="1" hangingPunct="1">
              <a:defRPr sz="2500">
                <a:latin typeface="Arial" charset="0"/>
              </a:defRPr>
            </a:lvl1pPr>
          </a:lstStyle>
          <a:p>
            <a:pPr fontAlgn="base">
              <a:spcBef>
                <a:spcPct val="0"/>
              </a:spcBef>
              <a:spcAft>
                <a:spcPct val="0"/>
              </a:spcAft>
              <a:defRPr/>
            </a:pPr>
            <a:fld id="{9D9990E1-447C-484E-8496-45F5215895EB}" type="slidenum">
              <a:rPr lang="en-US" altLang="vi-VN">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1173407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7900" kern="1200">
          <a:solidFill>
            <a:schemeClr val="tx2"/>
          </a:solidFill>
          <a:latin typeface="+mj-lt"/>
          <a:ea typeface="+mj-ea"/>
          <a:cs typeface="+mj-cs"/>
        </a:defRPr>
      </a:lvl1pPr>
      <a:lvl2pPr algn="ctr" rtl="0" eaLnBrk="0" fontAlgn="base" hangingPunct="0">
        <a:spcBef>
          <a:spcPct val="0"/>
        </a:spcBef>
        <a:spcAft>
          <a:spcPct val="0"/>
        </a:spcAft>
        <a:defRPr sz="7900">
          <a:solidFill>
            <a:schemeClr val="tx2"/>
          </a:solidFill>
          <a:latin typeface="Arial" panose="020B0604020202020204" pitchFamily="34" charset="0"/>
        </a:defRPr>
      </a:lvl2pPr>
      <a:lvl3pPr algn="ctr" rtl="0" eaLnBrk="0" fontAlgn="base" hangingPunct="0">
        <a:spcBef>
          <a:spcPct val="0"/>
        </a:spcBef>
        <a:spcAft>
          <a:spcPct val="0"/>
        </a:spcAft>
        <a:defRPr sz="7900">
          <a:solidFill>
            <a:schemeClr val="tx2"/>
          </a:solidFill>
          <a:latin typeface="Arial" panose="020B0604020202020204" pitchFamily="34" charset="0"/>
        </a:defRPr>
      </a:lvl3pPr>
      <a:lvl4pPr algn="ctr" rtl="0" eaLnBrk="0" fontAlgn="base" hangingPunct="0">
        <a:spcBef>
          <a:spcPct val="0"/>
        </a:spcBef>
        <a:spcAft>
          <a:spcPct val="0"/>
        </a:spcAft>
        <a:defRPr sz="7900">
          <a:solidFill>
            <a:schemeClr val="tx2"/>
          </a:solidFill>
          <a:latin typeface="Arial" panose="020B0604020202020204" pitchFamily="34" charset="0"/>
        </a:defRPr>
      </a:lvl4pPr>
      <a:lvl5pPr algn="ctr" rtl="0" eaLnBrk="0" fontAlgn="base" hangingPunct="0">
        <a:spcBef>
          <a:spcPct val="0"/>
        </a:spcBef>
        <a:spcAft>
          <a:spcPct val="0"/>
        </a:spcAft>
        <a:defRPr sz="7900">
          <a:solidFill>
            <a:schemeClr val="tx2"/>
          </a:solidFill>
          <a:latin typeface="Arial" panose="020B0604020202020204" pitchFamily="34" charset="0"/>
        </a:defRPr>
      </a:lvl5pPr>
      <a:lvl6pPr marL="816415" algn="ctr" rtl="0" fontAlgn="base">
        <a:spcBef>
          <a:spcPct val="0"/>
        </a:spcBef>
        <a:spcAft>
          <a:spcPct val="0"/>
        </a:spcAft>
        <a:defRPr sz="7900">
          <a:solidFill>
            <a:schemeClr val="tx2"/>
          </a:solidFill>
          <a:latin typeface="Arial" panose="020B0604020202020204" pitchFamily="34" charset="0"/>
        </a:defRPr>
      </a:lvl6pPr>
      <a:lvl7pPr marL="1632832" algn="ctr" rtl="0" fontAlgn="base">
        <a:spcBef>
          <a:spcPct val="0"/>
        </a:spcBef>
        <a:spcAft>
          <a:spcPct val="0"/>
        </a:spcAft>
        <a:defRPr sz="7900">
          <a:solidFill>
            <a:schemeClr val="tx2"/>
          </a:solidFill>
          <a:latin typeface="Arial" panose="020B0604020202020204" pitchFamily="34" charset="0"/>
        </a:defRPr>
      </a:lvl7pPr>
      <a:lvl8pPr marL="2449246" algn="ctr" rtl="0" fontAlgn="base">
        <a:spcBef>
          <a:spcPct val="0"/>
        </a:spcBef>
        <a:spcAft>
          <a:spcPct val="0"/>
        </a:spcAft>
        <a:defRPr sz="7900">
          <a:solidFill>
            <a:schemeClr val="tx2"/>
          </a:solidFill>
          <a:latin typeface="Arial" panose="020B0604020202020204" pitchFamily="34" charset="0"/>
        </a:defRPr>
      </a:lvl8pPr>
      <a:lvl9pPr marL="3265661" algn="ctr" rtl="0" fontAlgn="base">
        <a:spcBef>
          <a:spcPct val="0"/>
        </a:spcBef>
        <a:spcAft>
          <a:spcPct val="0"/>
        </a:spcAft>
        <a:defRPr sz="7900">
          <a:solidFill>
            <a:schemeClr val="tx2"/>
          </a:solidFill>
          <a:latin typeface="Arial" panose="020B0604020202020204" pitchFamily="34" charset="0"/>
        </a:defRPr>
      </a:lvl9pPr>
    </p:titleStyle>
    <p:bodyStyle>
      <a:lvl1pPr marL="612313" indent="-612313" algn="l" rtl="0" eaLnBrk="0" fontAlgn="base" hangingPunct="0">
        <a:spcBef>
          <a:spcPct val="20000"/>
        </a:spcBef>
        <a:spcAft>
          <a:spcPct val="0"/>
        </a:spcAft>
        <a:buChar char="•"/>
        <a:defRPr sz="5700" kern="1200">
          <a:solidFill>
            <a:schemeClr val="tx1"/>
          </a:solidFill>
          <a:latin typeface="+mn-lt"/>
          <a:ea typeface="+mn-ea"/>
          <a:cs typeface="+mn-cs"/>
        </a:defRPr>
      </a:lvl1pPr>
      <a:lvl2pPr marL="1326675" indent="-510260" algn="l" rtl="0" eaLnBrk="0" fontAlgn="base" hangingPunct="0">
        <a:spcBef>
          <a:spcPct val="20000"/>
        </a:spcBef>
        <a:spcAft>
          <a:spcPct val="0"/>
        </a:spcAft>
        <a:buChar char="–"/>
        <a:defRPr sz="5000" kern="1200">
          <a:solidFill>
            <a:schemeClr val="tx1"/>
          </a:solidFill>
          <a:latin typeface="+mn-lt"/>
          <a:ea typeface="+mn-ea"/>
          <a:cs typeface="+mn-cs"/>
        </a:defRPr>
      </a:lvl2pPr>
      <a:lvl3pPr marL="2041039" indent="-408207" algn="l" rtl="0" eaLnBrk="0" fontAlgn="base" hangingPunct="0">
        <a:spcBef>
          <a:spcPct val="20000"/>
        </a:spcBef>
        <a:spcAft>
          <a:spcPct val="0"/>
        </a:spcAft>
        <a:buChar char="•"/>
        <a:defRPr sz="4300" kern="1200">
          <a:solidFill>
            <a:schemeClr val="tx1"/>
          </a:solidFill>
          <a:latin typeface="+mn-lt"/>
          <a:ea typeface="+mn-ea"/>
          <a:cs typeface="+mn-cs"/>
        </a:defRPr>
      </a:lvl3pPr>
      <a:lvl4pPr marL="2857454" indent="-408207" algn="l" rtl="0" eaLnBrk="0" fontAlgn="base" hangingPunct="0">
        <a:spcBef>
          <a:spcPct val="20000"/>
        </a:spcBef>
        <a:spcAft>
          <a:spcPct val="0"/>
        </a:spcAft>
        <a:buChar char="–"/>
        <a:defRPr sz="3600" kern="1200">
          <a:solidFill>
            <a:schemeClr val="tx1"/>
          </a:solidFill>
          <a:latin typeface="+mn-lt"/>
          <a:ea typeface="+mn-ea"/>
          <a:cs typeface="+mn-cs"/>
        </a:defRPr>
      </a:lvl4pPr>
      <a:lvl5pPr marL="3673869" indent="-408207" algn="l" rtl="0" eaLnBrk="0" fontAlgn="base" hangingPunct="0">
        <a:spcBef>
          <a:spcPct val="20000"/>
        </a:spcBef>
        <a:spcAft>
          <a:spcPct val="0"/>
        </a:spcAft>
        <a:buChar char="»"/>
        <a:defRPr sz="3600" kern="1200">
          <a:solidFill>
            <a:schemeClr val="tx1"/>
          </a:solidFill>
          <a:latin typeface="+mn-lt"/>
          <a:ea typeface="+mn-ea"/>
          <a:cs typeface="+mn-cs"/>
        </a:defRPr>
      </a:lvl5pPr>
      <a:lvl6pPr marL="4490286" indent="-408207" algn="l" defTabSz="1632832"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6pPr>
      <a:lvl7pPr marL="5306700" indent="-408207" algn="l" defTabSz="1632832"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7pPr>
      <a:lvl8pPr marL="6123115" indent="-408207" algn="l" defTabSz="1632832"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8pPr>
      <a:lvl9pPr marL="6939532" indent="-408207" algn="l" defTabSz="1632832"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9pPr>
    </p:bodyStyle>
    <p:otherStyle>
      <a:defPPr>
        <a:defRPr lang="vi-VN"/>
      </a:defPPr>
      <a:lvl1pPr marL="0" algn="l" defTabSz="1632832" rtl="0" eaLnBrk="1" latinLnBrk="0" hangingPunct="1">
        <a:defRPr sz="3200" kern="1200">
          <a:solidFill>
            <a:schemeClr val="tx1"/>
          </a:solidFill>
          <a:latin typeface="+mn-lt"/>
          <a:ea typeface="+mn-ea"/>
          <a:cs typeface="+mn-cs"/>
        </a:defRPr>
      </a:lvl1pPr>
      <a:lvl2pPr marL="816415" algn="l" defTabSz="1632832" rtl="0" eaLnBrk="1" latinLnBrk="0" hangingPunct="1">
        <a:defRPr sz="3200" kern="1200">
          <a:solidFill>
            <a:schemeClr val="tx1"/>
          </a:solidFill>
          <a:latin typeface="+mn-lt"/>
          <a:ea typeface="+mn-ea"/>
          <a:cs typeface="+mn-cs"/>
        </a:defRPr>
      </a:lvl2pPr>
      <a:lvl3pPr marL="1632832" algn="l" defTabSz="1632832" rtl="0" eaLnBrk="1" latinLnBrk="0" hangingPunct="1">
        <a:defRPr sz="3200" kern="1200">
          <a:solidFill>
            <a:schemeClr val="tx1"/>
          </a:solidFill>
          <a:latin typeface="+mn-lt"/>
          <a:ea typeface="+mn-ea"/>
          <a:cs typeface="+mn-cs"/>
        </a:defRPr>
      </a:lvl3pPr>
      <a:lvl4pPr marL="2449246" algn="l" defTabSz="1632832" rtl="0" eaLnBrk="1" latinLnBrk="0" hangingPunct="1">
        <a:defRPr sz="3200" kern="1200">
          <a:solidFill>
            <a:schemeClr val="tx1"/>
          </a:solidFill>
          <a:latin typeface="+mn-lt"/>
          <a:ea typeface="+mn-ea"/>
          <a:cs typeface="+mn-cs"/>
        </a:defRPr>
      </a:lvl4pPr>
      <a:lvl5pPr marL="3265661" algn="l" defTabSz="1632832" rtl="0" eaLnBrk="1" latinLnBrk="0" hangingPunct="1">
        <a:defRPr sz="3200" kern="1200">
          <a:solidFill>
            <a:schemeClr val="tx1"/>
          </a:solidFill>
          <a:latin typeface="+mn-lt"/>
          <a:ea typeface="+mn-ea"/>
          <a:cs typeface="+mn-cs"/>
        </a:defRPr>
      </a:lvl5pPr>
      <a:lvl6pPr marL="4082078" algn="l" defTabSz="1632832" rtl="0" eaLnBrk="1" latinLnBrk="0" hangingPunct="1">
        <a:defRPr sz="3200" kern="1200">
          <a:solidFill>
            <a:schemeClr val="tx1"/>
          </a:solidFill>
          <a:latin typeface="+mn-lt"/>
          <a:ea typeface="+mn-ea"/>
          <a:cs typeface="+mn-cs"/>
        </a:defRPr>
      </a:lvl6pPr>
      <a:lvl7pPr marL="4898493" algn="l" defTabSz="1632832" rtl="0" eaLnBrk="1" latinLnBrk="0" hangingPunct="1">
        <a:defRPr sz="3200" kern="1200">
          <a:solidFill>
            <a:schemeClr val="tx1"/>
          </a:solidFill>
          <a:latin typeface="+mn-lt"/>
          <a:ea typeface="+mn-ea"/>
          <a:cs typeface="+mn-cs"/>
        </a:defRPr>
      </a:lvl7pPr>
      <a:lvl8pPr marL="5714908" algn="l" defTabSz="1632832" rtl="0" eaLnBrk="1" latinLnBrk="0" hangingPunct="1">
        <a:defRPr sz="3200" kern="1200">
          <a:solidFill>
            <a:schemeClr val="tx1"/>
          </a:solidFill>
          <a:latin typeface="+mn-lt"/>
          <a:ea typeface="+mn-ea"/>
          <a:cs typeface="+mn-cs"/>
        </a:defRPr>
      </a:lvl8pPr>
      <a:lvl9pPr marL="6531325" algn="l" defTabSz="1632832"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4" tIns="81642" rIns="163284" bIns="81642"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4" tIns="81642" rIns="163284" bIns="81642"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4" tIns="81642" rIns="163284" bIns="81642" numCol="1" anchor="t" anchorCtr="0" compatLnSpc="1">
            <a:prstTxWarp prst="textNoShape">
              <a:avLst/>
            </a:prstTxWarp>
          </a:bodyPr>
          <a:lstStyle>
            <a:lvl1pPr eaLnBrk="1" hangingPunct="1">
              <a:defRPr sz="2500">
                <a:latin typeface="Arial" panose="020B0604020202020204" pitchFamily="34" charset="0"/>
              </a:defRPr>
            </a:lvl1pPr>
          </a:lstStyle>
          <a:p>
            <a:pPr defTabSz="914400" fontAlgn="base">
              <a:spcBef>
                <a:spcPct val="0"/>
              </a:spcBef>
              <a:spcAft>
                <a:spcPct val="0"/>
              </a:spcAft>
              <a:defRPr/>
            </a:pPr>
            <a:endParaRPr lang="en-US" altLang="vi-VN">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4" tIns="81642" rIns="163284" bIns="81642" numCol="1" anchor="t" anchorCtr="0" compatLnSpc="1">
            <a:prstTxWarp prst="textNoShape">
              <a:avLst/>
            </a:prstTxWarp>
          </a:bodyPr>
          <a:lstStyle>
            <a:lvl1pPr algn="ctr" eaLnBrk="1" hangingPunct="1">
              <a:defRPr sz="2500">
                <a:latin typeface="Arial" panose="020B0604020202020204" pitchFamily="34" charset="0"/>
              </a:defRPr>
            </a:lvl1pPr>
          </a:lstStyle>
          <a:p>
            <a:pPr defTabSz="914400" fontAlgn="base">
              <a:spcBef>
                <a:spcPct val="0"/>
              </a:spcBef>
              <a:spcAft>
                <a:spcPct val="0"/>
              </a:spcAft>
              <a:defRPr/>
            </a:pPr>
            <a:endParaRPr lang="en-US" altLang="vi-VN">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284" tIns="81642" rIns="163284" bIns="81642" numCol="1" anchor="t" anchorCtr="0" compatLnSpc="1">
            <a:prstTxWarp prst="textNoShape">
              <a:avLst/>
            </a:prstTxWarp>
          </a:bodyPr>
          <a:lstStyle>
            <a:lvl1pPr algn="r" eaLnBrk="1" hangingPunct="1">
              <a:defRPr sz="2500" smtClean="0">
                <a:latin typeface="Arial" charset="0"/>
              </a:defRPr>
            </a:lvl1pPr>
          </a:lstStyle>
          <a:p>
            <a:pPr defTabSz="914400" fontAlgn="base">
              <a:spcBef>
                <a:spcPct val="0"/>
              </a:spcBef>
              <a:spcAft>
                <a:spcPct val="0"/>
              </a:spcAft>
              <a:defRPr/>
            </a:pPr>
            <a:fld id="{B3E598E8-B4F6-4E9A-8EBD-EA17E4A54087}" type="slidenum">
              <a:rPr lang="en-US" altLang="vi-VN">
                <a:solidFill>
                  <a:srgbClr val="000000"/>
                </a:solidFill>
              </a:rPr>
              <a:pPr defTabSz="914400"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12610374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7900" kern="1200">
          <a:solidFill>
            <a:schemeClr val="tx2"/>
          </a:solidFill>
          <a:latin typeface="+mj-lt"/>
          <a:ea typeface="+mj-ea"/>
          <a:cs typeface="+mj-cs"/>
        </a:defRPr>
      </a:lvl1pPr>
      <a:lvl2pPr algn="ctr" rtl="0" eaLnBrk="0" fontAlgn="base" hangingPunct="0">
        <a:spcBef>
          <a:spcPct val="0"/>
        </a:spcBef>
        <a:spcAft>
          <a:spcPct val="0"/>
        </a:spcAft>
        <a:defRPr sz="7900">
          <a:solidFill>
            <a:schemeClr val="tx2"/>
          </a:solidFill>
          <a:latin typeface="Arial" panose="020B0604020202020204" pitchFamily="34" charset="0"/>
        </a:defRPr>
      </a:lvl2pPr>
      <a:lvl3pPr algn="ctr" rtl="0" eaLnBrk="0" fontAlgn="base" hangingPunct="0">
        <a:spcBef>
          <a:spcPct val="0"/>
        </a:spcBef>
        <a:spcAft>
          <a:spcPct val="0"/>
        </a:spcAft>
        <a:defRPr sz="7900">
          <a:solidFill>
            <a:schemeClr val="tx2"/>
          </a:solidFill>
          <a:latin typeface="Arial" panose="020B0604020202020204" pitchFamily="34" charset="0"/>
        </a:defRPr>
      </a:lvl3pPr>
      <a:lvl4pPr algn="ctr" rtl="0" eaLnBrk="0" fontAlgn="base" hangingPunct="0">
        <a:spcBef>
          <a:spcPct val="0"/>
        </a:spcBef>
        <a:spcAft>
          <a:spcPct val="0"/>
        </a:spcAft>
        <a:defRPr sz="7900">
          <a:solidFill>
            <a:schemeClr val="tx2"/>
          </a:solidFill>
          <a:latin typeface="Arial" panose="020B0604020202020204" pitchFamily="34" charset="0"/>
        </a:defRPr>
      </a:lvl4pPr>
      <a:lvl5pPr algn="ctr" rtl="0" eaLnBrk="0" fontAlgn="base" hangingPunct="0">
        <a:spcBef>
          <a:spcPct val="0"/>
        </a:spcBef>
        <a:spcAft>
          <a:spcPct val="0"/>
        </a:spcAft>
        <a:defRPr sz="7900">
          <a:solidFill>
            <a:schemeClr val="tx2"/>
          </a:solidFill>
          <a:latin typeface="Arial" panose="020B0604020202020204" pitchFamily="34" charset="0"/>
        </a:defRPr>
      </a:lvl5pPr>
      <a:lvl6pPr marL="816422" algn="ctr" rtl="0" fontAlgn="base">
        <a:spcBef>
          <a:spcPct val="0"/>
        </a:spcBef>
        <a:spcAft>
          <a:spcPct val="0"/>
        </a:spcAft>
        <a:defRPr sz="7900">
          <a:solidFill>
            <a:schemeClr val="tx2"/>
          </a:solidFill>
          <a:latin typeface="Arial" panose="020B0604020202020204" pitchFamily="34" charset="0"/>
        </a:defRPr>
      </a:lvl6pPr>
      <a:lvl7pPr marL="1632844" algn="ctr" rtl="0" fontAlgn="base">
        <a:spcBef>
          <a:spcPct val="0"/>
        </a:spcBef>
        <a:spcAft>
          <a:spcPct val="0"/>
        </a:spcAft>
        <a:defRPr sz="7900">
          <a:solidFill>
            <a:schemeClr val="tx2"/>
          </a:solidFill>
          <a:latin typeface="Arial" panose="020B0604020202020204" pitchFamily="34" charset="0"/>
        </a:defRPr>
      </a:lvl7pPr>
      <a:lvl8pPr marL="2449266" algn="ctr" rtl="0" fontAlgn="base">
        <a:spcBef>
          <a:spcPct val="0"/>
        </a:spcBef>
        <a:spcAft>
          <a:spcPct val="0"/>
        </a:spcAft>
        <a:defRPr sz="7900">
          <a:solidFill>
            <a:schemeClr val="tx2"/>
          </a:solidFill>
          <a:latin typeface="Arial" panose="020B0604020202020204" pitchFamily="34" charset="0"/>
        </a:defRPr>
      </a:lvl8pPr>
      <a:lvl9pPr marL="3265688" algn="ctr" rtl="0" fontAlgn="base">
        <a:spcBef>
          <a:spcPct val="0"/>
        </a:spcBef>
        <a:spcAft>
          <a:spcPct val="0"/>
        </a:spcAft>
        <a:defRPr sz="7900">
          <a:solidFill>
            <a:schemeClr val="tx2"/>
          </a:solidFill>
          <a:latin typeface="Arial" panose="020B0604020202020204" pitchFamily="34" charset="0"/>
        </a:defRPr>
      </a:lvl9pPr>
    </p:titleStyle>
    <p:bodyStyle>
      <a:lvl1pPr marL="612317" indent="-612317" algn="l" rtl="0" eaLnBrk="0" fontAlgn="base" hangingPunct="0">
        <a:spcBef>
          <a:spcPct val="20000"/>
        </a:spcBef>
        <a:spcAft>
          <a:spcPct val="0"/>
        </a:spcAft>
        <a:buChar char="•"/>
        <a:defRPr sz="5700" kern="1200">
          <a:solidFill>
            <a:schemeClr val="tx1"/>
          </a:solidFill>
          <a:latin typeface="+mn-lt"/>
          <a:ea typeface="+mn-ea"/>
          <a:cs typeface="+mn-cs"/>
        </a:defRPr>
      </a:lvl1pPr>
      <a:lvl2pPr marL="1326686" indent="-510264" algn="l" rtl="0" eaLnBrk="0" fontAlgn="base" hangingPunct="0">
        <a:spcBef>
          <a:spcPct val="20000"/>
        </a:spcBef>
        <a:spcAft>
          <a:spcPct val="0"/>
        </a:spcAft>
        <a:buChar char="–"/>
        <a:defRPr sz="5000" kern="1200">
          <a:solidFill>
            <a:schemeClr val="tx1"/>
          </a:solidFill>
          <a:latin typeface="+mn-lt"/>
          <a:ea typeface="+mn-ea"/>
          <a:cs typeface="+mn-cs"/>
        </a:defRPr>
      </a:lvl2pPr>
      <a:lvl3pPr marL="2041055" indent="-408211" algn="l" rtl="0" eaLnBrk="0" fontAlgn="base" hangingPunct="0">
        <a:spcBef>
          <a:spcPct val="20000"/>
        </a:spcBef>
        <a:spcAft>
          <a:spcPct val="0"/>
        </a:spcAft>
        <a:buChar char="•"/>
        <a:defRPr sz="4300" kern="1200">
          <a:solidFill>
            <a:schemeClr val="tx1"/>
          </a:solidFill>
          <a:latin typeface="+mn-lt"/>
          <a:ea typeface="+mn-ea"/>
          <a:cs typeface="+mn-cs"/>
        </a:defRPr>
      </a:lvl3pPr>
      <a:lvl4pPr marL="2857477" indent="-408211" algn="l" rtl="0" eaLnBrk="0" fontAlgn="base" hangingPunct="0">
        <a:spcBef>
          <a:spcPct val="20000"/>
        </a:spcBef>
        <a:spcAft>
          <a:spcPct val="0"/>
        </a:spcAft>
        <a:buChar char="–"/>
        <a:defRPr sz="3600" kern="1200">
          <a:solidFill>
            <a:schemeClr val="tx1"/>
          </a:solidFill>
          <a:latin typeface="+mn-lt"/>
          <a:ea typeface="+mn-ea"/>
          <a:cs typeface="+mn-cs"/>
        </a:defRPr>
      </a:lvl4pPr>
      <a:lvl5pPr marL="3673899" indent="-408211" algn="l" rtl="0" eaLnBrk="0" fontAlgn="base" hangingPunct="0">
        <a:spcBef>
          <a:spcPct val="20000"/>
        </a:spcBef>
        <a:spcAft>
          <a:spcPct val="0"/>
        </a:spcAft>
        <a:buChar char="»"/>
        <a:defRPr sz="3600" kern="1200">
          <a:solidFill>
            <a:schemeClr val="tx1"/>
          </a:solidFill>
          <a:latin typeface="+mn-lt"/>
          <a:ea typeface="+mn-ea"/>
          <a:cs typeface="+mn-cs"/>
        </a:defRPr>
      </a:lvl5pPr>
      <a:lvl6pPr marL="4490321" indent="-408211" algn="l" defTabSz="1632844"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6pPr>
      <a:lvl7pPr marL="5306743" indent="-408211" algn="l" defTabSz="1632844"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7pPr>
      <a:lvl8pPr marL="6123165" indent="-408211" algn="l" defTabSz="1632844"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8pPr>
      <a:lvl9pPr marL="6939587" indent="-408211" algn="l" defTabSz="1632844"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9pPr>
    </p:bodyStyle>
    <p:otherStyle>
      <a:defPPr>
        <a:defRPr lang="vi-VN"/>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14.svg"/><Relationship Id="rId12"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27.png"/><Relationship Id="rId10" Type="http://schemas.openxmlformats.org/officeDocument/2006/relationships/image" Target="../media/image16.svg"/><Relationship Id="rId4" Type="http://schemas.openxmlformats.org/officeDocument/2006/relationships/image" Target="../media/image36.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14.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27.png"/><Relationship Id="rId5" Type="http://schemas.openxmlformats.org/officeDocument/2006/relationships/image" Target="../media/image38.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0.png"/><Relationship Id="rId1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9.svg"/><Relationship Id="rId4" Type="http://schemas.openxmlformats.org/officeDocument/2006/relationships/image" Target="../media/image41.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9.svg"/><Relationship Id="rId4" Type="http://schemas.openxmlformats.org/officeDocument/2006/relationships/image" Target="../media/image41.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jpe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9.svg"/><Relationship Id="rId4" Type="http://schemas.openxmlformats.org/officeDocument/2006/relationships/image" Target="../media/image41.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3.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file:///D:\Baicadihoc-Dangcapnhat_fq3r.mp3" TargetMode="External"/><Relationship Id="rId1" Type="http://schemas.openxmlformats.org/officeDocument/2006/relationships/video" Target="file:///C:\Users\Administrator\Desktop\B&#192;I%20CA%20&#272;I%20H&#7884;C%20BEAT%20KARAOKE.mp4"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3.jpe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8.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52.png"/><Relationship Id="rId15" Type="http://schemas.openxmlformats.org/officeDocument/2006/relationships/image" Target="../media/image54.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27.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6.xml"/><Relationship Id="rId18" Type="http://schemas.openxmlformats.org/officeDocument/2006/relationships/image" Target="../media/image12.GIF"/><Relationship Id="rId3" Type="http://schemas.openxmlformats.org/officeDocument/2006/relationships/slideLayout" Target="../slideLayouts/slideLayout18.xml"/><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8.png"/><Relationship Id="rId17" Type="http://schemas.openxmlformats.org/officeDocument/2006/relationships/image" Target="../media/image11.GIF"/><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slide" Target="slide14.xml"/><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5.jpeg"/><Relationship Id="rId15" Type="http://schemas.openxmlformats.org/officeDocument/2006/relationships/slide" Target="slide8.xml"/><Relationship Id="rId23" Type="http://schemas.openxmlformats.org/officeDocument/2006/relationships/image" Target="../media/image16.png"/><Relationship Id="rId10" Type="http://schemas.openxmlformats.org/officeDocument/2006/relationships/image" Target="../media/image7.png"/><Relationship Id="rId19" Type="http://schemas.openxmlformats.org/officeDocument/2006/relationships/image" Target="../media/image13.GIF"/><Relationship Id="rId4" Type="http://schemas.openxmlformats.org/officeDocument/2006/relationships/notesSlide" Target="../notesSlides/notesSlide2.xml"/><Relationship Id="rId9" Type="http://schemas.openxmlformats.org/officeDocument/2006/relationships/slide" Target="slide7.xml"/><Relationship Id="rId14" Type="http://schemas.openxmlformats.org/officeDocument/2006/relationships/image" Target="../media/image9.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slide" Target="slide3.xml"/><Relationship Id="rId4" Type="http://schemas.openxmlformats.org/officeDocument/2006/relationships/image" Target="../media/image5.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5.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5.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eg"/><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 Target="slide3.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5.jpeg"/><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16.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27.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marL="571485" indent="-571485" eaLnBrk="1" fontAlgn="auto" hangingPunct="1">
              <a:spcAft>
                <a:spcPts val="0"/>
              </a:spcAft>
              <a:buClr>
                <a:schemeClr val="accent6">
                  <a:lumMod val="75000"/>
                </a:schemeClr>
              </a:buClr>
              <a:defRPr/>
            </a:pPr>
            <a:endParaRPr lang="en-US" smtClean="0"/>
          </a:p>
        </p:txBody>
      </p:sp>
      <p:sp>
        <p:nvSpPr>
          <p:cNvPr id="65539" name="Rectangle 3"/>
          <p:cNvSpPr>
            <a:spLocks noGrp="1" noChangeArrowheads="1"/>
          </p:cNvSpPr>
          <p:nvPr>
            <p:ph sz="quarter" idx="4294967295"/>
          </p:nvPr>
        </p:nvSpPr>
        <p:spPr>
          <a:xfrm>
            <a:off x="2286000" y="1097761"/>
            <a:ext cx="12801600" cy="5212556"/>
          </a:xfrm>
        </p:spPr>
        <p:txBody>
          <a:bodyPr/>
          <a:lstStyle/>
          <a:p>
            <a:pPr eaLnBrk="1" hangingPunct="1"/>
            <a:endParaRPr lang="en-US" smtClean="0"/>
          </a:p>
        </p:txBody>
      </p:sp>
      <p:pic>
        <p:nvPicPr>
          <p:cNvPr id="65540" name="Picture 22" descr="a11"/>
          <p:cNvPicPr>
            <a:picLocks noChangeAspect="1" noChangeArrowheads="1"/>
          </p:cNvPicPr>
          <p:nvPr/>
        </p:nvPicPr>
        <p:blipFill>
          <a:blip r:embed="rId3">
            <a:extLst>
              <a:ext uri="{28A0092B-C50C-407E-A947-70E740481C1C}">
                <a14:useLocalDpi xmlns:a14="http://schemas.microsoft.com/office/drawing/2010/main" val="0"/>
              </a:ext>
            </a:extLst>
          </a:blip>
          <a:srcRect l="3142" t="3287"/>
          <a:stretch>
            <a:fillRect/>
          </a:stretch>
        </p:blipFill>
        <p:spPr bwMode="auto">
          <a:xfrm>
            <a:off x="0" y="-7145"/>
            <a:ext cx="21945600" cy="1027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WordArt 3"/>
          <p:cNvSpPr>
            <a:spLocks noChangeArrowheads="1" noChangeShapeType="1" noTextEdit="1"/>
          </p:cNvSpPr>
          <p:nvPr/>
        </p:nvSpPr>
        <p:spPr bwMode="auto">
          <a:xfrm>
            <a:off x="1162055" y="914400"/>
            <a:ext cx="15906750" cy="8915400"/>
          </a:xfrm>
          <a:prstGeom prst="rect">
            <a:avLst/>
          </a:prstGeom>
        </p:spPr>
        <p:txBody>
          <a:bodyPr spcFirstLastPara="1" wrap="none" lIns="163281" tIns="81642" rIns="163281" bIns="81642" fromWordArt="1">
            <a:prstTxWarp prst="textArchUp">
              <a:avLst>
                <a:gd name="adj" fmla="val 10800004"/>
              </a:avLst>
            </a:prstTxWarp>
          </a:bodyPr>
          <a:lstStyle/>
          <a:p>
            <a:pPr algn="ctr" eaLnBrk="0" fontAlgn="base" hangingPunct="0">
              <a:spcBef>
                <a:spcPct val="0"/>
              </a:spcBef>
              <a:spcAft>
                <a:spcPct val="0"/>
              </a:spcAft>
            </a:pPr>
            <a:r>
              <a:rPr lang="en-US" sz="5700" kern="10" spc="-571">
                <a:ln w="12700">
                  <a:solidFill>
                    <a:srgbClr val="6699FF"/>
                  </a:solidFill>
                  <a:round/>
                  <a:headEnd/>
                  <a:tailEnd/>
                </a:ln>
                <a:gradFill rotWithShape="1">
                  <a:gsLst>
                    <a:gs pos="0">
                      <a:srgbClr val="A603AB"/>
                    </a:gs>
                    <a:gs pos="21001">
                      <a:srgbClr val="0819FB"/>
                    </a:gs>
                    <a:gs pos="35001">
                      <a:srgbClr val="1A8D48"/>
                    </a:gs>
                    <a:gs pos="51999">
                      <a:srgbClr val="FFFF00"/>
                    </a:gs>
                    <a:gs pos="73000">
                      <a:srgbClr val="EE3F17"/>
                    </a:gs>
                    <a:gs pos="87999">
                      <a:srgbClr val="E81766"/>
                    </a:gs>
                    <a:gs pos="100000">
                      <a:srgbClr val="A603AB"/>
                    </a:gs>
                  </a:gsLst>
                  <a:lin ang="5400000" scaled="1"/>
                </a:gradFill>
                <a:latin typeface=".VnBahamasBH"/>
              </a:rPr>
              <a:t>nhiÖt liÖt Chµo mõng c¸c thÇy gi¸o, c« gi¸o </a:t>
            </a:r>
          </a:p>
        </p:txBody>
      </p:sp>
      <p:sp>
        <p:nvSpPr>
          <p:cNvPr id="65542" name="Text Box 8"/>
          <p:cNvSpPr txBox="1">
            <a:spLocks noChangeArrowheads="1"/>
          </p:cNvSpPr>
          <p:nvPr/>
        </p:nvSpPr>
        <p:spPr bwMode="auto">
          <a:xfrm>
            <a:off x="790576" y="5631659"/>
            <a:ext cx="16129000" cy="383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1" tIns="81642" rIns="163281" bIns="816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5700" b="1" i="1">
                <a:solidFill>
                  <a:srgbClr val="000000"/>
                </a:solidFill>
                <a:latin typeface="Times New Roman" pitchFamily="18" charset="0"/>
              </a:rPr>
              <a:t>                          </a:t>
            </a:r>
            <a:r>
              <a:rPr lang="en-US" sz="5700" b="1">
                <a:solidFill>
                  <a:srgbClr val="000000"/>
                </a:solidFill>
                <a:latin typeface="Times New Roman" pitchFamily="18" charset="0"/>
              </a:rPr>
              <a:t>Môn Khoa học:  Lớp 5A</a:t>
            </a:r>
            <a:r>
              <a:rPr lang="en-US" sz="5700" b="1">
                <a:solidFill>
                  <a:srgbClr val="000000"/>
                </a:solidFill>
                <a:latin typeface=".VnTimeH" pitchFamily="34" charset="0"/>
              </a:rPr>
              <a:t> </a:t>
            </a:r>
          </a:p>
          <a:p>
            <a:pPr algn="ctr" eaLnBrk="0" fontAlgn="base" hangingPunct="0">
              <a:spcBef>
                <a:spcPct val="50000"/>
              </a:spcBef>
              <a:spcAft>
                <a:spcPct val="0"/>
              </a:spcAft>
            </a:pPr>
            <a:r>
              <a:rPr lang="en-US" sz="5700" b="1">
                <a:solidFill>
                  <a:srgbClr val="000000"/>
                </a:solidFill>
                <a:latin typeface="Times New Roman" pitchFamily="18" charset="0"/>
              </a:rPr>
              <a:t>         Năm học 2024 -2025</a:t>
            </a:r>
          </a:p>
          <a:p>
            <a:pPr eaLnBrk="0" fontAlgn="base" hangingPunct="0">
              <a:spcBef>
                <a:spcPct val="50000"/>
              </a:spcBef>
              <a:spcAft>
                <a:spcPct val="0"/>
              </a:spcAft>
            </a:pPr>
            <a:r>
              <a:rPr lang="en-US" sz="6400" b="1">
                <a:solidFill>
                  <a:srgbClr val="000000"/>
                </a:solidFill>
                <a:latin typeface="Times New Roman" pitchFamily="18" charset="0"/>
              </a:rPr>
              <a:t>                       Giáo viên: PhạmThị Lan </a:t>
            </a:r>
          </a:p>
        </p:txBody>
      </p:sp>
    </p:spTree>
    <p:extLst>
      <p:ext uri="{BB962C8B-B14F-4D97-AF65-F5344CB8AC3E}">
        <p14:creationId xmlns:p14="http://schemas.microsoft.com/office/powerpoint/2010/main" val="908086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endParaRPr lang="en-US"/>
          </a:p>
        </p:txBody>
      </p:sp>
      <p:sp>
        <p:nvSpPr>
          <p:cNvPr id="3" name="Freeform 3"/>
          <p:cNvSpPr/>
          <p:nvPr/>
        </p:nvSpPr>
        <p:spPr>
          <a:xfrm>
            <a:off x="1028700" y="1704226"/>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lIns="91439" tIns="45719" rIns="91439" bIns="45719"/>
          <a:lstStyle/>
          <a:p>
            <a:endParaRPr lang="en-US"/>
          </a:p>
        </p:txBody>
      </p:sp>
      <p:sp>
        <p:nvSpPr>
          <p:cNvPr id="4" name="Freeform 4"/>
          <p:cNvSpPr/>
          <p:nvPr/>
        </p:nvSpPr>
        <p:spPr>
          <a:xfrm>
            <a:off x="5175442" y="4670216"/>
            <a:ext cx="2520316"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91439" tIns="45719" rIns="91439" bIns="45719"/>
          <a:lstStyle/>
          <a:p>
            <a:endParaRPr lang="en-US"/>
          </a:p>
        </p:txBody>
      </p:sp>
      <p:grpSp>
        <p:nvGrpSpPr>
          <p:cNvPr id="6" name="Group 6"/>
          <p:cNvGrpSpPr/>
          <p:nvPr/>
        </p:nvGrpSpPr>
        <p:grpSpPr>
          <a:xfrm>
            <a:off x="8111287" y="3086101"/>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6"/>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40"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lIns="91439" tIns="45719" rIns="91439" bIns="45719"/>
          <a:lstStyle/>
          <a:p>
            <a:endParaRPr lang="en-US"/>
          </a:p>
        </p:txBody>
      </p:sp>
      <p:sp>
        <p:nvSpPr>
          <p:cNvPr id="17" name="Freeform 17"/>
          <p:cNvSpPr/>
          <p:nvPr/>
        </p:nvSpPr>
        <p:spPr>
          <a:xfrm>
            <a:off x="-702285" y="-1335438"/>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endParaRPr lang="en-US"/>
          </a:p>
        </p:txBody>
      </p:sp>
      <p:sp>
        <p:nvSpPr>
          <p:cNvPr id="18" name="Freeform 18"/>
          <p:cNvSpPr/>
          <p:nvPr/>
        </p:nvSpPr>
        <p:spPr>
          <a:xfrm rot="-9724667">
            <a:off x="14747263" y="8300150"/>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endParaRPr lang="en-US"/>
          </a:p>
        </p:txBody>
      </p:sp>
      <p:sp>
        <p:nvSpPr>
          <p:cNvPr id="19" name="Freeform 19"/>
          <p:cNvSpPr/>
          <p:nvPr/>
        </p:nvSpPr>
        <p:spPr>
          <a:xfrm>
            <a:off x="13416116" y="528053"/>
            <a:ext cx="1330888" cy="1176173"/>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lIns="91439" tIns="45719" rIns="91439" bIns="45719"/>
          <a:lstStyle/>
          <a:p>
            <a:endParaRPr lang="en-US"/>
          </a:p>
        </p:txBody>
      </p:sp>
      <p:sp>
        <p:nvSpPr>
          <p:cNvPr id="20" name="Freeform 20"/>
          <p:cNvSpPr/>
          <p:nvPr/>
        </p:nvSpPr>
        <p:spPr>
          <a:xfrm>
            <a:off x="547610" y="1840169"/>
            <a:ext cx="1330888" cy="1176173"/>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lIns="91439" tIns="45719" rIns="91439" bIns="45719"/>
          <a:lstStyle/>
          <a:p>
            <a:endParaRPr lang="en-US"/>
          </a:p>
        </p:txBody>
      </p:sp>
      <p:pic>
        <p:nvPicPr>
          <p:cNvPr id="22" name="Picture 21" descr="A red and green text on a black background&#10;&#10;Description automatically generated">
            <a:extLst>
              <a:ext uri="{FF2B5EF4-FFF2-40B4-BE49-F238E27FC236}">
                <a16:creationId xmlns=""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1" y="3390900"/>
            <a:ext cx="7456054" cy="55844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endParaRPr lang="en-US"/>
          </a:p>
        </p:txBody>
      </p:sp>
      <p:grpSp>
        <p:nvGrpSpPr>
          <p:cNvPr id="3" name="Group 3"/>
          <p:cNvGrpSpPr/>
          <p:nvPr/>
        </p:nvGrpSpPr>
        <p:grpSpPr>
          <a:xfrm>
            <a:off x="4724400" y="1485901"/>
            <a:ext cx="10896600" cy="2611208"/>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71"/>
            <a:ext cx="21624900" cy="3415928"/>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1" y="5437537"/>
            <a:ext cx="3988870" cy="4125692"/>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lIns="91439" tIns="45719" rIns="91439" bIns="45719"/>
          <a:lstStyle/>
          <a:p>
            <a:endParaRPr lang="en-US"/>
          </a:p>
        </p:txBody>
      </p:sp>
      <p:sp>
        <p:nvSpPr>
          <p:cNvPr id="10" name="Freeform 10"/>
          <p:cNvSpPr/>
          <p:nvPr/>
        </p:nvSpPr>
        <p:spPr>
          <a:xfrm rot="-456946" flipH="1">
            <a:off x="894988"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lIns="91439" tIns="45719" rIns="91439" bIns="45719"/>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lIns="91439" tIns="45719" rIns="91439" bIns="45719"/>
          <a:lstStyle/>
          <a:p>
            <a:endParaRPr lang="en-US"/>
          </a:p>
        </p:txBody>
      </p:sp>
      <p:sp>
        <p:nvSpPr>
          <p:cNvPr id="13" name="Freeform 13"/>
          <p:cNvSpPr/>
          <p:nvPr/>
        </p:nvSpPr>
        <p:spPr>
          <a:xfrm>
            <a:off x="-655943" y="-1622736"/>
            <a:ext cx="4826946"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9" tIns="45719" rIns="91439" bIns="45719"/>
          <a:lstStyle/>
          <a:p>
            <a:endParaRPr lang="en-US"/>
          </a:p>
        </p:txBody>
      </p:sp>
      <p:sp>
        <p:nvSpPr>
          <p:cNvPr id="14" name="Freeform 14"/>
          <p:cNvSpPr/>
          <p:nvPr/>
        </p:nvSpPr>
        <p:spPr>
          <a:xfrm rot="-10667599">
            <a:off x="14580815" y="785723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9" tIns="45719" rIns="91439" bIns="45719"/>
          <a:lstStyle/>
          <a:p>
            <a:endParaRPr lang="en-US"/>
          </a:p>
        </p:txBody>
      </p:sp>
      <p:sp>
        <p:nvSpPr>
          <p:cNvPr id="16" name="TextBox 16"/>
          <p:cNvSpPr txBox="1"/>
          <p:nvPr/>
        </p:nvSpPr>
        <p:spPr>
          <a:xfrm>
            <a:off x="5181600" y="1714500"/>
            <a:ext cx="10199520" cy="2185214"/>
          </a:xfrm>
          <a:prstGeom prst="rect">
            <a:avLst/>
          </a:prstGeom>
        </p:spPr>
        <p:txBody>
          <a:bodyPr wrap="square" lIns="0" tIns="0" rIns="0" bIns="0" rtlCol="0" anchor="t">
            <a:spAutoFit/>
          </a:bodyPr>
          <a:lstStyle/>
          <a:p>
            <a:pPr algn="ctr"/>
            <a:r>
              <a:rPr lang="vi-VN" sz="71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1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1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1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60" y="4963268"/>
            <a:ext cx="1330888" cy="1176173"/>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39" tIns="45719" rIns="91439" bIns="45719"/>
          <a:lstStyle/>
          <a:p>
            <a:endParaRPr lang="en-US"/>
          </a:p>
        </p:txBody>
      </p:sp>
      <p:sp>
        <p:nvSpPr>
          <p:cNvPr id="19" name="Freeform 19"/>
          <p:cNvSpPr/>
          <p:nvPr/>
        </p:nvSpPr>
        <p:spPr>
          <a:xfrm>
            <a:off x="9796366" y="7738559"/>
            <a:ext cx="1330888" cy="1176173"/>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39" tIns="45719" rIns="91439" bIns="45719"/>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endParaRPr lang="en-US"/>
          </a:p>
        </p:txBody>
      </p:sp>
      <p:grpSp>
        <p:nvGrpSpPr>
          <p:cNvPr id="3" name="Group 3"/>
          <p:cNvGrpSpPr/>
          <p:nvPr/>
        </p:nvGrpSpPr>
        <p:grpSpPr>
          <a:xfrm>
            <a:off x="1586684" y="800102"/>
            <a:ext cx="15114636"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30" y="1447397"/>
            <a:ext cx="2063972" cy="2376623"/>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lIns="91439" tIns="45719" rIns="91439" bIns="45719"/>
          <a:lstStyle/>
          <a:p>
            <a:endParaRPr lang="en-US"/>
          </a:p>
        </p:txBody>
      </p:sp>
      <p:sp>
        <p:nvSpPr>
          <p:cNvPr id="7" name="Freeform 7"/>
          <p:cNvSpPr/>
          <p:nvPr/>
        </p:nvSpPr>
        <p:spPr>
          <a:xfrm rot="1172543">
            <a:off x="668748" y="1447397"/>
            <a:ext cx="2063972" cy="2376623"/>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lIns="91439" tIns="45719" rIns="91439" bIns="45719"/>
          <a:lstStyle/>
          <a:p>
            <a:endParaRPr lang="en-US"/>
          </a:p>
        </p:txBody>
      </p:sp>
      <p:grpSp>
        <p:nvGrpSpPr>
          <p:cNvPr id="8" name="Group 8"/>
          <p:cNvGrpSpPr/>
          <p:nvPr/>
        </p:nvGrpSpPr>
        <p:grpSpPr>
          <a:xfrm>
            <a:off x="-1668450" y="9258301"/>
            <a:ext cx="21624900" cy="3415928"/>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lIns="91439" tIns="45719" rIns="91439" bIns="45719"/>
          <a:lstStyle/>
          <a:p>
            <a:endParaRPr lang="en-US"/>
          </a:p>
        </p:txBody>
      </p:sp>
      <p:sp>
        <p:nvSpPr>
          <p:cNvPr id="12" name="Freeform 12"/>
          <p:cNvSpPr/>
          <p:nvPr/>
        </p:nvSpPr>
        <p:spPr>
          <a:xfrm rot="-380224">
            <a:off x="12861391" y="5944650"/>
            <a:ext cx="4877458"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9" tIns="45719" rIns="91439" bIns="45719"/>
          <a:lstStyle/>
          <a:p>
            <a:endParaRPr lang="en-US"/>
          </a:p>
        </p:txBody>
      </p:sp>
      <p:sp>
        <p:nvSpPr>
          <p:cNvPr id="13" name="Freeform 13"/>
          <p:cNvSpPr/>
          <p:nvPr/>
        </p:nvSpPr>
        <p:spPr>
          <a:xfrm>
            <a:off x="7240294" y="6713909"/>
            <a:ext cx="3318768" cy="3167915"/>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39" tIns="45719" rIns="91439" bIns="45719"/>
          <a:lstStyle/>
          <a:p>
            <a:endParaRPr lang="en-US"/>
          </a:p>
        </p:txBody>
      </p:sp>
      <p:sp>
        <p:nvSpPr>
          <p:cNvPr id="14" name="TextBox 14"/>
          <p:cNvSpPr txBox="1"/>
          <p:nvPr/>
        </p:nvSpPr>
        <p:spPr>
          <a:xfrm>
            <a:off x="2819400" y="1028700"/>
            <a:ext cx="13106400" cy="4924425"/>
          </a:xfrm>
          <a:prstGeom prst="rect">
            <a:avLst/>
          </a:prstGeom>
        </p:spPr>
        <p:txBody>
          <a:bodyPr wrap="square" lIns="0" tIns="0" rIns="0" bIns="0" rtlCol="0" anchor="t">
            <a:spAutoFit/>
          </a:bodyPr>
          <a:lstStyle/>
          <a:p>
            <a:pPr algn="just">
              <a:lnSpc>
                <a:spcPts val="4812"/>
              </a:lnSpc>
            </a:pPr>
            <a:r>
              <a:rPr lang="vi-VN" sz="3400"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2"/>
              </a:lnSpc>
            </a:pPr>
            <a:r>
              <a:rPr lang="vi-VN" sz="3400"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2"/>
              </a:lnSpc>
            </a:pPr>
            <a:r>
              <a:rPr lang="vi-VN" sz="3400"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lIns="91439" tIns="45719" rIns="91439" bIns="45719"/>
          <a:lstStyle/>
          <a:p>
            <a:endParaRPr lang="en-US"/>
          </a:p>
        </p:txBody>
      </p:sp>
      <p:sp>
        <p:nvSpPr>
          <p:cNvPr id="17" name="Freeform 17"/>
          <p:cNvSpPr/>
          <p:nvPr/>
        </p:nvSpPr>
        <p:spPr>
          <a:xfrm rot="463947">
            <a:off x="-3615504"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lIns="91439" tIns="45719" rIns="91439" bIns="45719"/>
          <a:lstStyle/>
          <a:p>
            <a:endParaRPr lang="en-US"/>
          </a:p>
        </p:txBody>
      </p:sp>
      <p:sp>
        <p:nvSpPr>
          <p:cNvPr id="18" name="Freeform 18"/>
          <p:cNvSpPr/>
          <p:nvPr/>
        </p:nvSpPr>
        <p:spPr>
          <a:xfrm>
            <a:off x="-1932705" y="-719388"/>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lIns="91439" tIns="45719" rIns="91439" bIns="45719"/>
          <a:lstStyle/>
          <a:p>
            <a:endParaRPr lang="en-US"/>
          </a:p>
        </p:txBody>
      </p:sp>
      <p:sp>
        <p:nvSpPr>
          <p:cNvPr id="19" name="Freeform 19"/>
          <p:cNvSpPr/>
          <p:nvPr/>
        </p:nvSpPr>
        <p:spPr>
          <a:xfrm rot="-7875380">
            <a:off x="14879962" y="-1178105"/>
            <a:ext cx="4826945" cy="3245476"/>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lIns="91439" tIns="45719" rIns="91439" bIns="45719"/>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a:defRPr/>
              </a:pPr>
              <a:endParaRPr lang="en-US">
                <a:solidFill>
                  <a:prstClr val="black"/>
                </a:solidFill>
                <a:latin typeface="Calibri"/>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grpSp>
        <p:nvGrpSpPr>
          <p:cNvPr id="6" name="Group 6"/>
          <p:cNvGrpSpPr/>
          <p:nvPr/>
        </p:nvGrpSpPr>
        <p:grpSpPr>
          <a:xfrm>
            <a:off x="3962274" y="966230"/>
            <a:ext cx="462444" cy="312254"/>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a:defRPr/>
              </a:pPr>
              <a:endParaRPr lang="en-US">
                <a:solidFill>
                  <a:prstClr val="black"/>
                </a:solidFill>
                <a:latin typeface="Calibri"/>
              </a:endParaRPr>
            </a:p>
          </p:txBody>
        </p:sp>
      </p:grpSp>
      <p:grpSp>
        <p:nvGrpSpPr>
          <p:cNvPr id="12" name="Group 12"/>
          <p:cNvGrpSpPr/>
          <p:nvPr/>
        </p:nvGrpSpPr>
        <p:grpSpPr>
          <a:xfrm>
            <a:off x="-1668450" y="8187188"/>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a:defRPr/>
              </a:pPr>
              <a:endParaRPr lang="en-US">
                <a:solidFill>
                  <a:prstClr val="black"/>
                </a:solidFill>
                <a:latin typeface="Calibri"/>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16" name="Freeform 16"/>
          <p:cNvSpPr/>
          <p:nvPr/>
        </p:nvSpPr>
        <p:spPr>
          <a:xfrm>
            <a:off x="9717197" y="5491675"/>
            <a:ext cx="7364874" cy="4285535"/>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lIns="91439" tIns="45719" rIns="91439" bIns="45719"/>
          <a:lstStyle/>
          <a:p>
            <a:pPr>
              <a:defRPr/>
            </a:pPr>
            <a:endParaRPr lang="en-US">
              <a:solidFill>
                <a:prstClr val="black"/>
              </a:solidFill>
              <a:latin typeface="Calibri"/>
            </a:endParaRPr>
          </a:p>
        </p:txBody>
      </p:sp>
      <p:sp>
        <p:nvSpPr>
          <p:cNvPr id="19" name="TextBox 19"/>
          <p:cNvSpPr txBox="1"/>
          <p:nvPr/>
        </p:nvSpPr>
        <p:spPr>
          <a:xfrm>
            <a:off x="4522667" y="880505"/>
            <a:ext cx="10260134" cy="1200329"/>
          </a:xfrm>
          <a:prstGeom prst="rect">
            <a:avLst/>
          </a:prstGeom>
        </p:spPr>
        <p:txBody>
          <a:bodyPr wrap="square" lIns="0" tIns="0" rIns="0" bIns="0" rtlCol="0" anchor="t">
            <a:spAutoFit/>
          </a:bodyPr>
          <a:lstStyle/>
          <a:p>
            <a:pPr>
              <a:defRPr/>
            </a:pPr>
            <a:r>
              <a:rPr lang="en-US" sz="3900" b="1" dirty="0" err="1">
                <a:solidFill>
                  <a:srgbClr val="FFFFFF"/>
                </a:solidFill>
                <a:latin typeface="Cambria" panose="02040503050406030204" pitchFamily="18" charset="0"/>
                <a:ea typeface="Cambria" panose="02040503050406030204" pitchFamily="18" charset="0"/>
                <a:cs typeface="Kollektif"/>
                <a:sym typeface="Kollektif"/>
              </a:rPr>
              <a:t>Vì</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sao</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3900" b="1" dirty="0">
                <a:solidFill>
                  <a:srgbClr val="FFFFFF"/>
                </a:solidFill>
                <a:latin typeface="Cambria" panose="02040503050406030204" pitchFamily="18" charset="0"/>
                <a:ea typeface="Cambria" panose="02040503050406030204" pitchFamily="18" charset="0"/>
                <a:cs typeface="Kollektif"/>
                <a:sym typeface="Kollektif"/>
              </a:rPr>
              <a:t> ta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cần</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39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50"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4" name="Freeform 24"/>
          <p:cNvSpPr/>
          <p:nvPr/>
        </p:nvSpPr>
        <p:spPr>
          <a:xfrm>
            <a:off x="-1668449" y="-708552"/>
            <a:ext cx="4826946"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5" name="Freeform 25"/>
          <p:cNvSpPr/>
          <p:nvPr/>
        </p:nvSpPr>
        <p:spPr>
          <a:xfrm rot="-10352016">
            <a:off x="15106311" y="827241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8" name="Google Shape;903;p44">
            <a:extLst>
              <a:ext uri="{FF2B5EF4-FFF2-40B4-BE49-F238E27FC236}">
                <a16:creationId xmlns=""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4" tIns="91424" rIns="91424" bIns="91424" anchor="ctr" anchorCtr="0">
            <a:noAutofit/>
          </a:bodyPr>
          <a:lstStyle/>
          <a:p>
            <a:pPr>
              <a:defRPr/>
            </a:pPr>
            <a:endParaRPr>
              <a:solidFill>
                <a:prstClr val="black"/>
              </a:solidFill>
              <a:latin typeface="Calibri"/>
            </a:endParaRPr>
          </a:p>
        </p:txBody>
      </p:sp>
      <p:grpSp>
        <p:nvGrpSpPr>
          <p:cNvPr id="29" name="Google Shape;906;p44">
            <a:extLst>
              <a:ext uri="{FF2B5EF4-FFF2-40B4-BE49-F238E27FC236}">
                <a16:creationId xmlns="" xmlns:a16="http://schemas.microsoft.com/office/drawing/2014/main" id="{6A27B71A-2A51-30D3-8271-556FB83EF2F0}"/>
              </a:ext>
            </a:extLst>
          </p:cNvPr>
          <p:cNvGrpSpPr/>
          <p:nvPr/>
        </p:nvGrpSpPr>
        <p:grpSpPr>
          <a:xfrm>
            <a:off x="4724401" y="3009901"/>
            <a:ext cx="814490" cy="713174"/>
            <a:chOff x="4311633" y="1449102"/>
            <a:chExt cx="520573" cy="455819"/>
          </a:xfrm>
        </p:grpSpPr>
        <p:sp>
          <p:nvSpPr>
            <p:cNvPr id="30" name="Google Shape;907;p44">
              <a:extLst>
                <a:ext uri="{FF2B5EF4-FFF2-40B4-BE49-F238E27FC236}">
                  <a16:creationId xmlns=""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prstClr val="black"/>
                </a:solidFill>
                <a:latin typeface="Calibri"/>
              </a:endParaRPr>
            </a:p>
          </p:txBody>
        </p:sp>
        <p:sp>
          <p:nvSpPr>
            <p:cNvPr id="31" name="Google Shape;908;p44">
              <a:extLst>
                <a:ext uri="{FF2B5EF4-FFF2-40B4-BE49-F238E27FC236}">
                  <a16:creationId xmlns=""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prstClr val="black"/>
                </a:solidFill>
                <a:latin typeface="Calibri"/>
              </a:endParaRPr>
            </a:p>
          </p:txBody>
        </p:sp>
      </p:grpSp>
      <p:sp>
        <p:nvSpPr>
          <p:cNvPr id="33" name="TextBox 32">
            <a:extLst>
              <a:ext uri="{FF2B5EF4-FFF2-40B4-BE49-F238E27FC236}">
                <a16:creationId xmlns="" xmlns:a16="http://schemas.microsoft.com/office/drawing/2014/main" id="{218AA693-F923-CE26-CA71-44624539E764}"/>
              </a:ext>
            </a:extLst>
          </p:cNvPr>
          <p:cNvSpPr txBox="1"/>
          <p:nvPr/>
        </p:nvSpPr>
        <p:spPr>
          <a:xfrm>
            <a:off x="1066800" y="3848101"/>
            <a:ext cx="8077200" cy="4524313"/>
          </a:xfrm>
          <a:prstGeom prst="rect">
            <a:avLst/>
          </a:prstGeom>
          <a:noFill/>
        </p:spPr>
        <p:txBody>
          <a:bodyPr wrap="square" lIns="91439" tIns="45719" rIns="91439" bIns="45719" rtlCol="0">
            <a:spAutoFit/>
          </a:bodyPr>
          <a:lstStyle/>
          <a:p>
            <a:pPr marL="342897" indent="-342897" algn="just">
              <a:lnSpc>
                <a:spcPct val="150000"/>
              </a:lnSpc>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Các nguồn năng lượng </a:t>
            </a:r>
            <a:r>
              <a:rPr lang="en-US" sz="3200" b="1" dirty="0" err="1">
                <a:solidFill>
                  <a:srgbClr val="FF0000"/>
                </a:solidFill>
                <a:latin typeface="Cambria" panose="02040503050406030204" pitchFamily="18" charset="0"/>
                <a:ea typeface="Cambria" panose="02040503050406030204" pitchFamily="18" charset="0"/>
                <a:cs typeface="Kollektif Bold"/>
                <a:sym typeface="Kollektif Bold"/>
              </a:rPr>
              <a:t>cần</a:t>
            </a: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 </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897" indent="-342897" algn="just">
              <a:lnSpc>
                <a:spcPct val="150000"/>
              </a:lnSpc>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lIns="91439" tIns="45719" rIns="91439" bIns="45719"/>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4" y="966230"/>
            <a:ext cx="462444" cy="312254"/>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8"/>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7" y="5491675"/>
            <a:ext cx="7364874" cy="4285535"/>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lIns="91439" tIns="45719" rIns="91439" bIns="45719"/>
          <a:lstStyle/>
          <a:p>
            <a:endParaRPr lang="en-US"/>
          </a:p>
        </p:txBody>
      </p:sp>
      <p:sp>
        <p:nvSpPr>
          <p:cNvPr id="19" name="TextBox 19"/>
          <p:cNvSpPr txBox="1"/>
          <p:nvPr/>
        </p:nvSpPr>
        <p:spPr>
          <a:xfrm>
            <a:off x="4495800" y="800100"/>
            <a:ext cx="10972800" cy="1200329"/>
          </a:xfrm>
          <a:prstGeom prst="rect">
            <a:avLst/>
          </a:prstGeom>
        </p:spPr>
        <p:txBody>
          <a:bodyPr wrap="square" lIns="0" tIns="0" rIns="0" bIns="0" rtlCol="0" anchor="t">
            <a:spAutoFit/>
          </a:bodyPr>
          <a:lstStyle/>
          <a:p>
            <a:pPr lvl="0">
              <a:defRPr/>
            </a:pPr>
            <a:r>
              <a:rPr lang="en-US" sz="39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3900" b="1" dirty="0">
                <a:solidFill>
                  <a:srgbClr val="FFFFFF"/>
                </a:solidFill>
                <a:latin typeface="Cambria" panose="02040503050406030204" pitchFamily="18" charset="0"/>
                <a:ea typeface="Cambria" panose="02040503050406030204" pitchFamily="18" charset="0"/>
                <a:cs typeface="Kollektif"/>
                <a:sym typeface="Kollektif"/>
              </a:rPr>
              <a:t> ta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3900" b="1" dirty="0">
                <a:solidFill>
                  <a:srgbClr val="FFFFFF"/>
                </a:solidFill>
                <a:latin typeface="Cambria" panose="02040503050406030204" pitchFamily="18" charset="0"/>
                <a:ea typeface="Cambria" panose="02040503050406030204" pitchFamily="18" charset="0"/>
                <a:cs typeface="Kollektif"/>
                <a:sym typeface="Kollektif"/>
              </a:rPr>
              <a:t> </a:t>
            </a:r>
            <a:r>
              <a:rPr lang="en-US" sz="39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39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50"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endParaRPr lang="en-US"/>
          </a:p>
        </p:txBody>
      </p:sp>
      <p:sp>
        <p:nvSpPr>
          <p:cNvPr id="24" name="Freeform 24"/>
          <p:cNvSpPr/>
          <p:nvPr/>
        </p:nvSpPr>
        <p:spPr>
          <a:xfrm>
            <a:off x="-1668449" y="-708552"/>
            <a:ext cx="4826946"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endParaRPr lang="en-US"/>
          </a:p>
        </p:txBody>
      </p:sp>
      <p:sp>
        <p:nvSpPr>
          <p:cNvPr id="25" name="Freeform 25"/>
          <p:cNvSpPr/>
          <p:nvPr/>
        </p:nvSpPr>
        <p:spPr>
          <a:xfrm rot="-10352016">
            <a:off x="15106311" y="827241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endParaRPr lang="en-US"/>
          </a:p>
        </p:txBody>
      </p:sp>
      <p:sp>
        <p:nvSpPr>
          <p:cNvPr id="28" name="Google Shape;903;p44">
            <a:extLst>
              <a:ext uri="{FF2B5EF4-FFF2-40B4-BE49-F238E27FC236}">
                <a16:creationId xmlns=""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4" tIns="91424" rIns="91424" bIns="91424" anchor="ctr" anchorCtr="0">
            <a:noAutofit/>
          </a:bodyPr>
          <a:lstStyle/>
          <a:p>
            <a:endParaRPr/>
          </a:p>
        </p:txBody>
      </p:sp>
      <p:grpSp>
        <p:nvGrpSpPr>
          <p:cNvPr id="29" name="Google Shape;906;p44">
            <a:extLst>
              <a:ext uri="{FF2B5EF4-FFF2-40B4-BE49-F238E27FC236}">
                <a16:creationId xmlns="" xmlns:a16="http://schemas.microsoft.com/office/drawing/2014/main" id="{6A27B71A-2A51-30D3-8271-556FB83EF2F0}"/>
              </a:ext>
            </a:extLst>
          </p:cNvPr>
          <p:cNvGrpSpPr/>
          <p:nvPr/>
        </p:nvGrpSpPr>
        <p:grpSpPr>
          <a:xfrm>
            <a:off x="4724401" y="3009901"/>
            <a:ext cx="814490" cy="713174"/>
            <a:chOff x="4311633" y="1449102"/>
            <a:chExt cx="520573" cy="455819"/>
          </a:xfrm>
        </p:grpSpPr>
        <p:sp>
          <p:nvSpPr>
            <p:cNvPr id="30" name="Google Shape;907;p44">
              <a:extLst>
                <a:ext uri="{FF2B5EF4-FFF2-40B4-BE49-F238E27FC236}">
                  <a16:creationId xmlns=""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908;p44">
              <a:extLst>
                <a:ext uri="{FF2B5EF4-FFF2-40B4-BE49-F238E27FC236}">
                  <a16:creationId xmlns=""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3" name="TextBox 32">
            <a:extLst>
              <a:ext uri="{FF2B5EF4-FFF2-40B4-BE49-F238E27FC236}">
                <a16:creationId xmlns="" xmlns:a16="http://schemas.microsoft.com/office/drawing/2014/main" id="{218AA693-F923-CE26-CA71-44624539E764}"/>
              </a:ext>
            </a:extLst>
          </p:cNvPr>
          <p:cNvSpPr txBox="1"/>
          <p:nvPr/>
        </p:nvSpPr>
        <p:spPr>
          <a:xfrm>
            <a:off x="1066800" y="3848100"/>
            <a:ext cx="8077200" cy="3817044"/>
          </a:xfrm>
          <a:prstGeom prst="rect">
            <a:avLst/>
          </a:prstGeom>
          <a:noFill/>
        </p:spPr>
        <p:txBody>
          <a:bodyPr wrap="square" lIns="91439" tIns="45719" rIns="91439" bIns="45719" rtlCol="0">
            <a:spAutoFit/>
          </a:bodyPr>
          <a:lstStyle/>
          <a:p>
            <a:pPr marL="342897" indent="-342897"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11" name="Group 3">
            <a:extLst>
              <a:ext uri="{FF2B5EF4-FFF2-40B4-BE49-F238E27FC236}">
                <a16:creationId xmlns=""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a:defRPr/>
              </a:pPr>
              <a:endParaRPr lang="en-US">
                <a:solidFill>
                  <a:prstClr val="black"/>
                </a:solidFill>
                <a:latin typeface="Calibri"/>
              </a:endParaRPr>
            </a:p>
          </p:txBody>
        </p:sp>
        <p:sp>
          <p:nvSpPr>
            <p:cNvPr id="17" name="TextBox 5">
              <a:extLst>
                <a:ext uri="{FF2B5EF4-FFF2-40B4-BE49-F238E27FC236}">
                  <a16:creationId xmlns=""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20" name="TextBox 19">
            <a:extLst>
              <a:ext uri="{FF2B5EF4-FFF2-40B4-BE49-F238E27FC236}">
                <a16:creationId xmlns="" xmlns:a16="http://schemas.microsoft.com/office/drawing/2014/main" id="{0803EB82-5695-9765-CA5E-255E10E05245}"/>
              </a:ext>
            </a:extLst>
          </p:cNvPr>
          <p:cNvSpPr txBox="1"/>
          <p:nvPr/>
        </p:nvSpPr>
        <p:spPr>
          <a:xfrm>
            <a:off x="914400" y="571501"/>
            <a:ext cx="17068800" cy="1477325"/>
          </a:xfrm>
          <a:prstGeom prst="rect">
            <a:avLst/>
          </a:prstGeom>
          <a:noFill/>
        </p:spPr>
        <p:txBody>
          <a:bodyPr wrap="square" lIns="91439" tIns="45719" rIns="91439" bIns="45719" rtlCol="0">
            <a:spAutoFit/>
          </a:bodyPr>
          <a:lstStyle/>
          <a:p>
            <a:r>
              <a:rPr lang="vi-VN" sz="45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5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a:defRPr/>
              </a:pPr>
              <a:endParaRPr lang="en-US">
                <a:solidFill>
                  <a:prstClr val="black"/>
                </a:solidFill>
                <a:latin typeface="Calibri"/>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grpSp>
        <p:nvGrpSpPr>
          <p:cNvPr id="6" name="Group 6"/>
          <p:cNvGrpSpPr/>
          <p:nvPr/>
        </p:nvGrpSpPr>
        <p:grpSpPr>
          <a:xfrm>
            <a:off x="3962274" y="966230"/>
            <a:ext cx="462444" cy="312254"/>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a:defRPr/>
              </a:pPr>
              <a:endParaRPr lang="en-US">
                <a:solidFill>
                  <a:prstClr val="black"/>
                </a:solidFill>
                <a:latin typeface="Calibri"/>
              </a:endParaRPr>
            </a:p>
          </p:txBody>
        </p:sp>
      </p:grpSp>
      <p:grpSp>
        <p:nvGrpSpPr>
          <p:cNvPr id="12" name="Group 12"/>
          <p:cNvGrpSpPr/>
          <p:nvPr/>
        </p:nvGrpSpPr>
        <p:grpSpPr>
          <a:xfrm>
            <a:off x="-1668450" y="8187188"/>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a:defRPr/>
              </a:pPr>
              <a:endParaRPr lang="en-US">
                <a:solidFill>
                  <a:prstClr val="black"/>
                </a:solidFill>
                <a:latin typeface="Calibri"/>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16" name="Freeform 16"/>
          <p:cNvSpPr/>
          <p:nvPr/>
        </p:nvSpPr>
        <p:spPr>
          <a:xfrm>
            <a:off x="11506201" y="6057901"/>
            <a:ext cx="6261670" cy="3719309"/>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lIns="91439" tIns="45719" rIns="91439" bIns="45719"/>
          <a:lstStyle/>
          <a:p>
            <a:pPr>
              <a:defRPr/>
            </a:pPr>
            <a:endParaRPr lang="en-US">
              <a:solidFill>
                <a:prstClr val="black"/>
              </a:solidFill>
              <a:latin typeface="Calibri"/>
            </a:endParaRPr>
          </a:p>
        </p:txBody>
      </p:sp>
      <p:sp>
        <p:nvSpPr>
          <p:cNvPr id="19" name="TextBox 19"/>
          <p:cNvSpPr txBox="1"/>
          <p:nvPr/>
        </p:nvSpPr>
        <p:spPr>
          <a:xfrm>
            <a:off x="4572000" y="571502"/>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lang="en-US" sz="6600" b="1" dirty="0">
              <a:solidFill>
                <a:schemeClr val="bg1"/>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50"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4" name="Freeform 24"/>
          <p:cNvSpPr/>
          <p:nvPr/>
        </p:nvSpPr>
        <p:spPr>
          <a:xfrm>
            <a:off x="-1668449" y="-708552"/>
            <a:ext cx="4826946"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5" name="Freeform 25"/>
          <p:cNvSpPr/>
          <p:nvPr/>
        </p:nvSpPr>
        <p:spPr>
          <a:xfrm rot="-10352016">
            <a:off x="15106311" y="827241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pPr>
              <a:defRPr/>
            </a:pPr>
            <a:endParaRPr lang="en-US">
              <a:solidFill>
                <a:prstClr val="black"/>
              </a:solidFill>
              <a:latin typeface="Calibri"/>
            </a:endParaRPr>
          </a:p>
        </p:txBody>
      </p:sp>
      <p:graphicFrame>
        <p:nvGraphicFramePr>
          <p:cNvPr id="8" name="Table 7">
            <a:extLst>
              <a:ext uri="{FF2B5EF4-FFF2-40B4-BE49-F238E27FC236}">
                <a16:creationId xmlns=""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605185"/>
        </p:xfrm>
        <a:graphic>
          <a:graphicData uri="http://schemas.openxmlformats.org/drawingml/2006/table">
            <a:tbl>
              <a:tblPr firstRow="1" bandRow="1">
                <a:tableStyleId>{7DF18680-E054-41AD-8BC1-D1AEF772440D}</a:tableStyleId>
              </a:tblPr>
              <a:tblGrid>
                <a:gridCol w="4838700">
                  <a:extLst>
                    <a:ext uri="{9D8B030D-6E8A-4147-A177-3AD203B41FA5}">
                      <a16:colId xmlns="" xmlns:a16="http://schemas.microsoft.com/office/drawing/2014/main" val="2133615192"/>
                    </a:ext>
                  </a:extLst>
                </a:gridCol>
                <a:gridCol w="4838700">
                  <a:extLst>
                    <a:ext uri="{9D8B030D-6E8A-4147-A177-3AD203B41FA5}">
                      <a16:colId xmlns="" xmlns:a16="http://schemas.microsoft.com/office/drawing/2014/main" val="791529459"/>
                    </a:ext>
                  </a:extLst>
                </a:gridCol>
              </a:tblGrid>
              <a:tr h="1943100">
                <a:tc>
                  <a:txBody>
                    <a:bodyPr/>
                    <a:lstStyle/>
                    <a:p>
                      <a:pPr algn="ctr"/>
                      <a:r>
                        <a:rPr lang="en-US" sz="4100" dirty="0" err="1">
                          <a:latin typeface="Cambria" panose="02040503050406030204" pitchFamily="18" charset="0"/>
                          <a:ea typeface="Cambria" panose="02040503050406030204" pitchFamily="18" charset="0"/>
                        </a:rPr>
                        <a:t>Trường</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hợp</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sử</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dụng</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điện</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lãng</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phí</a:t>
                      </a:r>
                      <a:endParaRPr lang="en-US" sz="4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100" dirty="0" err="1">
                          <a:latin typeface="Cambria" panose="02040503050406030204" pitchFamily="18" charset="0"/>
                          <a:ea typeface="Cambria" panose="02040503050406030204" pitchFamily="18" charset="0"/>
                        </a:rPr>
                        <a:t>Cách</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khắc</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phục</a:t>
                      </a:r>
                      <a:endParaRPr lang="en-US" sz="4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7488357"/>
                  </a:ext>
                </a:extLst>
              </a:tr>
              <a:tr h="2662085">
                <a:tc>
                  <a:txBody>
                    <a:bodyPr/>
                    <a:lstStyle/>
                    <a:p>
                      <a:endParaRPr lang="en-US" sz="1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lIns="91439" tIns="45719" rIns="91439" bIns="45719"/>
          <a:lstStyle/>
          <a:p>
            <a:pPr>
              <a:defRPr/>
            </a:pPr>
            <a:endParaRPr lang="en-US">
              <a:solidFill>
                <a:prstClr val="black"/>
              </a:solidFill>
              <a:latin typeface="Calibri"/>
            </a:endParaRPr>
          </a:p>
        </p:txBody>
      </p:sp>
      <p:graphicFrame>
        <p:nvGraphicFramePr>
          <p:cNvPr id="9" name="Table 8">
            <a:extLst>
              <a:ext uri="{FF2B5EF4-FFF2-40B4-BE49-F238E27FC236}">
                <a16:creationId xmlns=""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1"/>
        </p:xfrm>
        <a:graphic>
          <a:graphicData uri="http://schemas.openxmlformats.org/drawingml/2006/table">
            <a:tbl>
              <a:tblPr firstRow="1" bandRow="1">
                <a:tableStyleId>{7DF18680-E054-41AD-8BC1-D1AEF772440D}</a:tableStyleId>
              </a:tblPr>
              <a:tblGrid>
                <a:gridCol w="8382000">
                  <a:extLst>
                    <a:ext uri="{9D8B030D-6E8A-4147-A177-3AD203B41FA5}">
                      <a16:colId xmlns="" xmlns:a16="http://schemas.microsoft.com/office/drawing/2014/main" val="2133615192"/>
                    </a:ext>
                  </a:extLst>
                </a:gridCol>
                <a:gridCol w="8382000">
                  <a:extLst>
                    <a:ext uri="{9D8B030D-6E8A-4147-A177-3AD203B41FA5}">
                      <a16:colId xmlns=""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7488357"/>
                  </a:ext>
                </a:extLst>
              </a:tr>
              <a:tr h="5329124">
                <a:tc>
                  <a:txBody>
                    <a:bodyPr/>
                    <a:lstStyle/>
                    <a:p>
                      <a:endParaRPr lang="en-US"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12563112"/>
                  </a:ext>
                </a:extLst>
              </a:tr>
            </a:tbl>
          </a:graphicData>
        </a:graphic>
      </p:graphicFrame>
      <p:sp>
        <p:nvSpPr>
          <p:cNvPr id="15" name="TextBox 14">
            <a:extLst>
              <a:ext uri="{FF2B5EF4-FFF2-40B4-BE49-F238E27FC236}">
                <a16:creationId xmlns="" xmlns:a16="http://schemas.microsoft.com/office/drawing/2014/main" id="{5C306FE9-FD2E-F987-04BD-78A7B63E8D14}"/>
              </a:ext>
            </a:extLst>
          </p:cNvPr>
          <p:cNvSpPr txBox="1"/>
          <p:nvPr/>
        </p:nvSpPr>
        <p:spPr>
          <a:xfrm>
            <a:off x="1066800" y="3162301"/>
            <a:ext cx="7543800" cy="1477325"/>
          </a:xfrm>
          <a:prstGeom prst="rect">
            <a:avLst/>
          </a:prstGeom>
          <a:noFill/>
        </p:spPr>
        <p:txBody>
          <a:bodyPr wrap="square" lIns="91439" tIns="45719" rIns="91439" bIns="45719" rtlCol="0">
            <a:spAutoFit/>
          </a:bodyPr>
          <a:lstStyle/>
          <a:p>
            <a:pPr algn="just"/>
            <a:r>
              <a:rPr lang="en-US" sz="4500" dirty="0" err="1">
                <a:latin typeface="Cambria" panose="02040503050406030204" pitchFamily="18" charset="0"/>
                <a:ea typeface="Cambria" panose="02040503050406030204" pitchFamily="18" charset="0"/>
              </a:rPr>
              <a:t>Không</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tắt</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đèn</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khi</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đã</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ra</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khỏi</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phòng</a:t>
            </a:r>
            <a:endParaRPr lang="en-US" sz="45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0B027672-FE1D-9FEA-AAF1-BE1EE2DC0D63}"/>
              </a:ext>
            </a:extLst>
          </p:cNvPr>
          <p:cNvSpPr txBox="1"/>
          <p:nvPr/>
        </p:nvSpPr>
        <p:spPr>
          <a:xfrm>
            <a:off x="1066800" y="4914901"/>
            <a:ext cx="7543800" cy="1477325"/>
          </a:xfrm>
          <a:prstGeom prst="rect">
            <a:avLst/>
          </a:prstGeom>
          <a:noFill/>
        </p:spPr>
        <p:txBody>
          <a:bodyPr wrap="square" lIns="91439" tIns="45719" rIns="91439" bIns="45719" rtlCol="0">
            <a:spAutoFit/>
          </a:bodyPr>
          <a:lstStyle/>
          <a:p>
            <a:pPr algn="just"/>
            <a:r>
              <a:rPr lang="en-US" sz="4500" dirty="0" err="1">
                <a:latin typeface="Cambria" panose="02040503050406030204" pitchFamily="18" charset="0"/>
                <a:ea typeface="Cambria" panose="02040503050406030204" pitchFamily="18" charset="0"/>
              </a:rPr>
              <a:t>Mở</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cửa</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phòng</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khi</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đang</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bật</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điều</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hoà</a:t>
            </a:r>
            <a:endParaRPr lang="en-US" sz="45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859C0E87-866E-5C13-CF2D-FFEEB81F77D1}"/>
              </a:ext>
            </a:extLst>
          </p:cNvPr>
          <p:cNvSpPr txBox="1"/>
          <p:nvPr/>
        </p:nvSpPr>
        <p:spPr>
          <a:xfrm>
            <a:off x="1143000" y="6515101"/>
            <a:ext cx="7543800" cy="1477325"/>
          </a:xfrm>
          <a:prstGeom prst="rect">
            <a:avLst/>
          </a:prstGeom>
          <a:noFill/>
        </p:spPr>
        <p:txBody>
          <a:bodyPr wrap="square" lIns="91439" tIns="45719" rIns="91439" bIns="45719" rtlCol="0">
            <a:spAutoFit/>
          </a:bodyPr>
          <a:lstStyle/>
          <a:p>
            <a:pPr algn="just"/>
            <a:r>
              <a:rPr lang="en-US" sz="4500" dirty="0">
                <a:latin typeface="Cambria" panose="02040503050406030204" pitchFamily="18" charset="0"/>
                <a:ea typeface="Cambria" panose="02040503050406030204" pitchFamily="18" charset="0"/>
              </a:rPr>
              <a:t>Ban </a:t>
            </a:r>
            <a:r>
              <a:rPr lang="en-US" sz="4500" dirty="0" err="1">
                <a:latin typeface="Cambria" panose="02040503050406030204" pitchFamily="18" charset="0"/>
                <a:ea typeface="Cambria" panose="02040503050406030204" pitchFamily="18" charset="0"/>
              </a:rPr>
              <a:t>ngày</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vẫn</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bật</a:t>
            </a:r>
            <a:r>
              <a:rPr lang="en-US" sz="4500" dirty="0">
                <a:latin typeface="Cambria" panose="02040503050406030204" pitchFamily="18" charset="0"/>
                <a:ea typeface="Cambria" panose="02040503050406030204" pitchFamily="18" charset="0"/>
              </a:rPr>
              <a:t> </a:t>
            </a:r>
            <a:r>
              <a:rPr lang="en-US" sz="4500" dirty="0" err="1">
                <a:latin typeface="Cambria" panose="02040503050406030204" pitchFamily="18" charset="0"/>
                <a:ea typeface="Cambria" panose="02040503050406030204" pitchFamily="18" charset="0"/>
              </a:rPr>
              <a:t>đèn</a:t>
            </a:r>
            <a:r>
              <a:rPr lang="en-US" sz="4500" dirty="0">
                <a:latin typeface="Cambria" panose="02040503050406030204" pitchFamily="18" charset="0"/>
                <a:ea typeface="Cambria" panose="02040503050406030204" pitchFamily="18" charset="0"/>
              </a:rPr>
              <a:t> ở </a:t>
            </a:r>
            <a:r>
              <a:rPr lang="en-US" sz="4500" dirty="0" err="1">
                <a:latin typeface="Cambria" panose="02040503050406030204" pitchFamily="18" charset="0"/>
                <a:ea typeface="Cambria" panose="02040503050406030204" pitchFamily="18" charset="0"/>
              </a:rPr>
              <a:t>hành</a:t>
            </a:r>
            <a:r>
              <a:rPr lang="en-US" sz="45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 xmlns:a16="http://schemas.microsoft.com/office/drawing/2014/main" id="{936197DC-EB5D-856A-57C5-C4F6E42063F6}"/>
              </a:ext>
            </a:extLst>
          </p:cNvPr>
          <p:cNvSpPr txBox="1"/>
          <p:nvPr/>
        </p:nvSpPr>
        <p:spPr>
          <a:xfrm>
            <a:off x="9525000" y="3162301"/>
            <a:ext cx="7543800" cy="784828"/>
          </a:xfrm>
          <a:prstGeom prst="rect">
            <a:avLst/>
          </a:prstGeom>
          <a:noFill/>
        </p:spPr>
        <p:txBody>
          <a:bodyPr wrap="square" lIns="91439" tIns="45719" rIns="91439" bIns="45719" rtlCol="0">
            <a:spAutoFit/>
          </a:bodyPr>
          <a:lstStyle/>
          <a:p>
            <a:pPr algn="just"/>
            <a:r>
              <a:rPr lang="en-US" sz="4500" b="1" dirty="0" err="1">
                <a:solidFill>
                  <a:srgbClr val="FF0000"/>
                </a:solidFill>
                <a:latin typeface="Cambria" panose="02040503050406030204" pitchFamily="18" charset="0"/>
                <a:ea typeface="Cambria" panose="02040503050406030204" pitchFamily="18" charset="0"/>
              </a:rPr>
              <a:t>Tắt</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đèn</a:t>
            </a:r>
            <a:endParaRPr lang="en-US" sz="45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 xmlns:a16="http://schemas.microsoft.com/office/drawing/2014/main" id="{82A32689-EC07-DE4F-BCC5-D76D3BA6CBE9}"/>
              </a:ext>
            </a:extLst>
          </p:cNvPr>
          <p:cNvSpPr txBox="1"/>
          <p:nvPr/>
        </p:nvSpPr>
        <p:spPr>
          <a:xfrm>
            <a:off x="9601200" y="4914901"/>
            <a:ext cx="7543800" cy="784828"/>
          </a:xfrm>
          <a:prstGeom prst="rect">
            <a:avLst/>
          </a:prstGeom>
          <a:noFill/>
        </p:spPr>
        <p:txBody>
          <a:bodyPr wrap="square" lIns="91439" tIns="45719" rIns="91439" bIns="45719" rtlCol="0">
            <a:spAutoFit/>
          </a:bodyPr>
          <a:lstStyle/>
          <a:p>
            <a:pPr algn="just"/>
            <a:r>
              <a:rPr lang="en-US" sz="4500" b="1" dirty="0" err="1">
                <a:solidFill>
                  <a:srgbClr val="FF0000"/>
                </a:solidFill>
                <a:latin typeface="Cambria" panose="02040503050406030204" pitchFamily="18" charset="0"/>
                <a:ea typeface="Cambria" panose="02040503050406030204" pitchFamily="18" charset="0"/>
              </a:rPr>
              <a:t>Đóng</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cửa</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phòng</a:t>
            </a:r>
            <a:endParaRPr lang="en-US" sz="45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 xmlns:a16="http://schemas.microsoft.com/office/drawing/2014/main" id="{07A7F955-E5C7-5903-927C-1E07F0AC8C19}"/>
              </a:ext>
            </a:extLst>
          </p:cNvPr>
          <p:cNvSpPr txBox="1"/>
          <p:nvPr/>
        </p:nvSpPr>
        <p:spPr>
          <a:xfrm>
            <a:off x="9601200" y="6591301"/>
            <a:ext cx="7543800" cy="784828"/>
          </a:xfrm>
          <a:prstGeom prst="rect">
            <a:avLst/>
          </a:prstGeom>
          <a:noFill/>
        </p:spPr>
        <p:txBody>
          <a:bodyPr wrap="square" lIns="91439" tIns="45719" rIns="91439" bIns="45719" rtlCol="0">
            <a:spAutoFit/>
          </a:bodyPr>
          <a:lstStyle/>
          <a:p>
            <a:pPr algn="just"/>
            <a:r>
              <a:rPr lang="en-US" sz="4500" b="1" dirty="0" err="1">
                <a:solidFill>
                  <a:srgbClr val="FF0000"/>
                </a:solidFill>
                <a:latin typeface="Cambria" panose="02040503050406030204" pitchFamily="18" charset="0"/>
                <a:ea typeface="Cambria" panose="02040503050406030204" pitchFamily="18" charset="0"/>
              </a:rPr>
              <a:t>Tắt</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đèn</a:t>
            </a:r>
            <a:endParaRPr lang="en-US" sz="4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pPr>
              <a:defRPr/>
            </a:pPr>
            <a:endParaRPr lang="en-US">
              <a:solidFill>
                <a:prstClr val="black"/>
              </a:solidFill>
              <a:latin typeface="Calibri"/>
            </a:endParaRPr>
          </a:p>
        </p:txBody>
      </p:sp>
      <p:sp>
        <p:nvSpPr>
          <p:cNvPr id="3" name="Freeform 3"/>
          <p:cNvSpPr/>
          <p:nvPr/>
        </p:nvSpPr>
        <p:spPr>
          <a:xfrm>
            <a:off x="1028700" y="1704226"/>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lIns="91439" tIns="45719" rIns="91439" bIns="45719"/>
          <a:lstStyle/>
          <a:p>
            <a:pPr>
              <a:defRPr/>
            </a:pPr>
            <a:endParaRPr lang="en-US">
              <a:solidFill>
                <a:prstClr val="black"/>
              </a:solidFill>
              <a:latin typeface="Calibri"/>
            </a:endParaRPr>
          </a:p>
        </p:txBody>
      </p:sp>
      <p:sp>
        <p:nvSpPr>
          <p:cNvPr id="4" name="Freeform 4"/>
          <p:cNvSpPr/>
          <p:nvPr/>
        </p:nvSpPr>
        <p:spPr>
          <a:xfrm>
            <a:off x="5175442" y="4670216"/>
            <a:ext cx="2520316"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91439" tIns="45719" rIns="91439" bIns="45719"/>
          <a:lstStyle/>
          <a:p>
            <a:pPr>
              <a:defRPr/>
            </a:pPr>
            <a:endParaRPr lang="en-US">
              <a:solidFill>
                <a:prstClr val="black"/>
              </a:solidFill>
              <a:latin typeface="Calibri"/>
            </a:endParaRPr>
          </a:p>
        </p:txBody>
      </p:sp>
      <p:grpSp>
        <p:nvGrpSpPr>
          <p:cNvPr id="6" name="Group 6"/>
          <p:cNvGrpSpPr/>
          <p:nvPr/>
        </p:nvGrpSpPr>
        <p:grpSpPr>
          <a:xfrm>
            <a:off x="8111287" y="3086101"/>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a:defRPr/>
              </a:pPr>
              <a:endParaRPr lang="en-US">
                <a:solidFill>
                  <a:prstClr val="black"/>
                </a:solidFill>
                <a:latin typeface="Calibri"/>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grpSp>
        <p:nvGrpSpPr>
          <p:cNvPr id="12" name="Group 12"/>
          <p:cNvGrpSpPr/>
          <p:nvPr/>
        </p:nvGrpSpPr>
        <p:grpSpPr>
          <a:xfrm>
            <a:off x="-1668450" y="9356516"/>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a:defRPr/>
              </a:pPr>
              <a:endParaRPr lang="en-US">
                <a:solidFill>
                  <a:prstClr val="black"/>
                </a:solidFill>
                <a:latin typeface="Calibri"/>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15" name="Freeform 15"/>
          <p:cNvSpPr/>
          <p:nvPr/>
        </p:nvSpPr>
        <p:spPr>
          <a:xfrm>
            <a:off x="15337540"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lIns="91439" tIns="45719" rIns="91439" bIns="45719"/>
          <a:lstStyle/>
          <a:p>
            <a:pPr>
              <a:defRPr/>
            </a:pPr>
            <a:endParaRPr lang="en-US">
              <a:solidFill>
                <a:prstClr val="black"/>
              </a:solidFill>
              <a:latin typeface="Calibri"/>
            </a:endParaRPr>
          </a:p>
        </p:txBody>
      </p:sp>
      <p:sp>
        <p:nvSpPr>
          <p:cNvPr id="17" name="Freeform 17"/>
          <p:cNvSpPr/>
          <p:nvPr/>
        </p:nvSpPr>
        <p:spPr>
          <a:xfrm>
            <a:off x="-702285" y="-1335438"/>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18" name="Freeform 18"/>
          <p:cNvSpPr/>
          <p:nvPr/>
        </p:nvSpPr>
        <p:spPr>
          <a:xfrm rot="-9724667">
            <a:off x="14747263" y="8300150"/>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19" name="Freeform 19"/>
          <p:cNvSpPr/>
          <p:nvPr/>
        </p:nvSpPr>
        <p:spPr>
          <a:xfrm>
            <a:off x="13416116" y="528053"/>
            <a:ext cx="1330888" cy="1176173"/>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0" name="Freeform 20"/>
          <p:cNvSpPr/>
          <p:nvPr/>
        </p:nvSpPr>
        <p:spPr>
          <a:xfrm>
            <a:off x="547610" y="1840169"/>
            <a:ext cx="1330888" cy="1176173"/>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lIns="91439" tIns="45719" rIns="91439" bIns="45719"/>
          <a:lstStyle/>
          <a:p>
            <a:pPr>
              <a:defRPr/>
            </a:pPr>
            <a:endParaRPr lang="en-US">
              <a:solidFill>
                <a:prstClr val="black"/>
              </a:solidFill>
              <a:latin typeface="Calibri"/>
            </a:endParaRPr>
          </a:p>
        </p:txBody>
      </p:sp>
      <p:pic>
        <p:nvPicPr>
          <p:cNvPr id="9" name="Picture 8" descr="A green and red text on a black background&#10;&#10;Description automatically generated">
            <a:extLst>
              <a:ext uri="{FF2B5EF4-FFF2-40B4-BE49-F238E27FC236}">
                <a16:creationId xmlns=""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1"/>
            <a:ext cx="7193904" cy="5791703"/>
          </a:xfrm>
          <a:prstGeom prst="rect">
            <a:avLst/>
          </a:prstGeom>
        </p:spPr>
      </p:pic>
    </p:spTree>
    <p:extLst>
      <p:ext uri="{BB962C8B-B14F-4D97-AF65-F5344CB8AC3E}">
        <p14:creationId xmlns:p14="http://schemas.microsoft.com/office/powerpoint/2010/main"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a:defRPr/>
              </a:pPr>
              <a:endParaRPr lang="en-US">
                <a:solidFill>
                  <a:prstClr val="black"/>
                </a:solidFill>
                <a:latin typeface="Calibri"/>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grpSp>
        <p:nvGrpSpPr>
          <p:cNvPr id="6" name="Group 6"/>
          <p:cNvGrpSpPr/>
          <p:nvPr/>
        </p:nvGrpSpPr>
        <p:grpSpPr>
          <a:xfrm>
            <a:off x="3962274" y="966230"/>
            <a:ext cx="462444" cy="312254"/>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a:defRPr/>
              </a:pPr>
              <a:endParaRPr lang="en-US">
                <a:solidFill>
                  <a:prstClr val="black"/>
                </a:solidFill>
                <a:latin typeface="Calibri"/>
              </a:endParaRPr>
            </a:p>
          </p:txBody>
        </p:sp>
      </p:grpSp>
      <p:grpSp>
        <p:nvGrpSpPr>
          <p:cNvPr id="12" name="Group 12"/>
          <p:cNvGrpSpPr/>
          <p:nvPr/>
        </p:nvGrpSpPr>
        <p:grpSpPr>
          <a:xfrm>
            <a:off x="-1668450" y="8187188"/>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a:defRPr/>
              </a:pPr>
              <a:endParaRPr lang="en-US">
                <a:solidFill>
                  <a:prstClr val="black"/>
                </a:solidFill>
                <a:latin typeface="Calibri"/>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19" name="TextBox 19"/>
          <p:cNvSpPr txBox="1"/>
          <p:nvPr/>
        </p:nvSpPr>
        <p:spPr>
          <a:xfrm>
            <a:off x="4572000" y="571502"/>
            <a:ext cx="11582400" cy="1384995"/>
          </a:xfrm>
          <a:prstGeom prst="rect">
            <a:avLst/>
          </a:prstGeom>
        </p:spPr>
        <p:txBody>
          <a:bodyPr wrap="square" lIns="0" tIns="0" rIns="0" bIns="0" rtlCol="0" anchor="t">
            <a:spAutoFit/>
          </a:bodyPr>
          <a:lstStyle/>
          <a:p>
            <a:pPr lvl="0" algn="just"/>
            <a:r>
              <a:rPr lang="vi-VN" sz="45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lang="en-US" sz="8000" b="1" dirty="0">
              <a:solidFill>
                <a:prstClr val="white"/>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50"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4" name="Freeform 24"/>
          <p:cNvSpPr/>
          <p:nvPr/>
        </p:nvSpPr>
        <p:spPr>
          <a:xfrm>
            <a:off x="-1668449" y="-708552"/>
            <a:ext cx="4826946"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5" name="Freeform 25"/>
          <p:cNvSpPr/>
          <p:nvPr/>
        </p:nvSpPr>
        <p:spPr>
          <a:xfrm rot="-10352016">
            <a:off x="15106311" y="827241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pic>
        <p:nvPicPr>
          <p:cNvPr id="1026" name="Picture 2" descr="Bật bình nóng lạnh cả ngày có tốn điện? - Báo VnExpress">
            <a:extLst>
              <a:ext uri="{FF2B5EF4-FFF2-40B4-BE49-F238E27FC236}">
                <a16:creationId xmlns=""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2"/>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4" tIns="91424" rIns="91424" bIns="91424" anchor="ctr" anchorCtr="0">
            <a:noAutofit/>
          </a:bodyPr>
          <a:lstStyle/>
          <a:p>
            <a:endParaRPr/>
          </a:p>
        </p:txBody>
      </p:sp>
      <p:grpSp>
        <p:nvGrpSpPr>
          <p:cNvPr id="10" name="Google Shape;906;p44">
            <a:extLst>
              <a:ext uri="{FF2B5EF4-FFF2-40B4-BE49-F238E27FC236}">
                <a16:creationId xmlns="" xmlns:a16="http://schemas.microsoft.com/office/drawing/2014/main" id="{A7C45E76-C8CA-4FE3-13E4-6628DFE27804}"/>
              </a:ext>
            </a:extLst>
          </p:cNvPr>
          <p:cNvGrpSpPr/>
          <p:nvPr/>
        </p:nvGrpSpPr>
        <p:grpSpPr>
          <a:xfrm>
            <a:off x="13106401" y="2933701"/>
            <a:ext cx="814490" cy="713174"/>
            <a:chOff x="4311633" y="1449102"/>
            <a:chExt cx="520573" cy="455819"/>
          </a:xfrm>
        </p:grpSpPr>
        <p:sp>
          <p:nvSpPr>
            <p:cNvPr id="11" name="Google Shape;907;p44">
              <a:extLst>
                <a:ext uri="{FF2B5EF4-FFF2-40B4-BE49-F238E27FC236}">
                  <a16:creationId xmlns=""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908;p44">
              <a:extLst>
                <a:ext uri="{FF2B5EF4-FFF2-40B4-BE49-F238E27FC236}">
                  <a16:creationId xmlns=""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7" name="TextBox 16">
            <a:extLst>
              <a:ext uri="{FF2B5EF4-FFF2-40B4-BE49-F238E27FC236}">
                <a16:creationId xmlns="" xmlns:a16="http://schemas.microsoft.com/office/drawing/2014/main" id="{0BB42976-0522-80A7-7109-5772D0E3AE06}"/>
              </a:ext>
            </a:extLst>
          </p:cNvPr>
          <p:cNvSpPr txBox="1"/>
          <p:nvPr/>
        </p:nvSpPr>
        <p:spPr>
          <a:xfrm>
            <a:off x="9448800" y="3771900"/>
            <a:ext cx="8077200" cy="4247315"/>
          </a:xfrm>
          <a:prstGeom prst="rect">
            <a:avLst/>
          </a:prstGeom>
          <a:noFill/>
        </p:spPr>
        <p:txBody>
          <a:bodyPr wrap="square" lIns="91439" tIns="45719" rIns="91439" bIns="45719" rtlCol="0">
            <a:spAutoFit/>
          </a:bodyPr>
          <a:lstStyle/>
          <a:p>
            <a:pPr marL="342897" indent="-342897"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CA ĐI HỌC BEAT KARAOKE.mp4">
            <a:hlinkClick r:id="" action="ppaction://media"/>
          </p:cNvPr>
          <p:cNvPicPr>
            <a:picLocks noRot="1" noChangeAspect="1"/>
          </p:cNvPicPr>
          <p:nvPr>
            <a:videoFile r:link="rId1"/>
          </p:nvPr>
        </p:nvPicPr>
        <p:blipFill>
          <a:blip r:embed="rId4"/>
          <a:stretch>
            <a:fillRect/>
          </a:stretch>
        </p:blipFill>
        <p:spPr>
          <a:xfrm>
            <a:off x="914400" y="457200"/>
            <a:ext cx="16916400" cy="9486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Baicadihoc-Dangcapnhat_fq3r.mp3">
            <a:hlinkClick r:id="" action="ppaction://media"/>
          </p:cNvPr>
          <p:cNvPicPr>
            <a:picLocks noRot="1" noChangeAspect="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16459200" y="457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73738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nodeType="clickPar">
                      <p:stCondLst>
                        <p:cond delay="0"/>
                      </p:stCondLst>
                      <p:childTnLst>
                        <p:par>
                          <p:cTn id="5" fill="hold" nodeType="withGroup">
                            <p:stCondLst>
                              <p:cond delay="0"/>
                            </p:stCondLst>
                            <p:childTnLst>
                              <p:par>
                                <p:cTn id="6" presetID="1" presetClass="mediacall" presetSubtype="0" fill="hold" nodeType="clickEffect">
                                  <p:stCondLst>
                                    <p:cond delay="0"/>
                                  </p:stCondLst>
                                  <p:childTnLst>
                                    <p:cmd type="call" cmd="playFrom(0.0)">
                                      <p:cBhvr>
                                        <p:cTn id="7" dur="160272"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a:defRPr/>
              </a:pPr>
              <a:endParaRPr lang="en-US">
                <a:solidFill>
                  <a:prstClr val="black"/>
                </a:solidFill>
                <a:latin typeface="Calibri"/>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grpSp>
        <p:nvGrpSpPr>
          <p:cNvPr id="6" name="Group 6"/>
          <p:cNvGrpSpPr/>
          <p:nvPr/>
        </p:nvGrpSpPr>
        <p:grpSpPr>
          <a:xfrm>
            <a:off x="3962274" y="966230"/>
            <a:ext cx="462444" cy="312254"/>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a:defRPr/>
              </a:pPr>
              <a:endParaRPr lang="en-US">
                <a:solidFill>
                  <a:prstClr val="black"/>
                </a:solidFill>
                <a:latin typeface="Calibri"/>
              </a:endParaRPr>
            </a:p>
          </p:txBody>
        </p:sp>
      </p:grpSp>
      <p:grpSp>
        <p:nvGrpSpPr>
          <p:cNvPr id="12" name="Group 12"/>
          <p:cNvGrpSpPr/>
          <p:nvPr/>
        </p:nvGrpSpPr>
        <p:grpSpPr>
          <a:xfrm>
            <a:off x="-1668450" y="8187188"/>
            <a:ext cx="21624900" cy="3415928"/>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a:defRPr/>
              </a:pPr>
              <a:endParaRPr lang="en-US">
                <a:solidFill>
                  <a:prstClr val="black"/>
                </a:solidFill>
                <a:latin typeface="Calibri"/>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19" name="TextBox 19"/>
          <p:cNvSpPr txBox="1"/>
          <p:nvPr/>
        </p:nvSpPr>
        <p:spPr>
          <a:xfrm>
            <a:off x="4572000" y="571502"/>
            <a:ext cx="11582400" cy="1384995"/>
          </a:xfrm>
          <a:prstGeom prst="rect">
            <a:avLst/>
          </a:prstGeom>
        </p:spPr>
        <p:txBody>
          <a:bodyPr wrap="square" lIns="0" tIns="0" rIns="0" bIns="0" rtlCol="0" anchor="t">
            <a:spAutoFit/>
          </a:bodyPr>
          <a:lstStyle/>
          <a:p>
            <a:pPr lvl="0" algn="just"/>
            <a:r>
              <a:rPr lang="vi-VN" sz="45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lang="en-US" sz="8000" b="1" dirty="0">
              <a:solidFill>
                <a:prstClr val="white"/>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50"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4" name="Freeform 24"/>
          <p:cNvSpPr/>
          <p:nvPr/>
        </p:nvSpPr>
        <p:spPr>
          <a:xfrm>
            <a:off x="-1668449" y="-708552"/>
            <a:ext cx="4826946"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25" name="Freeform 25"/>
          <p:cNvSpPr/>
          <p:nvPr/>
        </p:nvSpPr>
        <p:spPr>
          <a:xfrm rot="-10352016">
            <a:off x="15106311" y="827241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91439" tIns="45719" rIns="91439" bIns="45719"/>
          <a:lstStyle/>
          <a:p>
            <a:pPr>
              <a:defRPr/>
            </a:pPr>
            <a:endParaRPr lang="en-US">
              <a:solidFill>
                <a:prstClr val="black"/>
              </a:solidFill>
              <a:latin typeface="Calibri"/>
            </a:endParaRPr>
          </a:p>
        </p:txBody>
      </p:sp>
      <p:sp>
        <p:nvSpPr>
          <p:cNvPr id="9" name="Google Shape;903;p44">
            <a:extLst>
              <a:ext uri="{FF2B5EF4-FFF2-40B4-BE49-F238E27FC236}">
                <a16:creationId xmlns=""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4" tIns="91424" rIns="91424" bIns="91424" anchor="ctr" anchorCtr="0">
            <a:noAutofit/>
          </a:bodyPr>
          <a:lstStyle/>
          <a:p>
            <a:pPr>
              <a:defRPr/>
            </a:pPr>
            <a:endParaRPr>
              <a:solidFill>
                <a:prstClr val="black"/>
              </a:solidFill>
              <a:latin typeface="Calibri"/>
            </a:endParaRPr>
          </a:p>
        </p:txBody>
      </p:sp>
      <p:grpSp>
        <p:nvGrpSpPr>
          <p:cNvPr id="10" name="Google Shape;906;p44">
            <a:extLst>
              <a:ext uri="{FF2B5EF4-FFF2-40B4-BE49-F238E27FC236}">
                <a16:creationId xmlns="" xmlns:a16="http://schemas.microsoft.com/office/drawing/2014/main" id="{A7C45E76-C8CA-4FE3-13E4-6628DFE27804}"/>
              </a:ext>
            </a:extLst>
          </p:cNvPr>
          <p:cNvGrpSpPr/>
          <p:nvPr/>
        </p:nvGrpSpPr>
        <p:grpSpPr>
          <a:xfrm>
            <a:off x="13106401" y="2933701"/>
            <a:ext cx="814490" cy="713174"/>
            <a:chOff x="4311633" y="1449102"/>
            <a:chExt cx="520573" cy="455819"/>
          </a:xfrm>
        </p:grpSpPr>
        <p:sp>
          <p:nvSpPr>
            <p:cNvPr id="11" name="Google Shape;907;p44">
              <a:extLst>
                <a:ext uri="{FF2B5EF4-FFF2-40B4-BE49-F238E27FC236}">
                  <a16:creationId xmlns=""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prstClr val="black"/>
                </a:solidFill>
                <a:latin typeface="Calibri"/>
              </a:endParaRPr>
            </a:p>
          </p:txBody>
        </p:sp>
        <p:sp>
          <p:nvSpPr>
            <p:cNvPr id="15" name="Google Shape;908;p44">
              <a:extLst>
                <a:ext uri="{FF2B5EF4-FFF2-40B4-BE49-F238E27FC236}">
                  <a16:creationId xmlns=""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prstClr val="black"/>
                </a:solidFill>
                <a:latin typeface="Calibri"/>
              </a:endParaRPr>
            </a:p>
          </p:txBody>
        </p:sp>
      </p:grpSp>
      <p:sp>
        <p:nvSpPr>
          <p:cNvPr id="17" name="TextBox 16">
            <a:extLst>
              <a:ext uri="{FF2B5EF4-FFF2-40B4-BE49-F238E27FC236}">
                <a16:creationId xmlns="" xmlns:a16="http://schemas.microsoft.com/office/drawing/2014/main" id="{0BB42976-0522-80A7-7109-5772D0E3AE06}"/>
              </a:ext>
            </a:extLst>
          </p:cNvPr>
          <p:cNvSpPr txBox="1"/>
          <p:nvPr/>
        </p:nvSpPr>
        <p:spPr>
          <a:xfrm>
            <a:off x="9372600" y="3543301"/>
            <a:ext cx="8077200" cy="4524313"/>
          </a:xfrm>
          <a:prstGeom prst="rect">
            <a:avLst/>
          </a:prstGeom>
          <a:noFill/>
        </p:spPr>
        <p:txBody>
          <a:bodyPr wrap="square" lIns="91439" tIns="45719" rIns="91439" bIns="45719" rtlCol="0">
            <a:spAutoFit/>
          </a:bodyPr>
          <a:lstStyle/>
          <a:p>
            <a:pPr marL="342897" indent="-342897"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p>
        </p:txBody>
      </p:sp>
      <p:pic>
        <p:nvPicPr>
          <p:cNvPr id="2050" name="Picture 2" descr="Một vài tuyệt chiêu ủi đồ không phải ai cũng biết">
            <a:extLst>
              <a:ext uri="{FF2B5EF4-FFF2-40B4-BE49-F238E27FC236}">
                <a16:creationId xmlns=""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1"/>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11" name="Group 3">
            <a:extLst>
              <a:ext uri="{FF2B5EF4-FFF2-40B4-BE49-F238E27FC236}">
                <a16:creationId xmlns=""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a:defRPr/>
              </a:pPr>
              <a:endParaRPr lang="en-US">
                <a:solidFill>
                  <a:prstClr val="black"/>
                </a:solidFill>
                <a:latin typeface="Calibri"/>
              </a:endParaRPr>
            </a:p>
          </p:txBody>
        </p:sp>
        <p:sp>
          <p:nvSpPr>
            <p:cNvPr id="17" name="TextBox 5">
              <a:extLst>
                <a:ext uri="{FF2B5EF4-FFF2-40B4-BE49-F238E27FC236}">
                  <a16:creationId xmlns=""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algn="ctr">
                <a:lnSpc>
                  <a:spcPts val="3089"/>
                </a:lnSpc>
                <a:defRPr/>
              </a:pPr>
              <a:endParaRPr>
                <a:solidFill>
                  <a:prstClr val="black"/>
                </a:solidFill>
                <a:latin typeface="Calibri"/>
              </a:endParaRPr>
            </a:p>
          </p:txBody>
        </p:sp>
      </p:grpSp>
      <p:sp>
        <p:nvSpPr>
          <p:cNvPr id="20" name="TextBox 19">
            <a:extLst>
              <a:ext uri="{FF2B5EF4-FFF2-40B4-BE49-F238E27FC236}">
                <a16:creationId xmlns="" xmlns:a16="http://schemas.microsoft.com/office/drawing/2014/main" id="{0803EB82-5695-9765-CA5E-255E10E05245}"/>
              </a:ext>
            </a:extLst>
          </p:cNvPr>
          <p:cNvSpPr txBox="1"/>
          <p:nvPr/>
        </p:nvSpPr>
        <p:spPr>
          <a:xfrm>
            <a:off x="762000" y="266701"/>
            <a:ext cx="17068800" cy="1477325"/>
          </a:xfrm>
          <a:prstGeom prst="rect">
            <a:avLst/>
          </a:prstGeom>
          <a:noFill/>
        </p:spPr>
        <p:txBody>
          <a:bodyPr wrap="square" lIns="91439" tIns="45719" rIns="91439" bIns="45719" rtlCol="0">
            <a:spAutoFit/>
          </a:bodyPr>
          <a:lstStyle/>
          <a:p>
            <a:pPr lvl="0"/>
            <a:r>
              <a:rPr lang="vi-VN" sz="45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lang="en-US" sz="4500" b="1" dirty="0">
              <a:solidFill>
                <a:prstClr val="white"/>
              </a:solidFill>
              <a:latin typeface="Cambria" panose="02040503050406030204" pitchFamily="18" charset="0"/>
              <a:ea typeface="Cambria" panose="02040503050406030204" pitchFamily="18" charset="0"/>
            </a:endParaRPr>
          </a:p>
        </p:txBody>
      </p:sp>
      <p:pic>
        <p:nvPicPr>
          <p:cNvPr id="3074" name="Picture 2" descr="4 đúng trong sử dụng điện mùa nắng nóng">
            <a:extLst>
              <a:ext uri="{FF2B5EF4-FFF2-40B4-BE49-F238E27FC236}">
                <a16:creationId xmlns=""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5"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3" y="4032497"/>
            <a:ext cx="15762738"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3997" tIns="45719" rIns="377997" bIns="45719" rtlCol="0" anchor="ctr"/>
          <a:lstStyle/>
          <a:p>
            <a:pPr algn="just" defTabSz="1371589"/>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04137" y="2348350"/>
            <a:ext cx="3988592" cy="1619864"/>
            <a:chOff x="5069421" y="1472924"/>
            <a:chExt cx="2659060" cy="1079909"/>
          </a:xfrm>
        </p:grpSpPr>
        <p:sp>
          <p:nvSpPr>
            <p:cNvPr id="14" name="Rectangle 13"/>
            <p:cNvSpPr/>
            <p:nvPr/>
          </p:nvSpPr>
          <p:spPr>
            <a:xfrm>
              <a:off x="5069422" y="1475615"/>
              <a:ext cx="2659059" cy="1077218"/>
            </a:xfrm>
            <a:prstGeom prst="rect">
              <a:avLst/>
            </a:prstGeom>
            <a:noFill/>
            <a:ln>
              <a:noFill/>
            </a:ln>
          </p:spPr>
          <p:txBody>
            <a:bodyPr wrap="none">
              <a:spAutoFit/>
            </a:bodyPr>
            <a:lstStyle/>
            <a:p>
              <a:pPr algn="ctr" defTabSz="1028692">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069421" y="1472924"/>
              <a:ext cx="2659060" cy="1077218"/>
            </a:xfrm>
            <a:prstGeom prst="rect">
              <a:avLst/>
            </a:prstGeom>
            <a:ln>
              <a:noFill/>
            </a:ln>
          </p:spPr>
          <p:txBody>
            <a:bodyPr wrap="none">
              <a:spAutoFit/>
            </a:bodyPr>
            <a:lstStyle/>
            <a:p>
              <a:pPr algn="ctr" defTabSz="1028692">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6" y="7869606"/>
            <a:ext cx="3264612"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 xmlns:a16="http://schemas.microsoft.com/office/drawing/2014/main" id="{DA860FE1-3761-34D3-64A4-E399EE725C30}"/>
              </a:ext>
            </a:extLst>
          </p:cNvPr>
          <p:cNvPicPr>
            <a:picLocks noChangeAspect="1"/>
          </p:cNvPicPr>
          <p:nvPr/>
        </p:nvPicPr>
        <p:blipFill>
          <a:blip r:embed="rId4"/>
          <a:stretch>
            <a:fillRect/>
          </a:stretch>
        </p:blipFill>
        <p:spPr>
          <a:xfrm>
            <a:off x="2438400" y="571502"/>
            <a:ext cx="13881796" cy="1792379"/>
          </a:xfrm>
          <a:prstGeom prst="rect">
            <a:avLst/>
          </a:prstGeom>
        </p:spPr>
      </p:pic>
    </p:spTree>
    <p:extLst>
      <p:ext uri="{BB962C8B-B14F-4D97-AF65-F5344CB8AC3E}">
        <p14:creationId xmlns:p14="http://schemas.microsoft.com/office/powerpoint/2010/main"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pPr>
              <a:defRPr/>
            </a:pPr>
            <a:endParaRPr lang="en-US">
              <a:solidFill>
                <a:prstClr val="black"/>
              </a:solidFill>
              <a:latin typeface="Calibri"/>
            </a:endParaRPr>
          </a:p>
        </p:txBody>
      </p:sp>
      <p:grpSp>
        <p:nvGrpSpPr>
          <p:cNvPr id="5" name="Group 4">
            <a:extLst>
              <a:ext uri="{FF2B5EF4-FFF2-40B4-BE49-F238E27FC236}">
                <a16:creationId xmlns=""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 xmlns:a16="http://schemas.microsoft.com/office/drawing/2014/main" id="{B7C8ED34-9653-545B-BC1E-0F0EBB50138A}"/>
                </a:ext>
              </a:extLst>
            </p:cNvPr>
            <p:cNvSpPr txBox="1"/>
            <p:nvPr/>
          </p:nvSpPr>
          <p:spPr>
            <a:xfrm>
              <a:off x="1295400" y="4533900"/>
              <a:ext cx="4114800" cy="1031051"/>
            </a:xfrm>
            <a:prstGeom prst="rect">
              <a:avLst/>
            </a:prstGeom>
            <a:noFill/>
          </p:spPr>
          <p:txBody>
            <a:bodyPr wrap="square" rtlCol="0">
              <a:spAutoFit/>
            </a:bodyPr>
            <a:lstStyle/>
            <a:p>
              <a:pPr algn="ctr"/>
              <a:r>
                <a:rPr lang="en-US" sz="6100" b="1" dirty="0">
                  <a:solidFill>
                    <a:srgbClr val="FF0000"/>
                  </a:solidFill>
                </a:rPr>
                <a:t>Em </a:t>
              </a:r>
              <a:r>
                <a:rPr lang="en-US" sz="6100" b="1" dirty="0" err="1">
                  <a:solidFill>
                    <a:srgbClr val="FF0000"/>
                  </a:solidFill>
                </a:rPr>
                <a:t>đã</a:t>
              </a:r>
              <a:r>
                <a:rPr lang="en-US" sz="6100" b="1" dirty="0">
                  <a:solidFill>
                    <a:srgbClr val="FF0000"/>
                  </a:solidFill>
                </a:rPr>
                <a:t> </a:t>
              </a:r>
              <a:r>
                <a:rPr lang="en-US" sz="6100" b="1" dirty="0" err="1">
                  <a:solidFill>
                    <a:srgbClr val="FF0000"/>
                  </a:solidFill>
                </a:rPr>
                <a:t>học</a:t>
              </a:r>
              <a:endParaRPr lang="en-US" sz="6100" b="1" dirty="0">
                <a:solidFill>
                  <a:srgbClr val="FF0000"/>
                </a:solidFill>
              </a:endParaRPr>
            </a:p>
          </p:txBody>
        </p:sp>
      </p:grpSp>
      <p:cxnSp>
        <p:nvCxnSpPr>
          <p:cNvPr id="7" name="Straight Connector 6">
            <a:extLst>
              <a:ext uri="{FF2B5EF4-FFF2-40B4-BE49-F238E27FC236}">
                <a16:creationId xmlns=""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ctr"/>
          <a:lstStyle/>
          <a:p>
            <a:pPr algn="ctr"/>
            <a:endParaRPr lang="en-US"/>
          </a:p>
        </p:txBody>
      </p:sp>
      <p:sp>
        <p:nvSpPr>
          <p:cNvPr id="13" name="TextBox 12">
            <a:extLst>
              <a:ext uri="{FF2B5EF4-FFF2-40B4-BE49-F238E27FC236}">
                <a16:creationId xmlns="" xmlns:a16="http://schemas.microsoft.com/office/drawing/2014/main" id="{C3CA263B-1CF5-2EEC-E6AF-8D809042D679}"/>
              </a:ext>
            </a:extLst>
          </p:cNvPr>
          <p:cNvSpPr txBox="1"/>
          <p:nvPr/>
        </p:nvSpPr>
        <p:spPr>
          <a:xfrm>
            <a:off x="7162800" y="1562102"/>
            <a:ext cx="9982200" cy="2062101"/>
          </a:xfrm>
          <a:prstGeom prst="rect">
            <a:avLst/>
          </a:prstGeom>
          <a:noFill/>
        </p:spPr>
        <p:txBody>
          <a:bodyPr wrap="square" lIns="91439" tIns="45719" rIns="91439" bIns="45719"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Để an toàn khi sử dụng điện cần: </a:t>
            </a:r>
            <a:r>
              <a:rPr lang="vi-VN" sz="3200" dirty="0">
                <a:solidFill>
                  <a:srgbClr val="002060"/>
                </a:solidFill>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p>
        </p:txBody>
      </p:sp>
      <p:sp>
        <p:nvSpPr>
          <p:cNvPr id="14" name="Rectangle: Rounded Corners 13">
            <a:extLst>
              <a:ext uri="{FF2B5EF4-FFF2-40B4-BE49-F238E27FC236}">
                <a16:creationId xmlns=""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ctr"/>
          <a:lstStyle/>
          <a:p>
            <a:pPr algn="ctr"/>
            <a:endParaRPr lang="en-US"/>
          </a:p>
        </p:txBody>
      </p:sp>
      <p:sp>
        <p:nvSpPr>
          <p:cNvPr id="16" name="TextBox 15">
            <a:extLst>
              <a:ext uri="{FF2B5EF4-FFF2-40B4-BE49-F238E27FC236}">
                <a16:creationId xmlns="" xmlns:a16="http://schemas.microsoft.com/office/drawing/2014/main" id="{6F881E7B-786F-D029-FC2E-6BC1F2AA939C}"/>
              </a:ext>
            </a:extLst>
          </p:cNvPr>
          <p:cNvSpPr txBox="1"/>
          <p:nvPr/>
        </p:nvSpPr>
        <p:spPr>
          <a:xfrm>
            <a:off x="7772400" y="6667500"/>
            <a:ext cx="9982200" cy="2554543"/>
          </a:xfrm>
          <a:prstGeom prst="rect">
            <a:avLst/>
          </a:prstGeom>
          <a:noFill/>
        </p:spPr>
        <p:txBody>
          <a:bodyPr wrap="square" lIns="91439" tIns="45719" rIns="91439" bIns="45719"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endParaRPr lang="en-US"/>
          </a:p>
        </p:txBody>
      </p:sp>
      <p:sp>
        <p:nvSpPr>
          <p:cNvPr id="5" name="Freeform 5"/>
          <p:cNvSpPr/>
          <p:nvPr/>
        </p:nvSpPr>
        <p:spPr>
          <a:xfrm rot="-362746">
            <a:off x="-1237894" y="-1064875"/>
            <a:ext cx="3990120" cy="5600168"/>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lIns="91439" tIns="45719" rIns="91439" bIns="45719"/>
          <a:lstStyle/>
          <a:p>
            <a:endParaRPr lang="en-US"/>
          </a:p>
        </p:txBody>
      </p:sp>
      <p:grpSp>
        <p:nvGrpSpPr>
          <p:cNvPr id="6" name="Group 6"/>
          <p:cNvGrpSpPr/>
          <p:nvPr/>
        </p:nvGrpSpPr>
        <p:grpSpPr>
          <a:xfrm>
            <a:off x="-1668450" y="9258301"/>
            <a:ext cx="21624900" cy="3415928"/>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3"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lIns="91439" tIns="45719" rIns="91439" bIns="45719"/>
          <a:lstStyle/>
          <a:p>
            <a:endParaRPr lang="en-US"/>
          </a:p>
        </p:txBody>
      </p:sp>
      <p:sp>
        <p:nvSpPr>
          <p:cNvPr id="10" name="Freeform 10"/>
          <p:cNvSpPr/>
          <p:nvPr/>
        </p:nvSpPr>
        <p:spPr>
          <a:xfrm rot="480308">
            <a:off x="14961538" y="550511"/>
            <a:ext cx="3024776"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9" tIns="45719" rIns="91439" bIns="45719"/>
          <a:lstStyle/>
          <a:p>
            <a:endParaRPr lang="en-US"/>
          </a:p>
        </p:txBody>
      </p:sp>
      <p:sp>
        <p:nvSpPr>
          <p:cNvPr id="11" name="Freeform 11"/>
          <p:cNvSpPr/>
          <p:nvPr/>
        </p:nvSpPr>
        <p:spPr>
          <a:xfrm rot="-268814">
            <a:off x="465136" y="4971911"/>
            <a:ext cx="3024776"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9" tIns="45719" rIns="91439" bIns="45719"/>
          <a:lstStyle/>
          <a:p>
            <a:endParaRPr lang="en-US"/>
          </a:p>
        </p:txBody>
      </p:sp>
      <p:sp>
        <p:nvSpPr>
          <p:cNvPr id="12" name="Freeform 12"/>
          <p:cNvSpPr/>
          <p:nvPr/>
        </p:nvSpPr>
        <p:spPr>
          <a:xfrm>
            <a:off x="7610790" y="1217750"/>
            <a:ext cx="3066420" cy="1034918"/>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lIns="91439" tIns="45719" rIns="91439" bIns="45719"/>
          <a:lstStyle/>
          <a:p>
            <a:endParaRPr lang="en-US"/>
          </a:p>
        </p:txBody>
      </p:sp>
      <p:sp>
        <p:nvSpPr>
          <p:cNvPr id="13" name="Freeform 13"/>
          <p:cNvSpPr/>
          <p:nvPr/>
        </p:nvSpPr>
        <p:spPr>
          <a:xfrm rot="812291">
            <a:off x="2083193" y="8315463"/>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lIns="91439" tIns="45719" rIns="91439" bIns="45719"/>
          <a:lstStyle/>
          <a:p>
            <a:endParaRPr lang="en-US"/>
          </a:p>
        </p:txBody>
      </p:sp>
      <p:sp>
        <p:nvSpPr>
          <p:cNvPr id="14" name="Freeform 14"/>
          <p:cNvSpPr/>
          <p:nvPr/>
        </p:nvSpPr>
        <p:spPr>
          <a:xfrm rot="-9844236">
            <a:off x="11413799" y="-1356725"/>
            <a:ext cx="4826946"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lIns="91439" tIns="45719" rIns="91439" bIns="45719"/>
          <a:lstStyle/>
          <a:p>
            <a:endParaRPr lang="en-US"/>
          </a:p>
        </p:txBody>
      </p:sp>
      <p:sp>
        <p:nvSpPr>
          <p:cNvPr id="15" name="Freeform 15"/>
          <p:cNvSpPr/>
          <p:nvPr/>
        </p:nvSpPr>
        <p:spPr>
          <a:xfrm>
            <a:off x="13161826" y="1833785"/>
            <a:ext cx="1330888" cy="1176173"/>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lIns="91439" tIns="45719" rIns="91439" bIns="45719"/>
          <a:lstStyle/>
          <a:p>
            <a:endParaRPr lang="en-US"/>
          </a:p>
        </p:txBody>
      </p:sp>
      <p:sp>
        <p:nvSpPr>
          <p:cNvPr id="16" name="Freeform 16"/>
          <p:cNvSpPr/>
          <p:nvPr/>
        </p:nvSpPr>
        <p:spPr>
          <a:xfrm>
            <a:off x="3587498" y="1596209"/>
            <a:ext cx="1330888" cy="1176173"/>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lIns="91439" tIns="45719" rIns="91439" bIns="45719"/>
          <a:lstStyle/>
          <a:p>
            <a:endParaRPr lang="en-US"/>
          </a:p>
        </p:txBody>
      </p:sp>
      <p:pic>
        <p:nvPicPr>
          <p:cNvPr id="17" name="Picture 16">
            <a:extLst>
              <a:ext uri="{FF2B5EF4-FFF2-40B4-BE49-F238E27FC236}">
                <a16:creationId xmlns="" xmlns:a16="http://schemas.microsoft.com/office/drawing/2014/main" id="{FDC02475-F923-93C9-8C0D-5B172A4CB15A}"/>
              </a:ext>
            </a:extLst>
          </p:cNvPr>
          <p:cNvPicPr>
            <a:picLocks noChangeAspect="1"/>
          </p:cNvPicPr>
          <p:nvPr/>
        </p:nvPicPr>
        <p:blipFill>
          <a:blip r:embed="rId15"/>
          <a:stretch>
            <a:fillRect/>
          </a:stretch>
        </p:blipFill>
        <p:spPr>
          <a:xfrm>
            <a:off x="1752601" y="1790700"/>
            <a:ext cx="14887722" cy="69622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2"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2"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2"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2" y="5029199"/>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5" y="707231"/>
            <a:ext cx="2014538" cy="2014538"/>
          </a:xfrm>
          <a:prstGeom prst="rect">
            <a:avLst/>
          </a:prstGeom>
        </p:spPr>
      </p:pic>
      <p:pic>
        <p:nvPicPr>
          <p:cNvPr id="17" name="Picture 16"/>
          <p:cNvPicPr>
            <a:picLocks noChangeAspect="1"/>
          </p:cNvPicPr>
          <p:nvPr/>
        </p:nvPicPr>
        <p:blipFill>
          <a:blip r:embed="rId19"/>
          <a:stretch>
            <a:fillRect/>
          </a:stretch>
        </p:blipFill>
        <p:spPr>
          <a:xfrm>
            <a:off x="7385061" y="5125377"/>
            <a:ext cx="1803382"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5" y="364332"/>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1" y="8120741"/>
            <a:ext cx="2089378"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4" y="1295738"/>
            <a:ext cx="2264228" cy="2852058"/>
          </a:xfrm>
          <a:prstGeom prst="rect">
            <a:avLst/>
          </a:prstGeom>
        </p:spPr>
      </p:pic>
      <p:pic>
        <p:nvPicPr>
          <p:cNvPr id="4" name="Picture 3"/>
          <p:cNvPicPr>
            <a:picLocks noChangeAspect="1"/>
          </p:cNvPicPr>
          <p:nvPr/>
        </p:nvPicPr>
        <p:blipFill>
          <a:blip r:embed="rId8"/>
          <a:stretch>
            <a:fillRect/>
          </a:stretch>
        </p:blipFill>
        <p:spPr>
          <a:xfrm>
            <a:off x="14401803"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 xmlns:a16="http://schemas.microsoft.com/office/drawing/2014/main" id="{EA0D2B71-4B32-456D-6F5C-DB10BDD6E735}"/>
              </a:ext>
            </a:extLst>
          </p:cNvPr>
          <p:cNvPicPr>
            <a:picLocks noChangeAspect="1"/>
          </p:cNvPicPr>
          <p:nvPr/>
        </p:nvPicPr>
        <p:blipFill>
          <a:blip r:embed="rId9"/>
          <a:stretch>
            <a:fillRect/>
          </a:stretch>
        </p:blipFill>
        <p:spPr>
          <a:xfrm>
            <a:off x="6781801" y="-22860"/>
            <a:ext cx="6596314"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2" y="1714500"/>
            <a:ext cx="2264228" cy="2852058"/>
          </a:xfrm>
          <a:prstGeom prst="rect">
            <a:avLst/>
          </a:prstGeom>
        </p:spPr>
      </p:pic>
      <p:pic>
        <p:nvPicPr>
          <p:cNvPr id="4" name="Picture 3"/>
          <p:cNvPicPr>
            <a:picLocks noChangeAspect="1"/>
          </p:cNvPicPr>
          <p:nvPr/>
        </p:nvPicPr>
        <p:blipFill>
          <a:blip r:embed="rId8"/>
          <a:stretch>
            <a:fillRect/>
          </a:stretch>
        </p:blipFill>
        <p:spPr>
          <a:xfrm>
            <a:off x="14423233" y="2"/>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8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2" y="2514602"/>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r>
              <a:rPr lang="vi-VN" sz="45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5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r>
              <a:rPr lang="vi-VN" sz="61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1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 xmlns:a16="http://schemas.microsoft.com/office/drawing/2014/main" id="{64F2209D-816B-32F5-D06A-38E3A684DA34}"/>
              </a:ext>
            </a:extLst>
          </p:cNvPr>
          <p:cNvPicPr>
            <a:picLocks noChangeAspect="1"/>
          </p:cNvPicPr>
          <p:nvPr/>
        </p:nvPicPr>
        <p:blipFill>
          <a:blip r:embed="rId9"/>
          <a:stretch>
            <a:fillRect/>
          </a:stretch>
        </p:blipFill>
        <p:spPr>
          <a:xfrm>
            <a:off x="6172200" y="266701"/>
            <a:ext cx="6019800" cy="35780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2" y="1997529"/>
            <a:ext cx="2264228" cy="2852058"/>
          </a:xfrm>
          <a:prstGeom prst="rect">
            <a:avLst/>
          </a:prstGeom>
        </p:spPr>
      </p:pic>
      <p:pic>
        <p:nvPicPr>
          <p:cNvPr id="3" name="Picture 2"/>
          <p:cNvPicPr>
            <a:picLocks noChangeAspect="1"/>
          </p:cNvPicPr>
          <p:nvPr/>
        </p:nvPicPr>
        <p:blipFill>
          <a:blip r:embed="rId7"/>
          <a:stretch>
            <a:fillRect/>
          </a:stretch>
        </p:blipFill>
        <p:spPr>
          <a:xfrm>
            <a:off x="15544801" y="194148"/>
            <a:ext cx="1803382"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r>
              <a:rPr lang="vi-VN" sz="39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9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1371589"/>
            <a:r>
              <a:rPr lang="vi-VN" sz="61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1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 xmlns:a16="http://schemas.microsoft.com/office/drawing/2014/main" id="{3036E3DA-9B93-2E34-726B-4A370C6A614C}"/>
              </a:ext>
            </a:extLst>
          </p:cNvPr>
          <p:cNvPicPr>
            <a:picLocks noChangeAspect="1"/>
          </p:cNvPicPr>
          <p:nvPr/>
        </p:nvPicPr>
        <p:blipFill>
          <a:blip r:embed="rId8"/>
          <a:stretch>
            <a:fillRect/>
          </a:stretch>
        </p:blipFill>
        <p:spPr>
          <a:xfrm>
            <a:off x="6400801" y="0"/>
            <a:ext cx="6061394" cy="3771900"/>
          </a:xfrm>
          <a:prstGeom prst="rect">
            <a:avLst/>
          </a:prstGeom>
        </p:spPr>
      </p:pic>
      <p:sp>
        <p:nvSpPr>
          <p:cNvPr id="8" name="Rectangle: Rounded Corners 7">
            <a:hlinkClick r:id="rId9" action="ppaction://hlinksldjump"/>
            <a:extLst>
              <a:ext uri="{FF2B5EF4-FFF2-40B4-BE49-F238E27FC236}">
                <a16:creationId xmlns=""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rtlCol="0" anchor="ctr"/>
          <a:lstStyle/>
          <a:p>
            <a:pPr algn="ctr"/>
            <a:r>
              <a:rPr lang="en-US" sz="2900" dirty="0" err="1"/>
              <a:t>Học</a:t>
            </a:r>
            <a:r>
              <a:rPr lang="en-US" sz="2900" dirty="0"/>
              <a:t> </a:t>
            </a:r>
            <a:r>
              <a:rPr lang="en-US" sz="2900" dirty="0" err="1"/>
              <a:t>tiếp</a:t>
            </a:r>
            <a:endParaRPr lang="en-US" sz="29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3" y="2111830"/>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lIns="91439" tIns="45719" rIns="91439" bIns="45719"/>
          <a:lstStyle/>
          <a:p>
            <a:endParaRPr lang="en-US"/>
          </a:p>
        </p:txBody>
      </p:sp>
      <p:grpSp>
        <p:nvGrpSpPr>
          <p:cNvPr id="3" name="Group 3"/>
          <p:cNvGrpSpPr/>
          <p:nvPr/>
        </p:nvGrpSpPr>
        <p:grpSpPr>
          <a:xfrm>
            <a:off x="-1718889" y="7122359"/>
            <a:ext cx="21725778"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3"/>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380670" y="3083713"/>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60" y="2008421"/>
            <a:ext cx="6755732"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lIns="91439" tIns="45719" rIns="91439" bIns="45719"/>
          <a:lstStyle/>
          <a:p>
            <a:endParaRPr lang="en-US"/>
          </a:p>
        </p:txBody>
      </p:sp>
      <p:sp>
        <p:nvSpPr>
          <p:cNvPr id="14" name="Freeform 14"/>
          <p:cNvSpPr/>
          <p:nvPr/>
        </p:nvSpPr>
        <p:spPr>
          <a:xfrm>
            <a:off x="14496274" y="2008421"/>
            <a:ext cx="6755732"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9" tIns="45719" rIns="91439" bIns="45719"/>
          <a:lstStyle/>
          <a:p>
            <a:endParaRPr lang="en-US"/>
          </a:p>
        </p:txBody>
      </p:sp>
      <p:sp>
        <p:nvSpPr>
          <p:cNvPr id="15" name="Freeform 15"/>
          <p:cNvSpPr/>
          <p:nvPr/>
        </p:nvSpPr>
        <p:spPr>
          <a:xfrm>
            <a:off x="16759882" y="1093766"/>
            <a:ext cx="2710088"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39" tIns="45719" rIns="91439" bIns="45719"/>
          <a:lstStyle/>
          <a:p>
            <a:endParaRPr lang="en-US"/>
          </a:p>
        </p:txBody>
      </p:sp>
      <p:sp>
        <p:nvSpPr>
          <p:cNvPr id="16" name="Freeform 16"/>
          <p:cNvSpPr/>
          <p:nvPr/>
        </p:nvSpPr>
        <p:spPr>
          <a:xfrm rot="602511">
            <a:off x="-1244738" y="1028701"/>
            <a:ext cx="2710088"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39" tIns="45719" rIns="91439" bIns="45719"/>
          <a:lstStyle/>
          <a:p>
            <a:endParaRPr lang="en-US"/>
          </a:p>
        </p:txBody>
      </p:sp>
      <p:sp>
        <p:nvSpPr>
          <p:cNvPr id="19" name="Freeform 19"/>
          <p:cNvSpPr/>
          <p:nvPr/>
        </p:nvSpPr>
        <p:spPr>
          <a:xfrm>
            <a:off x="14905178" y="1907540"/>
            <a:ext cx="1330888" cy="1176173"/>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lIns="91439" tIns="45719" rIns="91439" bIns="45719"/>
          <a:lstStyle/>
          <a:p>
            <a:endParaRPr lang="en-US"/>
          </a:p>
        </p:txBody>
      </p:sp>
      <p:sp>
        <p:nvSpPr>
          <p:cNvPr id="20" name="Freeform 20"/>
          <p:cNvSpPr/>
          <p:nvPr/>
        </p:nvSpPr>
        <p:spPr>
          <a:xfrm>
            <a:off x="1846378" y="2545793"/>
            <a:ext cx="1330888" cy="1176173"/>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lIns="91439" tIns="45719" rIns="91439" bIns="45719"/>
          <a:lstStyle/>
          <a:p>
            <a:endParaRPr lang="en-US"/>
          </a:p>
        </p:txBody>
      </p:sp>
      <p:pic>
        <p:nvPicPr>
          <p:cNvPr id="21" name="Picture 20">
            <a:extLst>
              <a:ext uri="{FF2B5EF4-FFF2-40B4-BE49-F238E27FC236}">
                <a16:creationId xmlns="" xmlns:a16="http://schemas.microsoft.com/office/drawing/2014/main" id="{9AE8F670-7ECE-DE57-82BD-23D7D50054B7}"/>
              </a:ext>
            </a:extLst>
          </p:cNvPr>
          <p:cNvPicPr>
            <a:picLocks noChangeAspect="1"/>
          </p:cNvPicPr>
          <p:nvPr/>
        </p:nvPicPr>
        <p:blipFill>
          <a:blip r:embed="rId13"/>
          <a:stretch>
            <a:fillRect/>
          </a:stretch>
        </p:blipFill>
        <p:spPr>
          <a:xfrm>
            <a:off x="8152394" y="1318995"/>
            <a:ext cx="6316004" cy="2353260"/>
          </a:xfrm>
          <a:prstGeom prst="rect">
            <a:avLst/>
          </a:prstGeom>
        </p:spPr>
      </p:pic>
      <p:pic>
        <p:nvPicPr>
          <p:cNvPr id="23" name="Picture 22">
            <a:extLst>
              <a:ext uri="{FF2B5EF4-FFF2-40B4-BE49-F238E27FC236}">
                <a16:creationId xmlns="" xmlns:a16="http://schemas.microsoft.com/office/drawing/2014/main" id="{010284FD-37B4-6152-CA5C-6298F4521D92}"/>
              </a:ext>
            </a:extLst>
          </p:cNvPr>
          <p:cNvPicPr>
            <a:picLocks noChangeAspect="1"/>
          </p:cNvPicPr>
          <p:nvPr/>
        </p:nvPicPr>
        <p:blipFill>
          <a:blip r:embed="rId14"/>
          <a:stretch>
            <a:fillRect/>
          </a:stretch>
        </p:blipFill>
        <p:spPr>
          <a:xfrm>
            <a:off x="3124201" y="2629079"/>
            <a:ext cx="11833362" cy="4965518"/>
          </a:xfrm>
          <a:prstGeom prst="rect">
            <a:avLst/>
          </a:prstGeom>
        </p:spPr>
      </p:pic>
      <p:pic>
        <p:nvPicPr>
          <p:cNvPr id="27" name="Picture 26">
            <a:extLst>
              <a:ext uri="{FF2B5EF4-FFF2-40B4-BE49-F238E27FC236}">
                <a16:creationId xmlns=""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2" cy="4115157"/>
          </a:xfrm>
          <a:prstGeom prst="rect">
            <a:avLst/>
          </a:prstGeom>
        </p:spPr>
      </p:pic>
      <p:sp>
        <p:nvSpPr>
          <p:cNvPr id="17" name="TextBox 16"/>
          <p:cNvSpPr txBox="1"/>
          <p:nvPr/>
        </p:nvSpPr>
        <p:spPr>
          <a:xfrm>
            <a:off x="4566717" y="799431"/>
            <a:ext cx="12187590" cy="923328"/>
          </a:xfrm>
          <a:prstGeom prst="rect">
            <a:avLst/>
          </a:prstGeom>
          <a:noFill/>
        </p:spPr>
        <p:txBody>
          <a:bodyPr wrap="square" lIns="91439" tIns="45719" rIns="91439" bIns="45719" rtlCol="0">
            <a:spAutoFit/>
          </a:bodyPr>
          <a:lstStyle/>
          <a:p>
            <a:r>
              <a:rPr lang="en-US" sz="5400" b="1" dirty="0" err="1"/>
              <a:t>Thứ</a:t>
            </a:r>
            <a:r>
              <a:rPr lang="en-US" sz="5400" b="1" dirty="0"/>
              <a:t>  </a:t>
            </a:r>
            <a:r>
              <a:rPr lang="en-US" sz="5400" b="1" dirty="0" err="1"/>
              <a:t>Năm</a:t>
            </a:r>
            <a:r>
              <a:rPr lang="en-US" sz="5400" b="1" dirty="0"/>
              <a:t>, </a:t>
            </a:r>
            <a:r>
              <a:rPr lang="en-US" sz="5400" b="1" dirty="0" err="1"/>
              <a:t>ngày</a:t>
            </a:r>
            <a:r>
              <a:rPr lang="en-US" sz="5400" b="1" dirty="0"/>
              <a:t> 24 </a:t>
            </a:r>
            <a:r>
              <a:rPr lang="en-US" sz="5400" b="1" dirty="0" err="1"/>
              <a:t>tháng</a:t>
            </a:r>
            <a:r>
              <a:rPr lang="en-US" sz="5400" b="1" dirty="0"/>
              <a:t> 10 </a:t>
            </a:r>
            <a:r>
              <a:rPr lang="en-US" sz="5400" b="1" dirty="0" err="1"/>
              <a:t>năm</a:t>
            </a:r>
            <a:r>
              <a:rPr lang="en-US" sz="5400" b="1" dirty="0"/>
              <a:t> 2024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TotalTime>
  <Words>860</Words>
  <Application>Microsoft Office PowerPoint</Application>
  <PresentationFormat>Custom</PresentationFormat>
  <Paragraphs>61</Paragraphs>
  <Slides>24</Slides>
  <Notes>12</Notes>
  <HiddenSlides>0</HiddenSlides>
  <MMClips>3</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Office Theme</vt:lpstr>
      <vt:lpstr>1_Office Theme</vt:lpstr>
      <vt:lpstr>2_Office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27</cp:revision>
  <dcterms:created xsi:type="dcterms:W3CDTF">2006-08-16T00:00:00Z</dcterms:created>
  <dcterms:modified xsi:type="dcterms:W3CDTF">2024-11-14T15:11:15Z</dcterms:modified>
  <cp:category>9Slide.vn</cp:category>
  <dc:identifier>DAGGBMTwqNQ</dc:identifier>
</cp:coreProperties>
</file>