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2.wav" ContentType="audio/x-wav"/>
  <Override PartName="/ppt/media/audio3.wav" ContentType="audio/x-wav"/>
  <Override PartName="/ppt/media/media4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4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0" r:id="rId2"/>
  </p:sldMasterIdLst>
  <p:notesMasterIdLst>
    <p:notesMasterId r:id="rId30"/>
  </p:notesMasterIdLst>
  <p:sldIdLst>
    <p:sldId id="362" r:id="rId3"/>
    <p:sldId id="256" r:id="rId4"/>
    <p:sldId id="258" r:id="rId5"/>
    <p:sldId id="314" r:id="rId6"/>
    <p:sldId id="316" r:id="rId7"/>
    <p:sldId id="336" r:id="rId8"/>
    <p:sldId id="365" r:id="rId9"/>
    <p:sldId id="337" r:id="rId10"/>
    <p:sldId id="338" r:id="rId11"/>
    <p:sldId id="366" r:id="rId12"/>
    <p:sldId id="339" r:id="rId13"/>
    <p:sldId id="259" r:id="rId14"/>
    <p:sldId id="341" r:id="rId15"/>
    <p:sldId id="342" r:id="rId16"/>
    <p:sldId id="343" r:id="rId17"/>
    <p:sldId id="344" r:id="rId18"/>
    <p:sldId id="353" r:id="rId19"/>
    <p:sldId id="354" r:id="rId20"/>
    <p:sldId id="355" r:id="rId21"/>
    <p:sldId id="330" r:id="rId22"/>
    <p:sldId id="360" r:id="rId23"/>
    <p:sldId id="331" r:id="rId24"/>
    <p:sldId id="335" r:id="rId25"/>
    <p:sldId id="361" r:id="rId26"/>
    <p:sldId id="332" r:id="rId27"/>
    <p:sldId id="333" r:id="rId28"/>
    <p:sldId id="334" r:id="rId29"/>
  </p:sldIdLst>
  <p:sldSz cx="9144000" cy="5143500" type="screen16x9"/>
  <p:notesSz cx="6858000" cy="9144000"/>
  <p:embeddedFontLst>
    <p:embeddedFont>
      <p:font typeface="Bebas Neue" panose="020B0604020202020204" charset="0"/>
      <p:regular r:id="rId31"/>
    </p:embeddedFont>
    <p:embeddedFont>
      <p:font typeface="Aharoni" panose="020B0604020202020204" charset="-79"/>
      <p:bold r:id="rId32"/>
    </p:embeddedFont>
    <p:embeddedFont>
      <p:font typeface="Cordia New" panose="020B0604020202020204" charset="-34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Mali" panose="020B0604020202020204" charset="-34"/>
      <p:regular r:id="rId41"/>
      <p:bold r:id="rId42"/>
      <p:italic r:id="rId43"/>
      <p:boldItalic r:id="rId44"/>
    </p:embeddedFont>
    <p:embeddedFont>
      <p:font typeface="Raleway SemiBold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E65"/>
    <a:srgbClr val="C44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9B4F37-BB3E-4858-8FA6-305D8802EC6C}">
  <a:tblStyle styleId="{E39B4F37-BB3E-4858-8FA6-305D8802EC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86027" autoAdjust="0"/>
  </p:normalViewPr>
  <p:slideViewPr>
    <p:cSldViewPr snapToGrid="0">
      <p:cViewPr varScale="1">
        <p:scale>
          <a:sx n="92" d="100"/>
          <a:sy n="92" d="100"/>
        </p:scale>
        <p:origin x="567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8822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668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0930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9744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f922a733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f922a733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Ask </a:t>
            </a:r>
            <a:r>
              <a:rPr lang="en-US" dirty="0" err="1"/>
              <a:t>Ss</a:t>
            </a:r>
            <a:r>
              <a:rPr lang="en-US" dirty="0"/>
              <a:t> to talk to their friends about  </a:t>
            </a:r>
            <a:r>
              <a:rPr lang="en-US" dirty="0" err="1"/>
              <a:t>favourite</a:t>
            </a:r>
            <a:r>
              <a:rPr lang="en-US" dirty="0"/>
              <a:t> school day.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Find out </a:t>
            </a:r>
            <a:r>
              <a:rPr lang="en-US" baseline="0" dirty="0"/>
              <a:t> </a:t>
            </a:r>
            <a:r>
              <a:rPr lang="en-US" dirty="0"/>
              <a:t>Who has got the same </a:t>
            </a:r>
            <a:r>
              <a:rPr lang="en-US" dirty="0" err="1"/>
              <a:t>favourite</a:t>
            </a:r>
            <a:r>
              <a:rPr lang="en-US" dirty="0"/>
              <a:t> school day as you?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5896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f922a7330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f922a7330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4503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3f922a7330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3f922a7330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763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13e65be5665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13e65be5665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981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496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3e65be566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13e65be5665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8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3e7089ba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3e7089ba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Students see a bundle of pictures for 30 seconds, they then have 2 minutes to write down everything they can remember.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150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89F2-1645-0E41-AFA0-92F279B476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65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89F2-1645-0E41-AFA0-92F279B476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8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89F2-1645-0E41-AFA0-92F279B476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952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689F2-1645-0E41-AFA0-92F279B476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3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5847" y="1415225"/>
            <a:ext cx="4410300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511297" y="3201250"/>
            <a:ext cx="4199400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499934">
            <a:off x="-339472" y="2686519"/>
            <a:ext cx="646722" cy="57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6073" y="3004200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9">
            <a:off x="-392036" y="421542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00036">
            <a:off x="464558" y="2343952"/>
            <a:ext cx="370408" cy="3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82">
            <a:off x="1184081" y="4591259"/>
            <a:ext cx="729388" cy="652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617032">
            <a:off x="591928" y="4524411"/>
            <a:ext cx="716066" cy="16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900011">
            <a:off x="-751393" y="3634233"/>
            <a:ext cx="1706884" cy="170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000079">
            <a:off x="473946" y="3631543"/>
            <a:ext cx="482332" cy="431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76FFB-7036-47FF-AA01-7A402207651C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8960-5E5C-4C29-8567-45DADFC9C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9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EC83C629-43CF-2B50-4ADE-615C4112FAEC}"/>
              </a:ext>
            </a:extLst>
          </p:cNvPr>
          <p:cNvSpPr/>
          <p:nvPr userDrawn="1"/>
        </p:nvSpPr>
        <p:spPr bwMode="auto">
          <a:xfrm>
            <a:off x="584660" y="419016"/>
            <a:ext cx="8220075" cy="2152735"/>
          </a:xfrm>
          <a:prstGeom prst="rect">
            <a:avLst/>
          </a:prstGeom>
          <a:solidFill>
            <a:srgbClr val="A84CB1"/>
          </a:solidFill>
          <a:ln w="254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>
                <a:latin typeface="Twinkl" pitchFamily="50" charset="0"/>
              </a:rPr>
              <a:t> </a:t>
            </a:r>
          </a:p>
        </p:txBody>
      </p:sp>
      <p:sp>
        <p:nvSpPr>
          <p:cNvPr id="5" name="Rounded Rectangle 4"/>
          <p:cNvSpPr/>
          <p:nvPr userDrawn="1"/>
        </p:nvSpPr>
        <p:spPr bwMode="auto">
          <a:xfrm>
            <a:off x="457199" y="328614"/>
            <a:ext cx="8220075" cy="2152735"/>
          </a:xfrm>
          <a:prstGeom prst="rect">
            <a:avLst/>
          </a:prstGeom>
          <a:solidFill>
            <a:schemeClr val="bg1"/>
          </a:solidFill>
          <a:ln w="254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3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28613"/>
            <a:ext cx="8220075" cy="745730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27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66495D-4773-6AE4-2FEB-B76DD712F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2" b="42182"/>
          <a:stretch/>
        </p:blipFill>
        <p:spPr>
          <a:xfrm>
            <a:off x="0" y="2811781"/>
            <a:ext cx="9144000" cy="80425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341664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282851"/>
            <a:ext cx="9144024" cy="1333542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1" name="Google Shape;2521;p16"/>
          <p:cNvSpPr/>
          <p:nvPr/>
        </p:nvSpPr>
        <p:spPr>
          <a:xfrm>
            <a:off x="0" y="2214288"/>
            <a:ext cx="9143940" cy="2929178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22" name="Google Shape;2522;p16"/>
          <p:cNvSpPr/>
          <p:nvPr/>
        </p:nvSpPr>
        <p:spPr>
          <a:xfrm>
            <a:off x="0" y="4505426"/>
            <a:ext cx="9143940" cy="638092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03088" y="4588760"/>
            <a:ext cx="8977698" cy="496456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674400" y="120915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7200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35661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3520500" y="11963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35661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6412200" y="1742775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6366600" y="119641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6412200" y="204757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7200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674400" y="290290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7200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35661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35205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35661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6412200" y="343630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6366600" y="2890063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6412200" y="3741100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720000" y="3657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9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8697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433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967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734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878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11/7/2024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90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249726" y="1923894"/>
            <a:ext cx="4015500" cy="159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249726" y="1044300"/>
            <a:ext cx="40155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249725" y="3674700"/>
            <a:ext cx="4015500" cy="3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 rot="10800000">
            <a:off x="-1000421" y="-1784922"/>
            <a:ext cx="11144851" cy="8282009"/>
            <a:chOff x="309900" y="238100"/>
            <a:chExt cx="7048350" cy="5237800"/>
          </a:xfrm>
        </p:grpSpPr>
        <p:sp>
          <p:nvSpPr>
            <p:cNvPr id="47" name="Google Shape;47;p5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1"/>
          </p:nvPr>
        </p:nvSpPr>
        <p:spPr>
          <a:xfrm>
            <a:off x="1502811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ubTitle" idx="2"/>
          </p:nvPr>
        </p:nvSpPr>
        <p:spPr>
          <a:xfrm>
            <a:off x="1502811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subTitle" idx="3"/>
          </p:nvPr>
        </p:nvSpPr>
        <p:spPr>
          <a:xfrm>
            <a:off x="4777985" y="2546575"/>
            <a:ext cx="2863200" cy="102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ubTitle" idx="4"/>
          </p:nvPr>
        </p:nvSpPr>
        <p:spPr>
          <a:xfrm>
            <a:off x="4777989" y="2089375"/>
            <a:ext cx="28632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61" name="Google Shape;6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909110" y="103997"/>
            <a:ext cx="2083579" cy="158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05542">
            <a:off x="8012109" y="60331"/>
            <a:ext cx="532775" cy="503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9">
            <a:off x="-636011" y="41207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240">
            <a:off x="608824" y="4140186"/>
            <a:ext cx="1113676" cy="105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500313">
            <a:off x="1254505" y="4426269"/>
            <a:ext cx="924913" cy="827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246497">
            <a:off x="-187823" y="3400138"/>
            <a:ext cx="606705" cy="5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12685">
            <a:off x="13622" y="3684028"/>
            <a:ext cx="1105072" cy="114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37113">
            <a:off x="424659" y="3704449"/>
            <a:ext cx="750956" cy="26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12815">
            <a:off x="8196601" y="198114"/>
            <a:ext cx="989100" cy="88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5" flipH="1">
            <a:off x="7753554" y="446824"/>
            <a:ext cx="786633" cy="9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3"/>
          <p:cNvGrpSpPr/>
          <p:nvPr/>
        </p:nvGrpSpPr>
        <p:grpSpPr>
          <a:xfrm>
            <a:off x="-813309" y="-1292430"/>
            <a:ext cx="10904502" cy="8103400"/>
            <a:chOff x="309900" y="238100"/>
            <a:chExt cx="7048350" cy="5237800"/>
          </a:xfrm>
        </p:grpSpPr>
        <p:sp>
          <p:nvSpPr>
            <p:cNvPr id="163" name="Google Shape;163;p1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Google Shape;1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800012">
            <a:off x="261795" y="707351"/>
            <a:ext cx="906611" cy="8107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3"/>
          <p:cNvSpPr txBox="1">
            <a:spLocks noGrp="1"/>
          </p:cNvSpPr>
          <p:nvPr>
            <p:ph type="title" hasCustomPrompt="1"/>
          </p:nvPr>
        </p:nvSpPr>
        <p:spPr>
          <a:xfrm>
            <a:off x="1491725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>
            <a:off x="2130600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2"/>
          </p:nvPr>
        </p:nvSpPr>
        <p:spPr>
          <a:xfrm>
            <a:off x="2130600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3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4" hasCustomPrompt="1"/>
          </p:nvPr>
        </p:nvSpPr>
        <p:spPr>
          <a:xfrm>
            <a:off x="4749000" y="1717450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5"/>
          </p:nvPr>
        </p:nvSpPr>
        <p:spPr>
          <a:xfrm>
            <a:off x="5387875" y="2174648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6"/>
          </p:nvPr>
        </p:nvSpPr>
        <p:spPr>
          <a:xfrm>
            <a:off x="5387875" y="1717450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7" hasCustomPrompt="1"/>
          </p:nvPr>
        </p:nvSpPr>
        <p:spPr>
          <a:xfrm>
            <a:off x="1491725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8"/>
          </p:nvPr>
        </p:nvSpPr>
        <p:spPr>
          <a:xfrm>
            <a:off x="2130600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9"/>
          </p:nvPr>
        </p:nvSpPr>
        <p:spPr>
          <a:xfrm>
            <a:off x="2130600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9000" y="3040975"/>
            <a:ext cx="639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2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14"/>
          </p:nvPr>
        </p:nvSpPr>
        <p:spPr>
          <a:xfrm>
            <a:off x="5387875" y="3498175"/>
            <a:ext cx="2264400" cy="59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5"/>
          </p:nvPr>
        </p:nvSpPr>
        <p:spPr>
          <a:xfrm>
            <a:off x="5387875" y="3040977"/>
            <a:ext cx="22644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86" name="Google Shape;1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6650" y="49374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5090" y="-340140"/>
            <a:ext cx="638998" cy="90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20559" y="875681"/>
            <a:ext cx="1249950" cy="1078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799999">
            <a:off x="8194495" y="-265812"/>
            <a:ext cx="906612" cy="81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200034">
            <a:off x="8335663" y="1541823"/>
            <a:ext cx="355449" cy="33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2">
            <a:off x="7676538" y="357149"/>
            <a:ext cx="1249926" cy="104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18201" y="41575"/>
            <a:ext cx="1012152" cy="150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6"/>
          <p:cNvSpPr txBox="1">
            <a:spLocks noGrp="1"/>
          </p:cNvSpPr>
          <p:nvPr>
            <p:ph type="subTitle" idx="1"/>
          </p:nvPr>
        </p:nvSpPr>
        <p:spPr>
          <a:xfrm>
            <a:off x="2351700" y="2925450"/>
            <a:ext cx="4440600" cy="6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6"/>
          <p:cNvSpPr txBox="1">
            <a:spLocks noGrp="1"/>
          </p:cNvSpPr>
          <p:nvPr>
            <p:ph type="title"/>
          </p:nvPr>
        </p:nvSpPr>
        <p:spPr>
          <a:xfrm>
            <a:off x="2127900" y="1213950"/>
            <a:ext cx="4888200" cy="17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462360">
            <a:off x="7303859" y="159938"/>
            <a:ext cx="428531" cy="3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22">
            <a:off x="8628030" y="-185476"/>
            <a:ext cx="654489" cy="618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5175" y="1403549"/>
            <a:ext cx="971750" cy="9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0465">
            <a:off x="8056675" y="-145623"/>
            <a:ext cx="774950" cy="692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35792" y="169183"/>
            <a:ext cx="1706885" cy="170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00000">
            <a:off x="7526138" y="84275"/>
            <a:ext cx="786652" cy="90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49">
            <a:off x="8379694" y="2746916"/>
            <a:ext cx="327023" cy="30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9999">
            <a:off x="-767249" y="3765373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240" y="3458125"/>
            <a:ext cx="1227725" cy="115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6245084">
            <a:off x="-218994" y="3007479"/>
            <a:ext cx="887341" cy="98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904533">
            <a:off x="766598" y="4579243"/>
            <a:ext cx="870881" cy="82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399814" flipH="1">
            <a:off x="1373176" y="4645970"/>
            <a:ext cx="708974" cy="63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300007" flipH="1">
            <a:off x="324177" y="2139275"/>
            <a:ext cx="441150" cy="41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1"/>
          <p:cNvGrpSpPr/>
          <p:nvPr/>
        </p:nvGrpSpPr>
        <p:grpSpPr>
          <a:xfrm>
            <a:off x="-1019058" y="-1664282"/>
            <a:ext cx="11182207" cy="8309770"/>
            <a:chOff x="309900" y="238100"/>
            <a:chExt cx="7048350" cy="5237800"/>
          </a:xfrm>
        </p:grpSpPr>
        <p:sp>
          <p:nvSpPr>
            <p:cNvPr id="332" name="Google Shape;332;p21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1" name="Google Shape;341;p2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342" name="Google Shape;342;p21"/>
          <p:cNvSpPr txBox="1">
            <a:spLocks noGrp="1"/>
          </p:cNvSpPr>
          <p:nvPr>
            <p:ph type="subTitle" idx="1"/>
          </p:nvPr>
        </p:nvSpPr>
        <p:spPr>
          <a:xfrm>
            <a:off x="196204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1"/>
          <p:cNvSpPr txBox="1">
            <a:spLocks noGrp="1"/>
          </p:cNvSpPr>
          <p:nvPr>
            <p:ph type="subTitle" idx="2"/>
          </p:nvPr>
        </p:nvSpPr>
        <p:spPr>
          <a:xfrm>
            <a:off x="196204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4" name="Google Shape;344;p21"/>
          <p:cNvSpPr txBox="1">
            <a:spLocks noGrp="1"/>
          </p:cNvSpPr>
          <p:nvPr>
            <p:ph type="subTitle" idx="3"/>
          </p:nvPr>
        </p:nvSpPr>
        <p:spPr>
          <a:xfrm>
            <a:off x="3435000" y="3532900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1"/>
          <p:cNvSpPr txBox="1">
            <a:spLocks noGrp="1"/>
          </p:cNvSpPr>
          <p:nvPr>
            <p:ph type="subTitle" idx="4"/>
          </p:nvPr>
        </p:nvSpPr>
        <p:spPr>
          <a:xfrm>
            <a:off x="3435000" y="3075701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46" name="Google Shape;346;p21"/>
          <p:cNvSpPr txBox="1">
            <a:spLocks noGrp="1"/>
          </p:cNvSpPr>
          <p:nvPr>
            <p:ph type="subTitle" idx="5"/>
          </p:nvPr>
        </p:nvSpPr>
        <p:spPr>
          <a:xfrm>
            <a:off x="4907960" y="1965374"/>
            <a:ext cx="2274000" cy="80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1"/>
          <p:cNvSpPr txBox="1">
            <a:spLocks noGrp="1"/>
          </p:cNvSpPr>
          <p:nvPr>
            <p:ph type="subTitle" idx="6"/>
          </p:nvPr>
        </p:nvSpPr>
        <p:spPr>
          <a:xfrm>
            <a:off x="4907960" y="1508175"/>
            <a:ext cx="2274000" cy="53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348" name="Google Shape;34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65318" flipH="1">
            <a:off x="7671500" y="3734970"/>
            <a:ext cx="1105063" cy="78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39203">
            <a:off x="864777" y="3719661"/>
            <a:ext cx="795344" cy="75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204">
            <a:off x="373235" y="2929663"/>
            <a:ext cx="975006" cy="8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99999">
            <a:off x="7182239" y="4279510"/>
            <a:ext cx="2083597" cy="1587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9600" y="3282424"/>
            <a:ext cx="1908399" cy="19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234748" y="3000624"/>
            <a:ext cx="635726" cy="90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200054">
            <a:off x="8536860" y="2356572"/>
            <a:ext cx="373248" cy="352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226">
            <a:off x="7283877" y="4725746"/>
            <a:ext cx="776725" cy="69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-316322" y="3240162"/>
            <a:ext cx="1440672" cy="2139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39">
            <a:off x="479467" y="2464400"/>
            <a:ext cx="410273" cy="36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63768">
            <a:off x="649084" y="4165226"/>
            <a:ext cx="1469333" cy="122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p28"/>
          <p:cNvGrpSpPr/>
          <p:nvPr/>
        </p:nvGrpSpPr>
        <p:grpSpPr>
          <a:xfrm>
            <a:off x="335589" y="-576430"/>
            <a:ext cx="8472822" cy="6296359"/>
            <a:chOff x="309900" y="238100"/>
            <a:chExt cx="7048350" cy="5237800"/>
          </a:xfrm>
        </p:grpSpPr>
        <p:sp>
          <p:nvSpPr>
            <p:cNvPr id="471" name="Google Shape;471;p28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gradFill>
          <a:gsLst>
            <a:gs pos="0">
              <a:schemeClr val="accent3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oogle Shape;481;p29"/>
          <p:cNvGrpSpPr/>
          <p:nvPr/>
        </p:nvGrpSpPr>
        <p:grpSpPr>
          <a:xfrm>
            <a:off x="-4331943" y="1369342"/>
            <a:ext cx="8945061" cy="6647292"/>
            <a:chOff x="309900" y="238100"/>
            <a:chExt cx="7048350" cy="5237800"/>
          </a:xfrm>
        </p:grpSpPr>
        <p:sp>
          <p:nvSpPr>
            <p:cNvPr id="482" name="Google Shape;482;p29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9"/>
          <p:cNvSpPr/>
          <p:nvPr/>
        </p:nvSpPr>
        <p:spPr>
          <a:xfrm>
            <a:off x="4613120" y="-2873142"/>
            <a:ext cx="8862823" cy="6486751"/>
          </a:xfrm>
          <a:custGeom>
            <a:avLst/>
            <a:gdLst/>
            <a:ahLst/>
            <a:cxnLst/>
            <a:rect l="l" t="t" r="r" b="b"/>
            <a:pathLst>
              <a:path w="279342" h="204452" extrusionOk="0">
                <a:moveTo>
                  <a:pt x="196699" y="0"/>
                </a:moveTo>
                <a:cubicBezTo>
                  <a:pt x="188842" y="0"/>
                  <a:pt x="180997" y="1696"/>
                  <a:pt x="174665" y="5070"/>
                </a:cubicBezTo>
                <a:cubicBezTo>
                  <a:pt x="164598" y="10436"/>
                  <a:pt x="158908" y="20001"/>
                  <a:pt x="161043" y="28943"/>
                </a:cubicBezTo>
                <a:cubicBezTo>
                  <a:pt x="160346" y="27106"/>
                  <a:pt x="155949" y="25269"/>
                  <a:pt x="153350" y="25016"/>
                </a:cubicBezTo>
                <a:cubicBezTo>
                  <a:pt x="153075" y="24989"/>
                  <a:pt x="152799" y="24976"/>
                  <a:pt x="152522" y="24976"/>
                </a:cubicBezTo>
                <a:cubicBezTo>
                  <a:pt x="150184" y="24976"/>
                  <a:pt x="147860" y="25903"/>
                  <a:pt x="146661" y="27369"/>
                </a:cubicBezTo>
                <a:cubicBezTo>
                  <a:pt x="149786" y="20196"/>
                  <a:pt x="141467" y="12184"/>
                  <a:pt x="132333" y="8646"/>
                </a:cubicBezTo>
                <a:cubicBezTo>
                  <a:pt x="129206" y="7435"/>
                  <a:pt x="125693" y="6858"/>
                  <a:pt x="122164" y="6858"/>
                </a:cubicBezTo>
                <a:cubicBezTo>
                  <a:pt x="115383" y="6858"/>
                  <a:pt x="108548" y="8990"/>
                  <a:pt x="104302" y="12858"/>
                </a:cubicBezTo>
                <a:cubicBezTo>
                  <a:pt x="99403" y="17326"/>
                  <a:pt x="95032" y="22352"/>
                  <a:pt x="96092" y="28013"/>
                </a:cubicBezTo>
                <a:cubicBezTo>
                  <a:pt x="92782" y="25870"/>
                  <a:pt x="87330" y="24203"/>
                  <a:pt x="82557" y="24203"/>
                </a:cubicBezTo>
                <a:cubicBezTo>
                  <a:pt x="81343" y="24203"/>
                  <a:pt x="80174" y="24311"/>
                  <a:pt x="79094" y="24546"/>
                </a:cubicBezTo>
                <a:cubicBezTo>
                  <a:pt x="75387" y="21032"/>
                  <a:pt x="68979" y="19351"/>
                  <a:pt x="62520" y="19351"/>
                </a:cubicBezTo>
                <a:cubicBezTo>
                  <a:pt x="57943" y="19351"/>
                  <a:pt x="53339" y="20195"/>
                  <a:pt x="49652" y="21829"/>
                </a:cubicBezTo>
                <a:cubicBezTo>
                  <a:pt x="40760" y="25766"/>
                  <a:pt x="35601" y="33057"/>
                  <a:pt x="33185" y="40416"/>
                </a:cubicBezTo>
                <a:cubicBezTo>
                  <a:pt x="31765" y="44742"/>
                  <a:pt x="31142" y="49269"/>
                  <a:pt x="32249" y="53643"/>
                </a:cubicBezTo>
                <a:cubicBezTo>
                  <a:pt x="33353" y="58020"/>
                  <a:pt x="36304" y="62240"/>
                  <a:pt x="41088" y="65015"/>
                </a:cubicBezTo>
                <a:cubicBezTo>
                  <a:pt x="37435" y="67558"/>
                  <a:pt x="36079" y="73320"/>
                  <a:pt x="39844" y="75777"/>
                </a:cubicBezTo>
                <a:cubicBezTo>
                  <a:pt x="37844" y="75479"/>
                  <a:pt x="35915" y="75337"/>
                  <a:pt x="34059" y="75337"/>
                </a:cubicBezTo>
                <a:cubicBezTo>
                  <a:pt x="11716" y="75337"/>
                  <a:pt x="0" y="95809"/>
                  <a:pt x="3722" y="110012"/>
                </a:cubicBezTo>
                <a:cubicBezTo>
                  <a:pt x="4369" y="112487"/>
                  <a:pt x="5358" y="114894"/>
                  <a:pt x="6628" y="117215"/>
                </a:cubicBezTo>
                <a:cubicBezTo>
                  <a:pt x="9584" y="122619"/>
                  <a:pt x="14073" y="127574"/>
                  <a:pt x="19379" y="131933"/>
                </a:cubicBezTo>
                <a:cubicBezTo>
                  <a:pt x="21069" y="133319"/>
                  <a:pt x="41101" y="145237"/>
                  <a:pt x="44051" y="145237"/>
                </a:cubicBezTo>
                <a:cubicBezTo>
                  <a:pt x="44205" y="145237"/>
                  <a:pt x="44313" y="145205"/>
                  <a:pt x="44368" y="145136"/>
                </a:cubicBezTo>
                <a:lnTo>
                  <a:pt x="44368" y="145136"/>
                </a:lnTo>
                <a:cubicBezTo>
                  <a:pt x="40178" y="150275"/>
                  <a:pt x="38743" y="156311"/>
                  <a:pt x="42121" y="161756"/>
                </a:cubicBezTo>
                <a:cubicBezTo>
                  <a:pt x="45934" y="167896"/>
                  <a:pt x="54264" y="172184"/>
                  <a:pt x="63257" y="173817"/>
                </a:cubicBezTo>
                <a:cubicBezTo>
                  <a:pt x="67520" y="174593"/>
                  <a:pt x="71651" y="175199"/>
                  <a:pt x="75698" y="175199"/>
                </a:cubicBezTo>
                <a:cubicBezTo>
                  <a:pt x="81021" y="175199"/>
                  <a:pt x="86200" y="174150"/>
                  <a:pt x="91347" y="171059"/>
                </a:cubicBezTo>
                <a:cubicBezTo>
                  <a:pt x="91642" y="176079"/>
                  <a:pt x="94704" y="180653"/>
                  <a:pt x="98729" y="183672"/>
                </a:cubicBezTo>
                <a:cubicBezTo>
                  <a:pt x="102975" y="186857"/>
                  <a:pt x="106996" y="187931"/>
                  <a:pt x="111085" y="187931"/>
                </a:cubicBezTo>
                <a:cubicBezTo>
                  <a:pt x="116328" y="187931"/>
                  <a:pt x="121682" y="186166"/>
                  <a:pt x="127761" y="184823"/>
                </a:cubicBezTo>
                <a:lnTo>
                  <a:pt x="127761" y="184823"/>
                </a:lnTo>
                <a:cubicBezTo>
                  <a:pt x="126299" y="190960"/>
                  <a:pt x="131553" y="196695"/>
                  <a:pt x="137084" y="199731"/>
                </a:cubicBezTo>
                <a:cubicBezTo>
                  <a:pt x="142847" y="202895"/>
                  <a:pt x="149407" y="204451"/>
                  <a:pt x="155975" y="204451"/>
                </a:cubicBezTo>
                <a:cubicBezTo>
                  <a:pt x="164338" y="204451"/>
                  <a:pt x="172713" y="201928"/>
                  <a:pt x="179470" y="196987"/>
                </a:cubicBezTo>
                <a:cubicBezTo>
                  <a:pt x="181821" y="195268"/>
                  <a:pt x="184039" y="193207"/>
                  <a:pt x="185217" y="190546"/>
                </a:cubicBezTo>
                <a:cubicBezTo>
                  <a:pt x="187683" y="184986"/>
                  <a:pt x="182550" y="176531"/>
                  <a:pt x="178865" y="172467"/>
                </a:cubicBezTo>
                <a:lnTo>
                  <a:pt x="178865" y="172467"/>
                </a:lnTo>
                <a:cubicBezTo>
                  <a:pt x="179605" y="172985"/>
                  <a:pt x="180333" y="173188"/>
                  <a:pt x="181071" y="173188"/>
                </a:cubicBezTo>
                <a:cubicBezTo>
                  <a:pt x="182909" y="173188"/>
                  <a:pt x="184809" y="171925"/>
                  <a:pt x="187110" y="171112"/>
                </a:cubicBezTo>
                <a:cubicBezTo>
                  <a:pt x="190338" y="169972"/>
                  <a:pt x="192396" y="167294"/>
                  <a:pt x="192036" y="164698"/>
                </a:cubicBezTo>
                <a:lnTo>
                  <a:pt x="192036" y="164698"/>
                </a:lnTo>
                <a:cubicBezTo>
                  <a:pt x="200855" y="168780"/>
                  <a:pt x="211206" y="170820"/>
                  <a:pt x="221554" y="170820"/>
                </a:cubicBezTo>
                <a:cubicBezTo>
                  <a:pt x="232217" y="170820"/>
                  <a:pt x="242878" y="168654"/>
                  <a:pt x="251857" y="164326"/>
                </a:cubicBezTo>
                <a:cubicBezTo>
                  <a:pt x="269552" y="155800"/>
                  <a:pt x="279341" y="139381"/>
                  <a:pt x="275803" y="124169"/>
                </a:cubicBezTo>
                <a:cubicBezTo>
                  <a:pt x="272263" y="108958"/>
                  <a:pt x="255589" y="95790"/>
                  <a:pt x="235021" y="91963"/>
                </a:cubicBezTo>
                <a:cubicBezTo>
                  <a:pt x="237304" y="90519"/>
                  <a:pt x="236557" y="88313"/>
                  <a:pt x="235706" y="86201"/>
                </a:cubicBezTo>
                <a:cubicBezTo>
                  <a:pt x="234856" y="84090"/>
                  <a:pt x="232219" y="82421"/>
                  <a:pt x="229227" y="82096"/>
                </a:cubicBezTo>
                <a:cubicBezTo>
                  <a:pt x="235166" y="76125"/>
                  <a:pt x="236344" y="66557"/>
                  <a:pt x="234611" y="59295"/>
                </a:cubicBezTo>
                <a:cubicBezTo>
                  <a:pt x="233654" y="55291"/>
                  <a:pt x="231359" y="51334"/>
                  <a:pt x="227219" y="48599"/>
                </a:cubicBezTo>
                <a:cubicBezTo>
                  <a:pt x="224260" y="46647"/>
                  <a:pt x="220258" y="45434"/>
                  <a:pt x="216310" y="45434"/>
                </a:cubicBezTo>
                <a:cubicBezTo>
                  <a:pt x="214734" y="45434"/>
                  <a:pt x="213166" y="45627"/>
                  <a:pt x="211677" y="46045"/>
                </a:cubicBezTo>
                <a:cubicBezTo>
                  <a:pt x="214916" y="44958"/>
                  <a:pt x="212648" y="39604"/>
                  <a:pt x="209379" y="38561"/>
                </a:cubicBezTo>
                <a:lnTo>
                  <a:pt x="209379" y="38561"/>
                </a:lnTo>
                <a:cubicBezTo>
                  <a:pt x="210006" y="38627"/>
                  <a:pt x="210632" y="38659"/>
                  <a:pt x="211253" y="38659"/>
                </a:cubicBezTo>
                <a:cubicBezTo>
                  <a:pt x="218505" y="38659"/>
                  <a:pt x="225272" y="34366"/>
                  <a:pt x="228746" y="29625"/>
                </a:cubicBezTo>
                <a:cubicBezTo>
                  <a:pt x="232517" y="24481"/>
                  <a:pt x="232044" y="17978"/>
                  <a:pt x="228300" y="12822"/>
                </a:cubicBezTo>
                <a:cubicBezTo>
                  <a:pt x="224555" y="7666"/>
                  <a:pt x="217825" y="3833"/>
                  <a:pt x="210318" y="1777"/>
                </a:cubicBezTo>
                <a:cubicBezTo>
                  <a:pt x="205980" y="591"/>
                  <a:pt x="201338" y="0"/>
                  <a:pt x="196699" y="0"/>
                </a:cubicBezTo>
                <a:close/>
              </a:path>
            </a:pathLst>
          </a:custGeom>
          <a:solidFill>
            <a:srgbClr val="FFFFFF">
              <a:alpha val="581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Mali"/>
              <a:buNone/>
              <a:defRPr sz="33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●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○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Raleway SemiBold"/>
              <a:buChar char="■"/>
              <a:defRPr>
                <a:solidFill>
                  <a:schemeClr val="accent6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59" r:id="rId5"/>
    <p:sldLayoutId id="2147483662" r:id="rId6"/>
    <p:sldLayoutId id="2147483667" r:id="rId7"/>
    <p:sldLayoutId id="2147483674" r:id="rId8"/>
    <p:sldLayoutId id="2147483675" r:id="rId9"/>
    <p:sldLayoutId id="2147483689" r:id="rId10"/>
    <p:sldLayoutId id="2147483690" r:id="rId11"/>
    <p:sldLayoutId id="214748369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030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9" Type="http://schemas.openxmlformats.org/officeDocument/2006/relationships/image" Target="../media/image38.png"/><Relationship Id="rId3" Type="http://schemas.openxmlformats.org/officeDocument/2006/relationships/slideLayout" Target="../slideLayouts/slideLayout13.xml"/><Relationship Id="rId21" Type="http://schemas.microsoft.com/office/2007/relationships/hdphoto" Target="../media/hdphoto7.wdp"/><Relationship Id="rId34" Type="http://schemas.openxmlformats.org/officeDocument/2006/relationships/image" Target="../media/image34.png"/><Relationship Id="rId42" Type="http://schemas.openxmlformats.org/officeDocument/2006/relationships/image" Target="../media/image40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37.gif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29" Type="http://schemas.microsoft.com/office/2007/relationships/hdphoto" Target="../media/hdphoto11.wdp"/><Relationship Id="rId41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24" Type="http://schemas.openxmlformats.org/officeDocument/2006/relationships/image" Target="../media/image29.png"/><Relationship Id="rId32" Type="http://schemas.openxmlformats.org/officeDocument/2006/relationships/image" Target="../media/image33.png"/><Relationship Id="rId37" Type="http://schemas.openxmlformats.org/officeDocument/2006/relationships/image" Target="../media/image36.png"/><Relationship Id="rId40" Type="http://schemas.microsoft.com/office/2007/relationships/hdphoto" Target="../media/hdphoto15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31.png"/><Relationship Id="rId36" Type="http://schemas.openxmlformats.org/officeDocument/2006/relationships/image" Target="../media/image35.emf"/><Relationship Id="rId10" Type="http://schemas.openxmlformats.org/officeDocument/2006/relationships/image" Target="../media/image22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4" Type="http://schemas.openxmlformats.org/officeDocument/2006/relationships/audio" Target="NUL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1.png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microsoft.com/office/2007/relationships/hdphoto" Target="../media/hdphoto10.wdp"/><Relationship Id="rId30" Type="http://schemas.openxmlformats.org/officeDocument/2006/relationships/image" Target="../media/image32.png"/><Relationship Id="rId35" Type="http://schemas.microsoft.com/office/2007/relationships/hdphoto" Target="../media/hdphoto14.wdp"/><Relationship Id="rId43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7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4.png"/><Relationship Id="rId12" Type="http://schemas.openxmlformats.org/officeDocument/2006/relationships/image" Target="../media/image8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3.png"/><Relationship Id="rId11" Type="http://schemas.openxmlformats.org/officeDocument/2006/relationships/image" Target="../media/image60.gif"/><Relationship Id="rId5" Type="http://schemas.openxmlformats.org/officeDocument/2006/relationships/audio" Target="../media/audio1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3" Type="http://schemas.microsoft.com/office/2007/relationships/media" Target="../media/media5.mp3"/><Relationship Id="rId7" Type="http://schemas.openxmlformats.org/officeDocument/2006/relationships/image" Target="../media/image89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5.mp3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microsoft.com/office/2007/relationships/media" Target="../media/media5.mp3"/><Relationship Id="rId7" Type="http://schemas.openxmlformats.org/officeDocument/2006/relationships/image" Target="../media/image89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5.mp3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75.png"/><Relationship Id="rId4" Type="http://schemas.openxmlformats.org/officeDocument/2006/relationships/audio" Target="../media/media5.mp3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9.jp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5.pn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tiff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5.pn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8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audio" Target="../media/audio1.wav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9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audio" Target="../media/audio1.wav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1.wav"/><Relationship Id="rId7" Type="http://schemas.openxmlformats.org/officeDocument/2006/relationships/image" Target="../media/image6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4.png"/><Relationship Id="rId2" Type="http://schemas.openxmlformats.org/officeDocument/2006/relationships/audio" Target="../media/media6.mp3"/><Relationship Id="rId16" Type="http://schemas.openxmlformats.org/officeDocument/2006/relationships/audio" Target="../media/audio1.wav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10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3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107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audio" Target="../media/audio1.wav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8.wdp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g"/><Relationship Id="rId11" Type="http://schemas.microsoft.com/office/2007/relationships/hdphoto" Target="../media/hdphoto17.wdp"/><Relationship Id="rId5" Type="http://schemas.openxmlformats.org/officeDocument/2006/relationships/image" Target="../media/image65.jpg"/><Relationship Id="rId15" Type="http://schemas.openxmlformats.org/officeDocument/2006/relationships/image" Target="../media/image72.jp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microsoft.com/office/2007/relationships/hdphoto" Target="../media/hdphoto16.wdp"/><Relationship Id="rId1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18.wdp"/><Relationship Id="rId3" Type="http://schemas.openxmlformats.org/officeDocument/2006/relationships/image" Target="../media/image63.png"/><Relationship Id="rId7" Type="http://schemas.openxmlformats.org/officeDocument/2006/relationships/image" Target="../media/image67.jp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jpg"/><Relationship Id="rId11" Type="http://schemas.microsoft.com/office/2007/relationships/hdphoto" Target="../media/hdphoto17.wdp"/><Relationship Id="rId5" Type="http://schemas.openxmlformats.org/officeDocument/2006/relationships/image" Target="../media/image65.jp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microsoft.com/office/2007/relationships/hdphoto" Target="../media/hdphoto16.wdp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g"/><Relationship Id="rId7" Type="http://schemas.openxmlformats.org/officeDocument/2006/relationships/image" Target="../media/image78.png"/><Relationship Id="rId12" Type="http://schemas.openxmlformats.org/officeDocument/2006/relationships/image" Target="../media/image7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90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9" y="36228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49">
              <a:defRPr/>
            </a:pPr>
            <a:endParaRPr dirty="0">
              <a:latin typeface="Comic Sans MS" panose="030F0902030302020204" pitchFamily="66" charset="0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9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50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5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2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4973" y1="53350" x2="74599" y2="52357"/>
                        <a14:foregroundMark x1="74064" y1="78164" x2="77005" y2="66005"/>
                        <a14:foregroundMark x1="93316" y1="75434" x2="85829" y2="67246"/>
                        <a14:foregroundMark x1="88235" y1="51365" x2="90374" y2="54094"/>
                        <a14:foregroundMark x1="17647" y1="19355" x2="7754" y2="35484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576325" y="2779422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7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3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49">
                <a:defRPr/>
              </a:pPr>
              <a:endParaRPr dirty="0">
                <a:latin typeface="Comic Sans MS" panose="030F0902030302020204" pitchFamily="66" charset="0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5" y="40317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2" y="89917"/>
            <a:ext cx="1072451" cy="51422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 rot="506706">
            <a:off x="7309540" y="3590994"/>
            <a:ext cx="877937" cy="12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18960-5E5C-4C29-8567-45DADFC9CCC7}" type="slidenum">
              <a:rPr lang="en-US" smtClean="0"/>
              <a:t>10</a:t>
            </a:fld>
            <a:endParaRPr lang="en-US"/>
          </a:p>
        </p:txBody>
      </p:sp>
      <p:pic>
        <p:nvPicPr>
          <p:cNvPr id="8" name="Bài hát Jingle Bells - Lời bài hát Jingle Be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563" y="0"/>
            <a:ext cx="9185563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9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107" y="2078511"/>
            <a:ext cx="1943662" cy="15220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7082"/>
            <a:ext cx="3685657" cy="4997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b="1" dirty="0">
                <a:latin typeface="Comic Sans MS" panose="030F0702030302020204" pitchFamily="66" charset="0"/>
              </a:rPr>
              <a:t>go to science clubs</a:t>
            </a:r>
            <a:endParaRPr lang="vi-VN" sz="1800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b="1" dirty="0">
                <a:latin typeface="Comic Sans MS" panose="030F0702030302020204" pitchFamily="66" charset="0"/>
              </a:rPr>
              <a:t>walk to school</a:t>
            </a:r>
            <a:endParaRPr lang="vi-VN" sz="1800" b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have fun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b="1" dirty="0">
                <a:latin typeface="Comic Sans MS" panose="030F0702030302020204" pitchFamily="66" charset="0"/>
              </a:rPr>
              <a:t>play a musical instrument</a:t>
            </a:r>
            <a:endParaRPr lang="vi-VN" sz="1800" b="1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1800" b="1" dirty="0">
                <a:latin typeface="Comic Sans MS" panose="030F0702030302020204" pitchFamily="66" charset="0"/>
              </a:rPr>
              <a:t>wear a uniform</a:t>
            </a:r>
            <a:endParaRPr lang="vi-VN" sz="1800" i="1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go swimming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do arts and crafts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take care of plants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1800" b="1" dirty="0">
                <a:latin typeface="Comic Sans MS" panose="030F0702030302020204" pitchFamily="66" charset="0"/>
              </a:rPr>
              <a:t>dance</a:t>
            </a:r>
            <a:endParaRPr lang="en-US" sz="18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107" y="389695"/>
            <a:ext cx="1890005" cy="1441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88" y="414403"/>
            <a:ext cx="1921112" cy="1451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201" y="389695"/>
            <a:ext cx="1803954" cy="14416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088" y="2096061"/>
            <a:ext cx="1921112" cy="15045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0741" y="1957559"/>
            <a:ext cx="1889414" cy="16430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07" y="3702627"/>
            <a:ext cx="1943662" cy="12957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220" y="3646192"/>
            <a:ext cx="1914980" cy="14086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7651" y="3646192"/>
            <a:ext cx="1892504" cy="14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6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1215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99992">
            <a:off x="8690102" y="2983038"/>
            <a:ext cx="698901" cy="8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17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9032821">
            <a:off x="-137708" y="2234010"/>
            <a:ext cx="738040" cy="8701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4" name="Google Shape;554;p36"/>
          <p:cNvGrpSpPr/>
          <p:nvPr/>
        </p:nvGrpSpPr>
        <p:grpSpPr>
          <a:xfrm>
            <a:off x="1930397" y="0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24090"/>
            <a:ext cx="8991600" cy="3562350"/>
          </a:xfrm>
          <a:prstGeom prst="rect">
            <a:avLst/>
          </a:prstGeom>
        </p:spPr>
      </p:pic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2211948" y="470889"/>
            <a:ext cx="4663750" cy="1112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Comic Sans MS" panose="030F0702030302020204" pitchFamily="66" charset="0"/>
              </a:rPr>
              <a:t>2. REVIEW</a:t>
            </a:r>
            <a:endParaRPr sz="6000" dirty="0">
              <a:latin typeface="Comic Sans MS" panose="030F0702030302020204" pitchFamily="66" charset="0"/>
            </a:endParaRP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419879">
            <a:off x="7579445" y="1483546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pic>
        <p:nvPicPr>
          <p:cNvPr id="25" name="Google Shape;1219;p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899999">
            <a:off x="146922" y="1189028"/>
            <a:ext cx="831887" cy="8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40384" y="26643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5363" y="468729"/>
            <a:ext cx="64396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… </a:t>
            </a:r>
            <a:r>
              <a:rPr lang="vi-VN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 you do in the morning</a:t>
            </a: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  <a:p>
            <a:pPr algn="ctr" eaLnBrk="1" hangingPunct="1"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vi-VN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 always do morning exercise</a:t>
            </a:r>
            <a:r>
              <a:rPr lang="en-US" sz="27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ru-RU" sz="2700" b="1" dirty="0">
              <a:solidFill>
                <a:srgbClr val="065D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Cartoonerie(RUS BY LYAJKA)" panose="020B0603050302020204" pitchFamily="34" charset="2"/>
              <a:cs typeface="Aharoni" panose="02010803020104030203" pitchFamily="2" charset="-79"/>
            </a:endParaRPr>
          </a:p>
        </p:txBody>
      </p:sp>
      <p:sp>
        <p:nvSpPr>
          <p:cNvPr id="3" name="2"/>
          <p:cNvSpPr/>
          <p:nvPr/>
        </p:nvSpPr>
        <p:spPr>
          <a:xfrm>
            <a:off x="1280899" y="1795008"/>
            <a:ext cx="1566174" cy="1328032"/>
          </a:xfrm>
          <a:prstGeom prst="flowChartConnector">
            <a:avLst/>
          </a:prstGeom>
          <a:solidFill>
            <a:srgbClr val="BA669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</a:t>
            </a:r>
            <a:endParaRPr lang="ru-RU" sz="24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4" name="3"/>
          <p:cNvSpPr/>
          <p:nvPr/>
        </p:nvSpPr>
        <p:spPr>
          <a:xfrm>
            <a:off x="3727283" y="2571750"/>
            <a:ext cx="1689433" cy="1441047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</a:t>
            </a:r>
            <a:endParaRPr lang="ru-RU" sz="24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pic>
        <p:nvPicPr>
          <p:cNvPr id="5129" name="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072" y="3759994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"/>
          <p:cNvSpPr/>
          <p:nvPr/>
        </p:nvSpPr>
        <p:spPr>
          <a:xfrm>
            <a:off x="6445124" y="1984865"/>
            <a:ext cx="1609933" cy="1328032"/>
          </a:xfrm>
          <a:prstGeom prst="flowChartConnector">
            <a:avLst/>
          </a:prstGeom>
          <a:solidFill>
            <a:srgbClr val="33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400" b="1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</a:t>
            </a:r>
            <a:endParaRPr lang="ru-RU" sz="2400" b="1" dirty="0">
              <a:solidFill>
                <a:schemeClr val="bg2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31790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484670"/>
            <a:ext cx="617577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… do you walk to school?</a:t>
            </a:r>
            <a:endParaRPr lang="ru-RU" sz="2700" b="1" dirty="0">
              <a:solidFill>
                <a:srgbClr val="065D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Cartoonerie(RUS BY LYAJKA)" panose="020B0603050302020204" pitchFamily="34" charset="2"/>
              <a:cs typeface="Aharoni" panose="02010803020104030203" pitchFamily="2" charset="-79"/>
            </a:endParaRPr>
          </a:p>
        </p:txBody>
      </p:sp>
      <p:sp>
        <p:nvSpPr>
          <p:cNvPr id="3" name="2"/>
          <p:cNvSpPr/>
          <p:nvPr/>
        </p:nvSpPr>
        <p:spPr>
          <a:xfrm>
            <a:off x="886074" y="1787171"/>
            <a:ext cx="1475751" cy="1404156"/>
          </a:xfrm>
          <a:prstGeom prst="flowChartConnector">
            <a:avLst/>
          </a:prstGeom>
          <a:solidFill>
            <a:srgbClr val="BA669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00206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Does</a:t>
            </a:r>
            <a:endParaRPr lang="ru-RU" sz="27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4" name="3"/>
          <p:cNvSpPr/>
          <p:nvPr/>
        </p:nvSpPr>
        <p:spPr>
          <a:xfrm>
            <a:off x="3769074" y="2323787"/>
            <a:ext cx="1605851" cy="1422440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</a:t>
            </a:r>
            <a:endParaRPr lang="ru-RU" sz="27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sp>
        <p:nvSpPr>
          <p:cNvPr id="5" name="4"/>
          <p:cNvSpPr/>
          <p:nvPr/>
        </p:nvSpPr>
        <p:spPr>
          <a:xfrm>
            <a:off x="6782174" y="1621709"/>
            <a:ext cx="1544929" cy="1404156"/>
          </a:xfrm>
          <a:prstGeom prst="flowChartConnector">
            <a:avLst/>
          </a:prstGeom>
          <a:solidFill>
            <a:srgbClr val="33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bg2">
                    <a:lumMod val="9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often</a:t>
            </a:r>
            <a:endParaRPr lang="ru-RU" sz="2700" b="1" dirty="0">
              <a:solidFill>
                <a:schemeClr val="bg2">
                  <a:lumMod val="90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6156" name="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66" y="3724275"/>
            <a:ext cx="85248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128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DD2D6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1407559" y="1521258"/>
            <a:ext cx="1468622" cy="1469997"/>
          </a:xfrm>
          <a:prstGeom prst="flowChartConnector">
            <a:avLst/>
          </a:prstGeom>
          <a:solidFill>
            <a:srgbClr val="BA669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endParaRPr lang="ru-RU" sz="2700" b="1" dirty="0">
              <a:solidFill>
                <a:srgbClr val="0070C0"/>
              </a:solidFill>
              <a:cs typeface="Aharoni" panose="02010803020104030203" pitchFamily="2" charset="-79"/>
            </a:endParaRPr>
          </a:p>
        </p:txBody>
      </p:sp>
      <p:sp>
        <p:nvSpPr>
          <p:cNvPr id="3" name="2"/>
          <p:cNvSpPr/>
          <p:nvPr/>
        </p:nvSpPr>
        <p:spPr>
          <a:xfrm>
            <a:off x="3761809" y="2537566"/>
            <a:ext cx="1620381" cy="1595094"/>
          </a:xfrm>
          <a:prstGeom prst="flowChartConnector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</a:t>
            </a:r>
            <a:endParaRPr lang="ru-RU" sz="27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sp>
        <p:nvSpPr>
          <p:cNvPr id="4" name="3"/>
          <p:cNvSpPr/>
          <p:nvPr/>
        </p:nvSpPr>
        <p:spPr>
          <a:xfrm>
            <a:off x="6637990" y="1521257"/>
            <a:ext cx="1468622" cy="1469997"/>
          </a:xfrm>
          <a:prstGeom prst="flowChartConnector">
            <a:avLst/>
          </a:prstGeom>
          <a:solidFill>
            <a:srgbClr val="3399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bg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Does</a:t>
            </a:r>
            <a:endParaRPr lang="ru-RU" sz="2700" b="1" dirty="0">
              <a:solidFill>
                <a:schemeClr val="bg2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pic>
        <p:nvPicPr>
          <p:cNvPr id="7179" name="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156" y="3706416"/>
            <a:ext cx="852488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"/>
          <p:cNvSpPr txBox="1"/>
          <p:nvPr/>
        </p:nvSpPr>
        <p:spPr>
          <a:xfrm>
            <a:off x="1231900" y="428829"/>
            <a:ext cx="711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… Dara have English on Monday?</a:t>
            </a:r>
          </a:p>
          <a:p>
            <a:pPr algn="ctr" eaLnBrk="1" hangingPunct="1">
              <a:defRPr/>
            </a:pPr>
            <a:r>
              <a:rPr lang="en-US" sz="3000" b="1" dirty="0">
                <a:solidFill>
                  <a:srgbClr val="065D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- Yes, She does.</a:t>
            </a:r>
            <a:endParaRPr lang="ru-RU" sz="3000" b="1" dirty="0">
              <a:solidFill>
                <a:srgbClr val="065D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Cartoonerie(RUS BY LYAJKA)" panose="020B0603050302020204" pitchFamily="34" charset="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33325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BE0E3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4000" cy="514093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5D29E5-8671-794C-C168-B89A26C5A975}"/>
              </a:ext>
            </a:extLst>
          </p:cNvPr>
          <p:cNvSpPr/>
          <p:nvPr/>
        </p:nvSpPr>
        <p:spPr>
          <a:xfrm>
            <a:off x="2077546" y="389587"/>
            <a:ext cx="5589736" cy="599847"/>
          </a:xfrm>
          <a:prstGeom prst="flowChartTerminator">
            <a:avLst/>
          </a:prstGeom>
          <a:solidFill>
            <a:srgbClr val="11A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Read and choose the correct answers.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F72493-D1CA-0413-31F4-A890BAC3C0D9}"/>
              </a:ext>
            </a:extLst>
          </p:cNvPr>
          <p:cNvSpPr/>
          <p:nvPr/>
        </p:nvSpPr>
        <p:spPr>
          <a:xfrm>
            <a:off x="2175913" y="2100756"/>
            <a:ext cx="2759963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a. usually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A6ECF-36E6-7C82-A7DB-8BF16AA8751E}"/>
              </a:ext>
            </a:extLst>
          </p:cNvPr>
          <p:cNvSpPr/>
          <p:nvPr/>
        </p:nvSpPr>
        <p:spPr>
          <a:xfrm>
            <a:off x="2175914" y="3120092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algn="ctr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b. sometimes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81DBC-C687-EBDA-DFB5-9A0CC67CF1CB}"/>
              </a:ext>
            </a:extLst>
          </p:cNvPr>
          <p:cNvSpPr/>
          <p:nvPr/>
        </p:nvSpPr>
        <p:spPr>
          <a:xfrm>
            <a:off x="2173701" y="4131153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c. always</a:t>
            </a:r>
          </a:p>
        </p:txBody>
      </p:sp>
      <p:sp>
        <p:nvSpPr>
          <p:cNvPr id="22" name="Sentence">
            <a:extLst>
              <a:ext uri="{FF2B5EF4-FFF2-40B4-BE49-F238E27FC236}">
                <a16:creationId xmlns:a16="http://schemas.microsoft.com/office/drawing/2014/main" id="{99D934BA-F72B-599B-B728-CDAD7E3A23F8}"/>
              </a:ext>
            </a:extLst>
          </p:cNvPr>
          <p:cNvSpPr txBox="1"/>
          <p:nvPr/>
        </p:nvSpPr>
        <p:spPr>
          <a:xfrm>
            <a:off x="1017921" y="1301399"/>
            <a:ext cx="710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I   </a:t>
            </a:r>
            <a:r>
              <a:rPr lang="en-GB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          </a:t>
            </a:r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get up at 6 o’clock.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04177" y="2104401"/>
            <a:ext cx="3526746" cy="2836941"/>
            <a:chOff x="5304177" y="2104401"/>
            <a:chExt cx="3526746" cy="2836941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E2E2B69-E886-D744-70C9-9EA37FB4BA10}"/>
                </a:ext>
              </a:extLst>
            </p:cNvPr>
            <p:cNvSpPr txBox="1"/>
            <p:nvPr/>
          </p:nvSpPr>
          <p:spPr>
            <a:xfrm>
              <a:off x="6495874" y="2104401"/>
              <a:ext cx="941283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chemeClr val="accent2"/>
                  </a:solidFill>
                  <a:latin typeface="Sassoon Infant Std" panose="020B0503020103030203" pitchFamily="34" charset="0"/>
                </a:rPr>
                <a:t>100 %</a:t>
              </a:r>
              <a:endParaRPr lang="vi-VN" sz="2100" b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177" y="2518817"/>
              <a:ext cx="3526746" cy="2422525"/>
            </a:xfrm>
            <a:prstGeom prst="rect">
              <a:avLst/>
            </a:prstGeom>
          </p:spPr>
        </p:pic>
      </p:grpSp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6387"/>
            <a:ext cx="406400" cy="406400"/>
          </a:xfrm>
          <a:prstGeom prst="rect">
            <a:avLst/>
          </a:prstGeom>
        </p:spPr>
      </p:pic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9918" y="989434"/>
            <a:ext cx="406400" cy="406400"/>
          </a:xfrm>
          <a:prstGeom prst="rect">
            <a:avLst/>
          </a:prstGeom>
        </p:spPr>
      </p:pic>
      <p:pic>
        <p:nvPicPr>
          <p:cNvPr id="23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861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0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6" name="chimes.wav"/>
          </p:stSnd>
        </p:sndAc>
      </p:transition>
    </mc:Choice>
    <mc:Fallback xmlns="">
      <p:transition spd="slow" advClick="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0004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4000" cy="514093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5D29E5-8671-794C-C168-B89A26C5A975}"/>
              </a:ext>
            </a:extLst>
          </p:cNvPr>
          <p:cNvSpPr/>
          <p:nvPr/>
        </p:nvSpPr>
        <p:spPr>
          <a:xfrm>
            <a:off x="2077546" y="389587"/>
            <a:ext cx="5589736" cy="599847"/>
          </a:xfrm>
          <a:prstGeom prst="flowChartTerminator">
            <a:avLst/>
          </a:prstGeom>
          <a:solidFill>
            <a:srgbClr val="11A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Read and choose the correct answers.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F72493-D1CA-0413-31F4-A890BAC3C0D9}"/>
              </a:ext>
            </a:extLst>
          </p:cNvPr>
          <p:cNvSpPr/>
          <p:nvPr/>
        </p:nvSpPr>
        <p:spPr>
          <a:xfrm>
            <a:off x="2199139" y="4068361"/>
            <a:ext cx="2759963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c. often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A6ECF-36E6-7C82-A7DB-8BF16AA8751E}"/>
              </a:ext>
            </a:extLst>
          </p:cNvPr>
          <p:cNvSpPr/>
          <p:nvPr/>
        </p:nvSpPr>
        <p:spPr>
          <a:xfrm>
            <a:off x="2175914" y="3120092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b. always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81DBC-C687-EBDA-DFB5-9A0CC67CF1CB}"/>
              </a:ext>
            </a:extLst>
          </p:cNvPr>
          <p:cNvSpPr/>
          <p:nvPr/>
        </p:nvSpPr>
        <p:spPr>
          <a:xfrm>
            <a:off x="2171528" y="2104401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a. sometimes</a:t>
            </a:r>
          </a:p>
        </p:txBody>
      </p:sp>
      <p:sp>
        <p:nvSpPr>
          <p:cNvPr id="22" name="Sentence">
            <a:extLst>
              <a:ext uri="{FF2B5EF4-FFF2-40B4-BE49-F238E27FC236}">
                <a16:creationId xmlns:a16="http://schemas.microsoft.com/office/drawing/2014/main" id="{99D934BA-F72B-599B-B728-CDAD7E3A23F8}"/>
              </a:ext>
            </a:extLst>
          </p:cNvPr>
          <p:cNvSpPr txBox="1"/>
          <p:nvPr/>
        </p:nvSpPr>
        <p:spPr>
          <a:xfrm>
            <a:off x="572460" y="1166596"/>
            <a:ext cx="7999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Ann </a:t>
            </a:r>
            <a:r>
              <a:rPr lang="en-GB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     </a:t>
            </a:r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rides her bike to school.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304177" y="2104401"/>
            <a:ext cx="3526746" cy="2801260"/>
            <a:chOff x="5304177" y="2104401"/>
            <a:chExt cx="3526746" cy="2801260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E2E2B69-E886-D744-70C9-9EA37FB4BA10}"/>
                </a:ext>
              </a:extLst>
            </p:cNvPr>
            <p:cNvSpPr txBox="1"/>
            <p:nvPr/>
          </p:nvSpPr>
          <p:spPr>
            <a:xfrm>
              <a:off x="6495874" y="2104401"/>
              <a:ext cx="79541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chemeClr val="accent2"/>
                  </a:solidFill>
                  <a:latin typeface="Sassoon Infant Std" panose="020B0503020103030203" pitchFamily="34" charset="0"/>
                </a:rPr>
                <a:t>50 %</a:t>
              </a:r>
              <a:endParaRPr lang="vi-VN" sz="2100" b="1" dirty="0">
                <a:solidFill>
                  <a:schemeClr val="accent2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4177" y="2554497"/>
              <a:ext cx="3526746" cy="2351164"/>
            </a:xfrm>
            <a:prstGeom prst="rect">
              <a:avLst/>
            </a:prstGeom>
          </p:spPr>
        </p:pic>
      </p:grpSp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6387"/>
            <a:ext cx="406400" cy="406400"/>
          </a:xfrm>
          <a:prstGeom prst="rect">
            <a:avLst/>
          </a:prstGeom>
        </p:spPr>
      </p:pic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9918" y="989434"/>
            <a:ext cx="406400" cy="406400"/>
          </a:xfrm>
          <a:prstGeom prst="rect">
            <a:avLst/>
          </a:prstGeom>
        </p:spPr>
      </p:pic>
      <p:pic>
        <p:nvPicPr>
          <p:cNvPr id="23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861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6" name="chimes.wav"/>
          </p:stSnd>
        </p:sndAc>
      </p:transition>
    </mc:Choice>
    <mc:Fallback xmlns="">
      <p:transition spd="slow" advClick="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0004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100"/>
            <a:ext cx="10414000" cy="5815315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5D29E5-8671-794C-C168-B89A26C5A975}"/>
              </a:ext>
            </a:extLst>
          </p:cNvPr>
          <p:cNvSpPr/>
          <p:nvPr/>
        </p:nvSpPr>
        <p:spPr>
          <a:xfrm>
            <a:off x="2077546" y="389587"/>
            <a:ext cx="5589736" cy="599847"/>
          </a:xfrm>
          <a:prstGeom prst="flowChartTerminator">
            <a:avLst/>
          </a:prstGeom>
          <a:solidFill>
            <a:srgbClr val="11A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Read and choose the correct answers.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F72493-D1CA-0413-31F4-A890BAC3C0D9}"/>
              </a:ext>
            </a:extLst>
          </p:cNvPr>
          <p:cNvSpPr/>
          <p:nvPr/>
        </p:nvSpPr>
        <p:spPr>
          <a:xfrm>
            <a:off x="2175913" y="2100756"/>
            <a:ext cx="2759963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a. often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A6ECF-36E6-7C82-A7DB-8BF16AA8751E}"/>
              </a:ext>
            </a:extLst>
          </p:cNvPr>
          <p:cNvSpPr/>
          <p:nvPr/>
        </p:nvSpPr>
        <p:spPr>
          <a:xfrm>
            <a:off x="2175914" y="3120092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b. usually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81DBC-C687-EBDA-DFB5-9A0CC67CF1CB}"/>
              </a:ext>
            </a:extLst>
          </p:cNvPr>
          <p:cNvSpPr/>
          <p:nvPr/>
        </p:nvSpPr>
        <p:spPr>
          <a:xfrm>
            <a:off x="2173701" y="4131153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c. never</a:t>
            </a:r>
          </a:p>
        </p:txBody>
      </p:sp>
      <p:sp>
        <p:nvSpPr>
          <p:cNvPr id="22" name="Sentence">
            <a:extLst>
              <a:ext uri="{FF2B5EF4-FFF2-40B4-BE49-F238E27FC236}">
                <a16:creationId xmlns:a16="http://schemas.microsoft.com/office/drawing/2014/main" id="{99D934BA-F72B-599B-B728-CDAD7E3A23F8}"/>
              </a:ext>
            </a:extLst>
          </p:cNvPr>
          <p:cNvSpPr txBox="1"/>
          <p:nvPr/>
        </p:nvSpPr>
        <p:spPr>
          <a:xfrm>
            <a:off x="211514" y="1123182"/>
            <a:ext cx="9321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Doug </a:t>
            </a:r>
            <a:r>
              <a:rPr lang="en-GB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          </a:t>
            </a:r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goes to any science clubs.</a:t>
            </a:r>
          </a:p>
        </p:txBody>
      </p:sp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6387"/>
            <a:ext cx="406400" cy="406400"/>
          </a:xfrm>
          <a:prstGeom prst="rect">
            <a:avLst/>
          </a:prstGeom>
        </p:spPr>
      </p:pic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9918" y="989434"/>
            <a:ext cx="406400" cy="406400"/>
          </a:xfrm>
          <a:prstGeom prst="rect">
            <a:avLst/>
          </a:prstGeom>
        </p:spPr>
      </p:pic>
      <p:pic>
        <p:nvPicPr>
          <p:cNvPr id="23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8373" y="1886174"/>
            <a:ext cx="406400" cy="406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76249" y="2052121"/>
            <a:ext cx="2872970" cy="2850079"/>
            <a:chOff x="6076249" y="2052121"/>
            <a:chExt cx="2872970" cy="2850079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E2E2B69-E886-D744-70C9-9EA37FB4BA10}"/>
                </a:ext>
              </a:extLst>
            </p:cNvPr>
            <p:cNvSpPr txBox="1"/>
            <p:nvPr/>
          </p:nvSpPr>
          <p:spPr>
            <a:xfrm>
              <a:off x="7085373" y="2052121"/>
              <a:ext cx="8547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chemeClr val="accent2"/>
                  </a:solidFill>
                  <a:latin typeface="Comic Sans MS" panose="030F0702030302020204" pitchFamily="66" charset="0"/>
                </a:rPr>
                <a:t>0 %</a:t>
              </a:r>
              <a:endParaRPr lang="vi-VN" sz="2800" b="1" dirty="0">
                <a:solidFill>
                  <a:schemeClr val="accent2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76249" y="2710744"/>
              <a:ext cx="2872970" cy="2191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749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  <p:sndAc>
          <p:stSnd>
            <p:snd r:embed="rId7" name="chimes.wav"/>
          </p:stSnd>
        </p:sndAc>
      </p:transition>
    </mc:Choice>
    <mc:Fallback xmlns="">
      <p:transition spd="slow" advClick="0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0004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"/>
            <a:ext cx="9144000" cy="514093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F5D29E5-8671-794C-C168-B89A26C5A975}"/>
              </a:ext>
            </a:extLst>
          </p:cNvPr>
          <p:cNvSpPr/>
          <p:nvPr/>
        </p:nvSpPr>
        <p:spPr>
          <a:xfrm>
            <a:off x="2077546" y="389587"/>
            <a:ext cx="5589736" cy="599847"/>
          </a:xfrm>
          <a:prstGeom prst="flowChartTerminator">
            <a:avLst/>
          </a:prstGeom>
          <a:solidFill>
            <a:srgbClr val="11A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2100" b="1" dirty="0">
                <a:solidFill>
                  <a:schemeClr val="tx1"/>
                </a:solidFill>
                <a:latin typeface="Sassoon Infant Std" panose="020B0503020103030203" pitchFamily="34" charset="0"/>
              </a:rPr>
              <a:t>Read and choose the correct answers.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F72493-D1CA-0413-31F4-A890BAC3C0D9}"/>
              </a:ext>
            </a:extLst>
          </p:cNvPr>
          <p:cNvSpPr/>
          <p:nvPr/>
        </p:nvSpPr>
        <p:spPr>
          <a:xfrm>
            <a:off x="2175913" y="2100756"/>
            <a:ext cx="2759963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a. usually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A6ECF-36E6-7C82-A7DB-8BF16AA8751E}"/>
              </a:ext>
            </a:extLst>
          </p:cNvPr>
          <p:cNvSpPr/>
          <p:nvPr/>
        </p:nvSpPr>
        <p:spPr>
          <a:xfrm>
            <a:off x="2175913" y="4076272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 algn="ctr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c. sometimes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481DBC-C687-EBDA-DFB5-9A0CC67CF1CB}"/>
              </a:ext>
            </a:extLst>
          </p:cNvPr>
          <p:cNvSpPr/>
          <p:nvPr/>
        </p:nvSpPr>
        <p:spPr>
          <a:xfrm>
            <a:off x="2175913" y="3010330"/>
            <a:ext cx="2815186" cy="6099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dist="50800" dir="33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0000"/>
            <a:r>
              <a:rPr lang="en-GB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b. often</a:t>
            </a:r>
          </a:p>
        </p:txBody>
      </p:sp>
      <p:sp>
        <p:nvSpPr>
          <p:cNvPr id="22" name="Sentence">
            <a:extLst>
              <a:ext uri="{FF2B5EF4-FFF2-40B4-BE49-F238E27FC236}">
                <a16:creationId xmlns:a16="http://schemas.microsoft.com/office/drawing/2014/main" id="{99D934BA-F72B-599B-B728-CDAD7E3A23F8}"/>
              </a:ext>
            </a:extLst>
          </p:cNvPr>
          <p:cNvSpPr txBox="1"/>
          <p:nvPr/>
        </p:nvSpPr>
        <p:spPr>
          <a:xfrm>
            <a:off x="1017921" y="1301399"/>
            <a:ext cx="7108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I </a:t>
            </a:r>
            <a:r>
              <a:rPr lang="en-GB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          </a:t>
            </a:r>
            <a:r>
              <a:rPr lang="en-GB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 practise sport.</a:t>
            </a:r>
          </a:p>
        </p:txBody>
      </p:sp>
      <p:pic>
        <p:nvPicPr>
          <p:cNvPr id="14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8373" y="186387"/>
            <a:ext cx="406400" cy="406400"/>
          </a:xfrm>
          <a:prstGeom prst="rect">
            <a:avLst/>
          </a:prstGeom>
        </p:spPr>
      </p:pic>
      <p:pic>
        <p:nvPicPr>
          <p:cNvPr id="21" name="Am-thanh-tra-loi-sai-wav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9918" y="989434"/>
            <a:ext cx="406400" cy="406400"/>
          </a:xfrm>
          <a:prstGeom prst="rect">
            <a:avLst/>
          </a:prstGeom>
        </p:spPr>
      </p:pic>
      <p:pic>
        <p:nvPicPr>
          <p:cNvPr id="23" name="Tieng-tinh-tinh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48373" y="1886174"/>
            <a:ext cx="406400" cy="406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88388" y="2104401"/>
            <a:ext cx="2958323" cy="2716659"/>
            <a:chOff x="5588388" y="2104401"/>
            <a:chExt cx="2958323" cy="2716659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E2E2B69-E886-D744-70C9-9EA37FB4BA10}"/>
                </a:ext>
              </a:extLst>
            </p:cNvPr>
            <p:cNvSpPr txBox="1"/>
            <p:nvPr/>
          </p:nvSpPr>
          <p:spPr>
            <a:xfrm>
              <a:off x="6495874" y="2104401"/>
              <a:ext cx="79541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chemeClr val="accent2"/>
                  </a:solidFill>
                  <a:latin typeface="Sassoon Infant Std" panose="020B0503020103030203" pitchFamily="34" charset="0"/>
                </a:rPr>
                <a:t>70 %</a:t>
              </a:r>
              <a:endParaRPr lang="vi-VN" sz="2100" b="1" dirty="0">
                <a:solidFill>
                  <a:schemeClr val="accent2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8388" y="2841054"/>
              <a:ext cx="2958323" cy="1980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15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A0004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44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2" grpId="0" animBg="1"/>
      <p:bldP spid="16" grpId="0" animBg="1"/>
      <p:bldP spid="19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13" name="Google Shape;513;p33"/>
          <p:cNvSpPr/>
          <p:nvPr/>
        </p:nvSpPr>
        <p:spPr>
          <a:xfrm>
            <a:off x="2153286" y="3206912"/>
            <a:ext cx="4891477" cy="6363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514" name="Google Shape;514;p33"/>
          <p:cNvSpPr txBox="1">
            <a:spLocks noGrp="1"/>
          </p:cNvSpPr>
          <p:nvPr>
            <p:ph type="ctrTitle"/>
          </p:nvPr>
        </p:nvSpPr>
        <p:spPr>
          <a:xfrm>
            <a:off x="1882018" y="1305452"/>
            <a:ext cx="5379964" cy="16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Unit </a:t>
            </a:r>
            <a:r>
              <a:rPr lang="vi-VN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r>
              <a:rPr lang="en-GB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GB" sz="48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n-GB" sz="4800" dirty="0">
                <a:solidFill>
                  <a:srgbClr val="7030A0"/>
                </a:solidFill>
                <a:latin typeface="Comic Sans MS" panose="030F0702030302020204" pitchFamily="66" charset="0"/>
              </a:rPr>
              <a:t>School life</a:t>
            </a:r>
            <a:endParaRPr sz="48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515" name="Google Shape;515;p33"/>
          <p:cNvSpPr txBox="1">
            <a:spLocks noGrp="1"/>
          </p:cNvSpPr>
          <p:nvPr>
            <p:ph type="subTitle" idx="1"/>
          </p:nvPr>
        </p:nvSpPr>
        <p:spPr>
          <a:xfrm>
            <a:off x="2182626" y="3352237"/>
            <a:ext cx="4862137" cy="3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omic Sans MS" panose="030F0702030302020204" pitchFamily="66" charset="0"/>
              </a:rPr>
              <a:t>FUN TIME &amp; PROJECT</a:t>
            </a:r>
            <a:endParaRPr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" grpId="0"/>
      <p:bldP spid="5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30397" y="0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24090"/>
            <a:ext cx="8991600" cy="3562350"/>
          </a:xfrm>
          <a:prstGeom prst="rect">
            <a:avLst/>
          </a:prstGeom>
        </p:spPr>
      </p:pic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1804184" y="604136"/>
            <a:ext cx="5241297" cy="1112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Comic Sans MS" panose="030F0702030302020204" pitchFamily="66" charset="0"/>
              </a:rPr>
              <a:t>3. PRACTICE</a:t>
            </a:r>
            <a:endParaRPr sz="6000" dirty="0">
              <a:latin typeface="Comic Sans MS" panose="030F0702030302020204" pitchFamily="66" charset="0"/>
            </a:endParaRP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19879">
            <a:off x="7579445" y="1483546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15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9992">
            <a:off x="8690102" y="2983038"/>
            <a:ext cx="698901" cy="8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pic>
        <p:nvPicPr>
          <p:cNvPr id="20" name="Google Shape;1219;p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99999">
            <a:off x="146922" y="1189028"/>
            <a:ext cx="831887" cy="8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0384" y="266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5">
            <a:extLst>
              <a:ext uri="{FF2B5EF4-FFF2-40B4-BE49-F238E27FC236}">
                <a16:creationId xmlns:a16="http://schemas.microsoft.com/office/drawing/2014/main" id="{5814A0D7-4507-4C26-8B81-C54C449AB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41" y="-52026"/>
            <a:ext cx="8040645" cy="514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0C71F6-E3F7-45C5-AEC7-1ED4D85D4F08}"/>
              </a:ext>
            </a:extLst>
          </p:cNvPr>
          <p:cNvSpPr/>
          <p:nvPr/>
        </p:nvSpPr>
        <p:spPr>
          <a:xfrm>
            <a:off x="-25177" y="0"/>
            <a:ext cx="1135229" cy="5143497"/>
          </a:xfrm>
          <a:prstGeom prst="rect">
            <a:avLst/>
          </a:prstGeom>
          <a:solidFill>
            <a:srgbClr val="A0E2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id="{644D2AEA-1C8F-4457-BEB6-D72B41B665F2}"/>
              </a:ext>
            </a:extLst>
          </p:cNvPr>
          <p:cNvSpPr/>
          <p:nvPr/>
        </p:nvSpPr>
        <p:spPr>
          <a:xfrm>
            <a:off x="98130" y="96313"/>
            <a:ext cx="888613" cy="876377"/>
          </a:xfrm>
          <a:prstGeom prst="roundRect">
            <a:avLst/>
          </a:prstGeom>
          <a:solidFill>
            <a:srgbClr val="F2D5CF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id="{1BD2A139-30D8-4413-910E-99D88BAC8877}"/>
              </a:ext>
            </a:extLst>
          </p:cNvPr>
          <p:cNvSpPr/>
          <p:nvPr/>
        </p:nvSpPr>
        <p:spPr>
          <a:xfrm>
            <a:off x="233322" y="1568025"/>
            <a:ext cx="635815" cy="575303"/>
          </a:xfrm>
          <a:prstGeom prst="roundRect">
            <a:avLst/>
          </a:prstGeom>
          <a:solidFill>
            <a:srgbClr val="FBF7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pic>
        <p:nvPicPr>
          <p:cNvPr id="55" name="Picture 14">
            <a:extLst>
              <a:ext uri="{FF2B5EF4-FFF2-40B4-BE49-F238E27FC236}">
                <a16:creationId xmlns:a16="http://schemas.microsoft.com/office/drawing/2014/main" id="{D00FB562-887C-4490-B182-FF8161CE42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7" t="27692" r="66057" b="54027"/>
          <a:stretch/>
        </p:blipFill>
        <p:spPr>
          <a:xfrm>
            <a:off x="290015" y="2857004"/>
            <a:ext cx="536172" cy="769122"/>
          </a:xfrm>
          <a:prstGeom prst="rect">
            <a:avLst/>
          </a:prstGeom>
        </p:spPr>
      </p:pic>
      <p:pic>
        <p:nvPicPr>
          <p:cNvPr id="56" name="Picture 13">
            <a:extLst>
              <a:ext uri="{FF2B5EF4-FFF2-40B4-BE49-F238E27FC236}">
                <a16:creationId xmlns:a16="http://schemas.microsoft.com/office/drawing/2014/main" id="{7B34A56F-09C4-4644-8FB2-4398947627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0" t="27873" r="49727" b="53846"/>
          <a:stretch/>
        </p:blipFill>
        <p:spPr>
          <a:xfrm>
            <a:off x="250645" y="3514496"/>
            <a:ext cx="604751" cy="769122"/>
          </a:xfrm>
          <a:prstGeom prst="rect">
            <a:avLst/>
          </a:prstGeom>
        </p:spPr>
      </p:pic>
      <p:pic>
        <p:nvPicPr>
          <p:cNvPr id="57" name="Picture 12">
            <a:extLst>
              <a:ext uri="{FF2B5EF4-FFF2-40B4-BE49-F238E27FC236}">
                <a16:creationId xmlns:a16="http://schemas.microsoft.com/office/drawing/2014/main" id="{EA3CEF31-14EF-4990-B909-B3D4FFE68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8" t="27873" r="3888" b="57645"/>
          <a:stretch/>
        </p:blipFill>
        <p:spPr>
          <a:xfrm>
            <a:off x="272819" y="4240724"/>
            <a:ext cx="639555" cy="609266"/>
          </a:xfrm>
          <a:prstGeom prst="rect">
            <a:avLst/>
          </a:prstGeom>
        </p:spPr>
      </p:pic>
      <p:pic>
        <p:nvPicPr>
          <p:cNvPr id="58" name="Picture 11">
            <a:extLst>
              <a:ext uri="{FF2B5EF4-FFF2-40B4-BE49-F238E27FC236}">
                <a16:creationId xmlns:a16="http://schemas.microsoft.com/office/drawing/2014/main" id="{88521AFA-CBC8-4138-907D-26F0E3894E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0" t="27873" r="82575" b="53846"/>
          <a:stretch/>
        </p:blipFill>
        <p:spPr>
          <a:xfrm>
            <a:off x="285457" y="1463921"/>
            <a:ext cx="433250" cy="769122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E944DED7-A626-4794-A9FF-475A5B387E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0" t="25360" r="53574" b="43386"/>
          <a:stretch/>
        </p:blipFill>
        <p:spPr>
          <a:xfrm flipH="1">
            <a:off x="342992" y="2303079"/>
            <a:ext cx="318180" cy="474525"/>
          </a:xfrm>
          <a:prstGeom prst="rect">
            <a:avLst/>
          </a:prstGeom>
        </p:spPr>
      </p:pic>
      <p:sp>
        <p:nvSpPr>
          <p:cNvPr id="61" name="Rectangle: Rounded Corners 177">
            <a:extLst>
              <a:ext uri="{FF2B5EF4-FFF2-40B4-BE49-F238E27FC236}">
                <a16:creationId xmlns:a16="http://schemas.microsoft.com/office/drawing/2014/main" id="{154EAF77-0602-4ADC-8055-33FA45EFA06C}"/>
              </a:ext>
            </a:extLst>
          </p:cNvPr>
          <p:cNvSpPr/>
          <p:nvPr/>
        </p:nvSpPr>
        <p:spPr>
          <a:xfrm>
            <a:off x="437889" y="839709"/>
            <a:ext cx="211540" cy="2086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6655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sp>
        <p:nvSpPr>
          <p:cNvPr id="62" name="Plus Sign 178">
            <a:extLst>
              <a:ext uri="{FF2B5EF4-FFF2-40B4-BE49-F238E27FC236}">
                <a16:creationId xmlns:a16="http://schemas.microsoft.com/office/drawing/2014/main" id="{622EF96E-C2E3-4EDF-B324-3B4126DC9C42}"/>
              </a:ext>
            </a:extLst>
          </p:cNvPr>
          <p:cNvSpPr/>
          <p:nvPr/>
        </p:nvSpPr>
        <p:spPr>
          <a:xfrm>
            <a:off x="464722" y="873616"/>
            <a:ext cx="164126" cy="164126"/>
          </a:xfrm>
          <a:prstGeom prst="mathPlus">
            <a:avLst/>
          </a:prstGeom>
          <a:solidFill>
            <a:srgbClr val="6655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050"/>
          </a:p>
        </p:txBody>
      </p:sp>
      <p:pic>
        <p:nvPicPr>
          <p:cNvPr id="40" name="Picture 7">
            <a:extLst>
              <a:ext uri="{FF2B5EF4-FFF2-40B4-BE49-F238E27FC236}">
                <a16:creationId xmlns:a16="http://schemas.microsoft.com/office/drawing/2014/main" id="{25671C25-1552-4238-AF53-FFB693C96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" y="-12128"/>
            <a:ext cx="1017087" cy="1017087"/>
          </a:xfrm>
          <a:prstGeom prst="rect">
            <a:avLst/>
          </a:prstGeom>
        </p:spPr>
      </p:pic>
      <p:pic>
        <p:nvPicPr>
          <p:cNvPr id="9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0DF249-4D47-4CD9-A9E5-5E933C7E6F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67244" y="4614669"/>
            <a:ext cx="345183" cy="354853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A0E3D41-2ACB-41CB-8F93-23429E6D62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34" y="1369131"/>
            <a:ext cx="562653" cy="5046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4912" y="395690"/>
            <a:ext cx="7834526" cy="4695783"/>
            <a:chOff x="1533220" y="670323"/>
            <a:chExt cx="6857522" cy="4121773"/>
          </a:xfrm>
        </p:grpSpPr>
        <p:grpSp>
          <p:nvGrpSpPr>
            <p:cNvPr id="10" name="Group 1">
              <a:extLst>
                <a:ext uri="{FF2B5EF4-FFF2-40B4-BE49-F238E27FC236}">
                  <a16:creationId xmlns:a16="http://schemas.microsoft.com/office/drawing/2014/main" id="{EC0B4120-25E1-44AD-923A-40665D7BDACD}"/>
                </a:ext>
              </a:extLst>
            </p:cNvPr>
            <p:cNvGrpSpPr/>
            <p:nvPr/>
          </p:nvGrpSpPr>
          <p:grpSpPr>
            <a:xfrm>
              <a:off x="1533220" y="670323"/>
              <a:ext cx="6857522" cy="4121773"/>
              <a:chOff x="1807034" y="1200429"/>
              <a:chExt cx="9143363" cy="5495697"/>
            </a:xfrm>
          </p:grpSpPr>
          <p:sp>
            <p:nvSpPr>
              <p:cNvPr id="31" name="Freeform 5">
                <a:extLst>
                  <a:ext uri="{FF2B5EF4-FFF2-40B4-BE49-F238E27FC236}">
                    <a16:creationId xmlns:a16="http://schemas.microsoft.com/office/drawing/2014/main" id="{37432975-9C87-4FF3-9075-6EFB0F22B3A3}"/>
                  </a:ext>
                </a:extLst>
              </p:cNvPr>
              <p:cNvSpPr/>
              <p:nvPr/>
            </p:nvSpPr>
            <p:spPr>
              <a:xfrm>
                <a:off x="1817453" y="1200429"/>
                <a:ext cx="9132944" cy="5495697"/>
              </a:xfrm>
              <a:custGeom>
                <a:avLst/>
                <a:gdLst/>
                <a:ahLst/>
                <a:cxnLst/>
                <a:rect l="l" t="t" r="r" b="b"/>
                <a:pathLst>
                  <a:path w="8456930" h="6350000">
                    <a:moveTo>
                      <a:pt x="8456930" y="355600"/>
                    </a:moveTo>
                    <a:lnTo>
                      <a:pt x="8456930" y="637540"/>
                    </a:lnTo>
                    <a:lnTo>
                      <a:pt x="8455661" y="5728970"/>
                    </a:lnTo>
                    <a:lnTo>
                      <a:pt x="8455661" y="5994400"/>
                    </a:lnTo>
                    <a:cubicBezTo>
                      <a:pt x="8455661" y="6189980"/>
                      <a:pt x="8295641" y="6350000"/>
                      <a:pt x="8100061" y="6350000"/>
                    </a:cubicBezTo>
                    <a:lnTo>
                      <a:pt x="355600" y="6350000"/>
                    </a:lnTo>
                    <a:cubicBezTo>
                      <a:pt x="160020" y="6350000"/>
                      <a:pt x="0" y="6189980"/>
                      <a:pt x="0" y="5994400"/>
                    </a:cubicBezTo>
                    <a:lnTo>
                      <a:pt x="0" y="638810"/>
                    </a:lnTo>
                    <a:cubicBezTo>
                      <a:pt x="0" y="637540"/>
                      <a:pt x="0" y="638810"/>
                      <a:pt x="0" y="637540"/>
                    </a:cubicBezTo>
                    <a:cubicBezTo>
                      <a:pt x="0" y="636270"/>
                      <a:pt x="0" y="636270"/>
                      <a:pt x="0" y="636270"/>
                    </a:cubicBezTo>
                    <a:lnTo>
                      <a:pt x="0" y="355600"/>
                    </a:lnTo>
                    <a:cubicBezTo>
                      <a:pt x="0" y="160020"/>
                      <a:pt x="160020" y="0"/>
                      <a:pt x="355600" y="0"/>
                    </a:cubicBezTo>
                    <a:lnTo>
                      <a:pt x="8101330" y="0"/>
                    </a:lnTo>
                    <a:cubicBezTo>
                      <a:pt x="8296910" y="0"/>
                      <a:pt x="8456930" y="160020"/>
                      <a:pt x="8456930" y="355600"/>
                    </a:cubicBezTo>
                    <a:close/>
                  </a:path>
                </a:pathLst>
              </a:custGeom>
              <a:solidFill>
                <a:srgbClr val="231F20"/>
              </a:solidFill>
            </p:spPr>
            <p:txBody>
              <a:bodyPr/>
              <a:lstStyle/>
              <a:p>
                <a:endParaRPr lang="th-TH" sz="1050" dirty="0"/>
              </a:p>
            </p:txBody>
          </p:sp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A91B7203-3D42-4B04-98BC-81CB3B039D57}"/>
                  </a:ext>
                </a:extLst>
              </p:cNvPr>
              <p:cNvSpPr/>
              <p:nvPr/>
            </p:nvSpPr>
            <p:spPr>
              <a:xfrm>
                <a:off x="2666976" y="1394540"/>
                <a:ext cx="189270" cy="170367"/>
              </a:xfrm>
              <a:custGeom>
                <a:avLst/>
                <a:gdLst/>
                <a:ahLst/>
                <a:cxnLst/>
                <a:rect l="l" t="t" r="r" b="b"/>
                <a:pathLst>
                  <a:path w="175260" h="196850">
                    <a:moveTo>
                      <a:pt x="0" y="196850"/>
                    </a:moveTo>
                    <a:lnTo>
                      <a:pt x="175260" y="196850"/>
                    </a:lnTo>
                    <a:lnTo>
                      <a:pt x="175260" y="0"/>
                    </a:lnTo>
                    <a:lnTo>
                      <a:pt x="165100" y="0"/>
                    </a:lnTo>
                    <a:lnTo>
                      <a:pt x="165100" y="171450"/>
                    </a:lnTo>
                    <a:cubicBezTo>
                      <a:pt x="165100" y="179070"/>
                      <a:pt x="158750" y="186690"/>
                      <a:pt x="149860" y="186690"/>
                    </a:cubicBezTo>
                    <a:lnTo>
                      <a:pt x="0" y="186690"/>
                    </a:lnTo>
                    <a:lnTo>
                      <a:pt x="0" y="196850"/>
                    </a:lnTo>
                    <a:close/>
                  </a:path>
                </a:pathLst>
              </a:custGeom>
              <a:solidFill>
                <a:srgbClr val="FFC5DE"/>
              </a:solidFill>
            </p:spPr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8C85D187-3300-4F9D-9403-A5E7587AC1E5}"/>
                  </a:ext>
                </a:extLst>
              </p:cNvPr>
              <p:cNvSpPr/>
              <p:nvPr/>
            </p:nvSpPr>
            <p:spPr>
              <a:xfrm>
                <a:off x="2510623" y="6261529"/>
                <a:ext cx="2327467" cy="248406"/>
              </a:xfrm>
              <a:custGeom>
                <a:avLst/>
                <a:gdLst/>
                <a:ahLst/>
                <a:cxnLst/>
                <a:rect l="l" t="t" r="r" b="b"/>
                <a:pathLst>
                  <a:path w="2155190" h="287020">
                    <a:moveTo>
                      <a:pt x="2011680" y="0"/>
                    </a:moveTo>
                    <a:lnTo>
                      <a:pt x="143510" y="0"/>
                    </a:lnTo>
                    <a:cubicBezTo>
                      <a:pt x="64770" y="0"/>
                      <a:pt x="0" y="64770"/>
                      <a:pt x="0" y="143510"/>
                    </a:cubicBezTo>
                    <a:cubicBezTo>
                      <a:pt x="0" y="222250"/>
                      <a:pt x="64770" y="287020"/>
                      <a:pt x="143510" y="287020"/>
                    </a:cubicBezTo>
                    <a:lnTo>
                      <a:pt x="2012950" y="287020"/>
                    </a:lnTo>
                    <a:cubicBezTo>
                      <a:pt x="2091690" y="287020"/>
                      <a:pt x="2155190" y="222250"/>
                      <a:pt x="2155190" y="143510"/>
                    </a:cubicBezTo>
                    <a:cubicBezTo>
                      <a:pt x="2155190" y="64770"/>
                      <a:pt x="2090420" y="0"/>
                      <a:pt x="201168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</p:sp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6DD7522C-5BDF-46BC-B978-029D1FFFF853}"/>
                  </a:ext>
                </a:extLst>
              </p:cNvPr>
              <p:cNvSpPr/>
              <p:nvPr/>
            </p:nvSpPr>
            <p:spPr>
              <a:xfrm>
                <a:off x="1807035" y="2022446"/>
                <a:ext cx="9064369" cy="4086303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059680">
                    <a:moveTo>
                      <a:pt x="0" y="0"/>
                    </a:moveTo>
                    <a:lnTo>
                      <a:pt x="8393430" y="0"/>
                    </a:lnTo>
                    <a:lnTo>
                      <a:pt x="8393430" y="5059680"/>
                    </a:lnTo>
                    <a:lnTo>
                      <a:pt x="0" y="5059680"/>
                    </a:lnTo>
                    <a:close/>
                  </a:path>
                </a:pathLst>
              </a:custGeom>
              <a:solidFill>
                <a:schemeClr val="tx1"/>
              </a:solidFill>
            </p:spPr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1FEE8DE3-DD43-4C2E-81EE-3929DA784493}"/>
                  </a:ext>
                </a:extLst>
              </p:cNvPr>
              <p:cNvSpPr/>
              <p:nvPr/>
            </p:nvSpPr>
            <p:spPr>
              <a:xfrm>
                <a:off x="1807034" y="6136228"/>
                <a:ext cx="9064368" cy="496811"/>
              </a:xfrm>
              <a:custGeom>
                <a:avLst/>
                <a:gdLst/>
                <a:ahLst/>
                <a:cxnLst/>
                <a:rect l="l" t="t" r="r" b="b"/>
                <a:pathLst>
                  <a:path w="8393430" h="574040">
                    <a:moveTo>
                      <a:pt x="8393430" y="0"/>
                    </a:moveTo>
                    <a:lnTo>
                      <a:pt x="0" y="0"/>
                    </a:lnTo>
                    <a:cubicBezTo>
                      <a:pt x="0" y="68580"/>
                      <a:pt x="0" y="157480"/>
                      <a:pt x="0" y="250190"/>
                    </a:cubicBezTo>
                    <a:cubicBezTo>
                      <a:pt x="0" y="427990"/>
                      <a:pt x="144780" y="574040"/>
                      <a:pt x="323850" y="574040"/>
                    </a:cubicBezTo>
                    <a:lnTo>
                      <a:pt x="8068310" y="574040"/>
                    </a:lnTo>
                    <a:cubicBezTo>
                      <a:pt x="8247380" y="574040"/>
                      <a:pt x="8393430" y="429260"/>
                      <a:pt x="8393430" y="250190"/>
                    </a:cubicBezTo>
                    <a:lnTo>
                      <a:pt x="8393430" y="0"/>
                    </a:lnTo>
                    <a:close/>
                    <a:moveTo>
                      <a:pt x="435610" y="401320"/>
                    </a:moveTo>
                    <a:cubicBezTo>
                      <a:pt x="433070" y="406400"/>
                      <a:pt x="426720" y="410210"/>
                      <a:pt x="421640" y="410210"/>
                    </a:cubicBezTo>
                    <a:cubicBezTo>
                      <a:pt x="419100" y="410210"/>
                      <a:pt x="416560" y="410210"/>
                      <a:pt x="414020" y="408940"/>
                    </a:cubicBezTo>
                    <a:lnTo>
                      <a:pt x="199390" y="300990"/>
                    </a:lnTo>
                    <a:cubicBezTo>
                      <a:pt x="194310" y="298450"/>
                      <a:pt x="190500" y="293370"/>
                      <a:pt x="190500" y="287020"/>
                    </a:cubicBezTo>
                    <a:cubicBezTo>
                      <a:pt x="190500" y="280670"/>
                      <a:pt x="194310" y="275590"/>
                      <a:pt x="199390" y="273050"/>
                    </a:cubicBezTo>
                    <a:lnTo>
                      <a:pt x="414020" y="166370"/>
                    </a:lnTo>
                    <a:cubicBezTo>
                      <a:pt x="421640" y="162560"/>
                      <a:pt x="430530" y="165100"/>
                      <a:pt x="435610" y="173990"/>
                    </a:cubicBezTo>
                    <a:cubicBezTo>
                      <a:pt x="438150" y="180340"/>
                      <a:pt x="435610" y="190500"/>
                      <a:pt x="427990" y="194310"/>
                    </a:cubicBezTo>
                    <a:lnTo>
                      <a:pt x="241300" y="287020"/>
                    </a:lnTo>
                    <a:lnTo>
                      <a:pt x="427990" y="379730"/>
                    </a:lnTo>
                    <a:cubicBezTo>
                      <a:pt x="435610" y="383540"/>
                      <a:pt x="439420" y="392430"/>
                      <a:pt x="435610" y="401320"/>
                    </a:cubicBezTo>
                    <a:close/>
                    <a:moveTo>
                      <a:pt x="2663190" y="462280"/>
                    </a:moveTo>
                    <a:lnTo>
                      <a:pt x="795020" y="462280"/>
                    </a:lnTo>
                    <a:cubicBezTo>
                      <a:pt x="698500" y="462280"/>
                      <a:pt x="619760" y="383540"/>
                      <a:pt x="619760" y="287020"/>
                    </a:cubicBezTo>
                    <a:cubicBezTo>
                      <a:pt x="619760" y="190501"/>
                      <a:pt x="698500" y="111760"/>
                      <a:pt x="795020" y="111760"/>
                    </a:cubicBezTo>
                    <a:lnTo>
                      <a:pt x="2664460" y="111760"/>
                    </a:lnTo>
                    <a:cubicBezTo>
                      <a:pt x="2760980" y="111760"/>
                      <a:pt x="2838450" y="190501"/>
                      <a:pt x="2838450" y="287020"/>
                    </a:cubicBezTo>
                    <a:cubicBezTo>
                      <a:pt x="2838450" y="383540"/>
                      <a:pt x="2759710" y="462280"/>
                      <a:pt x="2663190" y="462280"/>
                    </a:cubicBezTo>
                    <a:close/>
                    <a:moveTo>
                      <a:pt x="8194040" y="300990"/>
                    </a:moveTo>
                    <a:lnTo>
                      <a:pt x="7979410" y="407670"/>
                    </a:lnTo>
                    <a:cubicBezTo>
                      <a:pt x="7976870" y="408940"/>
                      <a:pt x="7974330" y="408940"/>
                      <a:pt x="7971790" y="408940"/>
                    </a:cubicBezTo>
                    <a:cubicBezTo>
                      <a:pt x="7965440" y="408940"/>
                      <a:pt x="7960360" y="405130"/>
                      <a:pt x="7957820" y="400050"/>
                    </a:cubicBezTo>
                    <a:cubicBezTo>
                      <a:pt x="7954011" y="392430"/>
                      <a:pt x="7956551" y="382270"/>
                      <a:pt x="7965440" y="378460"/>
                    </a:cubicBezTo>
                    <a:lnTo>
                      <a:pt x="8152130" y="285750"/>
                    </a:lnTo>
                    <a:lnTo>
                      <a:pt x="7965440" y="193040"/>
                    </a:lnTo>
                    <a:cubicBezTo>
                      <a:pt x="7957820" y="189230"/>
                      <a:pt x="7954010" y="180340"/>
                      <a:pt x="7957820" y="171450"/>
                    </a:cubicBezTo>
                    <a:cubicBezTo>
                      <a:pt x="7961630" y="163830"/>
                      <a:pt x="7970520" y="160020"/>
                      <a:pt x="7979411" y="163830"/>
                    </a:cubicBezTo>
                    <a:lnTo>
                      <a:pt x="8194041" y="270510"/>
                    </a:lnTo>
                    <a:cubicBezTo>
                      <a:pt x="8199121" y="275590"/>
                      <a:pt x="8202931" y="281940"/>
                      <a:pt x="8202931" y="287020"/>
                    </a:cubicBezTo>
                    <a:cubicBezTo>
                      <a:pt x="8202930" y="293370"/>
                      <a:pt x="8199120" y="298450"/>
                      <a:pt x="8194040" y="300990"/>
                    </a:cubicBezTo>
                    <a:close/>
                  </a:path>
                </a:pathLst>
              </a:custGeom>
              <a:solidFill>
                <a:srgbClr val="FFC5DE"/>
              </a:solidFill>
            </p:spPr>
          </p:sp>
          <p:sp>
            <p:nvSpPr>
              <p:cNvPr id="2" name="Rectangle: rounded corners on top 1">
                <a:extLst>
                  <a:ext uri="{FF2B5EF4-FFF2-40B4-BE49-F238E27FC236}">
                    <a16:creationId xmlns:a16="http://schemas.microsoft.com/office/drawing/2014/main" id="{03F63439-A5C4-4FD6-82B2-D6498088BA69}"/>
                  </a:ext>
                </a:extLst>
              </p:cNvPr>
              <p:cNvSpPr/>
              <p:nvPr/>
            </p:nvSpPr>
            <p:spPr>
              <a:xfrm>
                <a:off x="1862160" y="1227385"/>
                <a:ext cx="9009242" cy="75095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FFC5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050"/>
              </a:p>
            </p:txBody>
          </p:sp>
          <p:sp>
            <p:nvSpPr>
              <p:cNvPr id="44" name="Rectangle: Rounded Corners 10">
                <a:extLst>
                  <a:ext uri="{FF2B5EF4-FFF2-40B4-BE49-F238E27FC236}">
                    <a16:creationId xmlns:a16="http://schemas.microsoft.com/office/drawing/2014/main" id="{2BA80581-1705-426B-A7CA-FEEF03CED109}"/>
                  </a:ext>
                </a:extLst>
              </p:cNvPr>
              <p:cNvSpPr/>
              <p:nvPr/>
            </p:nvSpPr>
            <p:spPr>
              <a:xfrm>
                <a:off x="3870041" y="1454707"/>
                <a:ext cx="6883475" cy="369333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solidFill>
                  <a:srgbClr val="FE7C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050"/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1573118" y="676973"/>
              <a:ext cx="6758377" cy="591258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6">
            <a:extLst>
              <a:ext uri="{FF2B5EF4-FFF2-40B4-BE49-F238E27FC236}">
                <a16:creationId xmlns:a16="http://schemas.microsoft.com/office/drawing/2014/main" id="{22A957DF-372D-41B9-A9DD-6E832350F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477" y="2837556"/>
            <a:ext cx="2467750" cy="2467750"/>
          </a:xfrm>
          <a:prstGeom prst="rect">
            <a:avLst/>
          </a:prstGeom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73E9A650-B9EE-4EF1-89CB-C4D7C9CFE6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70" y="3785052"/>
            <a:ext cx="1360215" cy="1360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71567" y="561548"/>
            <a:ext cx="778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B5E65"/>
                </a:solidFill>
                <a:latin typeface="Comic Sans MS" panose="030F0702030302020204" pitchFamily="66" charset="0"/>
              </a:rPr>
              <a:t>4. </a:t>
            </a:r>
            <a:r>
              <a:rPr lang="en-US" sz="2400" b="1" dirty="0">
                <a:solidFill>
                  <a:srgbClr val="0B5E65"/>
                </a:solidFill>
                <a:latin typeface="Comic Sans MS" panose="030F0702030302020204" pitchFamily="66" charset="0"/>
              </a:rPr>
              <a:t>Ask and answer about your activities at school</a:t>
            </a:r>
            <a:r>
              <a:rPr lang="en-GB" sz="2400" b="1" dirty="0">
                <a:solidFill>
                  <a:srgbClr val="0B5E65"/>
                </a:solidFill>
                <a:latin typeface="Comic Sans MS" panose="030F0702030302020204" pitchFamily="66" charset="0"/>
              </a:rPr>
              <a:t>.</a:t>
            </a:r>
            <a:endParaRPr lang="en-US" sz="2400" b="1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2634" y="1204470"/>
            <a:ext cx="1324402" cy="3323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8 a</a:t>
            </a: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.m.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9 a.m.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12 p.m.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2 p.m.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4 p.m.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582633" y="1463921"/>
            <a:ext cx="3880883" cy="769122"/>
          </a:xfrm>
          <a:prstGeom prst="wedgeRoundRectCallout">
            <a:avLst>
              <a:gd name="adj1" fmla="val -38930"/>
              <a:gd name="adj2" fmla="val 86810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What do you often do at school at 8 a.m.?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4177973" y="2985838"/>
            <a:ext cx="3880883" cy="769122"/>
          </a:xfrm>
          <a:prstGeom prst="wedgeRoundRectCallout">
            <a:avLst>
              <a:gd name="adj1" fmla="val 42440"/>
              <a:gd name="adj2" fmla="val 86810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At 8 a.m., I start my lessons.</a:t>
            </a:r>
          </a:p>
        </p:txBody>
      </p:sp>
    </p:spTree>
    <p:extLst>
      <p:ext uri="{BB962C8B-B14F-4D97-AF65-F5344CB8AC3E}">
        <p14:creationId xmlns:p14="http://schemas.microsoft.com/office/powerpoint/2010/main" val="122339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page-flip-01a.wav"/>
          </p:stSnd>
        </p:sndAc>
      </p:transition>
    </mc:Choice>
    <mc:Fallback xmlns="">
      <p:transition spd="slow">
        <p:fade/>
        <p:sndAc>
          <p:stSnd>
            <p:snd r:embed="rId16" name="page-flip-01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30397" y="0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624090"/>
            <a:ext cx="8991600" cy="3562350"/>
          </a:xfrm>
          <a:prstGeom prst="rect">
            <a:avLst/>
          </a:prstGeom>
        </p:spPr>
      </p:pic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1804184" y="604136"/>
            <a:ext cx="5241297" cy="1112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Comic Sans MS" panose="030F0702030302020204" pitchFamily="66" charset="0"/>
              </a:rPr>
              <a:t>4. </a:t>
            </a:r>
            <a:r>
              <a:rPr lang="en-US" sz="6000" dirty="0">
                <a:latin typeface="Comic Sans MS" panose="030F0702030302020204" pitchFamily="66" charset="0"/>
              </a:rPr>
              <a:t>P</a:t>
            </a:r>
            <a:r>
              <a:rPr lang="en" sz="6000" dirty="0">
                <a:latin typeface="Comic Sans MS" panose="030F0702030302020204" pitchFamily="66" charset="0"/>
              </a:rPr>
              <a:t>ROJECT</a:t>
            </a:r>
            <a:endParaRPr sz="6000" dirty="0">
              <a:latin typeface="Comic Sans MS" panose="030F0702030302020204" pitchFamily="66" charset="0"/>
            </a:endParaRP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419879">
            <a:off x="7579445" y="1483546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15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9992">
            <a:off x="8690102" y="2983038"/>
            <a:ext cx="698901" cy="8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pic>
        <p:nvPicPr>
          <p:cNvPr id="20" name="Google Shape;1219;p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99999">
            <a:off x="146922" y="1189028"/>
            <a:ext cx="831887" cy="8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y2mate.com - Cute Background Music No Copyright  Funny Background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0384" y="266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62404" y="180289"/>
            <a:ext cx="8396698" cy="4734521"/>
          </a:xfrm>
          <a:prstGeom prst="roundRect">
            <a:avLst/>
          </a:prstGeom>
          <a:solidFill>
            <a:schemeClr val="tx1">
              <a:alpha val="40000"/>
            </a:schemeClr>
          </a:solidFill>
          <a:ln>
            <a:solidFill>
              <a:srgbClr val="0B5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86438" y="2841628"/>
            <a:ext cx="1746730" cy="11744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796885" y="261470"/>
            <a:ext cx="5967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B5E65"/>
                </a:solidFill>
                <a:latin typeface="Comic Sans MS" panose="030F0702030302020204" pitchFamily="66" charset="0"/>
              </a:rPr>
              <a:t>6. Do a class survey and report.</a:t>
            </a:r>
            <a:endParaRPr lang="en-US" sz="30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3043" y="815468"/>
            <a:ext cx="3406262" cy="4410135"/>
          </a:xfrm>
          <a:prstGeom prst="wedgeRoundRectCallout">
            <a:avLst>
              <a:gd name="adj1" fmla="val -69454"/>
              <a:gd name="adj2" fmla="val 50918"/>
              <a:gd name="adj3" fmla="val 16667"/>
            </a:avLst>
          </a:prstGeom>
          <a:solidFill>
            <a:schemeClr val="tx1">
              <a:alpha val="80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Monday is my </a:t>
            </a:r>
            <a:r>
              <a:rPr lang="en-US" sz="2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school day</a:t>
            </a:r>
            <a:r>
              <a:rPr lang="en-US" sz="2000" dirty="0">
                <a:latin typeface="Comic Sans MS" panose="030F0702030302020204" pitchFamily="66" charset="0"/>
              </a:rPr>
              <a:t>. At 7.30 </a:t>
            </a:r>
            <a:r>
              <a:rPr lang="en-US" sz="2000" dirty="0" err="1">
                <a:latin typeface="Comic Sans MS" panose="030F0702030302020204" pitchFamily="66" charset="0"/>
              </a:rPr>
              <a:t>a.m</a:t>
            </a:r>
            <a:r>
              <a:rPr lang="en-US" sz="2000" dirty="0">
                <a:latin typeface="Comic Sans MS" panose="030F0702030302020204" pitchFamily="66" charset="0"/>
              </a:rPr>
              <a:t>, I start my lesson. At 9 </a:t>
            </a:r>
            <a:r>
              <a:rPr lang="en-US" sz="2000" dirty="0" err="1">
                <a:latin typeface="Comic Sans MS" panose="030F0702030302020204" pitchFamily="66" charset="0"/>
              </a:rPr>
              <a:t>a.m</a:t>
            </a:r>
            <a:r>
              <a:rPr lang="en-US" sz="2000" dirty="0">
                <a:latin typeface="Comic Sans MS" panose="030F0702030302020204" pitchFamily="66" charset="0"/>
              </a:rPr>
              <a:t>, I have an English lesson. I have lunch and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rest at 11.30 a.m. At 2.30 </a:t>
            </a:r>
            <a:r>
              <a:rPr lang="en-US" sz="2000" dirty="0" err="1">
                <a:latin typeface="Comic Sans MS" panose="030F0702030302020204" pitchFamily="66" charset="0"/>
              </a:rPr>
              <a:t>p.m</a:t>
            </a:r>
            <a:r>
              <a:rPr lang="en-US" sz="2000" dirty="0">
                <a:latin typeface="Comic Sans MS" panose="030F0702030302020204" pitchFamily="66" charset="0"/>
              </a:rPr>
              <a:t>, I play badminton with my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friends. I go home at 4.00 p.m. </a:t>
            </a:r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that day because it has </a:t>
            </a:r>
          </a:p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English lessons. I love English very much.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68" y="2547549"/>
            <a:ext cx="1261316" cy="2808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6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33" y="685317"/>
            <a:ext cx="5415082" cy="462925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891815"/>
              </p:ext>
            </p:extLst>
          </p:nvPr>
        </p:nvGraphicFramePr>
        <p:xfrm>
          <a:off x="4710522" y="2154117"/>
          <a:ext cx="3667095" cy="210362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22365">
                  <a:extLst>
                    <a:ext uri="{9D8B030D-6E8A-4147-A177-3AD203B41FA5}">
                      <a16:colId xmlns:a16="http://schemas.microsoft.com/office/drawing/2014/main" val="4030453352"/>
                    </a:ext>
                  </a:extLst>
                </a:gridCol>
                <a:gridCol w="1222365">
                  <a:extLst>
                    <a:ext uri="{9D8B030D-6E8A-4147-A177-3AD203B41FA5}">
                      <a16:colId xmlns:a16="http://schemas.microsoft.com/office/drawing/2014/main" val="2332798291"/>
                    </a:ext>
                  </a:extLst>
                </a:gridCol>
                <a:gridCol w="1222365">
                  <a:extLst>
                    <a:ext uri="{9D8B030D-6E8A-4147-A177-3AD203B41FA5}">
                      <a16:colId xmlns:a16="http://schemas.microsoft.com/office/drawing/2014/main" val="1085903832"/>
                    </a:ext>
                  </a:extLst>
                </a:gridCol>
              </a:tblGrid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rgbClr val="002060"/>
                          </a:solidFill>
                        </a:rPr>
                        <a:t>Name</a:t>
                      </a:r>
                      <a:endParaRPr lang="en-US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6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Favourite</a:t>
                      </a:r>
                      <a:r>
                        <a:rPr lang="vi-VN" sz="1600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school day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6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Favourite suject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562188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Mai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135324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Hoa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789739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Minh</a:t>
                      </a:r>
                      <a:endParaRPr lang="en-US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770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77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362404" y="180289"/>
            <a:ext cx="8396698" cy="4734521"/>
          </a:xfrm>
          <a:prstGeom prst="roundRect">
            <a:avLst/>
          </a:prstGeom>
          <a:solidFill>
            <a:schemeClr val="tx1">
              <a:alpha val="40000"/>
            </a:schemeClr>
          </a:solidFill>
          <a:ln>
            <a:solidFill>
              <a:srgbClr val="0B5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86438" y="2841628"/>
            <a:ext cx="1746730" cy="11744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796885" y="261470"/>
            <a:ext cx="59676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0B5E65"/>
                </a:solidFill>
                <a:latin typeface="Comic Sans MS" panose="030F0702030302020204" pitchFamily="66" charset="0"/>
              </a:rPr>
              <a:t>4. Do a class survey and report.</a:t>
            </a:r>
            <a:endParaRPr lang="en-US" sz="30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52249" y="949393"/>
            <a:ext cx="2215109" cy="1804749"/>
          </a:xfrm>
          <a:prstGeom prst="wedgeRoundRectCallout">
            <a:avLst>
              <a:gd name="adj1" fmla="val -69454"/>
              <a:gd name="adj2" fmla="val 50918"/>
              <a:gd name="adj3" fmla="val 16667"/>
            </a:avLst>
          </a:prstGeom>
          <a:solidFill>
            <a:schemeClr val="tx1">
              <a:alpha val="80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 Minh has got the same </a:t>
            </a:r>
            <a:r>
              <a:rPr lang="en-US" sz="2000" dirty="0" err="1">
                <a:latin typeface="Comic Sans MS" panose="030F0702030302020204" pitchFamily="66" charset="0"/>
              </a:rPr>
              <a:t>favourite</a:t>
            </a:r>
            <a:r>
              <a:rPr lang="en-US" sz="2000" dirty="0">
                <a:latin typeface="Comic Sans MS" panose="030F0702030302020204" pitchFamily="66" charset="0"/>
              </a:rPr>
              <a:t> school day as me. He likes……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068" y="2547549"/>
            <a:ext cx="1261316" cy="28086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600" r="9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03" y="685317"/>
            <a:ext cx="5415082" cy="462925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313347"/>
              </p:ext>
            </p:extLst>
          </p:nvPr>
        </p:nvGraphicFramePr>
        <p:xfrm>
          <a:off x="4456178" y="2124661"/>
          <a:ext cx="3667095" cy="210362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222365">
                  <a:extLst>
                    <a:ext uri="{9D8B030D-6E8A-4147-A177-3AD203B41FA5}">
                      <a16:colId xmlns:a16="http://schemas.microsoft.com/office/drawing/2014/main" val="4030453352"/>
                    </a:ext>
                  </a:extLst>
                </a:gridCol>
                <a:gridCol w="1222365">
                  <a:extLst>
                    <a:ext uri="{9D8B030D-6E8A-4147-A177-3AD203B41FA5}">
                      <a16:colId xmlns:a16="http://schemas.microsoft.com/office/drawing/2014/main" val="2332798291"/>
                    </a:ext>
                  </a:extLst>
                </a:gridCol>
                <a:gridCol w="1222365">
                  <a:extLst>
                    <a:ext uri="{9D8B030D-6E8A-4147-A177-3AD203B41FA5}">
                      <a16:colId xmlns:a16="http://schemas.microsoft.com/office/drawing/2014/main" val="1085903832"/>
                    </a:ext>
                  </a:extLst>
                </a:gridCol>
              </a:tblGrid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rgbClr val="002060"/>
                          </a:solidFill>
                        </a:rPr>
                        <a:t>Name</a:t>
                      </a:r>
                      <a:endParaRPr lang="en-US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6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Favourite</a:t>
                      </a:r>
                      <a:r>
                        <a:rPr lang="vi-VN" sz="1600" baseline="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 school day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6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Favourite suject</a:t>
                      </a:r>
                      <a:endParaRPr lang="en-US" sz="16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562188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Mai</a:t>
                      </a:r>
                      <a:endParaRPr lang="en-US" sz="2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Maths</a:t>
                      </a:r>
                      <a:endParaRPr lang="en-US" sz="14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135324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omic Sans MS" panose="030F0702030302020204" pitchFamily="66" charset="0"/>
                        </a:rPr>
                        <a:t>Hoa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English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789739"/>
                  </a:ext>
                </a:extLst>
              </a:tr>
              <a:tr h="508167"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Minh</a:t>
                      </a:r>
                      <a:endParaRPr lang="en-US" sz="2000" dirty="0">
                        <a:solidFill>
                          <a:srgbClr val="00206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2060"/>
                          </a:solidFill>
                          <a:latin typeface="Comic Sans MS" panose="030F0702030302020204" pitchFamily="66" charset="0"/>
                        </a:rPr>
                        <a:t>Music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770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84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1930397" y="0"/>
            <a:ext cx="5215779" cy="3875972"/>
            <a:chOff x="309900" y="238100"/>
            <a:chExt cx="7048350" cy="5237800"/>
          </a:xfrm>
        </p:grpSpPr>
        <p:sp>
          <p:nvSpPr>
            <p:cNvPr id="555" name="Google Shape;555;p36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36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6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36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36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4090"/>
            <a:ext cx="8991600" cy="3562350"/>
          </a:xfrm>
          <a:prstGeom prst="rect">
            <a:avLst/>
          </a:prstGeom>
        </p:spPr>
      </p:pic>
      <p:sp>
        <p:nvSpPr>
          <p:cNvPr id="566" name="Google Shape;566;p36"/>
          <p:cNvSpPr txBox="1">
            <a:spLocks noGrp="1"/>
          </p:cNvSpPr>
          <p:nvPr>
            <p:ph type="title"/>
          </p:nvPr>
        </p:nvSpPr>
        <p:spPr>
          <a:xfrm>
            <a:off x="957328" y="212040"/>
            <a:ext cx="6912556" cy="11129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>
                <a:latin typeface="Comic Sans MS" panose="030F0702030302020204" pitchFamily="66" charset="0"/>
              </a:rPr>
              <a:t>5</a:t>
            </a:r>
            <a:r>
              <a:rPr lang="en-GB" sz="4800">
                <a:latin typeface="Comic Sans MS" panose="030F0702030302020204" pitchFamily="66" charset="0"/>
              </a:rPr>
              <a:t>. </a:t>
            </a:r>
            <a:r>
              <a:rPr lang="en-US" sz="4800">
                <a:latin typeface="Comic Sans MS" panose="030F0702030302020204" pitchFamily="66" charset="0"/>
              </a:rPr>
              <a:t>WRAP-UP &amp; </a:t>
            </a:r>
            <a:r>
              <a:rPr lang="en-GB" sz="4800">
                <a:latin typeface="Comic Sans MS" panose="030F0702030302020204" pitchFamily="66" charset="0"/>
              </a:rPr>
              <a:t>ASSESSMENT</a:t>
            </a:r>
            <a:endParaRPr sz="4800" dirty="0">
              <a:latin typeface="Comic Sans MS" panose="030F0702030302020204" pitchFamily="66" charset="0"/>
            </a:endParaRPr>
          </a:p>
        </p:txBody>
      </p:sp>
      <p:pic>
        <p:nvPicPr>
          <p:cNvPr id="567" name="Google Shape;56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9879">
            <a:off x="7579445" y="1483546"/>
            <a:ext cx="580878" cy="51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265">
            <a:off x="1132843" y="2906503"/>
            <a:ext cx="327587" cy="29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15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99992">
            <a:off x="8690102" y="2983038"/>
            <a:ext cx="698901" cy="844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pic>
        <p:nvPicPr>
          <p:cNvPr id="20" name="Google Shape;1219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9999">
            <a:off x="146922" y="1189028"/>
            <a:ext cx="831887" cy="87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28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62404" y="180289"/>
            <a:ext cx="8396698" cy="4963211"/>
          </a:xfrm>
          <a:prstGeom prst="roundRect">
            <a:avLst/>
          </a:prstGeom>
          <a:solidFill>
            <a:schemeClr val="tx1">
              <a:alpha val="74000"/>
            </a:schemeClr>
          </a:solidFill>
          <a:ln>
            <a:solidFill>
              <a:srgbClr val="0B5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Track 2.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5910" y="884994"/>
            <a:ext cx="143094" cy="1430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222" l="0" r="100000">
                        <a14:foregroundMark x1="90208" y1="39444" x2="80906" y2="57500"/>
                        <a14:foregroundMark x1="1958" y1="34907" x2="8690" y2="41574"/>
                        <a14:foregroundMark x1="6610" y1="51852" x2="12852" y2="5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0" y="884994"/>
            <a:ext cx="4844571" cy="4766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5381" y="1680693"/>
            <a:ext cx="1427401" cy="9502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962900">
            <a:off x="4513570" y="2357779"/>
            <a:ext cx="1592731" cy="934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5381" y="3478310"/>
            <a:ext cx="28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… is my </a:t>
            </a:r>
            <a:r>
              <a:rPr lang="en-US" sz="1800" dirty="0" err="1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1800" dirty="0">
                <a:solidFill>
                  <a:schemeClr val="accent6">
                    <a:lumMod val="90000"/>
                    <a:lumOff val="10000"/>
                  </a:schemeClr>
                </a:solidFill>
                <a:latin typeface="Comic Sans MS" panose="030F0702030302020204" pitchFamily="66" charset="0"/>
              </a:rPr>
              <a:t> school day. At..., I usually ...</a:t>
            </a:r>
          </a:p>
        </p:txBody>
      </p:sp>
    </p:spTree>
    <p:extLst>
      <p:ext uri="{BB962C8B-B14F-4D97-AF65-F5344CB8AC3E}">
        <p14:creationId xmlns:p14="http://schemas.microsoft.com/office/powerpoint/2010/main" val="38478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16455" y="1453415"/>
            <a:ext cx="32159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8548" y="2284412"/>
            <a:ext cx="4586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3575" y="-85725"/>
            <a:ext cx="609600" cy="609600"/>
          </a:xfrm>
          <a:prstGeom prst="rect">
            <a:avLst/>
          </a:prstGeom>
        </p:spPr>
      </p:pic>
      <p:pic>
        <p:nvPicPr>
          <p:cNvPr id="10" name="Google Shape;1215;p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99992">
            <a:off x="305529" y="3910994"/>
            <a:ext cx="1080575" cy="130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17;p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35300" y="3592657"/>
            <a:ext cx="1257692" cy="148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19;p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99999">
            <a:off x="366587" y="72476"/>
            <a:ext cx="1417708" cy="148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16;p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999993">
            <a:off x="7286454" y="3474395"/>
            <a:ext cx="1468175" cy="774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9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591" y="2849428"/>
            <a:ext cx="1984420" cy="1847248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564" y="2923849"/>
            <a:ext cx="1979848" cy="1842676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621" y="1001976"/>
            <a:ext cx="1979848" cy="1842676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5572" y="995479"/>
            <a:ext cx="1979848" cy="1842676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98" y="1048769"/>
            <a:ext cx="1979848" cy="1842676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772725" y="2451202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>
                <a:latin typeface="Comic Sans MS" panose="030F0702030302020204" pitchFamily="66" charset="0"/>
              </a:rPr>
              <a:t>Warm</a:t>
            </a:r>
            <a:r>
              <a:rPr lang="en-US" sz="1500" dirty="0">
                <a:latin typeface="Comic Sans MS" panose="030F0702030302020204" pitchFamily="66" charset="0"/>
              </a:rPr>
              <a:t> -</a:t>
            </a:r>
            <a:r>
              <a:rPr lang="vi-VN" sz="1500">
                <a:latin typeface="Comic Sans MS" panose="030F0702030302020204" pitchFamily="66" charset="0"/>
              </a:rPr>
              <a:t> </a:t>
            </a:r>
            <a:r>
              <a:rPr lang="vi-VN" sz="1500" dirty="0">
                <a:latin typeface="Comic Sans MS" panose="030F0702030302020204" pitchFamily="66" charset="0"/>
              </a:rPr>
              <a:t>up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392078" y="1016364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3501422" y="2322120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Review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4087928" y="999321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2181195" y="4247687"/>
            <a:ext cx="2011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1500" dirty="0">
                <a:latin typeface="Comic Sans MS" panose="030F0702030302020204" pitchFamily="66" charset="0"/>
              </a:rPr>
              <a:t>Production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2748461" y="2974840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5590091" y="2849428"/>
            <a:ext cx="731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5248806" y="4235080"/>
            <a:ext cx="160021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500">
                <a:latin typeface="Comic Sans MS" panose="030F0702030302020204" pitchFamily="66" charset="0"/>
              </a:rPr>
              <a:t>Wrap-up &amp;</a:t>
            </a:r>
            <a:br>
              <a:rPr lang="en-US" sz="1500">
                <a:latin typeface="Comic Sans MS" panose="030F0702030302020204" pitchFamily="66" charset="0"/>
              </a:rPr>
            </a:br>
            <a:r>
              <a:rPr lang="vi-VN" sz="1500">
                <a:latin typeface="Comic Sans MS" panose="030F0702030302020204" pitchFamily="66" charset="0"/>
              </a:rPr>
              <a:t>Assessment</a:t>
            </a:r>
            <a:endParaRPr sz="15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43458" y="226160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6846127" y="140476"/>
            <a:ext cx="1000259" cy="615233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8224702" y="7319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5872865" y="245632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5293718" y="77476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8764027" y="224659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6426567" y="97822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5577889" y="295195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5881203" y="259179"/>
            <a:ext cx="539331" cy="404952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5586227" y="308743"/>
            <a:ext cx="70428" cy="70544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6237044" y="2357174"/>
            <a:ext cx="201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accent4"/>
              </a:buClr>
              <a:buSzPts val="2400"/>
              <a:buFont typeface="Mali"/>
              <a:buNone/>
              <a:defRPr sz="1500" b="1">
                <a:solidFill>
                  <a:schemeClr val="accent4"/>
                </a:solidFill>
                <a:latin typeface="Comic Sans MS" panose="030F0702030302020204" pitchFamily="66" charset="0"/>
                <a:ea typeface="Mali"/>
                <a:cs typeface="Mali"/>
                <a:sym typeface="Mali"/>
              </a:defRPr>
            </a:lvl1pPr>
            <a:lvl2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2pPr>
            <a:lvl3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3pPr>
            <a:lvl4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4pPr>
            <a:lvl5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5pPr>
            <a:lvl6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6pPr>
            <a:lvl7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7pPr>
            <a:lvl8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8pPr>
            <a:lvl9pPr algn="ctr">
              <a:buClr>
                <a:schemeClr val="accent4"/>
              </a:buClr>
              <a:buSzPts val="2400"/>
              <a:buFont typeface="Mali"/>
              <a:buNone/>
              <a:defRPr sz="2400" b="1">
                <a:solidFill>
                  <a:schemeClr val="accent4"/>
                </a:solidFill>
                <a:latin typeface="Mali"/>
                <a:ea typeface="Mali"/>
                <a:cs typeface="Mali"/>
                <a:sym typeface="Mali"/>
              </a:defRPr>
            </a:lvl9pPr>
          </a:lstStyle>
          <a:p>
            <a:r>
              <a:rPr lang="vi-VN"/>
              <a:t>Practice</a:t>
            </a:r>
            <a:endParaRPr lang="vi-VN" dirty="0"/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6822284" y="980833"/>
            <a:ext cx="731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625" dirty="0">
                <a:latin typeface="Comic Sans MS" panose="030F0702030302020204" pitchFamily="66" charset="0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-2333" t="3837" r="2865" b="465"/>
          <a:stretch/>
        </p:blipFill>
        <p:spPr>
          <a:xfrm>
            <a:off x="-266699" y="-371264"/>
            <a:ext cx="9474200" cy="5578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896" y="3776740"/>
            <a:ext cx="1034790" cy="1249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139" y="3215660"/>
            <a:ext cx="971693" cy="11609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6874" y="3240899"/>
            <a:ext cx="1034790" cy="11105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205" y="3278758"/>
            <a:ext cx="706686" cy="10978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1434" y="3448636"/>
            <a:ext cx="1097887" cy="1577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3671" y="3184112"/>
            <a:ext cx="807641" cy="13376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3666" y="3257522"/>
            <a:ext cx="845499" cy="12619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739" y="3186709"/>
            <a:ext cx="1034790" cy="15900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0562" y="3290379"/>
            <a:ext cx="1009552" cy="1590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1654" y="4231521"/>
            <a:ext cx="315485" cy="290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38919" y="3861872"/>
            <a:ext cx="1047409" cy="1236700"/>
          </a:xfrm>
          <a:prstGeom prst="rect">
            <a:avLst/>
          </a:prstGeom>
        </p:spPr>
      </p:pic>
      <p:grpSp>
        <p:nvGrpSpPr>
          <p:cNvPr id="20" name="Google Shape;502;p33"/>
          <p:cNvGrpSpPr/>
          <p:nvPr/>
        </p:nvGrpSpPr>
        <p:grpSpPr>
          <a:xfrm>
            <a:off x="2967014" y="-477687"/>
            <a:ext cx="6456386" cy="3295805"/>
            <a:chOff x="309900" y="238100"/>
            <a:chExt cx="7048350" cy="5237800"/>
          </a:xfrm>
        </p:grpSpPr>
        <p:sp>
          <p:nvSpPr>
            <p:cNvPr id="21" name="Google Shape;503;p33"/>
            <p:cNvSpPr/>
            <p:nvPr/>
          </p:nvSpPr>
          <p:spPr>
            <a:xfrm>
              <a:off x="374700" y="364600"/>
              <a:ext cx="6983550" cy="5111300"/>
            </a:xfrm>
            <a:custGeom>
              <a:avLst/>
              <a:gdLst/>
              <a:ahLst/>
              <a:cxnLst/>
              <a:rect l="l" t="t" r="r" b="b"/>
              <a:pathLst>
                <a:path w="279342" h="204452" extrusionOk="0">
                  <a:moveTo>
                    <a:pt x="196699" y="0"/>
                  </a:moveTo>
                  <a:cubicBezTo>
                    <a:pt x="188842" y="0"/>
                    <a:pt x="180997" y="1696"/>
                    <a:pt x="174665" y="5070"/>
                  </a:cubicBezTo>
                  <a:cubicBezTo>
                    <a:pt x="164598" y="10436"/>
                    <a:pt x="158908" y="20001"/>
                    <a:pt x="161043" y="28943"/>
                  </a:cubicBezTo>
                  <a:cubicBezTo>
                    <a:pt x="160346" y="27106"/>
                    <a:pt x="155949" y="25269"/>
                    <a:pt x="153350" y="25016"/>
                  </a:cubicBezTo>
                  <a:cubicBezTo>
                    <a:pt x="153075" y="24989"/>
                    <a:pt x="152799" y="24976"/>
                    <a:pt x="152522" y="24976"/>
                  </a:cubicBezTo>
                  <a:cubicBezTo>
                    <a:pt x="150184" y="24976"/>
                    <a:pt x="147860" y="25903"/>
                    <a:pt x="146661" y="27369"/>
                  </a:cubicBezTo>
                  <a:cubicBezTo>
                    <a:pt x="149786" y="20196"/>
                    <a:pt x="141467" y="12184"/>
                    <a:pt x="132333" y="8646"/>
                  </a:cubicBezTo>
                  <a:cubicBezTo>
                    <a:pt x="129206" y="7435"/>
                    <a:pt x="125693" y="6858"/>
                    <a:pt x="122164" y="6858"/>
                  </a:cubicBezTo>
                  <a:cubicBezTo>
                    <a:pt x="115383" y="6858"/>
                    <a:pt x="108548" y="8990"/>
                    <a:pt x="104302" y="12858"/>
                  </a:cubicBezTo>
                  <a:cubicBezTo>
                    <a:pt x="99403" y="17326"/>
                    <a:pt x="95032" y="22352"/>
                    <a:pt x="96092" y="28013"/>
                  </a:cubicBezTo>
                  <a:cubicBezTo>
                    <a:pt x="92782" y="25870"/>
                    <a:pt x="87330" y="24203"/>
                    <a:pt x="82557" y="24203"/>
                  </a:cubicBezTo>
                  <a:cubicBezTo>
                    <a:pt x="81343" y="24203"/>
                    <a:pt x="80174" y="24311"/>
                    <a:pt x="79094" y="24546"/>
                  </a:cubicBezTo>
                  <a:cubicBezTo>
                    <a:pt x="75387" y="21032"/>
                    <a:pt x="68979" y="19351"/>
                    <a:pt x="62520" y="19351"/>
                  </a:cubicBezTo>
                  <a:cubicBezTo>
                    <a:pt x="57943" y="19351"/>
                    <a:pt x="53339" y="20195"/>
                    <a:pt x="49652" y="21829"/>
                  </a:cubicBezTo>
                  <a:cubicBezTo>
                    <a:pt x="40760" y="25766"/>
                    <a:pt x="35601" y="33057"/>
                    <a:pt x="33185" y="40416"/>
                  </a:cubicBezTo>
                  <a:cubicBezTo>
                    <a:pt x="31765" y="44742"/>
                    <a:pt x="31142" y="49269"/>
                    <a:pt x="32249" y="53643"/>
                  </a:cubicBezTo>
                  <a:cubicBezTo>
                    <a:pt x="33353" y="58020"/>
                    <a:pt x="36304" y="62240"/>
                    <a:pt x="41088" y="65015"/>
                  </a:cubicBezTo>
                  <a:cubicBezTo>
                    <a:pt x="37435" y="67558"/>
                    <a:pt x="36079" y="73320"/>
                    <a:pt x="39844" y="75777"/>
                  </a:cubicBezTo>
                  <a:cubicBezTo>
                    <a:pt x="37844" y="75479"/>
                    <a:pt x="35915" y="75337"/>
                    <a:pt x="34059" y="75337"/>
                  </a:cubicBezTo>
                  <a:cubicBezTo>
                    <a:pt x="11716" y="75337"/>
                    <a:pt x="0" y="95809"/>
                    <a:pt x="3722" y="110012"/>
                  </a:cubicBezTo>
                  <a:cubicBezTo>
                    <a:pt x="4369" y="112487"/>
                    <a:pt x="5358" y="114894"/>
                    <a:pt x="6628" y="117215"/>
                  </a:cubicBezTo>
                  <a:cubicBezTo>
                    <a:pt x="9584" y="122619"/>
                    <a:pt x="14073" y="127574"/>
                    <a:pt x="19379" y="131933"/>
                  </a:cubicBezTo>
                  <a:cubicBezTo>
                    <a:pt x="21069" y="133319"/>
                    <a:pt x="41101" y="145237"/>
                    <a:pt x="44051" y="145237"/>
                  </a:cubicBezTo>
                  <a:cubicBezTo>
                    <a:pt x="44205" y="145237"/>
                    <a:pt x="44313" y="145205"/>
                    <a:pt x="44368" y="145136"/>
                  </a:cubicBezTo>
                  <a:lnTo>
                    <a:pt x="44368" y="145136"/>
                  </a:lnTo>
                  <a:cubicBezTo>
                    <a:pt x="40178" y="150275"/>
                    <a:pt x="38743" y="156311"/>
                    <a:pt x="42121" y="161756"/>
                  </a:cubicBezTo>
                  <a:cubicBezTo>
                    <a:pt x="45934" y="167896"/>
                    <a:pt x="54264" y="172184"/>
                    <a:pt x="63257" y="173817"/>
                  </a:cubicBezTo>
                  <a:cubicBezTo>
                    <a:pt x="67520" y="174593"/>
                    <a:pt x="71651" y="175199"/>
                    <a:pt x="75698" y="175199"/>
                  </a:cubicBezTo>
                  <a:cubicBezTo>
                    <a:pt x="81021" y="175199"/>
                    <a:pt x="86200" y="174150"/>
                    <a:pt x="91347" y="171059"/>
                  </a:cubicBezTo>
                  <a:cubicBezTo>
                    <a:pt x="91642" y="176079"/>
                    <a:pt x="94704" y="180653"/>
                    <a:pt x="98729" y="183672"/>
                  </a:cubicBezTo>
                  <a:cubicBezTo>
                    <a:pt x="102975" y="186857"/>
                    <a:pt x="106996" y="187931"/>
                    <a:pt x="111085" y="187931"/>
                  </a:cubicBezTo>
                  <a:cubicBezTo>
                    <a:pt x="116328" y="187931"/>
                    <a:pt x="121682" y="186166"/>
                    <a:pt x="127761" y="184823"/>
                  </a:cubicBezTo>
                  <a:lnTo>
                    <a:pt x="127761" y="184823"/>
                  </a:lnTo>
                  <a:cubicBezTo>
                    <a:pt x="126299" y="190960"/>
                    <a:pt x="131553" y="196695"/>
                    <a:pt x="137084" y="199731"/>
                  </a:cubicBezTo>
                  <a:cubicBezTo>
                    <a:pt x="142847" y="202895"/>
                    <a:pt x="149407" y="204451"/>
                    <a:pt x="155975" y="204451"/>
                  </a:cubicBezTo>
                  <a:cubicBezTo>
                    <a:pt x="164338" y="204451"/>
                    <a:pt x="172713" y="201928"/>
                    <a:pt x="179470" y="196987"/>
                  </a:cubicBezTo>
                  <a:cubicBezTo>
                    <a:pt x="181821" y="195268"/>
                    <a:pt x="184039" y="193207"/>
                    <a:pt x="185217" y="190546"/>
                  </a:cubicBezTo>
                  <a:cubicBezTo>
                    <a:pt x="187683" y="184986"/>
                    <a:pt x="182550" y="176531"/>
                    <a:pt x="178865" y="172467"/>
                  </a:cubicBezTo>
                  <a:lnTo>
                    <a:pt x="178865" y="172467"/>
                  </a:lnTo>
                  <a:cubicBezTo>
                    <a:pt x="179605" y="172985"/>
                    <a:pt x="180333" y="173188"/>
                    <a:pt x="181071" y="173188"/>
                  </a:cubicBezTo>
                  <a:cubicBezTo>
                    <a:pt x="182909" y="173188"/>
                    <a:pt x="184809" y="171925"/>
                    <a:pt x="187110" y="171112"/>
                  </a:cubicBezTo>
                  <a:cubicBezTo>
                    <a:pt x="190338" y="169972"/>
                    <a:pt x="192396" y="167294"/>
                    <a:pt x="192036" y="164698"/>
                  </a:cubicBezTo>
                  <a:lnTo>
                    <a:pt x="192036" y="164698"/>
                  </a:lnTo>
                  <a:cubicBezTo>
                    <a:pt x="200855" y="168780"/>
                    <a:pt x="211206" y="170820"/>
                    <a:pt x="221554" y="170820"/>
                  </a:cubicBezTo>
                  <a:cubicBezTo>
                    <a:pt x="232217" y="170820"/>
                    <a:pt x="242878" y="168654"/>
                    <a:pt x="251857" y="164326"/>
                  </a:cubicBezTo>
                  <a:cubicBezTo>
                    <a:pt x="269552" y="155800"/>
                    <a:pt x="279341" y="139381"/>
                    <a:pt x="275803" y="124169"/>
                  </a:cubicBezTo>
                  <a:cubicBezTo>
                    <a:pt x="272263" y="108958"/>
                    <a:pt x="255589" y="95790"/>
                    <a:pt x="235021" y="91963"/>
                  </a:cubicBezTo>
                  <a:cubicBezTo>
                    <a:pt x="237304" y="90519"/>
                    <a:pt x="236557" y="88313"/>
                    <a:pt x="235706" y="86201"/>
                  </a:cubicBezTo>
                  <a:cubicBezTo>
                    <a:pt x="234856" y="84090"/>
                    <a:pt x="232219" y="82421"/>
                    <a:pt x="229227" y="82096"/>
                  </a:cubicBezTo>
                  <a:cubicBezTo>
                    <a:pt x="235166" y="76125"/>
                    <a:pt x="236344" y="66557"/>
                    <a:pt x="234611" y="59295"/>
                  </a:cubicBezTo>
                  <a:cubicBezTo>
                    <a:pt x="233654" y="55291"/>
                    <a:pt x="231359" y="51334"/>
                    <a:pt x="227219" y="48599"/>
                  </a:cubicBezTo>
                  <a:cubicBezTo>
                    <a:pt x="224260" y="46647"/>
                    <a:pt x="220258" y="45434"/>
                    <a:pt x="216310" y="45434"/>
                  </a:cubicBezTo>
                  <a:cubicBezTo>
                    <a:pt x="214734" y="45434"/>
                    <a:pt x="213166" y="45627"/>
                    <a:pt x="211677" y="46045"/>
                  </a:cubicBezTo>
                  <a:cubicBezTo>
                    <a:pt x="214916" y="44958"/>
                    <a:pt x="212648" y="39604"/>
                    <a:pt x="209379" y="38561"/>
                  </a:cubicBezTo>
                  <a:lnTo>
                    <a:pt x="209379" y="38561"/>
                  </a:lnTo>
                  <a:cubicBezTo>
                    <a:pt x="210006" y="38627"/>
                    <a:pt x="210632" y="38659"/>
                    <a:pt x="211253" y="38659"/>
                  </a:cubicBezTo>
                  <a:cubicBezTo>
                    <a:pt x="218505" y="38659"/>
                    <a:pt x="225272" y="34366"/>
                    <a:pt x="228746" y="29625"/>
                  </a:cubicBezTo>
                  <a:cubicBezTo>
                    <a:pt x="232517" y="24481"/>
                    <a:pt x="232044" y="17978"/>
                    <a:pt x="228300" y="12822"/>
                  </a:cubicBezTo>
                  <a:cubicBezTo>
                    <a:pt x="224555" y="7666"/>
                    <a:pt x="217825" y="3833"/>
                    <a:pt x="210318" y="1777"/>
                  </a:cubicBezTo>
                  <a:cubicBezTo>
                    <a:pt x="205980" y="591"/>
                    <a:pt x="201338" y="0"/>
                    <a:pt x="196699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4;p33"/>
            <p:cNvSpPr/>
            <p:nvPr/>
          </p:nvSpPr>
          <p:spPr>
            <a:xfrm>
              <a:off x="6437575" y="2133650"/>
              <a:ext cx="784600" cy="511650"/>
            </a:xfrm>
            <a:custGeom>
              <a:avLst/>
              <a:gdLst/>
              <a:ahLst/>
              <a:cxnLst/>
              <a:rect l="l" t="t" r="r" b="b"/>
              <a:pathLst>
                <a:path w="31384" h="20466" extrusionOk="0">
                  <a:moveTo>
                    <a:pt x="14437" y="0"/>
                  </a:moveTo>
                  <a:cubicBezTo>
                    <a:pt x="12541" y="0"/>
                    <a:pt x="10757" y="363"/>
                    <a:pt x="9277" y="1093"/>
                  </a:cubicBezTo>
                  <a:lnTo>
                    <a:pt x="9280" y="1093"/>
                  </a:lnTo>
                  <a:cubicBezTo>
                    <a:pt x="1" y="5673"/>
                    <a:pt x="3666" y="20264"/>
                    <a:pt x="17717" y="20462"/>
                  </a:cubicBezTo>
                  <a:cubicBezTo>
                    <a:pt x="17859" y="20464"/>
                    <a:pt x="18001" y="20465"/>
                    <a:pt x="18143" y="20465"/>
                  </a:cubicBezTo>
                  <a:cubicBezTo>
                    <a:pt x="22939" y="20465"/>
                    <a:pt x="27741" y="19335"/>
                    <a:pt x="29500" y="15867"/>
                  </a:cubicBezTo>
                  <a:cubicBezTo>
                    <a:pt x="31384" y="12152"/>
                    <a:pt x="28838" y="6408"/>
                    <a:pt x="24163" y="3119"/>
                  </a:cubicBezTo>
                  <a:cubicBezTo>
                    <a:pt x="21217" y="1049"/>
                    <a:pt x="17664" y="0"/>
                    <a:pt x="14437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05;p33"/>
            <p:cNvSpPr/>
            <p:nvPr/>
          </p:nvSpPr>
          <p:spPr>
            <a:xfrm>
              <a:off x="6471250" y="1628000"/>
              <a:ext cx="494900" cy="353775"/>
            </a:xfrm>
            <a:custGeom>
              <a:avLst/>
              <a:gdLst/>
              <a:ahLst/>
              <a:cxnLst/>
              <a:rect l="l" t="t" r="r" b="b"/>
              <a:pathLst>
                <a:path w="19796" h="14151" extrusionOk="0">
                  <a:moveTo>
                    <a:pt x="10661" y="0"/>
                  </a:moveTo>
                  <a:cubicBezTo>
                    <a:pt x="9582" y="0"/>
                    <a:pt x="8566" y="205"/>
                    <a:pt x="7729" y="620"/>
                  </a:cubicBezTo>
                  <a:cubicBezTo>
                    <a:pt x="3323" y="2806"/>
                    <a:pt x="1" y="10995"/>
                    <a:pt x="8898" y="13750"/>
                  </a:cubicBezTo>
                  <a:cubicBezTo>
                    <a:pt x="9794" y="14027"/>
                    <a:pt x="10682" y="14150"/>
                    <a:pt x="11538" y="14150"/>
                  </a:cubicBezTo>
                  <a:cubicBezTo>
                    <a:pt x="13043" y="14150"/>
                    <a:pt x="14450" y="13770"/>
                    <a:pt x="15634" y="13183"/>
                  </a:cubicBezTo>
                  <a:cubicBezTo>
                    <a:pt x="17504" y="12253"/>
                    <a:pt x="18968" y="10767"/>
                    <a:pt x="19382" y="8807"/>
                  </a:cubicBezTo>
                  <a:cubicBezTo>
                    <a:pt x="19795" y="6843"/>
                    <a:pt x="19033" y="4380"/>
                    <a:pt x="17135" y="2555"/>
                  </a:cubicBezTo>
                  <a:cubicBezTo>
                    <a:pt x="15380" y="870"/>
                    <a:pt x="12886" y="0"/>
                    <a:pt x="10661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06;p33"/>
            <p:cNvSpPr/>
            <p:nvPr/>
          </p:nvSpPr>
          <p:spPr>
            <a:xfrm>
              <a:off x="468925" y="1526250"/>
              <a:ext cx="494875" cy="353775"/>
            </a:xfrm>
            <a:custGeom>
              <a:avLst/>
              <a:gdLst/>
              <a:ahLst/>
              <a:cxnLst/>
              <a:rect l="l" t="t" r="r" b="b"/>
              <a:pathLst>
                <a:path w="19795" h="14151" extrusionOk="0">
                  <a:moveTo>
                    <a:pt x="10660" y="1"/>
                  </a:moveTo>
                  <a:cubicBezTo>
                    <a:pt x="9581" y="1"/>
                    <a:pt x="8566" y="205"/>
                    <a:pt x="7728" y="621"/>
                  </a:cubicBezTo>
                  <a:cubicBezTo>
                    <a:pt x="3322" y="2806"/>
                    <a:pt x="0" y="10995"/>
                    <a:pt x="8898" y="13751"/>
                  </a:cubicBezTo>
                  <a:cubicBezTo>
                    <a:pt x="9794" y="14028"/>
                    <a:pt x="10682" y="14151"/>
                    <a:pt x="11537" y="14151"/>
                  </a:cubicBezTo>
                  <a:cubicBezTo>
                    <a:pt x="13043" y="14151"/>
                    <a:pt x="14450" y="13771"/>
                    <a:pt x="15634" y="13184"/>
                  </a:cubicBezTo>
                  <a:cubicBezTo>
                    <a:pt x="17503" y="12253"/>
                    <a:pt x="18968" y="10768"/>
                    <a:pt x="19381" y="8807"/>
                  </a:cubicBezTo>
                  <a:cubicBezTo>
                    <a:pt x="19795" y="6843"/>
                    <a:pt x="19030" y="4380"/>
                    <a:pt x="17134" y="2555"/>
                  </a:cubicBezTo>
                  <a:cubicBezTo>
                    <a:pt x="15380" y="871"/>
                    <a:pt x="12885" y="1"/>
                    <a:pt x="10660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07;p33"/>
            <p:cNvSpPr/>
            <p:nvPr/>
          </p:nvSpPr>
          <p:spPr>
            <a:xfrm>
              <a:off x="478875" y="2084700"/>
              <a:ext cx="265675" cy="189975"/>
            </a:xfrm>
            <a:custGeom>
              <a:avLst/>
              <a:gdLst/>
              <a:ahLst/>
              <a:cxnLst/>
              <a:rect l="l" t="t" r="r" b="b"/>
              <a:pathLst>
                <a:path w="10627" h="7599" extrusionOk="0">
                  <a:moveTo>
                    <a:pt x="5722" y="0"/>
                  </a:moveTo>
                  <a:cubicBezTo>
                    <a:pt x="5143" y="0"/>
                    <a:pt x="4597" y="110"/>
                    <a:pt x="4147" y="334"/>
                  </a:cubicBezTo>
                  <a:cubicBezTo>
                    <a:pt x="1782" y="1506"/>
                    <a:pt x="1" y="5904"/>
                    <a:pt x="4776" y="7383"/>
                  </a:cubicBezTo>
                  <a:cubicBezTo>
                    <a:pt x="5258" y="7532"/>
                    <a:pt x="5735" y="7598"/>
                    <a:pt x="6195" y="7598"/>
                  </a:cubicBezTo>
                  <a:cubicBezTo>
                    <a:pt x="7002" y="7598"/>
                    <a:pt x="7758" y="7395"/>
                    <a:pt x="8394" y="7079"/>
                  </a:cubicBezTo>
                  <a:cubicBezTo>
                    <a:pt x="9398" y="6580"/>
                    <a:pt x="10183" y="5782"/>
                    <a:pt x="10405" y="4728"/>
                  </a:cubicBezTo>
                  <a:cubicBezTo>
                    <a:pt x="10626" y="3674"/>
                    <a:pt x="10219" y="2351"/>
                    <a:pt x="9200" y="1373"/>
                  </a:cubicBezTo>
                  <a:cubicBezTo>
                    <a:pt x="8257" y="469"/>
                    <a:pt x="6918" y="0"/>
                    <a:pt x="5722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08;p33"/>
            <p:cNvSpPr/>
            <p:nvPr/>
          </p:nvSpPr>
          <p:spPr>
            <a:xfrm>
              <a:off x="2039825" y="293625"/>
              <a:ext cx="718650" cy="436675"/>
            </a:xfrm>
            <a:custGeom>
              <a:avLst/>
              <a:gdLst/>
              <a:ahLst/>
              <a:cxnLst/>
              <a:rect l="l" t="t" r="r" b="b"/>
              <a:pathLst>
                <a:path w="28746" h="17467" extrusionOk="0">
                  <a:moveTo>
                    <a:pt x="9864" y="0"/>
                  </a:moveTo>
                  <a:cubicBezTo>
                    <a:pt x="9816" y="0"/>
                    <a:pt x="9767" y="0"/>
                    <a:pt x="9719" y="1"/>
                  </a:cubicBezTo>
                  <a:cubicBezTo>
                    <a:pt x="7661" y="10"/>
                    <a:pt x="5555" y="261"/>
                    <a:pt x="3769" y="1002"/>
                  </a:cubicBezTo>
                  <a:cubicBezTo>
                    <a:pt x="1979" y="1743"/>
                    <a:pt x="547" y="3034"/>
                    <a:pt x="296" y="4519"/>
                  </a:cubicBezTo>
                  <a:cubicBezTo>
                    <a:pt x="0" y="6297"/>
                    <a:pt x="1377" y="7986"/>
                    <a:pt x="2891" y="9398"/>
                  </a:cubicBezTo>
                  <a:cubicBezTo>
                    <a:pt x="6160" y="12438"/>
                    <a:pt x="13422" y="17466"/>
                    <a:pt x="19863" y="17466"/>
                  </a:cubicBezTo>
                  <a:cubicBezTo>
                    <a:pt x="21930" y="17466"/>
                    <a:pt x="23912" y="16949"/>
                    <a:pt x="25651" y="15682"/>
                  </a:cubicBezTo>
                  <a:cubicBezTo>
                    <a:pt x="28031" y="13948"/>
                    <a:pt x="28746" y="11226"/>
                    <a:pt x="27907" y="8854"/>
                  </a:cubicBezTo>
                  <a:cubicBezTo>
                    <a:pt x="27069" y="6483"/>
                    <a:pt x="24848" y="4457"/>
                    <a:pt x="22155" y="2986"/>
                  </a:cubicBezTo>
                  <a:cubicBezTo>
                    <a:pt x="18643" y="1064"/>
                    <a:pt x="14260" y="0"/>
                    <a:pt x="9864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09;p33"/>
            <p:cNvSpPr/>
            <p:nvPr/>
          </p:nvSpPr>
          <p:spPr>
            <a:xfrm>
              <a:off x="2884125" y="245625"/>
              <a:ext cx="371725" cy="299200"/>
            </a:xfrm>
            <a:custGeom>
              <a:avLst/>
              <a:gdLst/>
              <a:ahLst/>
              <a:cxnLst/>
              <a:rect l="l" t="t" r="r" b="b"/>
              <a:pathLst>
                <a:path w="14869" h="11968" extrusionOk="0">
                  <a:moveTo>
                    <a:pt x="7586" y="1"/>
                  </a:moveTo>
                  <a:cubicBezTo>
                    <a:pt x="6829" y="1"/>
                    <a:pt x="6075" y="91"/>
                    <a:pt x="5360" y="285"/>
                  </a:cubicBezTo>
                  <a:cubicBezTo>
                    <a:pt x="2475" y="1067"/>
                    <a:pt x="192" y="4676"/>
                    <a:pt x="83" y="7679"/>
                  </a:cubicBezTo>
                  <a:cubicBezTo>
                    <a:pt x="0" y="9995"/>
                    <a:pt x="1211" y="11950"/>
                    <a:pt x="4439" y="11967"/>
                  </a:cubicBezTo>
                  <a:cubicBezTo>
                    <a:pt x="4453" y="11967"/>
                    <a:pt x="4466" y="11967"/>
                    <a:pt x="4480" y="11967"/>
                  </a:cubicBezTo>
                  <a:cubicBezTo>
                    <a:pt x="6416" y="11967"/>
                    <a:pt x="8170" y="11155"/>
                    <a:pt x="9692" y="10287"/>
                  </a:cubicBezTo>
                  <a:cubicBezTo>
                    <a:pt x="12341" y="8775"/>
                    <a:pt x="14869" y="6660"/>
                    <a:pt x="14609" y="4221"/>
                  </a:cubicBezTo>
                  <a:cubicBezTo>
                    <a:pt x="14349" y="1776"/>
                    <a:pt x="10940" y="1"/>
                    <a:pt x="7586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10;p33"/>
            <p:cNvSpPr/>
            <p:nvPr/>
          </p:nvSpPr>
          <p:spPr>
            <a:xfrm>
              <a:off x="4059225" y="238100"/>
              <a:ext cx="434500" cy="388400"/>
            </a:xfrm>
            <a:custGeom>
              <a:avLst/>
              <a:gdLst/>
              <a:ahLst/>
              <a:cxnLst/>
              <a:rect l="l" t="t" r="r" b="b"/>
              <a:pathLst>
                <a:path w="17380" h="15536" extrusionOk="0">
                  <a:moveTo>
                    <a:pt x="10399" y="1"/>
                  </a:moveTo>
                  <a:cubicBezTo>
                    <a:pt x="8145" y="1"/>
                    <a:pt x="5801" y="677"/>
                    <a:pt x="4230" y="1873"/>
                  </a:cubicBezTo>
                  <a:cubicBezTo>
                    <a:pt x="1335" y="4076"/>
                    <a:pt x="686" y="7419"/>
                    <a:pt x="1285" y="10434"/>
                  </a:cubicBezTo>
                  <a:lnTo>
                    <a:pt x="1282" y="10434"/>
                  </a:lnTo>
                  <a:cubicBezTo>
                    <a:pt x="1793" y="13004"/>
                    <a:pt x="1" y="13503"/>
                    <a:pt x="3243" y="14595"/>
                  </a:cubicBezTo>
                  <a:cubicBezTo>
                    <a:pt x="3890" y="15242"/>
                    <a:pt x="4973" y="15535"/>
                    <a:pt x="6087" y="15535"/>
                  </a:cubicBezTo>
                  <a:cubicBezTo>
                    <a:pt x="6777" y="15535"/>
                    <a:pt x="7480" y="15423"/>
                    <a:pt x="8098" y="15212"/>
                  </a:cubicBezTo>
                  <a:cubicBezTo>
                    <a:pt x="9711" y="14663"/>
                    <a:pt x="10880" y="13618"/>
                    <a:pt x="11990" y="12605"/>
                  </a:cubicBezTo>
                  <a:cubicBezTo>
                    <a:pt x="13759" y="10992"/>
                    <a:pt x="15561" y="9339"/>
                    <a:pt x="16470" y="7387"/>
                  </a:cubicBezTo>
                  <a:cubicBezTo>
                    <a:pt x="17380" y="5435"/>
                    <a:pt x="17235" y="3093"/>
                    <a:pt x="15383" y="1534"/>
                  </a:cubicBezTo>
                  <a:cubicBezTo>
                    <a:pt x="14131" y="481"/>
                    <a:pt x="12297" y="1"/>
                    <a:pt x="10399" y="1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11;p33"/>
            <p:cNvSpPr/>
            <p:nvPr/>
          </p:nvSpPr>
          <p:spPr>
            <a:xfrm>
              <a:off x="309900" y="4032700"/>
              <a:ext cx="760950" cy="582525"/>
            </a:xfrm>
            <a:custGeom>
              <a:avLst/>
              <a:gdLst/>
              <a:ahLst/>
              <a:cxnLst/>
              <a:rect l="l" t="t" r="r" b="b"/>
              <a:pathLst>
                <a:path w="30438" h="23301" extrusionOk="0">
                  <a:moveTo>
                    <a:pt x="17155" y="0"/>
                  </a:moveTo>
                  <a:cubicBezTo>
                    <a:pt x="11271" y="0"/>
                    <a:pt x="4179" y="1506"/>
                    <a:pt x="1471" y="8816"/>
                  </a:cubicBezTo>
                  <a:cubicBezTo>
                    <a:pt x="0" y="12782"/>
                    <a:pt x="1264" y="16609"/>
                    <a:pt x="3337" y="19043"/>
                  </a:cubicBezTo>
                  <a:cubicBezTo>
                    <a:pt x="5638" y="21743"/>
                    <a:pt x="8946" y="23301"/>
                    <a:pt x="12649" y="23301"/>
                  </a:cubicBezTo>
                  <a:cubicBezTo>
                    <a:pt x="12939" y="23301"/>
                    <a:pt x="13231" y="23291"/>
                    <a:pt x="13525" y="23272"/>
                  </a:cubicBezTo>
                  <a:cubicBezTo>
                    <a:pt x="17577" y="23006"/>
                    <a:pt x="21995" y="20856"/>
                    <a:pt x="25524" y="17289"/>
                  </a:cubicBezTo>
                  <a:cubicBezTo>
                    <a:pt x="28031" y="14755"/>
                    <a:pt x="30160" y="11250"/>
                    <a:pt x="30278" y="7936"/>
                  </a:cubicBezTo>
                  <a:cubicBezTo>
                    <a:pt x="30438" y="3335"/>
                    <a:pt x="26749" y="881"/>
                    <a:pt x="22946" y="406"/>
                  </a:cubicBezTo>
                  <a:cubicBezTo>
                    <a:pt x="21377" y="210"/>
                    <a:pt x="19350" y="0"/>
                    <a:pt x="17155" y="0"/>
                  </a:cubicBezTo>
                  <a:close/>
                </a:path>
              </a:pathLst>
            </a:custGeom>
            <a:solidFill>
              <a:srgbClr val="FFFFFF">
                <a:alpha val="58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513;p33"/>
          <p:cNvSpPr/>
          <p:nvPr/>
        </p:nvSpPr>
        <p:spPr>
          <a:xfrm>
            <a:off x="3664055" y="836522"/>
            <a:ext cx="4586511" cy="977569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dirty="0">
                <a:solidFill>
                  <a:schemeClr val="tx1"/>
                </a:solidFill>
                <a:latin typeface="Comic Sans MS" panose="030F0702030302020204" pitchFamily="66" charset="0"/>
              </a:rPr>
              <a:t>WARM UP</a:t>
            </a:r>
            <a:endParaRPr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699" y="-371264"/>
            <a:ext cx="1685925" cy="173657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483936" y="1967792"/>
            <a:ext cx="5126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B5E65"/>
                </a:solidFill>
                <a:latin typeface="Comic Sans MS" panose="030F0702030302020204" pitchFamily="66" charset="0"/>
              </a:rPr>
              <a:t>Let’s play “Memory game”</a:t>
            </a:r>
            <a:endParaRPr lang="en-US" sz="28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0.00031 C -0.00174 0.00155 -0.00347 0.00309 -0.00503 0.00494 C -0.0059 0.00556 -0.00642 0.0071 -0.00729 0.00772 C -0.00816 0.00865 -0.0092 0.00895 -0.01007 0.00988 C -0.01094 0.0105 -0.01146 0.01204 -0.01233 0.01266 C -0.01285 0.01328 -0.01337 0.01328 -0.01389 0.01358 C -0.01823 0.0176 -0.01302 0.0142 -0.01736 0.01667 C -0.02083 0.0213 -0.01875 0.01883 -0.02396 0.02346 C -0.02465 0.02439 -0.02535 0.02531 -0.02621 0.02562 C -0.02726 0.02593 -0.02951 0.02655 -0.03055 0.02747 C -0.03125 0.02809 -0.0316 0.02902 -0.03229 0.02963 C -0.03385 0.03087 -0.03576 0.03087 -0.03733 0.03241 C -0.03785 0.03303 -0.03819 0.03426 -0.03889 0.03457 C -0.0401 0.03519 -0.04271 0.0355 -0.04271 0.03581 L -0.04114 0.03858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9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19753E-6 L 3.88889E-6 0.0003 C -0.00174 0.00154 -0.00348 0.00308 -0.00504 0.00493 C -0.00591 0.00555 -0.00643 0.00709 -0.0073 0.00771 C -0.00816 0.00864 -0.00921 0.00895 -0.01007 0.00987 C -0.01094 0.01049 -0.01146 0.01203 -0.01233 0.01265 C -0.01285 0.01327 -0.01337 0.01327 -0.01389 0.01358 C -0.01823 0.01759 -0.01302 0.01419 -0.01736 0.01666 C -0.02084 0.02129 -0.01875 0.01882 -0.02396 0.02345 C -0.02466 0.02438 -0.02535 0.0253 -0.02622 0.02561 C -0.02726 0.02592 -0.02952 0.02654 -0.03056 0.02746 C -0.03125 0.02808 -0.0316 0.02901 -0.0323 0.02963 C -0.03386 0.03086 -0.03577 0.03086 -0.03733 0.0324 C -0.03785 0.03302 -0.0382 0.03426 -0.03889 0.03456 C -0.04011 0.03518 -0.04271 0.03549 -0.04271 0.0358 L -0.04115 0.03858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19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4.16667E-6 0.0003 C -0.00191 -0.00926 -0.00052 -0.00649 -0.00226 -0.00988 L -0.00348 -0.01266 C -0.004 -0.00957 -0.00469 -0.00618 -0.00504 -0.00278 C -0.00539 -0.00062 -0.00539 0.00185 -0.00556 0.00401 C -0.00608 0.00956 -0.00625 0.00987 -0.00677 0.01481 C -0.0073 0.01327 -0.00799 0.01172 -0.00834 0.00987 C -0.00868 0.00895 -0.00851 0.00648 -0.00903 0.00709 C -0.00973 0.00771 -0.00938 0.00956 -0.00955 0.01111 C -0.00973 0.01265 -0.0099 0.01419 -0.01007 0.01604 C -0.01025 0.01697 -0.01042 0.0179 -0.01059 0.01882 L -0.01181 0.02685 C -0.01198 0.02901 -0.01164 0.03179 -0.01233 0.03364 C -0.01268 0.03456 -0.01372 0.03364 -0.01389 0.03271 C -0.01459 0.03117 -0.01511 0.02685 -0.01511 0.02716 C -0.01546 0.02808 -0.0158 0.02963 -0.01615 0.03086 C -0.0165 0.03179 -0.01719 0.03271 -0.01737 0.03364 C -0.01771 0.03611 -0.01771 0.03827 -0.01789 0.04074 C -0.01806 0.04228 -0.01823 0.04382 -0.01841 0.04567 C -0.01858 0.04444 -0.01875 0.0429 -0.01893 0.04166 C -0.0191 0.04012 -0.01875 0.03765 -0.01945 0.03672 C -0.02032 0.0358 -0.02101 0.03796 -0.02171 0.03858 C -0.02223 0.04012 -0.02292 0.04135 -0.02344 0.04259 C -0.02379 0.04351 -0.02344 0.04567 -0.02396 0.04567 C -0.02448 0.04567 -0.02448 0.04259 -0.02448 0.0429 L -0.02448 0.03981 C -0.03351 0.0608 -0.02448 0.03827 -0.029 0.05246 C -0.03091 0.05864 -0.03056 0.05432 -0.03056 0.05864 L -0.03056 0.0574 " pathEditMode="relative" rAng="0" ptsTypes="AAAAAAAAAAAAAAAAAAAAAA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22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19753E-6 L 3.61111E-6 0.0003 C -0.00191 -0.00926 -0.00052 -0.00649 -0.00226 -0.00988 L -0.00348 -0.01266 C -0.004 -0.00957 -0.00469 -0.00618 -0.00504 -0.00278 C -0.00539 -0.00062 -0.00539 0.00185 -0.00556 0.00401 C -0.00608 0.00956 -0.00625 0.00987 -0.00677 0.01481 C -0.0073 0.01327 -0.00799 0.01172 -0.00834 0.00987 C -0.00868 0.00895 -0.00851 0.00648 -0.00903 0.00709 C -0.00973 0.00771 -0.00938 0.00956 -0.00955 0.01111 C -0.00973 0.01265 -0.0099 0.01419 -0.01007 0.01605 C -0.01025 0.01697 -0.01042 0.0179 -0.01059 0.01882 L -0.01181 0.02685 C -0.01198 0.02901 -0.01164 0.03179 -0.01233 0.03364 C -0.01268 0.03456 -0.01372 0.03364 -0.01389 0.03271 C -0.01459 0.03117 -0.01511 0.02685 -0.01511 0.02716 C -0.01545 0.02808 -0.0158 0.02963 -0.01615 0.03086 C -0.0165 0.03179 -0.01719 0.03271 -0.01736 0.03364 C -0.01771 0.03611 -0.01771 0.03827 -0.01789 0.04074 C -0.01806 0.04228 -0.01823 0.04382 -0.01841 0.04567 C -0.01858 0.04444 -0.01875 0.0429 -0.01893 0.04166 C -0.0191 0.04012 -0.01875 0.03765 -0.01945 0.03672 C -0.02032 0.0358 -0.02101 0.03796 -0.0217 0.03858 C -0.02223 0.04012 -0.02292 0.04135 -0.02344 0.04259 C -0.02379 0.04351 -0.02344 0.04567 -0.02396 0.04567 C -0.02448 0.04567 -0.02448 0.04259 -0.02448 0.0429 L -0.02448 0.03981 C -0.03351 0.0608 -0.02448 0.03827 -0.029 0.05246 C -0.03091 0.05864 -0.03056 0.05432 -0.03056 0.05864 L -0.03056 0.0574 " pathEditMode="relative" rAng="0" ptsTypes="AAAAAAAAAAAAAAAAAAAAAAAAA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22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1.38889E-6 0.0003 C -0.00104 0.00247 -0.00191 0.00524 -0.00278 0.00771 C -0.0033 0.00895 -0.00399 0.01018 -0.00452 0.01172 C -0.00868 0.02345 -0.00261 0.00833 -0.00729 0.01851 C -0.00781 0.01944 -0.00799 0.02067 -0.00833 0.0216 C -0.00886 0.02222 -0.00955 0.02284 -0.01007 0.02345 C -0.01077 0.02438 -0.01146 0.02561 -0.01233 0.02654 C -0.01337 0.02777 -0.01476 0.0287 -0.01563 0.03024 C -0.01615 0.03148 -0.01667 0.03271 -0.01736 0.03333 C -0.01823 0.03426 -0.01962 0.03456 -0.02066 0.03518 C -0.02222 0.03642 -0.02361 0.03796 -0.025 0.03919 C -0.02587 0.03981 -0.02656 0.04043 -0.02726 0.04135 C -0.02778 0.04197 -0.0283 0.04259 -0.02899 0.04321 C -0.02952 0.04351 -0.03004 0.04382 -0.03056 0.04413 C -0.03125 0.04475 -0.0316 0.04567 -0.03229 0.04598 C -0.03333 0.04691 -0.03455 0.04753 -0.03559 0.04814 C -0.03611 0.04845 -0.03663 0.04876 -0.03733 0.04907 C -0.03802 0.04938 -0.03872 0.04969 -0.03941 0.05 C -0.04028 0.05061 -0.04097 0.05123 -0.04167 0.05216 C -0.04236 0.05247 -0.04271 0.05339 -0.0434 0.05401 C -0.0441 0.05463 -0.04479 0.05463 -0.04566 0.05493 C -0.04618 0.05586 -0.04653 0.05709 -0.04722 0.05802 C -0.04948 0.06049 -0.05035 0.05956 -0.05278 0.0608 C -0.05313 0.06111 -0.05347 0.06142 -0.05382 0.06203 L -0.05382 0.06234 " pathEditMode="relative" rAng="0" ptsTypes="AAAAAAAAAAAAAAAAAAAAAA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" y="311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3.88889E-6 0.00031 C 0.00052 0.00247 0.00104 0.00494 0.00156 0.00772 C 0.00191 0.00926 0.00191 0.01111 0.00208 0.01266 C 0.00225 0.01451 0.0026 0.01667 0.00277 0.01852 C 0.00295 0.02099 0.00295 0.02315 0.00329 0.02562 C 0.00329 0.02655 0.00364 0.02747 0.00382 0.0284 C 0.00399 0.03056 0.00416 0.03241 0.00434 0.03426 C 0.00451 0.03611 0.00468 0.03766 0.00486 0.0392 C 0.00434 0.09013 0.00434 0.07161 0.00434 0.09476 L 0.00555 0.09352 " pathEditMode="relative" rAng="0" ptsTypes="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4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96296E-6 L -4.72222E-6 0.00031 C -0.00052 0.00618 -0.00069 0.01235 -0.00121 0.01852 C -0.00173 0.02593 -0.00208 0.02469 -0.00277 0.02963 C -0.00312 0.03087 -0.00312 0.0321 -0.00347 0.03334 C -0.00364 0.03457 -0.00381 0.0355 -0.00399 0.03642 C -0.00416 0.03797 -0.00416 0.03982 -0.00451 0.04136 C -0.0052 0.04476 -0.00607 0.04445 -0.00729 0.04723 C -0.00781 0.04846 -0.00798 0.05 -0.00833 0.05124 C -0.00954 0.05402 -0.01111 0.05648 -0.01232 0.05926 C -0.01267 0.05988 -0.01284 0.06142 -0.01336 0.06204 C -0.0151 0.0642 -0.01718 0.06513 -0.01892 0.06698 C -0.01979 0.0679 -0.02083 0.06883 -0.0217 0.07006 C -0.02274 0.0713 -0.02378 0.07284 -0.025 0.07408 C -0.02916 0.07809 -0.02638 0.07377 -0.03003 0.07778 C -0.03072 0.07871 -0.03142 0.07994 -0.03229 0.08087 C -0.03281 0.08148 -0.03333 0.08118 -0.03385 0.08179 C -0.03506 0.08303 -0.03593 0.08519 -0.03715 0.08581 C -0.03993 0.08704 -0.03888 0.08581 -0.04045 0.08889 L -0.04045 0.0892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4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34568E-6 L 1.66667E-6 0.00031 C 0.01007 -0.00185 0.00677 -0.00185 0.02153 2.34568E-6 C 0.02274 2.34568E-6 0.02378 0.00092 0.025 0.00092 C 0.02673 0.00123 0.02864 0.00092 0.03055 0.00092 L 0.03055 0.00123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8" y="-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-3.88889E-6 0.0003 C -0.00138 0.00216 -0.0026 0.00463 -0.00399 0.00679 C -0.00468 0.00771 -0.00538 0.00802 -0.00625 0.00864 C -0.00816 0.01018 -0.00868 0.00956 -0.01111 0.01049 C -0.01267 0.01111 -0.01423 0.01203 -0.01562 0.01265 C -0.01649 0.01296 -0.01753 0.01327 -0.0184 0.01358 C -0.02395 0.01574 -0.01701 0.01296 -0.02343 0.01635 C -0.02569 0.01759 -0.02586 0.01728 -0.02777 0.01728 L -0.02777 0.01759 " pathEditMode="relative" rAng="0" ptsTypes="AAAAAAAA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86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-399836" y="-388910"/>
            <a:ext cx="8867775" cy="5894360"/>
          </a:xfrm>
          <a:prstGeom prst="roundRect">
            <a:avLst/>
          </a:prstGeom>
          <a:solidFill>
            <a:schemeClr val="tx1">
              <a:alpha val="40000"/>
            </a:schemeClr>
          </a:solidFill>
          <a:ln>
            <a:solidFill>
              <a:srgbClr val="0B5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9" name="Google Shape;54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00216">
            <a:off x="1432453" y="625522"/>
            <a:ext cx="374940" cy="335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1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8894" y="2095593"/>
            <a:ext cx="1540003" cy="307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1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2275" y="1422957"/>
            <a:ext cx="1144973" cy="87270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1219201" y="-247650"/>
            <a:ext cx="6905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REMEMBER THAT!</a:t>
            </a:r>
          </a:p>
          <a:p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194" y="1017657"/>
            <a:ext cx="77630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You have 30 seconds to look at the picture.</a:t>
            </a:r>
          </a:p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Try to remember what you </a:t>
            </a:r>
            <a:r>
              <a:rPr lang="en-US" sz="2800" b="1" dirty="0" smtClean="0">
                <a:latin typeface="Comic Sans MS" panose="030F0702030302020204" pitchFamily="66" charset="0"/>
              </a:rPr>
              <a:t>see</a:t>
            </a:r>
            <a:r>
              <a:rPr lang="vi-VN" sz="2800" b="1" dirty="0">
                <a:latin typeface="Comic Sans MS" panose="030F0702030302020204" pitchFamily="66" charset="0"/>
              </a:rPr>
              <a:t> </a:t>
            </a:r>
            <a:r>
              <a:rPr lang="vi-VN" sz="2800" b="1" dirty="0" smtClean="0">
                <a:latin typeface="Comic Sans MS" panose="030F0702030302020204" pitchFamily="66" charset="0"/>
              </a:rPr>
              <a:t>and write down on the board. The first member of the team has run and write one word and comeback and continue with other people in team.</a:t>
            </a:r>
            <a:endParaRPr lang="en-US" sz="2800" b="1" dirty="0">
              <a:latin typeface="Comic Sans MS" panose="030F0702030302020204" pitchFamily="66" charset="0"/>
            </a:endParaRPr>
          </a:p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1 point for each item.</a:t>
            </a:r>
          </a:p>
        </p:txBody>
      </p:sp>
    </p:spTree>
    <p:extLst>
      <p:ext uri="{BB962C8B-B14F-4D97-AF65-F5344CB8AC3E}">
        <p14:creationId xmlns:p14="http://schemas.microsoft.com/office/powerpoint/2010/main" val="169217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451168" y="1710409"/>
            <a:ext cx="2143052" cy="2093120"/>
          </a:xfrm>
          <a:prstGeom prst="ellipse">
            <a:avLst/>
          </a:prstGeom>
          <a:solidFill>
            <a:srgbClr val="1600C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TextBox 22"/>
          <p:cNvSpPr txBox="1"/>
          <p:nvPr/>
        </p:nvSpPr>
        <p:spPr>
          <a:xfrm>
            <a:off x="748251" y="1233221"/>
            <a:ext cx="312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alkboard"/>
                <a:cs typeface="Chalkboard"/>
              </a:rPr>
              <a:t>30 seconds</a:t>
            </a:r>
          </a:p>
        </p:txBody>
      </p:sp>
      <p:pic>
        <p:nvPicPr>
          <p:cNvPr id="34" name="Picture 10">
            <a:extLst>
              <a:ext uri="{FF2B5EF4-FFF2-40B4-BE49-F238E27FC236}">
                <a16:creationId xmlns:a16="http://schemas.microsoft.com/office/drawing/2014/main" id="{176B6856-3E58-FA6B-66F4-260F889B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850" y="1987625"/>
            <a:ext cx="1742663" cy="1365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45BCFAF-F529-5A11-BEA9-F9014A509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488" y="129977"/>
            <a:ext cx="1892665" cy="1408645"/>
          </a:xfrm>
          <a:prstGeom prst="roundRect">
            <a:avLst>
              <a:gd name="adj" fmla="val 12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C755876A-4BAC-E3D2-FCD5-0BAE29B6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5843" y="3646193"/>
            <a:ext cx="1922921" cy="1408645"/>
          </a:xfrm>
          <a:prstGeom prst="roundRect">
            <a:avLst>
              <a:gd name="adj" fmla="val 12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A8D336-B11F-A5EB-6D9F-9EDF2D68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8764" y="1944809"/>
            <a:ext cx="1862999" cy="1408645"/>
          </a:xfrm>
          <a:prstGeom prst="roundRect">
            <a:avLst>
              <a:gd name="adj" fmla="val 151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1D3AA491-2248-5531-4CC6-A4FDE2E6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850" y="149405"/>
            <a:ext cx="1668555" cy="1369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98" l="0" r="100000">
                        <a14:foregroundMark x1="72100" y1="28100" x2="72600" y2="29513"/>
                        <a14:foregroundMark x1="24700" y1="52747" x2="45400" y2="67033"/>
                        <a14:foregroundMark x1="52800" y1="33909" x2="77300" y2="32339"/>
                        <a14:foregroundMark x1="77000" y1="28885" x2="50100" y2="25432"/>
                        <a14:foregroundMark x1="50100" y1="25432" x2="55900" y2="45997"/>
                        <a14:foregroundMark x1="56300" y1="41444" x2="74600" y2="3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20" y="1987625"/>
            <a:ext cx="1860368" cy="1503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99" l="200" r="100000">
                        <a14:foregroundMark x1="7100" y1="11864" x2="32300" y2="30169"/>
                        <a14:foregroundMark x1="4800" y1="44633" x2="14100" y2="52768"/>
                        <a14:foregroundMark x1="3800" y1="67910" x2="50800" y2="85537"/>
                        <a14:foregroundMark x1="6400" y1="81130" x2="41200" y2="86893"/>
                        <a14:foregroundMark x1="37700" y1="43390" x2="52100" y2="47797"/>
                        <a14:foregroundMark x1="50500" y1="33333" x2="53900" y2="41130"/>
                        <a14:foregroundMark x1="37700" y1="44859" x2="46400" y2="50056"/>
                        <a14:foregroundMark x1="65400" y1="53672" x2="94900" y2="47006"/>
                        <a14:foregroundMark x1="95600" y1="39661" x2="95600" y2="64294"/>
                        <a14:foregroundMark x1="71800" y1="39774" x2="93100" y2="56497"/>
                        <a14:foregroundMark x1="66900" y1="58192" x2="74400" y2="68362"/>
                        <a14:foregroundMark x1="20500" y1="21469" x2="12100" y2="32090"/>
                        <a14:foregroundMark x1="73800" y1="55141" x2="63300" y2="70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37" y="129977"/>
            <a:ext cx="1812219" cy="15031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0" r="100000">
                        <a14:foregroundMark x1="2400" y1="30361" x2="8300" y2="77711"/>
                        <a14:foregroundMark x1="3600" y1="84458" x2="92100" y2="81687"/>
                        <a14:foregroundMark x1="94800" y1="30000" x2="96200" y2="87229"/>
                        <a14:foregroundMark x1="91900" y1="85904" x2="75400" y2="87470"/>
                        <a14:foregroundMark x1="38500" y1="86506" x2="21700" y2="86024"/>
                        <a14:foregroundMark x1="18900" y1="37711" x2="17400" y2="53373"/>
                        <a14:foregroundMark x1="11600" y1="46747" x2="49000" y2="57831"/>
                        <a14:foregroundMark x1="37000" y1="40723" x2="34700" y2="72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50" y="3646193"/>
            <a:ext cx="1668555" cy="151919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3616" y="3646193"/>
            <a:ext cx="1766538" cy="1444586"/>
          </a:xfrm>
          <a:prstGeom prst="rect">
            <a:avLst/>
          </a:prstGeom>
        </p:spPr>
      </p:pic>
      <p:pic>
        <p:nvPicPr>
          <p:cNvPr id="4" name="Picture 3" descr="2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4" y="0"/>
            <a:ext cx="9123275" cy="51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Jingle Bells - Lời bài hát Jingle Be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0025" y="0"/>
            <a:ext cx="9344025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8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0">
            <a:extLst>
              <a:ext uri="{FF2B5EF4-FFF2-40B4-BE49-F238E27FC236}">
                <a16:creationId xmlns:a16="http://schemas.microsoft.com/office/drawing/2014/main" id="{176B6856-3E58-FA6B-66F4-260F889B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849" y="2116105"/>
            <a:ext cx="1742663" cy="1365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45BCFAF-F529-5A11-BEA9-F9014A509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463" y="448131"/>
            <a:ext cx="1892665" cy="1408645"/>
          </a:xfrm>
          <a:prstGeom prst="roundRect">
            <a:avLst>
              <a:gd name="adj" fmla="val 125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C755876A-4BAC-E3D2-FCD5-0BAE29B69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5843" y="3646193"/>
            <a:ext cx="1922921" cy="1408645"/>
          </a:xfrm>
          <a:prstGeom prst="roundRect">
            <a:avLst>
              <a:gd name="adj" fmla="val 1243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5A8D336-B11F-A5EB-6D9F-9EDF2D68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8129" y="2094696"/>
            <a:ext cx="1862999" cy="1408645"/>
          </a:xfrm>
          <a:prstGeom prst="roundRect">
            <a:avLst>
              <a:gd name="adj" fmla="val 1511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1D3AA491-2248-5531-4CC6-A4FDE2E6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4849" y="575018"/>
            <a:ext cx="1668555" cy="1369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98" l="0" r="100000">
                        <a14:foregroundMark x1="72100" y1="28100" x2="72600" y2="29513"/>
                        <a14:foregroundMark x1="24700" y1="52747" x2="45400" y2="67033"/>
                        <a14:foregroundMark x1="52800" y1="33909" x2="77300" y2="32339"/>
                        <a14:foregroundMark x1="77000" y1="28885" x2="50100" y2="25432"/>
                        <a14:foregroundMark x1="50100" y1="25432" x2="55900" y2="45997"/>
                        <a14:foregroundMark x1="56300" y1="41444" x2="74600" y2="35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70" y="2207170"/>
            <a:ext cx="1860368" cy="1503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99" l="200" r="100000">
                        <a14:foregroundMark x1="7100" y1="11864" x2="32300" y2="30169"/>
                        <a14:foregroundMark x1="4800" y1="44633" x2="14100" y2="52768"/>
                        <a14:foregroundMark x1="3800" y1="67910" x2="50800" y2="85537"/>
                        <a14:foregroundMark x1="6400" y1="81130" x2="41200" y2="86893"/>
                        <a14:foregroundMark x1="37700" y1="43390" x2="52100" y2="47797"/>
                        <a14:foregroundMark x1="50500" y1="33333" x2="53900" y2="41130"/>
                        <a14:foregroundMark x1="37700" y1="44859" x2="46400" y2="50056"/>
                        <a14:foregroundMark x1="65400" y1="53672" x2="94900" y2="47006"/>
                        <a14:foregroundMark x1="95600" y1="39661" x2="95600" y2="64294"/>
                        <a14:foregroundMark x1="71800" y1="39774" x2="93100" y2="56497"/>
                        <a14:foregroundMark x1="66900" y1="58192" x2="74400" y2="68362"/>
                        <a14:foregroundMark x1="20500" y1="21469" x2="12100" y2="32090"/>
                        <a14:foregroundMark x1="73800" y1="55141" x2="63300" y2="70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337" y="448131"/>
            <a:ext cx="1812219" cy="15031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0" r="100000">
                        <a14:foregroundMark x1="2400" y1="30361" x2="8300" y2="77711"/>
                        <a14:foregroundMark x1="3600" y1="84458" x2="92100" y2="81687"/>
                        <a14:foregroundMark x1="94800" y1="30000" x2="96200" y2="87229"/>
                        <a14:foregroundMark x1="91900" y1="85904" x2="75400" y2="87470"/>
                        <a14:foregroundMark x1="38500" y1="86506" x2="21700" y2="86024"/>
                        <a14:foregroundMark x1="18900" y1="37711" x2="17400" y2="53373"/>
                        <a14:foregroundMark x1="11600" y1="46747" x2="49000" y2="57831"/>
                        <a14:foregroundMark x1="37000" y1="40723" x2="34700" y2="72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850" y="3646193"/>
            <a:ext cx="1668555" cy="151919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3616" y="3646193"/>
            <a:ext cx="1766538" cy="14445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643" y="149405"/>
            <a:ext cx="3091650" cy="557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exercise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play football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>
                <a:latin typeface="Comic Sans MS" panose="030F0702030302020204" pitchFamily="66" charset="0"/>
              </a:rPr>
              <a:t>practise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Font typeface="Arial"/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fitness </a:t>
            </a:r>
            <a:r>
              <a:rPr lang="en-US" sz="2400" b="1" dirty="0" err="1">
                <a:latin typeface="Comic Sans MS" panose="030F0702030302020204" pitchFamily="66" charset="0"/>
              </a:rPr>
              <a:t>centre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study English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problem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have art class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solution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latin typeface="Comic Sans MS" panose="030F0702030302020204" pitchFamily="66" charset="0"/>
              </a:rPr>
              <a:t>do homework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1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107" y="3702627"/>
            <a:ext cx="1943662" cy="12957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51168" y="1710409"/>
            <a:ext cx="2143052" cy="2093120"/>
          </a:xfrm>
          <a:prstGeom prst="ellipse">
            <a:avLst/>
          </a:prstGeom>
          <a:solidFill>
            <a:srgbClr val="1600C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TextBox 22"/>
          <p:cNvSpPr txBox="1"/>
          <p:nvPr/>
        </p:nvSpPr>
        <p:spPr>
          <a:xfrm>
            <a:off x="748251" y="1233221"/>
            <a:ext cx="312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halkboard"/>
                <a:cs typeface="Chalkboard"/>
              </a:rPr>
              <a:t>30 seconds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764" y="96956"/>
            <a:ext cx="1890005" cy="14416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88" y="87082"/>
            <a:ext cx="1921112" cy="1451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201" y="96957"/>
            <a:ext cx="1803954" cy="14416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107" y="1831361"/>
            <a:ext cx="1943662" cy="1522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0088" y="1848911"/>
            <a:ext cx="1921112" cy="15045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0741" y="1710409"/>
            <a:ext cx="1889414" cy="16430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220" y="3646192"/>
            <a:ext cx="1914980" cy="1408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7651" y="3646192"/>
            <a:ext cx="1892504" cy="1408646"/>
          </a:xfrm>
          <a:prstGeom prst="rect">
            <a:avLst/>
          </a:prstGeom>
        </p:spPr>
      </p:pic>
      <p:pic>
        <p:nvPicPr>
          <p:cNvPr id="4" name="Picture 3" descr="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30"/>
            <a:ext cx="9144000" cy="512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3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Back to School Activities for Elementary by Slidesgo">
  <a:themeElements>
    <a:clrScheme name="Simple Light">
      <a:dk1>
        <a:srgbClr val="FFFFFF"/>
      </a:dk1>
      <a:lt1>
        <a:srgbClr val="FF4F52"/>
      </a:lt1>
      <a:dk2>
        <a:srgbClr val="FFF1C9"/>
      </a:dk2>
      <a:lt2>
        <a:srgbClr val="FFB042"/>
      </a:lt2>
      <a:accent1>
        <a:srgbClr val="C44D35"/>
      </a:accent1>
      <a:accent2>
        <a:srgbClr val="6AC25B"/>
      </a:accent2>
      <a:accent3>
        <a:srgbClr val="95DED8"/>
      </a:accent3>
      <a:accent4>
        <a:srgbClr val="0B5E65"/>
      </a:accent4>
      <a:accent5>
        <a:srgbClr val="783F04"/>
      </a:accent5>
      <a:accent6>
        <a:srgbClr val="053A3F"/>
      </a:accent6>
      <a:hlink>
        <a:srgbClr val="053A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1711</TotalTime>
  <Words>535</Words>
  <Application>Microsoft Office PowerPoint</Application>
  <PresentationFormat>On-screen Show (16:9)</PresentationFormat>
  <Paragraphs>125</Paragraphs>
  <Slides>27</Slides>
  <Notes>18</Notes>
  <HiddenSlides>0</HiddenSlides>
  <MMClips>20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Life Savers</vt:lpstr>
      <vt:lpstr>Chalkboard</vt:lpstr>
      <vt:lpstr>Sassoon Infant Std</vt:lpstr>
      <vt:lpstr>Bebas Neue</vt:lpstr>
      <vt:lpstr>Life Savers ExtraBold</vt:lpstr>
      <vt:lpstr>Arial</vt:lpstr>
      <vt:lpstr>Quicksand</vt:lpstr>
      <vt:lpstr>Aharoni</vt:lpstr>
      <vt:lpstr>Quicksand SemiBold</vt:lpstr>
      <vt:lpstr>Chewy</vt:lpstr>
      <vt:lpstr>laCartoonerie(RUS BY LYAJKA)</vt:lpstr>
      <vt:lpstr>Cordia New</vt:lpstr>
      <vt:lpstr>Twinkl</vt:lpstr>
      <vt:lpstr>Comic Sans MS</vt:lpstr>
      <vt:lpstr>Mali</vt:lpstr>
      <vt:lpstr>Raleway SemiBold</vt:lpstr>
      <vt:lpstr>Back to School Activities for Elementary by Slidesgo</vt:lpstr>
      <vt:lpstr>2_Science Subject for Elementary - 3rd Grade: Physical, Life, and Earth by Slidesgo</vt:lpstr>
      <vt:lpstr>PowerPoint Presentation</vt:lpstr>
      <vt:lpstr>Unit 3 School life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PRACTICE</vt:lpstr>
      <vt:lpstr>PowerPoint Presentation</vt:lpstr>
      <vt:lpstr>4. PROJECT</vt:lpstr>
      <vt:lpstr>PowerPoint Presentation</vt:lpstr>
      <vt:lpstr>PowerPoint Presentation</vt:lpstr>
      <vt:lpstr>5. WRAP-UP &amp; ASSESSMENT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95</cp:revision>
  <dcterms:modified xsi:type="dcterms:W3CDTF">2024-11-07T09:21:35Z</dcterms:modified>
</cp:coreProperties>
</file>