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63" r:id="rId2"/>
  </p:sldMasterIdLst>
  <p:notesMasterIdLst>
    <p:notesMasterId r:id="rId20"/>
  </p:notesMasterIdLst>
  <p:sldIdLst>
    <p:sldId id="519" r:id="rId3"/>
    <p:sldId id="269" r:id="rId4"/>
    <p:sldId id="256" r:id="rId5"/>
    <p:sldId id="271" r:id="rId6"/>
    <p:sldId id="272" r:id="rId7"/>
    <p:sldId id="273" r:id="rId8"/>
    <p:sldId id="274" r:id="rId9"/>
    <p:sldId id="276" r:id="rId10"/>
    <p:sldId id="270" r:id="rId11"/>
    <p:sldId id="277" r:id="rId12"/>
    <p:sldId id="280" r:id="rId13"/>
    <p:sldId id="281" r:id="rId14"/>
    <p:sldId id="282" r:id="rId15"/>
    <p:sldId id="267" r:id="rId16"/>
    <p:sldId id="278" r:id="rId17"/>
    <p:sldId id="279" r:id="rId18"/>
    <p:sldId id="257" r:id="rId19"/>
  </p:sldIdLst>
  <p:sldSz cx="12252325" cy="6858000"/>
  <p:notesSz cx="6858000" cy="9144000"/>
  <p:embeddedFontLst>
    <p:embeddedFont>
      <p:font typeface="Microsoft YaHei" panose="020B0503020204020204" pitchFamily="34" charset="-122"/>
      <p:regular r:id="rId21"/>
      <p:bold r:id="rId22"/>
    </p:embeddedFont>
    <p:embeddedFont>
      <p:font typeface="Book Antiqua" panose="02040602050305030304" pitchFamily="18" charset="0"/>
      <p:regular r:id="rId23"/>
      <p:bold r:id="rId24"/>
      <p:italic r:id="rId25"/>
      <p:boldItalic r:id="rId26"/>
    </p:embeddedFont>
    <p:embeddedFont>
      <p:font typeface="Bookman Old Style" panose="02050604050505020204" pitchFamily="18" charset="0"/>
      <p:regular r:id="rId27"/>
      <p:bold r:id="rId28"/>
      <p:italic r:id="rId29"/>
      <p:boldItalic r:id="rId30"/>
    </p:embeddedFont>
    <p:embeddedFont>
      <p:font typeface="Fira Sans Extra Condensed Medium" panose="020B0604020202020204" charset="0"/>
      <p:regular r:id="rId31"/>
      <p:bold r:id="rId32"/>
      <p:italic r:id="rId33"/>
      <p:boldItalic r:id="rId34"/>
    </p:embeddedFont>
    <p:embeddedFont>
      <p:font typeface="HP001 4 hàng" panose="020B0604020202020204" charset="0"/>
      <p:regular r:id="rId35"/>
      <p:bold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57">
          <p15:clr>
            <a:srgbClr val="9AA0A6"/>
          </p15:clr>
        </p15:guide>
        <p15:guide id="2" orient="horz" pos="2076">
          <p15:clr>
            <a:srgbClr val="A4A3A4"/>
          </p15:clr>
        </p15:guide>
        <p15:guide id="3" pos="38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46" autoAdjust="0"/>
  </p:normalViewPr>
  <p:slideViewPr>
    <p:cSldViewPr snapToGrid="0">
      <p:cViewPr varScale="1">
        <p:scale>
          <a:sx n="62" d="100"/>
          <a:sy n="62" d="100"/>
        </p:scale>
        <p:origin x="1020" y="66"/>
      </p:cViewPr>
      <p:guideLst>
        <p:guide orient="horz" pos="1557"/>
        <p:guide orient="horz" pos="2076"/>
        <p:guide pos="38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66713" y="685800"/>
            <a:ext cx="61245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120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605f88208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6713" y="685800"/>
            <a:ext cx="61245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605f88208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605f88208_0_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6713" y="685800"/>
            <a:ext cx="61245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605f88208_0_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6713" y="685800"/>
            <a:ext cx="61245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95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6713" y="685800"/>
            <a:ext cx="61245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5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</a:t>
            </a:r>
            <a:r>
              <a:rPr lang="en-US" baseline="0"/>
              <a:t> câu hỏi khai thác HS rồi mới chiếu kiến thức ra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4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1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2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931ccac4f9_0_7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6713" y="685800"/>
            <a:ext cx="61245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931ccac4f9_0_7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26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2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547068" y="1843500"/>
            <a:ext cx="4671802" cy="2578400"/>
          </a:xfrm>
          <a:prstGeom prst="rect">
            <a:avLst/>
          </a:prstGeom>
        </p:spPr>
        <p:txBody>
          <a:bodyPr spcFirstLastPara="1" wrap="square" lIns="122281" tIns="122281" rIns="122281" bIns="122281" anchor="b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126196" y="4375304"/>
            <a:ext cx="5513546" cy="639200"/>
          </a:xfrm>
          <a:prstGeom prst="rect">
            <a:avLst/>
          </a:prstGeom>
        </p:spPr>
        <p:txBody>
          <a:bodyPr spcFirstLastPara="1" wrap="square" lIns="122281" tIns="122281" rIns="122281" bIns="12228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1">
  <p:cSld name="CUSTOM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8020255" y="1425196"/>
            <a:ext cx="3328789" cy="2404800"/>
          </a:xfrm>
          <a:prstGeom prst="rect">
            <a:avLst/>
          </a:prstGeom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2">
  <p:cSld name="CUSTOM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902276" y="1425200"/>
            <a:ext cx="3328789" cy="2404800"/>
          </a:xfrm>
          <a:prstGeom prst="rect">
            <a:avLst/>
          </a:prstGeom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"/>
          </p:nvPr>
        </p:nvSpPr>
        <p:spPr>
          <a:xfrm>
            <a:off x="882746" y="3829984"/>
            <a:ext cx="3367781" cy="1602800"/>
          </a:xfrm>
          <a:prstGeom prst="rect">
            <a:avLst/>
          </a:prstGeom>
        </p:spPr>
        <p:txBody>
          <a:bodyPr spcFirstLastPara="1" wrap="square" lIns="122281" tIns="122281" rIns="122281" bIns="12228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1541" y="1122363"/>
            <a:ext cx="918924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1541" y="3602038"/>
            <a:ext cx="918924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966" y="1709739"/>
            <a:ext cx="1056763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966" y="4589464"/>
            <a:ext cx="105676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2347" y="1825625"/>
            <a:ext cx="5207238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740" y="1825625"/>
            <a:ext cx="5207238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943" y="365126"/>
            <a:ext cx="105676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944" y="1681163"/>
            <a:ext cx="518330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944" y="2505075"/>
            <a:ext cx="518330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2740" y="1681163"/>
            <a:ext cx="520883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740" y="2505075"/>
            <a:ext cx="520883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51719" y="715533"/>
            <a:ext cx="10348954" cy="641600"/>
          </a:xfrm>
          <a:prstGeom prst="rect">
            <a:avLst/>
          </a:prstGeom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51719" y="1536633"/>
            <a:ext cx="10348954" cy="4606000"/>
          </a:xfrm>
          <a:prstGeom prst="rect">
            <a:avLst/>
          </a:prstGeom>
        </p:spPr>
        <p:txBody>
          <a:bodyPr spcFirstLastPara="1" wrap="square" lIns="122281" tIns="122281" rIns="122281" bIns="122281" anchor="t" anchorCtr="0">
            <a:noAutofit/>
          </a:bodyPr>
          <a:lstStyle>
            <a:lvl1pPr marL="611505" lvl="0" indent="-45862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23010" lvl="1" indent="-424656">
              <a:spcBef>
                <a:spcPts val="2140"/>
              </a:spcBef>
              <a:spcAft>
                <a:spcPts val="0"/>
              </a:spcAft>
              <a:buSzPts val="1400"/>
              <a:buChar char="○"/>
              <a:defRPr/>
            </a:lvl2pPr>
            <a:lvl3pPr marL="1834515" lvl="2" indent="-424656">
              <a:spcBef>
                <a:spcPts val="2140"/>
              </a:spcBef>
              <a:spcAft>
                <a:spcPts val="0"/>
              </a:spcAft>
              <a:buSzPts val="1400"/>
              <a:buChar char="■"/>
              <a:defRPr/>
            </a:lvl3pPr>
            <a:lvl4pPr marL="2446020" lvl="3" indent="-424656">
              <a:spcBef>
                <a:spcPts val="2140"/>
              </a:spcBef>
              <a:spcAft>
                <a:spcPts val="0"/>
              </a:spcAft>
              <a:buSzPts val="1400"/>
              <a:buChar char="●"/>
              <a:defRPr/>
            </a:lvl4pPr>
            <a:lvl5pPr marL="3057525" lvl="4" indent="-424656">
              <a:spcBef>
                <a:spcPts val="2140"/>
              </a:spcBef>
              <a:spcAft>
                <a:spcPts val="0"/>
              </a:spcAft>
              <a:buSzPts val="1400"/>
              <a:buChar char="○"/>
              <a:defRPr/>
            </a:lvl5pPr>
            <a:lvl6pPr marL="3669030" lvl="5" indent="-424656">
              <a:spcBef>
                <a:spcPts val="2140"/>
              </a:spcBef>
              <a:spcAft>
                <a:spcPts val="0"/>
              </a:spcAft>
              <a:buSzPts val="1400"/>
              <a:buChar char="■"/>
              <a:defRPr/>
            </a:lvl6pPr>
            <a:lvl7pPr marL="4280535" lvl="6" indent="-424656">
              <a:spcBef>
                <a:spcPts val="2140"/>
              </a:spcBef>
              <a:spcAft>
                <a:spcPts val="0"/>
              </a:spcAft>
              <a:buSzPts val="1400"/>
              <a:buChar char="●"/>
              <a:defRPr/>
            </a:lvl7pPr>
            <a:lvl8pPr marL="4892040" lvl="7" indent="-424656">
              <a:spcBef>
                <a:spcPts val="2140"/>
              </a:spcBef>
              <a:spcAft>
                <a:spcPts val="0"/>
              </a:spcAft>
              <a:buSzPts val="1400"/>
              <a:buChar char="○"/>
              <a:defRPr/>
            </a:lvl8pPr>
            <a:lvl9pPr marL="5503545" lvl="8" indent="-424656">
              <a:spcBef>
                <a:spcPts val="2140"/>
              </a:spcBef>
              <a:spcAft>
                <a:spcPts val="214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352505" y="6217623"/>
            <a:ext cx="73522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944" y="457200"/>
            <a:ext cx="39516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834" y="987426"/>
            <a:ext cx="620274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944" y="2057400"/>
            <a:ext cx="395169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944" y="457200"/>
            <a:ext cx="395169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08834" y="987426"/>
            <a:ext cx="620274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944" y="2057400"/>
            <a:ext cx="395169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4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8070" y="365125"/>
            <a:ext cx="264190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2347" y="365125"/>
            <a:ext cx="777256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913" y="108236"/>
            <a:ext cx="4117887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512" y="6502009"/>
            <a:ext cx="12252325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41855" y="131271"/>
            <a:ext cx="9599809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8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51719" y="715533"/>
            <a:ext cx="10348954" cy="641600"/>
          </a:xfrm>
          <a:prstGeom prst="rect">
            <a:avLst/>
          </a:prstGeom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17656" y="1536633"/>
            <a:ext cx="5359588" cy="4555200"/>
          </a:xfrm>
          <a:prstGeom prst="rect">
            <a:avLst/>
          </a:prstGeom>
        </p:spPr>
        <p:txBody>
          <a:bodyPr spcFirstLastPara="1" wrap="square" lIns="122281" tIns="122281" rIns="122281" bIns="122281" anchor="t" anchorCtr="0">
            <a:noAutofit/>
          </a:bodyPr>
          <a:lstStyle>
            <a:lvl1pPr marL="611505" lvl="0" indent="-42465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23010" lvl="1" indent="-407670">
              <a:spcBef>
                <a:spcPts val="214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34515" lvl="2" indent="-407670">
              <a:spcBef>
                <a:spcPts val="214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46020" lvl="3" indent="-407670">
              <a:spcBef>
                <a:spcPts val="214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57525" lvl="4" indent="-407670">
              <a:spcBef>
                <a:spcPts val="214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69030" lvl="5" indent="-407670">
              <a:spcBef>
                <a:spcPts val="214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80535" lvl="6" indent="-407670">
              <a:spcBef>
                <a:spcPts val="214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92040" lvl="7" indent="-407670">
              <a:spcBef>
                <a:spcPts val="214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503545" lvl="8" indent="-407670">
              <a:spcBef>
                <a:spcPts val="2140"/>
              </a:spcBef>
              <a:spcAft>
                <a:spcPts val="214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475081" y="1536633"/>
            <a:ext cx="5359588" cy="4555200"/>
          </a:xfrm>
          <a:prstGeom prst="rect">
            <a:avLst/>
          </a:prstGeom>
        </p:spPr>
        <p:txBody>
          <a:bodyPr spcFirstLastPara="1" wrap="square" lIns="122281" tIns="122281" rIns="122281" bIns="122281" anchor="t" anchorCtr="0">
            <a:noAutofit/>
          </a:bodyPr>
          <a:lstStyle>
            <a:lvl1pPr marL="611505" lvl="0" indent="-42465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23010" lvl="1" indent="-407670">
              <a:spcBef>
                <a:spcPts val="214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34515" lvl="2" indent="-407670">
              <a:spcBef>
                <a:spcPts val="214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46020" lvl="3" indent="-407670">
              <a:spcBef>
                <a:spcPts val="214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57525" lvl="4" indent="-407670">
              <a:spcBef>
                <a:spcPts val="214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69030" lvl="5" indent="-407670">
              <a:spcBef>
                <a:spcPts val="214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80535" lvl="6" indent="-407670">
              <a:spcBef>
                <a:spcPts val="214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92040" lvl="7" indent="-407670">
              <a:spcBef>
                <a:spcPts val="214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503545" lvl="8" indent="-407670">
              <a:spcBef>
                <a:spcPts val="2140"/>
              </a:spcBef>
              <a:spcAft>
                <a:spcPts val="214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352505" y="6217623"/>
            <a:ext cx="73522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718158" y="395969"/>
            <a:ext cx="8815805" cy="641600"/>
          </a:xfrm>
          <a:prstGeom prst="rect">
            <a:avLst/>
          </a:prstGeom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417656" y="740800"/>
            <a:ext cx="3762525" cy="1007600"/>
          </a:xfrm>
          <a:prstGeom prst="rect">
            <a:avLst/>
          </a:prstGeom>
        </p:spPr>
        <p:txBody>
          <a:bodyPr spcFirstLastPara="1" wrap="square" lIns="122281" tIns="122281" rIns="122281" bIns="122281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417656" y="1852800"/>
            <a:ext cx="3762525" cy="4239200"/>
          </a:xfrm>
          <a:prstGeom prst="rect">
            <a:avLst/>
          </a:prstGeom>
        </p:spPr>
        <p:txBody>
          <a:bodyPr spcFirstLastPara="1" wrap="square" lIns="122281" tIns="122281" rIns="122281" bIns="122281" anchor="t" anchorCtr="0">
            <a:noAutofit/>
          </a:bodyPr>
          <a:lstStyle>
            <a:lvl1pPr marL="611505" lvl="0" indent="-40767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23010" lvl="1" indent="-407670">
              <a:spcBef>
                <a:spcPts val="214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34515" lvl="2" indent="-407670">
              <a:spcBef>
                <a:spcPts val="214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46020" lvl="3" indent="-407670">
              <a:spcBef>
                <a:spcPts val="214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57525" lvl="4" indent="-407670">
              <a:spcBef>
                <a:spcPts val="214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69030" lvl="5" indent="-407670">
              <a:spcBef>
                <a:spcPts val="214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80535" lvl="6" indent="-407670">
              <a:spcBef>
                <a:spcPts val="214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92040" lvl="7" indent="-407670">
              <a:spcBef>
                <a:spcPts val="214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503545" lvl="8" indent="-407670">
              <a:spcBef>
                <a:spcPts val="2140"/>
              </a:spcBef>
              <a:spcAft>
                <a:spcPts val="214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352505" y="6217623"/>
            <a:ext cx="73522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56901" y="600200"/>
            <a:ext cx="8532410" cy="5454400"/>
          </a:xfrm>
          <a:prstGeom prst="rect">
            <a:avLst/>
          </a:prstGeom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352505" y="6217623"/>
            <a:ext cx="73522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6126162" y="-167"/>
            <a:ext cx="6126163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355752" y="1644233"/>
            <a:ext cx="5420287" cy="1976400"/>
          </a:xfrm>
          <a:prstGeom prst="rect">
            <a:avLst/>
          </a:prstGeom>
        </p:spPr>
        <p:txBody>
          <a:bodyPr spcFirstLastPara="1" wrap="square" lIns="122281" tIns="122281" rIns="122281" bIns="122281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55752" y="3737433"/>
            <a:ext cx="5420287" cy="1646800"/>
          </a:xfrm>
          <a:prstGeom prst="rect">
            <a:avLst/>
          </a:prstGeom>
        </p:spPr>
        <p:txBody>
          <a:bodyPr spcFirstLastPara="1" wrap="square" lIns="122281" tIns="122281" rIns="122281" bIns="122281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618587" y="965433"/>
            <a:ext cx="5141314" cy="4926800"/>
          </a:xfrm>
          <a:prstGeom prst="rect">
            <a:avLst/>
          </a:prstGeom>
        </p:spPr>
        <p:txBody>
          <a:bodyPr spcFirstLastPara="1" wrap="square" lIns="122281" tIns="122281" rIns="122281" bIns="122281" anchor="ctr" anchorCtr="0">
            <a:noAutofit/>
          </a:bodyPr>
          <a:lstStyle>
            <a:lvl1pPr marL="611505" lvl="0" indent="-45862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23010" lvl="1" indent="-424656">
              <a:spcBef>
                <a:spcPts val="2140"/>
              </a:spcBef>
              <a:spcAft>
                <a:spcPts val="0"/>
              </a:spcAft>
              <a:buSzPts val="1400"/>
              <a:buChar char="○"/>
              <a:defRPr/>
            </a:lvl2pPr>
            <a:lvl3pPr marL="1834515" lvl="2" indent="-424656">
              <a:spcBef>
                <a:spcPts val="2140"/>
              </a:spcBef>
              <a:spcAft>
                <a:spcPts val="0"/>
              </a:spcAft>
              <a:buSzPts val="1400"/>
              <a:buChar char="■"/>
              <a:defRPr/>
            </a:lvl3pPr>
            <a:lvl4pPr marL="2446020" lvl="3" indent="-424656">
              <a:spcBef>
                <a:spcPts val="2140"/>
              </a:spcBef>
              <a:spcAft>
                <a:spcPts val="0"/>
              </a:spcAft>
              <a:buSzPts val="1400"/>
              <a:buChar char="●"/>
              <a:defRPr/>
            </a:lvl4pPr>
            <a:lvl5pPr marL="3057525" lvl="4" indent="-424656">
              <a:spcBef>
                <a:spcPts val="2140"/>
              </a:spcBef>
              <a:spcAft>
                <a:spcPts val="0"/>
              </a:spcAft>
              <a:buSzPts val="1400"/>
              <a:buChar char="○"/>
              <a:defRPr/>
            </a:lvl5pPr>
            <a:lvl6pPr marL="3669030" lvl="5" indent="-424656">
              <a:spcBef>
                <a:spcPts val="2140"/>
              </a:spcBef>
              <a:spcAft>
                <a:spcPts val="0"/>
              </a:spcAft>
              <a:buSzPts val="1400"/>
              <a:buChar char="■"/>
              <a:defRPr/>
            </a:lvl6pPr>
            <a:lvl7pPr marL="4280535" lvl="6" indent="-424656">
              <a:spcBef>
                <a:spcPts val="2140"/>
              </a:spcBef>
              <a:spcAft>
                <a:spcPts val="0"/>
              </a:spcAft>
              <a:buSzPts val="1400"/>
              <a:buChar char="●"/>
              <a:defRPr/>
            </a:lvl7pPr>
            <a:lvl8pPr marL="4892040" lvl="7" indent="-424656">
              <a:spcBef>
                <a:spcPts val="2140"/>
              </a:spcBef>
              <a:spcAft>
                <a:spcPts val="0"/>
              </a:spcAft>
              <a:buSzPts val="1400"/>
              <a:buChar char="○"/>
              <a:defRPr/>
            </a:lvl8pPr>
            <a:lvl9pPr marL="5503545" lvl="8" indent="-424656">
              <a:spcBef>
                <a:spcPts val="2140"/>
              </a:spcBef>
              <a:spcAft>
                <a:spcPts val="214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352505" y="6217623"/>
            <a:ext cx="73522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17657" y="5640767"/>
            <a:ext cx="8037975" cy="806800"/>
          </a:xfrm>
          <a:prstGeom prst="rect">
            <a:avLst/>
          </a:prstGeom>
        </p:spPr>
        <p:txBody>
          <a:bodyPr spcFirstLastPara="1" wrap="square" lIns="122281" tIns="122281" rIns="122281" bIns="122281" anchor="ctr" anchorCtr="0">
            <a:noAutofit/>
          </a:bodyPr>
          <a:lstStyle>
            <a:lvl1pPr marL="611505" lvl="0" indent="-3057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352505" y="6217623"/>
            <a:ext cx="73522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417657" y="1474833"/>
            <a:ext cx="11417012" cy="2618000"/>
          </a:xfrm>
          <a:prstGeom prst="rect">
            <a:avLst/>
          </a:prstGeom>
        </p:spPr>
        <p:txBody>
          <a:bodyPr spcFirstLastPara="1" wrap="square" lIns="122281" tIns="122281" rIns="122281" bIns="122281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1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17657" y="4202967"/>
            <a:ext cx="11417012" cy="1734400"/>
          </a:xfrm>
          <a:prstGeom prst="rect">
            <a:avLst/>
          </a:prstGeom>
        </p:spPr>
        <p:txBody>
          <a:bodyPr spcFirstLastPara="1" wrap="square" lIns="122281" tIns="122281" rIns="122281" bIns="122281" anchor="t" anchorCtr="0">
            <a:noAutofit/>
          </a:bodyPr>
          <a:lstStyle>
            <a:lvl1pPr marL="611505" lvl="0" indent="-45862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23010" lvl="1" indent="-424656" algn="ctr">
              <a:spcBef>
                <a:spcPts val="2140"/>
              </a:spcBef>
              <a:spcAft>
                <a:spcPts val="0"/>
              </a:spcAft>
              <a:buSzPts val="1400"/>
              <a:buChar char="○"/>
              <a:defRPr/>
            </a:lvl2pPr>
            <a:lvl3pPr marL="1834515" lvl="2" indent="-424656" algn="ctr">
              <a:spcBef>
                <a:spcPts val="2140"/>
              </a:spcBef>
              <a:spcAft>
                <a:spcPts val="0"/>
              </a:spcAft>
              <a:buSzPts val="1400"/>
              <a:buChar char="■"/>
              <a:defRPr/>
            </a:lvl3pPr>
            <a:lvl4pPr marL="2446020" lvl="3" indent="-424656" algn="ctr">
              <a:spcBef>
                <a:spcPts val="2140"/>
              </a:spcBef>
              <a:spcAft>
                <a:spcPts val="0"/>
              </a:spcAft>
              <a:buSzPts val="1400"/>
              <a:buChar char="●"/>
              <a:defRPr/>
            </a:lvl4pPr>
            <a:lvl5pPr marL="3057525" lvl="4" indent="-424656" algn="ctr">
              <a:spcBef>
                <a:spcPts val="2140"/>
              </a:spcBef>
              <a:spcAft>
                <a:spcPts val="0"/>
              </a:spcAft>
              <a:buSzPts val="1400"/>
              <a:buChar char="○"/>
              <a:defRPr/>
            </a:lvl5pPr>
            <a:lvl6pPr marL="3669030" lvl="5" indent="-424656" algn="ctr">
              <a:spcBef>
                <a:spcPts val="2140"/>
              </a:spcBef>
              <a:spcAft>
                <a:spcPts val="0"/>
              </a:spcAft>
              <a:buSzPts val="1400"/>
              <a:buChar char="■"/>
              <a:defRPr/>
            </a:lvl6pPr>
            <a:lvl7pPr marL="4280535" lvl="6" indent="-424656" algn="ctr">
              <a:spcBef>
                <a:spcPts val="2140"/>
              </a:spcBef>
              <a:spcAft>
                <a:spcPts val="0"/>
              </a:spcAft>
              <a:buSzPts val="1400"/>
              <a:buChar char="●"/>
              <a:defRPr/>
            </a:lvl7pPr>
            <a:lvl8pPr marL="4892040" lvl="7" indent="-424656" algn="ctr">
              <a:spcBef>
                <a:spcPts val="2140"/>
              </a:spcBef>
              <a:spcAft>
                <a:spcPts val="0"/>
              </a:spcAft>
              <a:buSzPts val="1400"/>
              <a:buChar char="○"/>
              <a:defRPr/>
            </a:lvl8pPr>
            <a:lvl9pPr marL="5503545" lvl="8" indent="-424656" algn="ctr">
              <a:spcBef>
                <a:spcPts val="2140"/>
              </a:spcBef>
              <a:spcAft>
                <a:spcPts val="214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1352505" y="6217623"/>
            <a:ext cx="73522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719" y="715533"/>
            <a:ext cx="10348954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719" y="1536633"/>
            <a:ext cx="10348954" cy="4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9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835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2348" y="365126"/>
            <a:ext cx="105676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348" y="1825625"/>
            <a:ext cx="105676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347" y="6356351"/>
            <a:ext cx="2756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8583" y="6356351"/>
            <a:ext cx="4135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3205" y="6356351"/>
            <a:ext cx="2756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4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file:///G:\Dat%20quy%20dat%20yeu-L3\DAT_NUOC___NGOC_SON.MP3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17" Type="http://schemas.openxmlformats.org/officeDocument/2006/relationships/image" Target="../media/image13.wmf"/><Relationship Id="rId2" Type="http://schemas.openxmlformats.org/officeDocument/2006/relationships/audio" Target="file:///G:\GAO%20AN%20DIEN%20TU%20-Thu\GA%20tap%20doc-tuan30-Gap%20go%20o%20Luc-xam-bua\viet-nam-que-huong-toi.mid" TargetMode="External"/><Relationship Id="rId16" Type="http://schemas.openxmlformats.org/officeDocument/2006/relationships/oleObject" Target="../embeddings/oleObject2.bin"/><Relationship Id="rId1" Type="http://schemas.openxmlformats.org/officeDocument/2006/relationships/audio" Target="file:///F:\nhac%2020-11\Loi-Thay-Co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5" Type="http://schemas.openxmlformats.org/officeDocument/2006/relationships/image" Target="../media/image12.wmf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.png"/><Relationship Id="rId1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microsoft.com/office/2007/relationships/hdphoto" Target="../media/hdphoto16.wdp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7.wdp"/><Relationship Id="rId18" Type="http://schemas.openxmlformats.org/officeDocument/2006/relationships/image" Target="../media/image29.png"/><Relationship Id="rId3" Type="http://schemas.openxmlformats.org/officeDocument/2006/relationships/image" Target="../media/image21.png"/><Relationship Id="rId21" Type="http://schemas.openxmlformats.org/officeDocument/2006/relationships/image" Target="../media/image31.png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17" Type="http://schemas.microsoft.com/office/2007/relationships/hdphoto" Target="../media/hdphoto9.wdp"/><Relationship Id="rId2" Type="http://schemas.openxmlformats.org/officeDocument/2006/relationships/image" Target="../media/image20.jpeg"/><Relationship Id="rId16" Type="http://schemas.openxmlformats.org/officeDocument/2006/relationships/image" Target="../media/image28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microsoft.com/office/2007/relationships/hdphoto" Target="../media/hdphoto5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12" Type="http://schemas.microsoft.com/office/2007/relationships/hdphoto" Target="../media/hdphoto11.wdp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microsoft.com/office/2007/relationships/hdphoto" Target="../media/hdphoto10.wdp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2.wdp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10" Type="http://schemas.openxmlformats.org/officeDocument/2006/relationships/image" Target="../media/image29.png"/><Relationship Id="rId4" Type="http://schemas.openxmlformats.org/officeDocument/2006/relationships/image" Target="../media/image20.jpeg"/><Relationship Id="rId9" Type="http://schemas.microsoft.com/office/2007/relationships/hdphoto" Target="../media/hdphoto11.wdp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18" Type="http://schemas.microsoft.com/office/2007/relationships/hdphoto" Target="../media/hdphoto1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12" Type="http://schemas.microsoft.com/office/2007/relationships/hdphoto" Target="../media/hdphoto11.wdp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45.jpeg"/><Relationship Id="rId15" Type="http://schemas.openxmlformats.org/officeDocument/2006/relationships/image" Target="../media/image30.png"/><Relationship Id="rId10" Type="http://schemas.microsoft.com/office/2007/relationships/hdphoto" Target="../media/hdphoto13.wdp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618748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904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6933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2109264" y="568305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87149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66004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52576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 kern="1200"/>
            </a:p>
          </p:txBody>
        </p:sp>
      </p:grpSp>
      <p:grpSp>
        <p:nvGrpSpPr>
          <p:cNvPr id="8" name="组合 49">
            <a:extLst>
              <a:ext uri="{FF2B5EF4-FFF2-40B4-BE49-F238E27FC236}">
                <a16:creationId xmlns:a16="http://schemas.microsoft.com/office/drawing/2014/main" id="{8C2C3552-8C67-3F3E-330F-27C094276329}"/>
              </a:ext>
            </a:extLst>
          </p:cNvPr>
          <p:cNvGrpSpPr>
            <a:grpSpLocks/>
          </p:cNvGrpSpPr>
          <p:nvPr/>
        </p:nvGrpSpPr>
        <p:grpSpPr bwMode="auto">
          <a:xfrm>
            <a:off x="30162" y="0"/>
            <a:ext cx="12192000" cy="6858000"/>
            <a:chOff x="0" y="0"/>
            <a:chExt cx="12001500" cy="6858000"/>
          </a:xfrm>
        </p:grpSpPr>
        <p:grpSp>
          <p:nvGrpSpPr>
            <p:cNvPr id="13" name="组合 31">
              <a:extLst>
                <a:ext uri="{FF2B5EF4-FFF2-40B4-BE49-F238E27FC236}">
                  <a16:creationId xmlns:a16="http://schemas.microsoft.com/office/drawing/2014/main" id="{1CB9CB0C-089F-09D7-F514-AE26520134AC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60" name="矩形 1">
                <a:extLst>
                  <a:ext uri="{FF2B5EF4-FFF2-40B4-BE49-F238E27FC236}">
                    <a16:creationId xmlns:a16="http://schemas.microsoft.com/office/drawing/2014/main" id="{F9DB94D4-9DBF-489C-D116-48187DD804EF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1" name="矩形 16">
                <a:extLst>
                  <a:ext uri="{FF2B5EF4-FFF2-40B4-BE49-F238E27FC236}">
                    <a16:creationId xmlns:a16="http://schemas.microsoft.com/office/drawing/2014/main" id="{2A519FC7-CFCA-358D-4BAE-28418B2B76A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2" name="矩形 17">
                <a:extLst>
                  <a:ext uri="{FF2B5EF4-FFF2-40B4-BE49-F238E27FC236}">
                    <a16:creationId xmlns:a16="http://schemas.microsoft.com/office/drawing/2014/main" id="{790A01A1-77D0-53BC-63B5-64C5C16D50A0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3" name="矩形 18">
                <a:extLst>
                  <a:ext uri="{FF2B5EF4-FFF2-40B4-BE49-F238E27FC236}">
                    <a16:creationId xmlns:a16="http://schemas.microsoft.com/office/drawing/2014/main" id="{59E9EE92-E751-F685-E1DA-88AF77D2F4F0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4" name="矩形 19">
                <a:extLst>
                  <a:ext uri="{FF2B5EF4-FFF2-40B4-BE49-F238E27FC236}">
                    <a16:creationId xmlns:a16="http://schemas.microsoft.com/office/drawing/2014/main" id="{D6C66EFE-EDE9-490F-4C3D-0D1C8D153E9A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5" name="矩形 20">
                <a:extLst>
                  <a:ext uri="{FF2B5EF4-FFF2-40B4-BE49-F238E27FC236}">
                    <a16:creationId xmlns:a16="http://schemas.microsoft.com/office/drawing/2014/main" id="{172BE8C1-592D-4157-DFB0-50C17EFF445E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6" name="矩形 21">
                <a:extLst>
                  <a:ext uri="{FF2B5EF4-FFF2-40B4-BE49-F238E27FC236}">
                    <a16:creationId xmlns:a16="http://schemas.microsoft.com/office/drawing/2014/main" id="{831BDF2C-CE81-DAE7-9C01-E01AB51CDC5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7" name="矩形 22">
                <a:extLst>
                  <a:ext uri="{FF2B5EF4-FFF2-40B4-BE49-F238E27FC236}">
                    <a16:creationId xmlns:a16="http://schemas.microsoft.com/office/drawing/2014/main" id="{1B0D836D-0642-4A88-FF49-EF7AE641664F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8" name="矩形 23">
                <a:extLst>
                  <a:ext uri="{FF2B5EF4-FFF2-40B4-BE49-F238E27FC236}">
                    <a16:creationId xmlns:a16="http://schemas.microsoft.com/office/drawing/2014/main" id="{3ACC101C-1430-410B-4656-2D889C8EBD6B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9" name="矩形 24">
                <a:extLst>
                  <a:ext uri="{FF2B5EF4-FFF2-40B4-BE49-F238E27FC236}">
                    <a16:creationId xmlns:a16="http://schemas.microsoft.com/office/drawing/2014/main" id="{42955653-BC98-9F76-425F-99A26B6F2427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0" name="矩形 25">
                <a:extLst>
                  <a:ext uri="{FF2B5EF4-FFF2-40B4-BE49-F238E27FC236}">
                    <a16:creationId xmlns:a16="http://schemas.microsoft.com/office/drawing/2014/main" id="{7D6304AE-D2B8-3AF5-5B19-CE74EC69BDF3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1" name="矩形 26">
                <a:extLst>
                  <a:ext uri="{FF2B5EF4-FFF2-40B4-BE49-F238E27FC236}">
                    <a16:creationId xmlns:a16="http://schemas.microsoft.com/office/drawing/2014/main" id="{8C55DC08-E394-869F-F4E9-6F564FFF7E34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2" name="矩形 27">
                <a:extLst>
                  <a:ext uri="{FF2B5EF4-FFF2-40B4-BE49-F238E27FC236}">
                    <a16:creationId xmlns:a16="http://schemas.microsoft.com/office/drawing/2014/main" id="{140CEE43-FA9D-3D7D-1DBC-C8E06AFAF742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3" name="矩形 28">
                <a:extLst>
                  <a:ext uri="{FF2B5EF4-FFF2-40B4-BE49-F238E27FC236}">
                    <a16:creationId xmlns:a16="http://schemas.microsoft.com/office/drawing/2014/main" id="{9789406A-5012-68AB-EBA9-BB21157C5BFC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4" name="矩形 29">
                <a:extLst>
                  <a:ext uri="{FF2B5EF4-FFF2-40B4-BE49-F238E27FC236}">
                    <a16:creationId xmlns:a16="http://schemas.microsoft.com/office/drawing/2014/main" id="{278290AB-29A6-2427-8A2E-7FD2C4F01EC5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5" name="矩形 30">
                <a:extLst>
                  <a:ext uri="{FF2B5EF4-FFF2-40B4-BE49-F238E27FC236}">
                    <a16:creationId xmlns:a16="http://schemas.microsoft.com/office/drawing/2014/main" id="{9A7A4BE3-C652-28C6-368F-F2FA45719657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44" name="组合 32">
              <a:extLst>
                <a:ext uri="{FF2B5EF4-FFF2-40B4-BE49-F238E27FC236}">
                  <a16:creationId xmlns:a16="http://schemas.microsoft.com/office/drawing/2014/main" id="{2E60FFA5-F8DC-2F2F-366C-CD0AB2B94859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45" name="矩形 34">
                <a:extLst>
                  <a:ext uri="{FF2B5EF4-FFF2-40B4-BE49-F238E27FC236}">
                    <a16:creationId xmlns:a16="http://schemas.microsoft.com/office/drawing/2014/main" id="{E10F1293-FCE3-1879-786F-D71BBF28179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35">
                <a:extLst>
                  <a:ext uri="{FF2B5EF4-FFF2-40B4-BE49-F238E27FC236}">
                    <a16:creationId xmlns:a16="http://schemas.microsoft.com/office/drawing/2014/main" id="{4382637D-6621-75BA-5867-005998F8BFC2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36">
                <a:extLst>
                  <a:ext uri="{FF2B5EF4-FFF2-40B4-BE49-F238E27FC236}">
                    <a16:creationId xmlns:a16="http://schemas.microsoft.com/office/drawing/2014/main" id="{2845843A-3204-5E90-FFF8-3080018D49E1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37">
                <a:extLst>
                  <a:ext uri="{FF2B5EF4-FFF2-40B4-BE49-F238E27FC236}">
                    <a16:creationId xmlns:a16="http://schemas.microsoft.com/office/drawing/2014/main" id="{3FD70C25-CBB6-F499-6660-38A609EAC112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38">
                <a:extLst>
                  <a:ext uri="{FF2B5EF4-FFF2-40B4-BE49-F238E27FC236}">
                    <a16:creationId xmlns:a16="http://schemas.microsoft.com/office/drawing/2014/main" id="{F8059C85-CC01-1A96-18D0-DA468E76B380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0" name="矩形 39">
                <a:extLst>
                  <a:ext uri="{FF2B5EF4-FFF2-40B4-BE49-F238E27FC236}">
                    <a16:creationId xmlns:a16="http://schemas.microsoft.com/office/drawing/2014/main" id="{FB80069E-8D05-0A43-7133-4DCD1C9E3A1A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1" name="矩形 40">
                <a:extLst>
                  <a:ext uri="{FF2B5EF4-FFF2-40B4-BE49-F238E27FC236}">
                    <a16:creationId xmlns:a16="http://schemas.microsoft.com/office/drawing/2014/main" id="{025F7F26-309A-C52C-A4C2-4554210F4A0C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2" name="矩形 41">
                <a:extLst>
                  <a:ext uri="{FF2B5EF4-FFF2-40B4-BE49-F238E27FC236}">
                    <a16:creationId xmlns:a16="http://schemas.microsoft.com/office/drawing/2014/main" id="{CAEC2540-6B90-1189-6DFD-596E3D77CDC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3" name="矩形 42">
                <a:extLst>
                  <a:ext uri="{FF2B5EF4-FFF2-40B4-BE49-F238E27FC236}">
                    <a16:creationId xmlns:a16="http://schemas.microsoft.com/office/drawing/2014/main" id="{48BD5A0B-5A93-C017-BB75-1A000E338F69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4" name="矩形 43">
                <a:extLst>
                  <a:ext uri="{FF2B5EF4-FFF2-40B4-BE49-F238E27FC236}">
                    <a16:creationId xmlns:a16="http://schemas.microsoft.com/office/drawing/2014/main" id="{7D6524F0-2924-1D97-213A-5DEB181AEDEB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5" name="矩形 44">
                <a:extLst>
                  <a:ext uri="{FF2B5EF4-FFF2-40B4-BE49-F238E27FC236}">
                    <a16:creationId xmlns:a16="http://schemas.microsoft.com/office/drawing/2014/main" id="{8BB54D66-5CC1-8715-C1BB-634804D4023C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6" name="矩形 45">
                <a:extLst>
                  <a:ext uri="{FF2B5EF4-FFF2-40B4-BE49-F238E27FC236}">
                    <a16:creationId xmlns:a16="http://schemas.microsoft.com/office/drawing/2014/main" id="{CA0489E6-FD19-D63B-4D68-F27F6C945BCD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7" name="矩形 46">
                <a:extLst>
                  <a:ext uri="{FF2B5EF4-FFF2-40B4-BE49-F238E27FC236}">
                    <a16:creationId xmlns:a16="http://schemas.microsoft.com/office/drawing/2014/main" id="{853E78A7-9E9C-BFC6-7D72-D69415581ACA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8" name="矩形 47">
                <a:extLst>
                  <a:ext uri="{FF2B5EF4-FFF2-40B4-BE49-F238E27FC236}">
                    <a16:creationId xmlns:a16="http://schemas.microsoft.com/office/drawing/2014/main" id="{7F232B48-6294-1130-8960-E7A5B6BC7B11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9" name="矩形 48">
                <a:extLst>
                  <a:ext uri="{FF2B5EF4-FFF2-40B4-BE49-F238E27FC236}">
                    <a16:creationId xmlns:a16="http://schemas.microsoft.com/office/drawing/2014/main" id="{78FFF262-0765-BC43-C997-EDD62C9F3F8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buClrTx/>
                  <a:defRPr/>
                </a:pPr>
                <a:endParaRPr lang="zh-CN" altLang="en-US" sz="1800" kern="1200">
                  <a:solidFill>
                    <a:srgbClr val="FFFFFF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pic>
        <p:nvPicPr>
          <p:cNvPr id="76" name="图片 3">
            <a:extLst>
              <a:ext uri="{FF2B5EF4-FFF2-40B4-BE49-F238E27FC236}">
                <a16:creationId xmlns:a16="http://schemas.microsoft.com/office/drawing/2014/main" id="{B3B30443-B873-7CD6-6139-65D6200AC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6" y="4314826"/>
            <a:ext cx="4294187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图片 5">
            <a:extLst>
              <a:ext uri="{FF2B5EF4-FFF2-40B4-BE49-F238E27FC236}">
                <a16:creationId xmlns:a16="http://schemas.microsoft.com/office/drawing/2014/main" id="{48F356D9-8FD1-6F99-384C-D6C9674BB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23850"/>
            <a:ext cx="176847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图片 7">
            <a:extLst>
              <a:ext uri="{FF2B5EF4-FFF2-40B4-BE49-F238E27FC236}">
                <a16:creationId xmlns:a16="http://schemas.microsoft.com/office/drawing/2014/main" id="{D1D69B30-C832-8686-8DDB-B868A5B63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" y="5918200"/>
            <a:ext cx="121920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图片 11">
            <a:extLst>
              <a:ext uri="{FF2B5EF4-FFF2-40B4-BE49-F238E27FC236}">
                <a16:creationId xmlns:a16="http://schemas.microsoft.com/office/drawing/2014/main" id="{32DACB15-B6EE-C4E4-5869-AD992327C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8" y="165100"/>
            <a:ext cx="32861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8" descr="Fireworks-09">
            <a:extLst>
              <a:ext uri="{FF2B5EF4-FFF2-40B4-BE49-F238E27FC236}">
                <a16:creationId xmlns:a16="http://schemas.microsoft.com/office/drawing/2014/main" id="{AA6D7477-54A6-62DE-11B6-697C087858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" y="1524001"/>
            <a:ext cx="1576388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" descr="Fireworks-09">
            <a:extLst>
              <a:ext uri="{FF2B5EF4-FFF2-40B4-BE49-F238E27FC236}">
                <a16:creationId xmlns:a16="http://schemas.microsoft.com/office/drawing/2014/main" id="{B2B7DF4D-79D0-9EF1-F6F6-362FA0B807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2" y="846138"/>
            <a:ext cx="1576388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" descr="Fireworks-09">
            <a:extLst>
              <a:ext uri="{FF2B5EF4-FFF2-40B4-BE49-F238E27FC236}">
                <a16:creationId xmlns:a16="http://schemas.microsoft.com/office/drawing/2014/main" id="{069EC8CF-8ADA-EB3E-DAFF-903DD1674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6" y="846138"/>
            <a:ext cx="15763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" descr="Fireworks-09">
            <a:extLst>
              <a:ext uri="{FF2B5EF4-FFF2-40B4-BE49-F238E27FC236}">
                <a16:creationId xmlns:a16="http://schemas.microsoft.com/office/drawing/2014/main" id="{C6ECD765-5EB5-6F8D-911B-D0F51D622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6" y="685801"/>
            <a:ext cx="1576387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3" descr="Fireworks-01">
            <a:extLst>
              <a:ext uri="{FF2B5EF4-FFF2-40B4-BE49-F238E27FC236}">
                <a16:creationId xmlns:a16="http://schemas.microsoft.com/office/drawing/2014/main" id="{1794A2C0-26BB-3464-5524-8E85BB5C8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609601"/>
            <a:ext cx="206057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3" descr="Fireworks-01">
            <a:extLst>
              <a:ext uri="{FF2B5EF4-FFF2-40B4-BE49-F238E27FC236}">
                <a16:creationId xmlns:a16="http://schemas.microsoft.com/office/drawing/2014/main" id="{7F2BB7EC-635A-0815-4F82-7BE98D9688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762001"/>
            <a:ext cx="206057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Loi-Thay-Co.mp3">
            <a:hlinkClick r:id="" action="ppaction://media"/>
            <a:extLst>
              <a:ext uri="{FF2B5EF4-FFF2-40B4-BE49-F238E27FC236}">
                <a16:creationId xmlns:a16="http://schemas.microsoft.com/office/drawing/2014/main" id="{F09DAB3B-BAE3-6197-04DE-5006131689A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2" y="175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Box 24">
            <a:extLst>
              <a:ext uri="{FF2B5EF4-FFF2-40B4-BE49-F238E27FC236}">
                <a16:creationId xmlns:a16="http://schemas.microsoft.com/office/drawing/2014/main" id="{8D8ADB69-A669-50FE-E064-70B419747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962" y="3581400"/>
            <a:ext cx="54864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buClrTx/>
            </a:pPr>
            <a:endParaRPr lang="en-US" altLang="en-US" sz="6600" b="1" kern="1200">
              <a:solidFill>
                <a:srgbClr val="FF0000"/>
              </a:solidFill>
              <a:latin typeface="Vni.time"/>
              <a:cs typeface="Arial" panose="020B0604020202020204" pitchFamily="34" charset="0"/>
            </a:endParaRPr>
          </a:p>
        </p:txBody>
      </p:sp>
      <p:pic>
        <p:nvPicPr>
          <p:cNvPr id="88" name="viet-nam-que-huong-toi.mid">
            <a:hlinkClick r:id="" action="ppaction://media"/>
            <a:extLst>
              <a:ext uri="{FF2B5EF4-FFF2-40B4-BE49-F238E27FC236}">
                <a16:creationId xmlns:a16="http://schemas.microsoft.com/office/drawing/2014/main" id="{7DD31623-A4BC-3E63-4B84-5EEFFFDD5E4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2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DAT_NUOC___NGOC_SON.MP3">
            <a:hlinkClick r:id="" action="ppaction://media"/>
            <a:extLst>
              <a:ext uri="{FF2B5EF4-FFF2-40B4-BE49-F238E27FC236}">
                <a16:creationId xmlns:a16="http://schemas.microsoft.com/office/drawing/2014/main" id="{6EBAD22F-11D0-DBFF-9EEF-49FC8E69E4B9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2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 Box 22">
            <a:extLst>
              <a:ext uri="{FF2B5EF4-FFF2-40B4-BE49-F238E27FC236}">
                <a16:creationId xmlns:a16="http://schemas.microsoft.com/office/drawing/2014/main" id="{A51AA851-88EB-8628-87C0-EF548789E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118" y="610902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50000"/>
              </a:spcBef>
              <a:buClrTx/>
            </a:pPr>
            <a:endParaRPr lang="en-US" altLang="en-US" sz="1800" b="1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1" name="Rectangle 23">
            <a:extLst>
              <a:ext uri="{FF2B5EF4-FFF2-40B4-BE49-F238E27FC236}">
                <a16:creationId xmlns:a16="http://schemas.microsoft.com/office/drawing/2014/main" id="{4E139AC9-455B-A2A4-944D-23BB4D7A5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943" y="-3462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buClrTx/>
            </a:pPr>
            <a:r>
              <a:rPr lang="en-US" altLang="en-US" sz="2400" b="1" kern="1200" dirty="0">
                <a:solidFill>
                  <a:srgbClr val="D60093"/>
                </a:solidFill>
                <a:cs typeface="+mn-cs"/>
              </a:rPr>
              <a:t>TRƯỜNG TIỂU HỌC VINH QUANG</a:t>
            </a:r>
          </a:p>
        </p:txBody>
      </p:sp>
      <p:sp>
        <p:nvSpPr>
          <p:cNvPr id="92" name="WordArt 61">
            <a:extLst>
              <a:ext uri="{FF2B5EF4-FFF2-40B4-BE49-F238E27FC236}">
                <a16:creationId xmlns:a16="http://schemas.microsoft.com/office/drawing/2014/main" id="{CB694A7B-78AE-F942-9730-32ABCCACF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96052" y="1111250"/>
            <a:ext cx="7315200" cy="563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30716"/>
              </a:avLst>
            </a:prstTxWarp>
          </a:bodyPr>
          <a:lstStyle/>
          <a:p>
            <a:pPr algn="ctr">
              <a:buClrTx/>
            </a:pP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9E9E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lang="en-US" sz="48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50000">
                    <a:srgbClr val="9E9EFF"/>
                  </a:gs>
                  <a:gs pos="100000">
                    <a:srgbClr val="0000FF"/>
                  </a:gs>
                </a:gsLst>
                <a:lin ang="5400000" scaled="1"/>
              </a:gra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93" name="Object 25">
            <a:extLst>
              <a:ext uri="{FF2B5EF4-FFF2-40B4-BE49-F238E27FC236}">
                <a16:creationId xmlns:a16="http://schemas.microsoft.com/office/drawing/2014/main" id="{086743E9-AD93-FCE5-8B9A-C94AD4352B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3491" y="1960963"/>
          <a:ext cx="23622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1036015" imgH="504749" progId="">
                  <p:embed/>
                </p:oleObj>
              </mc:Choice>
              <mc:Fallback>
                <p:oleObj r:id="rId14" imgW="1036015" imgH="504749" progId="">
                  <p:embed/>
                  <p:pic>
                    <p:nvPicPr>
                      <p:cNvPr id="93" name="Object 25">
                        <a:extLst>
                          <a:ext uri="{FF2B5EF4-FFF2-40B4-BE49-F238E27FC236}">
                            <a16:creationId xmlns:a16="http://schemas.microsoft.com/office/drawing/2014/main" id="{086743E9-AD93-FCE5-8B9A-C94AD4352B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3491" y="1960963"/>
                        <a:ext cx="23622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26">
            <a:extLst>
              <a:ext uri="{FF2B5EF4-FFF2-40B4-BE49-F238E27FC236}">
                <a16:creationId xmlns:a16="http://schemas.microsoft.com/office/drawing/2014/main" id="{F7F30028-216A-1DBA-53A8-FC5FFA0059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99790" y="1290639"/>
          <a:ext cx="914400" cy="137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812902" imgH="1224382" progId="">
                  <p:embed/>
                </p:oleObj>
              </mc:Choice>
              <mc:Fallback>
                <p:oleObj r:id="rId16" imgW="812902" imgH="1224382" progId="">
                  <p:embed/>
                  <p:pic>
                    <p:nvPicPr>
                      <p:cNvPr id="94" name="Object 26">
                        <a:extLst>
                          <a:ext uri="{FF2B5EF4-FFF2-40B4-BE49-F238E27FC236}">
                            <a16:creationId xmlns:a16="http://schemas.microsoft.com/office/drawing/2014/main" id="{F7F30028-216A-1DBA-53A8-FC5FFA0059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790" y="1290639"/>
                        <a:ext cx="914400" cy="137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Rectangle 27">
            <a:extLst>
              <a:ext uri="{FF2B5EF4-FFF2-40B4-BE49-F238E27FC236}">
                <a16:creationId xmlns:a16="http://schemas.microsoft.com/office/drawing/2014/main" id="{1F9CDDB3-21FA-0924-E188-37AF3B177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853" y="3938857"/>
            <a:ext cx="6195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buClrTx/>
            </a:pPr>
            <a:r>
              <a:rPr lang="en-US" altLang="en-US" sz="3200" kern="1200" dirty="0">
                <a:solidFill>
                  <a:srgbClr val="CC00FF"/>
                </a:solidFill>
                <a:latin typeface="Bookman Old Style" panose="02050604050505020204" pitchFamily="18" charset="0"/>
                <a:cs typeface="+mn-cs"/>
              </a:rPr>
              <a:t>VỀ DỰ GIỜ THĂM LỚP 2C</a:t>
            </a:r>
          </a:p>
        </p:txBody>
      </p:sp>
      <p:sp>
        <p:nvSpPr>
          <p:cNvPr id="96" name="Rectangle 30">
            <a:extLst>
              <a:ext uri="{FF2B5EF4-FFF2-40B4-BE49-F238E27FC236}">
                <a16:creationId xmlns:a16="http://schemas.microsoft.com/office/drawing/2014/main" id="{604F079D-E4E0-0CEE-5B5F-7C800F0C2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236" y="4638309"/>
            <a:ext cx="55924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buClrTx/>
            </a:pPr>
            <a:r>
              <a:rPr lang="en-US" altLang="vi-VN" sz="2400" b="1" i="1" kern="1200" dirty="0">
                <a:solidFill>
                  <a:srgbClr val="ED7D31"/>
                </a:solidFill>
                <a:cs typeface="+mn-cs"/>
              </a:rPr>
              <a:t> </a:t>
            </a:r>
            <a:r>
              <a:rPr lang="en-US" altLang="vi-VN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altLang="vi-VN" sz="3200" b="1" i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</a:pPr>
            <a:r>
              <a:rPr lang="en-US" alt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200" b="1" i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5/11/2024</a:t>
            </a:r>
          </a:p>
        </p:txBody>
      </p:sp>
      <p:sp>
        <p:nvSpPr>
          <p:cNvPr id="97" name="Line 27">
            <a:extLst>
              <a:ext uri="{FF2B5EF4-FFF2-40B4-BE49-F238E27FC236}">
                <a16:creationId xmlns:a16="http://schemas.microsoft.com/office/drawing/2014/main" id="{D8078E75-97D7-8F3C-D203-EF87A5B6C0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0293" y="763301"/>
            <a:ext cx="388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buClrTx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1687" y="1132905"/>
            <a:ext cx="72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6BCBB7-B686-40EC-9C8B-79E75FFAC567}"/>
              </a:ext>
            </a:extLst>
          </p:cNvPr>
          <p:cNvGrpSpPr/>
          <p:nvPr/>
        </p:nvGrpSpPr>
        <p:grpSpPr>
          <a:xfrm>
            <a:off x="5927570" y="4418040"/>
            <a:ext cx="4626917" cy="1775795"/>
            <a:chOff x="5666920" y="1548471"/>
            <a:chExt cx="4531180" cy="1570603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20514D37-F8AA-4A00-9821-3DA1D2286484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0B0F7C8A-D13B-4D70-8B8C-9B08474803D1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281407-1226-4C52-AE0A-04493C24A90C}"/>
              </a:ext>
            </a:extLst>
          </p:cNvPr>
          <p:cNvSpPr txBox="1"/>
          <p:nvPr/>
        </p:nvSpPr>
        <p:spPr>
          <a:xfrm>
            <a:off x="6184456" y="4686878"/>
            <a:ext cx="4290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Rót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ca </a:t>
            </a:r>
            <a:r>
              <a:rPr lang="en-US" sz="2800">
                <a:latin typeface="+mj-lt"/>
              </a:rPr>
              <a:t>1 </a:t>
            </a:r>
            <a:r>
              <a:rPr lang="en-US" sz="2800" b="1" i="1">
                <a:latin typeface="Book Antiqua" pitchFamily="18" charset="0"/>
              </a:rPr>
              <a:t>l</a:t>
            </a:r>
            <a:r>
              <a:rPr lang="en-US" sz="2800">
                <a:latin typeface="+mj-lt"/>
              </a:rPr>
              <a:t>, </a:t>
            </a:r>
            <a:r>
              <a:rPr lang="en-US" sz="2800" dirty="0">
                <a:latin typeface="+mj-lt"/>
              </a:rPr>
              <a:t>ta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2 </a:t>
            </a:r>
            <a:r>
              <a:rPr lang="en-US" sz="2800" b="1" i="1" dirty="0">
                <a:latin typeface="Book Antiqua" pitchFamily="18" charset="0"/>
              </a:rPr>
              <a:t>l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2CC931-F256-4EEF-B039-B44A36412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287" y="2120911"/>
            <a:ext cx="1164849" cy="9238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0947B3-E10F-4397-8945-A5DBBA0F7B3D}"/>
              </a:ext>
            </a:extLst>
          </p:cNvPr>
          <p:cNvGrpSpPr/>
          <p:nvPr/>
        </p:nvGrpSpPr>
        <p:grpSpPr>
          <a:xfrm>
            <a:off x="6501472" y="1341557"/>
            <a:ext cx="610539" cy="1646185"/>
            <a:chOff x="5743578" y="2420146"/>
            <a:chExt cx="723897" cy="19518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BF14F0-601C-4231-922F-06732B317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1675" y="2486025"/>
              <a:ext cx="628650" cy="188595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3E0383-955C-41CB-9D39-7FF58C868912}"/>
                </a:ext>
              </a:extLst>
            </p:cNvPr>
            <p:cNvSpPr/>
            <p:nvPr/>
          </p:nvSpPr>
          <p:spPr>
            <a:xfrm>
              <a:off x="6243638" y="2428875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14B60C-36CF-43A2-9242-506E8BB4C70D}"/>
                </a:ext>
              </a:extLst>
            </p:cNvPr>
            <p:cNvSpPr/>
            <p:nvPr/>
          </p:nvSpPr>
          <p:spPr>
            <a:xfrm>
              <a:off x="5743578" y="2420146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D533E5-B691-45E1-BCFB-09EF08AD77A1}"/>
              </a:ext>
            </a:extLst>
          </p:cNvPr>
          <p:cNvGrpSpPr/>
          <p:nvPr/>
        </p:nvGrpSpPr>
        <p:grpSpPr>
          <a:xfrm>
            <a:off x="3488679" y="622004"/>
            <a:ext cx="6580046" cy="3143318"/>
            <a:chOff x="2935691" y="1069135"/>
            <a:chExt cx="6580046" cy="31433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0FE553-DD89-4142-B2DB-CBCB41787982}"/>
                </a:ext>
              </a:extLst>
            </p:cNvPr>
            <p:cNvGrpSpPr/>
            <p:nvPr/>
          </p:nvGrpSpPr>
          <p:grpSpPr>
            <a:xfrm>
              <a:off x="7905572" y="2229093"/>
              <a:ext cx="1610165" cy="1983360"/>
              <a:chOff x="7905572" y="1933867"/>
              <a:chExt cx="1610165" cy="198336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CA8CD1B-2995-4363-90F3-90F65C2C2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1678" y="1933867"/>
                <a:ext cx="1564059" cy="198336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C671E8-205B-4B31-B14E-2252941E96FF}"/>
                  </a:ext>
                </a:extLst>
              </p:cNvPr>
              <p:cNvSpPr/>
              <p:nvPr/>
            </p:nvSpPr>
            <p:spPr>
              <a:xfrm>
                <a:off x="7905572" y="3032763"/>
                <a:ext cx="526257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16" name="Rectangle: Rounded Corners 29">
              <a:extLst>
                <a:ext uri="{FF2B5EF4-FFF2-40B4-BE49-F238E27FC236}">
                  <a16:creationId xmlns:a16="http://schemas.microsoft.com/office/drawing/2014/main" id="{221EB163-9C38-4CFF-A429-9C651602F319}"/>
                </a:ext>
              </a:extLst>
            </p:cNvPr>
            <p:cNvSpPr/>
            <p:nvPr/>
          </p:nvSpPr>
          <p:spPr>
            <a:xfrm>
              <a:off x="2935691" y="1069135"/>
              <a:ext cx="4992914" cy="3143318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5E0479E-A3EF-4DDC-98B4-BC28E7734280}"/>
              </a:ext>
            </a:extLst>
          </p:cNvPr>
          <p:cNvSpPr txBox="1"/>
          <p:nvPr/>
        </p:nvSpPr>
        <p:spPr>
          <a:xfrm>
            <a:off x="4080108" y="671195"/>
            <a:ext cx="551648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ca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lít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, chai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lít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25312-5E47-49FA-8ABF-A0BE3E06DEE8}"/>
              </a:ext>
            </a:extLst>
          </p:cNvPr>
          <p:cNvSpPr txBox="1"/>
          <p:nvPr/>
        </p:nvSpPr>
        <p:spPr>
          <a:xfrm>
            <a:off x="4969400" y="3042467"/>
            <a:ext cx="2277209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+mj-lt"/>
              </a:rPr>
              <a:t>Lít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tắt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Book Antiqua" pitchFamily="18" charset="0"/>
              </a:rPr>
              <a:t>l </a:t>
            </a:r>
            <a:endParaRPr lang="en-US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12FFC2-69A9-4E4A-AE67-5133F047F5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318" y="3932501"/>
            <a:ext cx="4050082" cy="22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9" grpId="0" build="p"/>
      <p:bldP spid="2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810F4D-BEBA-47A4-B6FB-922F20FFCB85}"/>
              </a:ext>
            </a:extLst>
          </p:cNvPr>
          <p:cNvSpPr txBox="1"/>
          <p:nvPr/>
        </p:nvSpPr>
        <p:spPr>
          <a:xfrm>
            <a:off x="1548520" y="219036"/>
            <a:ext cx="7819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Quan </a:t>
            </a:r>
            <a:r>
              <a:rPr lang="en-US" sz="3200" dirty="0" err="1"/>
              <a:t>sát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93F77-434B-4E04-9E51-B12FC4744D71}"/>
              </a:ext>
            </a:extLst>
          </p:cNvPr>
          <p:cNvSpPr txBox="1"/>
          <p:nvPr/>
        </p:nvSpPr>
        <p:spPr>
          <a:xfrm>
            <a:off x="994272" y="1320066"/>
            <a:ext cx="85808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Đổ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ca 1 </a:t>
            </a:r>
            <a:r>
              <a:rPr lang="en-US" sz="3200" b="1" i="1" dirty="0">
                <a:latin typeface="Book Antiqua" panose="02040602050305030304" pitchFamily="18" charset="0"/>
              </a:rPr>
              <a:t>l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chai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r>
              <a:rPr lang="en-US" sz="3200" dirty="0"/>
              <a:t> (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).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0066"/>
                </a:solidFill>
              </a:rPr>
              <a:t>A. </a:t>
            </a:r>
            <a:r>
              <a:rPr lang="en-US" sz="3200" dirty="0"/>
              <a:t>Chai </a:t>
            </a:r>
            <a:r>
              <a:rPr lang="en-US" sz="3200" dirty="0" err="1"/>
              <a:t>đựng</a:t>
            </a:r>
            <a:r>
              <a:rPr lang="en-US" sz="3200" dirty="0"/>
              <a:t> 1 </a:t>
            </a:r>
            <a:r>
              <a:rPr lang="en-US" sz="3200" b="1" i="1" dirty="0">
                <a:latin typeface="Book Antiqua" panose="02040602050305030304" pitchFamily="18" charset="0"/>
              </a:rPr>
              <a:t>l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0066"/>
                </a:solidFill>
              </a:rPr>
              <a:t>B. </a:t>
            </a:r>
            <a:r>
              <a:rPr lang="en-US" sz="3200" dirty="0"/>
              <a:t>Chai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ít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1 </a:t>
            </a:r>
            <a:r>
              <a:rPr lang="en-US" sz="3200" b="1" i="1" dirty="0">
                <a:latin typeface="Book Antiqua" panose="02040602050305030304" pitchFamily="18" charset="0"/>
              </a:rPr>
              <a:t>l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0066"/>
                </a:solidFill>
              </a:rPr>
              <a:t>C. </a:t>
            </a:r>
            <a:r>
              <a:rPr lang="en-US" sz="3200" dirty="0"/>
              <a:t>Chai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1 </a:t>
            </a:r>
            <a:r>
              <a:rPr lang="en-US" sz="3200" b="1" i="1" dirty="0">
                <a:latin typeface="Book Antiqua" panose="02040602050305030304" pitchFamily="18" charset="0"/>
              </a:rPr>
              <a:t>l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310431-25AE-4E86-8487-C638E926361D}"/>
              </a:ext>
            </a:extLst>
          </p:cNvPr>
          <p:cNvSpPr/>
          <p:nvPr/>
        </p:nvSpPr>
        <p:spPr>
          <a:xfrm>
            <a:off x="994272" y="3665491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D39A76-0978-481A-9E76-248219DCE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616" y="2737911"/>
            <a:ext cx="2686916" cy="273621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0184" y="324271"/>
            <a:ext cx="640080" cy="6400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227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70184" y="324271"/>
            <a:ext cx="640080" cy="6400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04A4BE-8B98-45D8-AB85-0016881462E0}"/>
              </a:ext>
            </a:extLst>
          </p:cNvPr>
          <p:cNvGrpSpPr/>
          <p:nvPr/>
        </p:nvGrpSpPr>
        <p:grpSpPr>
          <a:xfrm>
            <a:off x="1145211" y="2623631"/>
            <a:ext cx="1888094" cy="2410691"/>
            <a:chOff x="1085143" y="2108983"/>
            <a:chExt cx="1888094" cy="2410691"/>
          </a:xfrm>
        </p:grpSpPr>
        <p:pic>
          <p:nvPicPr>
            <p:cNvPr id="6" name="Picture 10" descr="Gallon bottle plastic flat icon blue Royalty Free Vector">
              <a:extLst>
                <a:ext uri="{FF2B5EF4-FFF2-40B4-BE49-F238E27FC236}">
                  <a16:creationId xmlns:a16="http://schemas.microsoft.com/office/drawing/2014/main" id="{59302E5E-E1EA-4C13-A014-BC60F24744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5" t="17374" r="25782" b="24848"/>
            <a:stretch/>
          </p:blipFill>
          <p:spPr bwMode="auto">
            <a:xfrm flipH="1">
              <a:off x="1085143" y="2108983"/>
              <a:ext cx="1888094" cy="241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25">
              <a:extLst>
                <a:ext uri="{FF2B5EF4-FFF2-40B4-BE49-F238E27FC236}">
                  <a16:creationId xmlns:a16="http://schemas.microsoft.com/office/drawing/2014/main" id="{8BA5AFB6-D9D8-41E8-92AE-10752FA0E4A7}"/>
                </a:ext>
              </a:extLst>
            </p:cNvPr>
            <p:cNvSpPr/>
            <p:nvPr/>
          </p:nvSpPr>
          <p:spPr>
            <a:xfrm>
              <a:off x="1386403" y="3565006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Mười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4C8D72-CD5A-4ED2-8E31-FBBD8D2778EC}"/>
              </a:ext>
            </a:extLst>
          </p:cNvPr>
          <p:cNvGrpSpPr/>
          <p:nvPr/>
        </p:nvGrpSpPr>
        <p:grpSpPr>
          <a:xfrm>
            <a:off x="3361711" y="689727"/>
            <a:ext cx="1551154" cy="1925093"/>
            <a:chOff x="3711901" y="1083792"/>
            <a:chExt cx="1551154" cy="19250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31CCD6-9994-4A2A-90A3-F8FFA6DD9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749"/>
            <a:stretch/>
          </p:blipFill>
          <p:spPr>
            <a:xfrm rot="15960335">
              <a:off x="3524931" y="1270762"/>
              <a:ext cx="1925093" cy="1551154"/>
            </a:xfrm>
            <a:prstGeom prst="rect">
              <a:avLst/>
            </a:prstGeom>
          </p:spPr>
        </p:pic>
        <p:sp>
          <p:nvSpPr>
            <p:cNvPr id="10" name="Rectangle: Rounded Corners 26">
              <a:extLst>
                <a:ext uri="{FF2B5EF4-FFF2-40B4-BE49-F238E27FC236}">
                  <a16:creationId xmlns:a16="http://schemas.microsoft.com/office/drawing/2014/main" id="{ACBBA998-AFAC-469B-A833-2A03089F03FA}"/>
                </a:ext>
              </a:extLst>
            </p:cNvPr>
            <p:cNvSpPr/>
            <p:nvPr/>
          </p:nvSpPr>
          <p:spPr>
            <a:xfrm>
              <a:off x="4150179" y="1972106"/>
              <a:ext cx="948293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Ba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E525C5-7B2B-40B2-873D-734FDD71C0C0}"/>
              </a:ext>
            </a:extLst>
          </p:cNvPr>
          <p:cNvGrpSpPr/>
          <p:nvPr/>
        </p:nvGrpSpPr>
        <p:grpSpPr>
          <a:xfrm>
            <a:off x="6467668" y="854274"/>
            <a:ext cx="2103528" cy="1668316"/>
            <a:chOff x="6832654" y="974443"/>
            <a:chExt cx="2103528" cy="16683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0BF27F-0FE1-4715-9AC4-B7A074136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2654" y="974443"/>
              <a:ext cx="2103528" cy="1668316"/>
            </a:xfrm>
            <a:prstGeom prst="rect">
              <a:avLst/>
            </a:prstGeom>
          </p:spPr>
        </p:pic>
        <p:sp>
          <p:nvSpPr>
            <p:cNvPr id="13" name="Rectangle: Rounded Corners 29">
              <a:extLst>
                <a:ext uri="{FF2B5EF4-FFF2-40B4-BE49-F238E27FC236}">
                  <a16:creationId xmlns:a16="http://schemas.microsoft.com/office/drawing/2014/main" id="{D2BC00A7-E9E0-40C9-B79E-7503974CEBD5}"/>
                </a:ext>
              </a:extLst>
            </p:cNvPr>
            <p:cNvSpPr/>
            <p:nvPr/>
          </p:nvSpPr>
          <p:spPr>
            <a:xfrm>
              <a:off x="7246878" y="1592845"/>
              <a:ext cx="108246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734834-E612-41C5-BDA2-DE3BA398E675}"/>
              </a:ext>
            </a:extLst>
          </p:cNvPr>
          <p:cNvGrpSpPr/>
          <p:nvPr/>
        </p:nvGrpSpPr>
        <p:grpSpPr>
          <a:xfrm>
            <a:off x="4840558" y="3633128"/>
            <a:ext cx="1999041" cy="1893312"/>
            <a:chOff x="4701933" y="4210788"/>
            <a:chExt cx="1999041" cy="1893312"/>
          </a:xfrm>
        </p:grpSpPr>
        <p:pic>
          <p:nvPicPr>
            <p:cNvPr id="15" name="Picture 12" descr="Buckets Royalty Free Vector Image - VectorStock">
              <a:extLst>
                <a:ext uri="{FF2B5EF4-FFF2-40B4-BE49-F238E27FC236}">
                  <a16:creationId xmlns:a16="http://schemas.microsoft.com/office/drawing/2014/main" id="{257ABF2B-8B64-4FB7-ABC7-09CF9F21B3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3171" b="8081"/>
            <a:stretch/>
          </p:blipFill>
          <p:spPr bwMode="auto">
            <a:xfrm>
              <a:off x="4701933" y="4210788"/>
              <a:ext cx="1999041" cy="189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: Rounded Corners 31">
              <a:extLst>
                <a:ext uri="{FF2B5EF4-FFF2-40B4-BE49-F238E27FC236}">
                  <a16:creationId xmlns:a16="http://schemas.microsoft.com/office/drawing/2014/main" id="{34E97DD6-E918-474D-AF86-72890D607873}"/>
                </a:ext>
              </a:extLst>
            </p:cNvPr>
            <p:cNvSpPr/>
            <p:nvPr/>
          </p:nvSpPr>
          <p:spPr>
            <a:xfrm>
              <a:off x="4975237" y="4867455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Năm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7FBC94-FE73-4896-B730-FE1D23857DDC}"/>
              </a:ext>
            </a:extLst>
          </p:cNvPr>
          <p:cNvGrpSpPr/>
          <p:nvPr/>
        </p:nvGrpSpPr>
        <p:grpSpPr>
          <a:xfrm>
            <a:off x="8735934" y="2311392"/>
            <a:ext cx="2571750" cy="3171825"/>
            <a:chOff x="8744221" y="3179616"/>
            <a:chExt cx="2571750" cy="31718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B25211-38FA-4BEA-BB1A-EA267667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4221" y="3179616"/>
              <a:ext cx="2571750" cy="3171825"/>
            </a:xfrm>
            <a:prstGeom prst="rect">
              <a:avLst/>
            </a:prstGeom>
          </p:spPr>
        </p:pic>
        <p:sp>
          <p:nvSpPr>
            <p:cNvPr id="19" name="Rectangle: Rounded Corners 33">
              <a:extLst>
                <a:ext uri="{FF2B5EF4-FFF2-40B4-BE49-F238E27FC236}">
                  <a16:creationId xmlns:a16="http://schemas.microsoft.com/office/drawing/2014/main" id="{C8336EF9-69D4-49CF-88E6-DB1E8A62F408}"/>
                </a:ext>
              </a:extLst>
            </p:cNvPr>
            <p:cNvSpPr/>
            <p:nvPr/>
          </p:nvSpPr>
          <p:spPr>
            <a:xfrm>
              <a:off x="9086049" y="4259654"/>
              <a:ext cx="1888094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mươi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013C36-78AD-43E3-94C9-EC32C92B653C}"/>
              </a:ext>
            </a:extLst>
          </p:cNvPr>
          <p:cNvGrpSpPr/>
          <p:nvPr/>
        </p:nvGrpSpPr>
        <p:grpSpPr>
          <a:xfrm>
            <a:off x="1592475" y="5096521"/>
            <a:ext cx="952282" cy="648126"/>
            <a:chOff x="1217857" y="4696544"/>
            <a:chExt cx="952282" cy="648126"/>
          </a:xfrm>
        </p:grpSpPr>
        <p:sp>
          <p:nvSpPr>
            <p:cNvPr id="21" name="Rectangle: Rounded Corners 35">
              <a:extLst>
                <a:ext uri="{FF2B5EF4-FFF2-40B4-BE49-F238E27FC236}">
                  <a16:creationId xmlns:a16="http://schemas.microsoft.com/office/drawing/2014/main" id="{FF8812AC-8BC9-4A18-B9E4-3F221CDA7ED6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059CC6-2711-42CC-A3EB-58DA5FD5FE4F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0BF3F7-9E5F-46CC-BE01-77952F4706DE}"/>
              </a:ext>
            </a:extLst>
          </p:cNvPr>
          <p:cNvGrpSpPr/>
          <p:nvPr/>
        </p:nvGrpSpPr>
        <p:grpSpPr>
          <a:xfrm>
            <a:off x="5554672" y="5744647"/>
            <a:ext cx="952282" cy="648126"/>
            <a:chOff x="1217857" y="4696544"/>
            <a:chExt cx="952282" cy="648126"/>
          </a:xfrm>
        </p:grpSpPr>
        <p:sp>
          <p:nvSpPr>
            <p:cNvPr id="24" name="Rectangle: Rounded Corners 41">
              <a:extLst>
                <a:ext uri="{FF2B5EF4-FFF2-40B4-BE49-F238E27FC236}">
                  <a16:creationId xmlns:a16="http://schemas.microsoft.com/office/drawing/2014/main" id="{974C3715-4109-4F34-A025-AB0DF2A504F7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216E84-74DD-454F-9CFF-D0ACAAE834DC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C0768D-7FAA-44C4-9479-93B655A47C34}"/>
              </a:ext>
            </a:extLst>
          </p:cNvPr>
          <p:cNvGrpSpPr/>
          <p:nvPr/>
        </p:nvGrpSpPr>
        <p:grpSpPr>
          <a:xfrm>
            <a:off x="3970440" y="2621594"/>
            <a:ext cx="952282" cy="648126"/>
            <a:chOff x="1217857" y="4696544"/>
            <a:chExt cx="952282" cy="648126"/>
          </a:xfrm>
        </p:grpSpPr>
        <p:sp>
          <p:nvSpPr>
            <p:cNvPr id="27" name="Rectangle: Rounded Corners 44">
              <a:extLst>
                <a:ext uri="{FF2B5EF4-FFF2-40B4-BE49-F238E27FC236}">
                  <a16:creationId xmlns:a16="http://schemas.microsoft.com/office/drawing/2014/main" id="{5C4C28DD-A049-45E9-B03D-A0805C19352E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A86FD7-7155-4C80-A6ED-B77AD1AC0B5F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B3CC25-297E-4562-85F1-05B1B77EE953}"/>
              </a:ext>
            </a:extLst>
          </p:cNvPr>
          <p:cNvGrpSpPr/>
          <p:nvPr/>
        </p:nvGrpSpPr>
        <p:grpSpPr>
          <a:xfrm>
            <a:off x="7236706" y="2576746"/>
            <a:ext cx="952282" cy="648126"/>
            <a:chOff x="1217857" y="4696544"/>
            <a:chExt cx="952282" cy="648126"/>
          </a:xfrm>
        </p:grpSpPr>
        <p:sp>
          <p:nvSpPr>
            <p:cNvPr id="30" name="Rectangle: Rounded Corners 47">
              <a:extLst>
                <a:ext uri="{FF2B5EF4-FFF2-40B4-BE49-F238E27FC236}">
                  <a16:creationId xmlns:a16="http://schemas.microsoft.com/office/drawing/2014/main" id="{2F336370-DE33-4DD8-812B-9C514EB751B6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FC4B6F-4CD9-46F0-B1A5-EF2BF4446C0E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6ABCBB-1400-4217-9E9C-6A27587FDAAC}"/>
              </a:ext>
            </a:extLst>
          </p:cNvPr>
          <p:cNvGrpSpPr/>
          <p:nvPr/>
        </p:nvGrpSpPr>
        <p:grpSpPr>
          <a:xfrm>
            <a:off x="9751907" y="5744647"/>
            <a:ext cx="952282" cy="648126"/>
            <a:chOff x="1217857" y="4696544"/>
            <a:chExt cx="952282" cy="648126"/>
          </a:xfrm>
        </p:grpSpPr>
        <p:sp>
          <p:nvSpPr>
            <p:cNvPr id="33" name="Rectangle: Rounded Corners 50">
              <a:extLst>
                <a:ext uri="{FF2B5EF4-FFF2-40B4-BE49-F238E27FC236}">
                  <a16:creationId xmlns:a16="http://schemas.microsoft.com/office/drawing/2014/main" id="{283BCAC5-63A8-435E-881F-2C73B56F7EB6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C814FE-0C47-4DEC-BF5B-27EB211D6CCE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DE92BD-F3DB-4C0E-A799-060CA7253074}"/>
              </a:ext>
            </a:extLst>
          </p:cNvPr>
          <p:cNvGrpSpPr/>
          <p:nvPr/>
        </p:nvGrpSpPr>
        <p:grpSpPr>
          <a:xfrm>
            <a:off x="1597102" y="5119920"/>
            <a:ext cx="499075" cy="523230"/>
            <a:chOff x="3006280" y="5438577"/>
            <a:chExt cx="569926" cy="570029"/>
          </a:xfrm>
        </p:grpSpPr>
        <p:sp>
          <p:nvSpPr>
            <p:cNvPr id="36" name="Rectangle: Rounded Corners 53">
              <a:extLst>
                <a:ext uri="{FF2B5EF4-FFF2-40B4-BE49-F238E27FC236}">
                  <a16:creationId xmlns:a16="http://schemas.microsoft.com/office/drawing/2014/main" id="{11D0AB05-5036-4502-A399-73798E3D13E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A29EC9-BF52-4918-A4C4-C37A1215F825}"/>
                </a:ext>
              </a:extLst>
            </p:cNvPr>
            <p:cNvSpPr txBox="1"/>
            <p:nvPr/>
          </p:nvSpPr>
          <p:spPr>
            <a:xfrm>
              <a:off x="3006280" y="5492758"/>
              <a:ext cx="52770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766ECDE-C3AC-4A78-B0C8-905502F77762}"/>
              </a:ext>
            </a:extLst>
          </p:cNvPr>
          <p:cNvGrpSpPr/>
          <p:nvPr/>
        </p:nvGrpSpPr>
        <p:grpSpPr>
          <a:xfrm>
            <a:off x="3994733" y="2626592"/>
            <a:ext cx="485300" cy="544132"/>
            <a:chOff x="3022010" y="5438577"/>
            <a:chExt cx="554196" cy="592800"/>
          </a:xfrm>
        </p:grpSpPr>
        <p:sp>
          <p:nvSpPr>
            <p:cNvPr id="39" name="Rectangle: Rounded Corners 57">
              <a:extLst>
                <a:ext uri="{FF2B5EF4-FFF2-40B4-BE49-F238E27FC236}">
                  <a16:creationId xmlns:a16="http://schemas.microsoft.com/office/drawing/2014/main" id="{1EC2AB4F-C40C-4946-B292-03DF5A2F7137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E6FF11-8369-4469-8694-D9E14238ED8F}"/>
                </a:ext>
              </a:extLst>
            </p:cNvPr>
            <p:cNvSpPr txBox="1"/>
            <p:nvPr/>
          </p:nvSpPr>
          <p:spPr>
            <a:xfrm>
              <a:off x="3137697" y="5528420"/>
              <a:ext cx="40675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A17EA41-F20F-42AC-8667-6369541CB340}"/>
              </a:ext>
            </a:extLst>
          </p:cNvPr>
          <p:cNvGrpSpPr/>
          <p:nvPr/>
        </p:nvGrpSpPr>
        <p:grpSpPr>
          <a:xfrm>
            <a:off x="7277192" y="2600145"/>
            <a:ext cx="485300" cy="523230"/>
            <a:chOff x="3022010" y="5438577"/>
            <a:chExt cx="554196" cy="570029"/>
          </a:xfrm>
        </p:grpSpPr>
        <p:sp>
          <p:nvSpPr>
            <p:cNvPr id="42" name="Rectangle: Rounded Corners 60">
              <a:extLst>
                <a:ext uri="{FF2B5EF4-FFF2-40B4-BE49-F238E27FC236}">
                  <a16:creationId xmlns:a16="http://schemas.microsoft.com/office/drawing/2014/main" id="{BFE2FAD8-EBD0-4B3D-A7E5-03CC673F3346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386692-9F22-40A4-AC25-D022EEE5B219}"/>
                </a:ext>
              </a:extLst>
            </p:cNvPr>
            <p:cNvSpPr txBox="1"/>
            <p:nvPr/>
          </p:nvSpPr>
          <p:spPr>
            <a:xfrm>
              <a:off x="3086425" y="5482102"/>
              <a:ext cx="40675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C50324-6037-47F3-8604-CCB7F2F79A7D}"/>
              </a:ext>
            </a:extLst>
          </p:cNvPr>
          <p:cNvGrpSpPr/>
          <p:nvPr/>
        </p:nvGrpSpPr>
        <p:grpSpPr>
          <a:xfrm>
            <a:off x="5613237" y="5783826"/>
            <a:ext cx="485300" cy="523230"/>
            <a:chOff x="3022010" y="5438577"/>
            <a:chExt cx="554196" cy="570029"/>
          </a:xfrm>
        </p:grpSpPr>
        <p:sp>
          <p:nvSpPr>
            <p:cNvPr id="45" name="Rectangle: Rounded Corners 63">
              <a:extLst>
                <a:ext uri="{FF2B5EF4-FFF2-40B4-BE49-F238E27FC236}">
                  <a16:creationId xmlns:a16="http://schemas.microsoft.com/office/drawing/2014/main" id="{20BF069C-ECD1-45AD-A502-E106BEBACAA7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38A447-4D77-4FA5-BF0B-17ECE6E0C749}"/>
                </a:ext>
              </a:extLst>
            </p:cNvPr>
            <p:cNvSpPr txBox="1"/>
            <p:nvPr/>
          </p:nvSpPr>
          <p:spPr>
            <a:xfrm>
              <a:off x="3069568" y="5492758"/>
              <a:ext cx="406755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81949E-41F4-45C7-BE25-166B7160C8EA}"/>
              </a:ext>
            </a:extLst>
          </p:cNvPr>
          <p:cNvGrpSpPr/>
          <p:nvPr/>
        </p:nvGrpSpPr>
        <p:grpSpPr>
          <a:xfrm>
            <a:off x="9776700" y="5758935"/>
            <a:ext cx="527709" cy="523230"/>
            <a:chOff x="3006280" y="5438577"/>
            <a:chExt cx="602625" cy="570029"/>
          </a:xfrm>
        </p:grpSpPr>
        <p:sp>
          <p:nvSpPr>
            <p:cNvPr id="48" name="Rectangle: Rounded Corners 66">
              <a:extLst>
                <a:ext uri="{FF2B5EF4-FFF2-40B4-BE49-F238E27FC236}">
                  <a16:creationId xmlns:a16="http://schemas.microsoft.com/office/drawing/2014/main" id="{5967940B-7C46-4E5B-9E7D-8CA67F081028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BEDDFD-19A6-4391-BFE2-B6EA6D398DD4}"/>
                </a:ext>
              </a:extLst>
            </p:cNvPr>
            <p:cNvSpPr txBox="1"/>
            <p:nvPr/>
          </p:nvSpPr>
          <p:spPr>
            <a:xfrm>
              <a:off x="3006280" y="5492758"/>
              <a:ext cx="602625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20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2810F4D-BEBA-47A4-B6FB-922F20FFCB85}"/>
              </a:ext>
            </a:extLst>
          </p:cNvPr>
          <p:cNvSpPr txBox="1"/>
          <p:nvPr/>
        </p:nvSpPr>
        <p:spPr>
          <a:xfrm>
            <a:off x="1548520" y="175494"/>
            <a:ext cx="781986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Số?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99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70184" y="324271"/>
            <a:ext cx="640080" cy="6400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810F4D-BEBA-47A4-B6FB-922F20FFCB85}"/>
              </a:ext>
            </a:extLst>
          </p:cNvPr>
          <p:cNvSpPr txBox="1"/>
          <p:nvPr/>
        </p:nvSpPr>
        <p:spPr>
          <a:xfrm>
            <a:off x="1548520" y="204522"/>
            <a:ext cx="781986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Số?</a:t>
            </a:r>
            <a:endParaRPr lang="en-US" sz="3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91818C-2F29-4F43-B5F0-6AE334E847FC}"/>
              </a:ext>
            </a:extLst>
          </p:cNvPr>
          <p:cNvSpPr txBox="1"/>
          <p:nvPr/>
        </p:nvSpPr>
        <p:spPr>
          <a:xfrm>
            <a:off x="1007101" y="957846"/>
            <a:ext cx="1029725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Rót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</a:t>
            </a:r>
            <a:r>
              <a:rPr lang="en-US" sz="2600" dirty="0" err="1"/>
              <a:t>bình</a:t>
            </a:r>
            <a:r>
              <a:rPr lang="en-US" sz="2600" dirty="0"/>
              <a:t> A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bình</a:t>
            </a:r>
            <a:r>
              <a:rPr lang="en-US" sz="2600" dirty="0"/>
              <a:t> B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D061B64-FF3A-42B2-82B9-FCCCC245E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19" y="1576220"/>
            <a:ext cx="95726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20C1726-F2AA-4CEB-8FDF-1D5F9E63029C}"/>
              </a:ext>
            </a:extLst>
          </p:cNvPr>
          <p:cNvGrpSpPr/>
          <p:nvPr/>
        </p:nvGrpSpPr>
        <p:grpSpPr>
          <a:xfrm>
            <a:off x="997626" y="4505687"/>
            <a:ext cx="10816163" cy="1600422"/>
            <a:chOff x="687918" y="4418603"/>
            <a:chExt cx="10816163" cy="160042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1F7E1D-0588-472E-97C2-6085145141CF}"/>
                </a:ext>
              </a:extLst>
            </p:cNvPr>
            <p:cNvSpPr txBox="1"/>
            <p:nvPr/>
          </p:nvSpPr>
          <p:spPr>
            <a:xfrm>
              <a:off x="687918" y="4418603"/>
              <a:ext cx="10816163" cy="156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A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 </a:t>
              </a: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B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</a:t>
              </a:r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B </a:t>
              </a:r>
              <a:r>
                <a:rPr lang="en-US" sz="2600" dirty="0" err="1"/>
                <a:t>nhiều</a:t>
              </a:r>
              <a:r>
                <a:rPr lang="en-US" sz="2600" dirty="0"/>
                <a:t> </a:t>
              </a:r>
              <a:r>
                <a:rPr lang="en-US" sz="2600" dirty="0" err="1"/>
                <a:t>hơn</a:t>
              </a:r>
              <a:r>
                <a:rPr lang="en-US" sz="2600" dirty="0"/>
                <a:t> </a:t>
              </a: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A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</a:t>
              </a:r>
            </a:p>
          </p:txBody>
        </p:sp>
        <p:sp>
          <p:nvSpPr>
            <p:cNvPr id="55" name="Rectangle: Rounded Corners 25">
              <a:extLst>
                <a:ext uri="{FF2B5EF4-FFF2-40B4-BE49-F238E27FC236}">
                  <a16:creationId xmlns:a16="http://schemas.microsoft.com/office/drawing/2014/main" id="{657FCC0E-FCD3-4545-B4A7-7DBDF0E0BB13}"/>
                </a:ext>
              </a:extLst>
            </p:cNvPr>
            <p:cNvSpPr/>
            <p:nvPr/>
          </p:nvSpPr>
          <p:spPr>
            <a:xfrm>
              <a:off x="4931694" y="4632891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6" name="Rectangle: Rounded Corners 30">
              <a:extLst>
                <a:ext uri="{FF2B5EF4-FFF2-40B4-BE49-F238E27FC236}">
                  <a16:creationId xmlns:a16="http://schemas.microsoft.com/office/drawing/2014/main" id="{C78EB0F7-542A-4E2B-9BCF-8558EF9AD65B}"/>
                </a:ext>
              </a:extLst>
            </p:cNvPr>
            <p:cNvSpPr/>
            <p:nvPr/>
          </p:nvSpPr>
          <p:spPr>
            <a:xfrm>
              <a:off x="9952764" y="4648785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7" name="Rectangle: Rounded Corners 31">
              <a:extLst>
                <a:ext uri="{FF2B5EF4-FFF2-40B4-BE49-F238E27FC236}">
                  <a16:creationId xmlns:a16="http://schemas.microsoft.com/office/drawing/2014/main" id="{568B51B8-258D-460C-A068-1CA3FB6F00DA}"/>
                </a:ext>
              </a:extLst>
            </p:cNvPr>
            <p:cNvSpPr/>
            <p:nvPr/>
          </p:nvSpPr>
          <p:spPr>
            <a:xfrm>
              <a:off x="9730363" y="5448996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338BBC4-AFA9-45D9-B056-930FCB233DA4}"/>
              </a:ext>
            </a:extLst>
          </p:cNvPr>
          <p:cNvSpPr txBox="1"/>
          <p:nvPr/>
        </p:nvSpPr>
        <p:spPr>
          <a:xfrm>
            <a:off x="5340406" y="4747294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D9A1D2-E7AE-4E30-8BCF-32441E445502}"/>
              </a:ext>
            </a:extLst>
          </p:cNvPr>
          <p:cNvSpPr txBox="1"/>
          <p:nvPr/>
        </p:nvSpPr>
        <p:spPr>
          <a:xfrm>
            <a:off x="10347049" y="4762434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3821EE-EF46-417A-9853-3ECBEC07BD17}"/>
              </a:ext>
            </a:extLst>
          </p:cNvPr>
          <p:cNvSpPr txBox="1"/>
          <p:nvPr/>
        </p:nvSpPr>
        <p:spPr>
          <a:xfrm>
            <a:off x="10154528" y="5551102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62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8"/>
          <p:cNvSpPr txBox="1">
            <a:spLocks noGrp="1"/>
          </p:cNvSpPr>
          <p:nvPr>
            <p:ph type="title"/>
          </p:nvPr>
        </p:nvSpPr>
        <p:spPr>
          <a:xfrm>
            <a:off x="1729505" y="1277216"/>
            <a:ext cx="8815805" cy="641600"/>
          </a:xfrm>
          <a:prstGeom prst="rect">
            <a:avLst/>
          </a:prstGeom>
        </p:spPr>
        <p:txBody>
          <a:bodyPr spcFirstLastPara="1" wrap="square" lIns="122281" tIns="122281" rIns="122281" bIns="122281" anchor="ctr" anchorCtr="0">
            <a:noAutofit/>
          </a:bodyPr>
          <a:lstStyle/>
          <a:p>
            <a:r>
              <a:rPr lang="en" sz="7200">
                <a:solidFill>
                  <a:schemeClr val="accent1">
                    <a:lumMod val="75000"/>
                  </a:schemeClr>
                </a:solidFill>
                <a:latin typeface="+mj-lt"/>
              </a:rPr>
              <a:t>CỦNG CỐ</a:t>
            </a:r>
            <a:br>
              <a:rPr lang="en" sz="720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+mj-lt"/>
              </a:rPr>
              <a:t>Cùng đóng vai thử tài bạn</a:t>
            </a:r>
            <a:endParaRPr sz="720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374" name="Google Shape;1374;p28"/>
          <p:cNvGrpSpPr/>
          <p:nvPr/>
        </p:nvGrpSpPr>
        <p:grpSpPr>
          <a:xfrm rot="-167830">
            <a:off x="5135225" y="2301836"/>
            <a:ext cx="1166103" cy="2758177"/>
            <a:chOff x="3913500" y="1799949"/>
            <a:chExt cx="870279" cy="2068650"/>
          </a:xfrm>
        </p:grpSpPr>
        <p:sp>
          <p:nvSpPr>
            <p:cNvPr id="1375" name="Google Shape;1375;p28"/>
            <p:cNvSpPr/>
            <p:nvPr/>
          </p:nvSpPr>
          <p:spPr>
            <a:xfrm rot="-164573">
              <a:off x="4320868" y="2982100"/>
              <a:ext cx="130155" cy="883892"/>
            </a:xfrm>
            <a:custGeom>
              <a:avLst/>
              <a:gdLst/>
              <a:ahLst/>
              <a:cxnLst/>
              <a:rect l="l" t="t" r="r" b="b"/>
              <a:pathLst>
                <a:path w="2617" h="15862" extrusionOk="0">
                  <a:moveTo>
                    <a:pt x="1256" y="1"/>
                  </a:moveTo>
                  <a:lnTo>
                    <a:pt x="796" y="106"/>
                  </a:lnTo>
                  <a:lnTo>
                    <a:pt x="315" y="22"/>
                  </a:lnTo>
                  <a:lnTo>
                    <a:pt x="1" y="15861"/>
                  </a:lnTo>
                  <a:lnTo>
                    <a:pt x="1" y="15861"/>
                  </a:lnTo>
                  <a:lnTo>
                    <a:pt x="1298" y="15819"/>
                  </a:lnTo>
                  <a:lnTo>
                    <a:pt x="2616" y="15777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6" name="Google Shape;1376;p28"/>
            <p:cNvSpPr/>
            <p:nvPr/>
          </p:nvSpPr>
          <p:spPr>
            <a:xfrm rot="-164573">
              <a:off x="3956831" y="1817651"/>
              <a:ext cx="783616" cy="1830412"/>
            </a:xfrm>
            <a:custGeom>
              <a:avLst/>
              <a:gdLst/>
              <a:ahLst/>
              <a:cxnLst/>
              <a:rect l="l" t="t" r="r" b="b"/>
              <a:pathLst>
                <a:path w="15756" h="29211" extrusionOk="0">
                  <a:moveTo>
                    <a:pt x="6926" y="1"/>
                  </a:moveTo>
                  <a:lnTo>
                    <a:pt x="5001" y="4583"/>
                  </a:lnTo>
                  <a:lnTo>
                    <a:pt x="5880" y="4541"/>
                  </a:lnTo>
                  <a:lnTo>
                    <a:pt x="4101" y="7261"/>
                  </a:lnTo>
                  <a:lnTo>
                    <a:pt x="5189" y="7219"/>
                  </a:lnTo>
                  <a:lnTo>
                    <a:pt x="5189" y="7219"/>
                  </a:lnTo>
                  <a:lnTo>
                    <a:pt x="3703" y="9960"/>
                  </a:lnTo>
                  <a:lnTo>
                    <a:pt x="4687" y="9919"/>
                  </a:lnTo>
                  <a:lnTo>
                    <a:pt x="3411" y="13078"/>
                  </a:lnTo>
                  <a:lnTo>
                    <a:pt x="3411" y="13078"/>
                  </a:lnTo>
                  <a:lnTo>
                    <a:pt x="4101" y="13057"/>
                  </a:lnTo>
                  <a:lnTo>
                    <a:pt x="2448" y="16656"/>
                  </a:lnTo>
                  <a:lnTo>
                    <a:pt x="3515" y="16614"/>
                  </a:lnTo>
                  <a:lnTo>
                    <a:pt x="1841" y="19418"/>
                  </a:lnTo>
                  <a:lnTo>
                    <a:pt x="2636" y="19397"/>
                  </a:lnTo>
                  <a:lnTo>
                    <a:pt x="1444" y="22284"/>
                  </a:lnTo>
                  <a:lnTo>
                    <a:pt x="2323" y="22263"/>
                  </a:lnTo>
                  <a:lnTo>
                    <a:pt x="858" y="25904"/>
                  </a:lnTo>
                  <a:lnTo>
                    <a:pt x="1548" y="25883"/>
                  </a:lnTo>
                  <a:lnTo>
                    <a:pt x="1548" y="25883"/>
                  </a:lnTo>
                  <a:lnTo>
                    <a:pt x="0" y="29210"/>
                  </a:lnTo>
                  <a:lnTo>
                    <a:pt x="7867" y="28959"/>
                  </a:lnTo>
                  <a:lnTo>
                    <a:pt x="15755" y="28687"/>
                  </a:lnTo>
                  <a:lnTo>
                    <a:pt x="13977" y="25486"/>
                  </a:lnTo>
                  <a:lnTo>
                    <a:pt x="14667" y="25465"/>
                  </a:lnTo>
                  <a:lnTo>
                    <a:pt x="12973" y="21908"/>
                  </a:lnTo>
                  <a:lnTo>
                    <a:pt x="13851" y="21887"/>
                  </a:lnTo>
                  <a:lnTo>
                    <a:pt x="12470" y="19083"/>
                  </a:lnTo>
                  <a:lnTo>
                    <a:pt x="13266" y="19041"/>
                  </a:lnTo>
                  <a:lnTo>
                    <a:pt x="11403" y="16363"/>
                  </a:lnTo>
                  <a:lnTo>
                    <a:pt x="12491" y="16321"/>
                  </a:lnTo>
                  <a:lnTo>
                    <a:pt x="10587" y="12848"/>
                  </a:lnTo>
                  <a:lnTo>
                    <a:pt x="11278" y="12827"/>
                  </a:lnTo>
                  <a:lnTo>
                    <a:pt x="9813" y="9751"/>
                  </a:lnTo>
                  <a:lnTo>
                    <a:pt x="10797" y="9730"/>
                  </a:lnTo>
                  <a:lnTo>
                    <a:pt x="9123" y="7094"/>
                  </a:lnTo>
                  <a:lnTo>
                    <a:pt x="10211" y="7052"/>
                  </a:lnTo>
                  <a:lnTo>
                    <a:pt x="8244" y="4457"/>
                  </a:lnTo>
                  <a:lnTo>
                    <a:pt x="9144" y="4437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77" name="Google Shape;1377;p28"/>
          <p:cNvGrpSpPr/>
          <p:nvPr/>
        </p:nvGrpSpPr>
        <p:grpSpPr>
          <a:xfrm>
            <a:off x="4041546" y="4015804"/>
            <a:ext cx="1091920" cy="1303859"/>
            <a:chOff x="3016235" y="3011853"/>
            <a:chExt cx="814908" cy="977894"/>
          </a:xfrm>
        </p:grpSpPr>
        <p:sp>
          <p:nvSpPr>
            <p:cNvPr id="1378" name="Google Shape;1378;p28"/>
            <p:cNvSpPr/>
            <p:nvPr/>
          </p:nvSpPr>
          <p:spPr>
            <a:xfrm>
              <a:off x="3016235" y="3011853"/>
              <a:ext cx="814908" cy="705988"/>
            </a:xfrm>
            <a:custGeom>
              <a:avLst/>
              <a:gdLst/>
              <a:ahLst/>
              <a:cxnLst/>
              <a:rect l="l" t="t" r="r" b="b"/>
              <a:pathLst>
                <a:path w="16385" h="14195" extrusionOk="0">
                  <a:moveTo>
                    <a:pt x="5263" y="1"/>
                  </a:moveTo>
                  <a:cubicBezTo>
                    <a:pt x="4095" y="1"/>
                    <a:pt x="2907" y="414"/>
                    <a:pt x="2031" y="1248"/>
                  </a:cubicBezTo>
                  <a:cubicBezTo>
                    <a:pt x="1" y="3173"/>
                    <a:pt x="482" y="6145"/>
                    <a:pt x="1884" y="7798"/>
                  </a:cubicBezTo>
                  <a:cubicBezTo>
                    <a:pt x="1298" y="8404"/>
                    <a:pt x="880" y="9241"/>
                    <a:pt x="754" y="10267"/>
                  </a:cubicBezTo>
                  <a:cubicBezTo>
                    <a:pt x="488" y="12394"/>
                    <a:pt x="2482" y="14194"/>
                    <a:pt x="4574" y="14194"/>
                  </a:cubicBezTo>
                  <a:cubicBezTo>
                    <a:pt x="4786" y="14194"/>
                    <a:pt x="4999" y="14176"/>
                    <a:pt x="5211" y="14137"/>
                  </a:cubicBezTo>
                  <a:cubicBezTo>
                    <a:pt x="7324" y="13761"/>
                    <a:pt x="8370" y="11815"/>
                    <a:pt x="8350" y="10120"/>
                  </a:cubicBezTo>
                  <a:lnTo>
                    <a:pt x="8350" y="10120"/>
                  </a:lnTo>
                  <a:cubicBezTo>
                    <a:pt x="9054" y="10449"/>
                    <a:pt x="9819" y="10631"/>
                    <a:pt x="10630" y="10631"/>
                  </a:cubicBezTo>
                  <a:cubicBezTo>
                    <a:pt x="11313" y="10631"/>
                    <a:pt x="12028" y="10502"/>
                    <a:pt x="12764" y="10225"/>
                  </a:cubicBezTo>
                  <a:cubicBezTo>
                    <a:pt x="15673" y="9116"/>
                    <a:pt x="16384" y="5057"/>
                    <a:pt x="14480" y="2650"/>
                  </a:cubicBezTo>
                  <a:cubicBezTo>
                    <a:pt x="13449" y="1348"/>
                    <a:pt x="12005" y="811"/>
                    <a:pt x="10592" y="811"/>
                  </a:cubicBezTo>
                  <a:cubicBezTo>
                    <a:pt x="9825" y="811"/>
                    <a:pt x="9068" y="969"/>
                    <a:pt x="8391" y="1248"/>
                  </a:cubicBezTo>
                  <a:cubicBezTo>
                    <a:pt x="7594" y="419"/>
                    <a:pt x="6438" y="1"/>
                    <a:pt x="5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9" name="Google Shape;1379;p28"/>
            <p:cNvSpPr/>
            <p:nvPr/>
          </p:nvSpPr>
          <p:spPr>
            <a:xfrm>
              <a:off x="3295154" y="3194633"/>
              <a:ext cx="403798" cy="795113"/>
            </a:xfrm>
            <a:custGeom>
              <a:avLst/>
              <a:gdLst/>
              <a:ahLst/>
              <a:cxnLst/>
              <a:rect l="l" t="t" r="r" b="b"/>
              <a:pathLst>
                <a:path w="8119" h="15987" extrusionOk="0">
                  <a:moveTo>
                    <a:pt x="691" y="1"/>
                  </a:moveTo>
                  <a:lnTo>
                    <a:pt x="586" y="42"/>
                  </a:lnTo>
                  <a:lnTo>
                    <a:pt x="2490" y="6173"/>
                  </a:lnTo>
                  <a:lnTo>
                    <a:pt x="21" y="5587"/>
                  </a:lnTo>
                  <a:lnTo>
                    <a:pt x="1" y="5734"/>
                  </a:lnTo>
                  <a:lnTo>
                    <a:pt x="2470" y="6843"/>
                  </a:lnTo>
                  <a:lnTo>
                    <a:pt x="4959" y="15986"/>
                  </a:lnTo>
                  <a:lnTo>
                    <a:pt x="8119" y="14668"/>
                  </a:lnTo>
                  <a:lnTo>
                    <a:pt x="3495" y="6424"/>
                  </a:lnTo>
                  <a:lnTo>
                    <a:pt x="4143" y="2198"/>
                  </a:lnTo>
                  <a:lnTo>
                    <a:pt x="4060" y="2135"/>
                  </a:lnTo>
                  <a:lnTo>
                    <a:pt x="2867" y="4960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80" name="Google Shape;1380;p28"/>
          <p:cNvGrpSpPr/>
          <p:nvPr/>
        </p:nvGrpSpPr>
        <p:grpSpPr>
          <a:xfrm>
            <a:off x="2645707" y="4711266"/>
            <a:ext cx="1506702" cy="1436145"/>
            <a:chOff x="1974510" y="3146274"/>
            <a:chExt cx="1124463" cy="1077109"/>
          </a:xfrm>
        </p:grpSpPr>
        <p:sp>
          <p:nvSpPr>
            <p:cNvPr id="1381" name="Google Shape;1381;p28"/>
            <p:cNvSpPr/>
            <p:nvPr/>
          </p:nvSpPr>
          <p:spPr>
            <a:xfrm rot="-250099">
              <a:off x="2002107" y="3176770"/>
              <a:ext cx="867909" cy="790921"/>
            </a:xfrm>
            <a:custGeom>
              <a:avLst/>
              <a:gdLst/>
              <a:ahLst/>
              <a:cxnLst/>
              <a:rect l="l" t="t" r="r" b="b"/>
              <a:pathLst>
                <a:path w="17451" h="15903" extrusionOk="0">
                  <a:moveTo>
                    <a:pt x="10039" y="1"/>
                  </a:moveTo>
                  <a:cubicBezTo>
                    <a:pt x="9249" y="1"/>
                    <a:pt x="8642" y="640"/>
                    <a:pt x="8642" y="640"/>
                  </a:cubicBezTo>
                  <a:cubicBezTo>
                    <a:pt x="8182" y="305"/>
                    <a:pt x="7771" y="179"/>
                    <a:pt x="7414" y="179"/>
                  </a:cubicBezTo>
                  <a:cubicBezTo>
                    <a:pt x="6343" y="179"/>
                    <a:pt x="5755" y="1309"/>
                    <a:pt x="5755" y="1309"/>
                  </a:cubicBezTo>
                  <a:cubicBezTo>
                    <a:pt x="5508" y="1237"/>
                    <a:pt x="5284" y="1205"/>
                    <a:pt x="5081" y="1205"/>
                  </a:cubicBezTo>
                  <a:cubicBezTo>
                    <a:pt x="3509" y="1205"/>
                    <a:pt x="3181" y="3109"/>
                    <a:pt x="3181" y="3109"/>
                  </a:cubicBezTo>
                  <a:cubicBezTo>
                    <a:pt x="796" y="4134"/>
                    <a:pt x="2009" y="5912"/>
                    <a:pt x="2009" y="5912"/>
                  </a:cubicBezTo>
                  <a:cubicBezTo>
                    <a:pt x="1" y="7126"/>
                    <a:pt x="1444" y="8925"/>
                    <a:pt x="1444" y="8925"/>
                  </a:cubicBezTo>
                  <a:cubicBezTo>
                    <a:pt x="210" y="10913"/>
                    <a:pt x="2491" y="11415"/>
                    <a:pt x="2491" y="11415"/>
                  </a:cubicBezTo>
                  <a:cubicBezTo>
                    <a:pt x="2292" y="13556"/>
                    <a:pt x="4104" y="13612"/>
                    <a:pt x="4295" y="13612"/>
                  </a:cubicBezTo>
                  <a:cubicBezTo>
                    <a:pt x="4305" y="13612"/>
                    <a:pt x="4311" y="13612"/>
                    <a:pt x="4311" y="13612"/>
                  </a:cubicBezTo>
                  <a:cubicBezTo>
                    <a:pt x="4530" y="15223"/>
                    <a:pt x="5558" y="15532"/>
                    <a:pt x="6316" y="15532"/>
                  </a:cubicBezTo>
                  <a:cubicBezTo>
                    <a:pt x="6789" y="15532"/>
                    <a:pt x="7157" y="15412"/>
                    <a:pt x="7157" y="15412"/>
                  </a:cubicBezTo>
                  <a:cubicBezTo>
                    <a:pt x="7469" y="15778"/>
                    <a:pt x="7837" y="15902"/>
                    <a:pt x="8193" y="15902"/>
                  </a:cubicBezTo>
                  <a:cubicBezTo>
                    <a:pt x="8957" y="15902"/>
                    <a:pt x="9667" y="15328"/>
                    <a:pt x="9667" y="15328"/>
                  </a:cubicBezTo>
                  <a:cubicBezTo>
                    <a:pt x="9960" y="15512"/>
                    <a:pt x="10232" y="15583"/>
                    <a:pt x="10478" y="15583"/>
                  </a:cubicBezTo>
                  <a:cubicBezTo>
                    <a:pt x="11325" y="15583"/>
                    <a:pt x="11864" y="14742"/>
                    <a:pt x="11864" y="14742"/>
                  </a:cubicBezTo>
                  <a:cubicBezTo>
                    <a:pt x="12008" y="14771"/>
                    <a:pt x="12142" y="14784"/>
                    <a:pt x="12267" y="14784"/>
                  </a:cubicBezTo>
                  <a:cubicBezTo>
                    <a:pt x="13593" y="14784"/>
                    <a:pt x="13873" y="13298"/>
                    <a:pt x="13873" y="13298"/>
                  </a:cubicBezTo>
                  <a:cubicBezTo>
                    <a:pt x="15924" y="12922"/>
                    <a:pt x="15484" y="10767"/>
                    <a:pt x="15484" y="10767"/>
                  </a:cubicBezTo>
                  <a:cubicBezTo>
                    <a:pt x="17451" y="9909"/>
                    <a:pt x="16217" y="8214"/>
                    <a:pt x="16217" y="8214"/>
                  </a:cubicBezTo>
                  <a:cubicBezTo>
                    <a:pt x="17325" y="6645"/>
                    <a:pt x="15589" y="6059"/>
                    <a:pt x="15589" y="6059"/>
                  </a:cubicBezTo>
                  <a:cubicBezTo>
                    <a:pt x="16614" y="3736"/>
                    <a:pt x="14103" y="3130"/>
                    <a:pt x="14103" y="3130"/>
                  </a:cubicBezTo>
                  <a:cubicBezTo>
                    <a:pt x="13879" y="1261"/>
                    <a:pt x="12705" y="994"/>
                    <a:pt x="12052" y="994"/>
                  </a:cubicBezTo>
                  <a:cubicBezTo>
                    <a:pt x="11791" y="994"/>
                    <a:pt x="11613" y="1037"/>
                    <a:pt x="11613" y="1037"/>
                  </a:cubicBezTo>
                  <a:cubicBezTo>
                    <a:pt x="11085" y="245"/>
                    <a:pt x="10527" y="1"/>
                    <a:pt x="10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2" name="Google Shape;1382;p28"/>
            <p:cNvSpPr/>
            <p:nvPr/>
          </p:nvSpPr>
          <p:spPr>
            <a:xfrm rot="-250099">
              <a:off x="2447425" y="3546804"/>
              <a:ext cx="628589" cy="654600"/>
            </a:xfrm>
            <a:custGeom>
              <a:avLst/>
              <a:gdLst/>
              <a:ahLst/>
              <a:cxnLst/>
              <a:rect l="l" t="t" r="r" b="b"/>
              <a:pathLst>
                <a:path w="12639" h="13162" extrusionOk="0">
                  <a:moveTo>
                    <a:pt x="4290" y="0"/>
                  </a:moveTo>
                  <a:lnTo>
                    <a:pt x="3495" y="3536"/>
                  </a:lnTo>
                  <a:lnTo>
                    <a:pt x="1" y="3913"/>
                  </a:lnTo>
                  <a:lnTo>
                    <a:pt x="210" y="4122"/>
                  </a:lnTo>
                  <a:lnTo>
                    <a:pt x="3537" y="4331"/>
                  </a:lnTo>
                  <a:lnTo>
                    <a:pt x="9751" y="13161"/>
                  </a:lnTo>
                  <a:lnTo>
                    <a:pt x="12639" y="10378"/>
                  </a:lnTo>
                  <a:lnTo>
                    <a:pt x="4269" y="3515"/>
                  </a:lnTo>
                  <a:lnTo>
                    <a:pt x="4416" y="147"/>
                  </a:lnTo>
                  <a:lnTo>
                    <a:pt x="42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 rot="-250099">
              <a:off x="2346202" y="3485084"/>
              <a:ext cx="306014" cy="302880"/>
            </a:xfrm>
            <a:custGeom>
              <a:avLst/>
              <a:gdLst/>
              <a:ahLst/>
              <a:cxnLst/>
              <a:rect l="l" t="t" r="r" b="b"/>
              <a:pathLst>
                <a:path w="6153" h="6090" extrusionOk="0">
                  <a:moveTo>
                    <a:pt x="2972" y="1"/>
                  </a:moveTo>
                  <a:lnTo>
                    <a:pt x="2721" y="2679"/>
                  </a:lnTo>
                  <a:lnTo>
                    <a:pt x="1" y="2826"/>
                  </a:lnTo>
                  <a:lnTo>
                    <a:pt x="22" y="2951"/>
                  </a:lnTo>
                  <a:lnTo>
                    <a:pt x="2784" y="3077"/>
                  </a:lnTo>
                  <a:lnTo>
                    <a:pt x="5336" y="6090"/>
                  </a:lnTo>
                  <a:lnTo>
                    <a:pt x="6152" y="5316"/>
                  </a:lnTo>
                  <a:lnTo>
                    <a:pt x="3097" y="2784"/>
                  </a:lnTo>
                  <a:lnTo>
                    <a:pt x="3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 rot="-250099">
              <a:off x="2352837" y="3502905"/>
              <a:ext cx="142637" cy="140499"/>
            </a:xfrm>
            <a:custGeom>
              <a:avLst/>
              <a:gdLst/>
              <a:ahLst/>
              <a:cxnLst/>
              <a:rect l="l" t="t" r="r" b="b"/>
              <a:pathLst>
                <a:path w="2868" h="2825" extrusionOk="0">
                  <a:moveTo>
                    <a:pt x="64" y="0"/>
                  </a:moveTo>
                  <a:lnTo>
                    <a:pt x="1" y="63"/>
                  </a:lnTo>
                  <a:lnTo>
                    <a:pt x="2554" y="2825"/>
                  </a:lnTo>
                  <a:lnTo>
                    <a:pt x="2867" y="25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85" name="Google Shape;1385;p28"/>
          <p:cNvGrpSpPr/>
          <p:nvPr/>
        </p:nvGrpSpPr>
        <p:grpSpPr>
          <a:xfrm>
            <a:off x="6644748" y="2892100"/>
            <a:ext cx="843226" cy="2264415"/>
            <a:chOff x="5067024" y="2169075"/>
            <a:chExt cx="629306" cy="1698311"/>
          </a:xfrm>
        </p:grpSpPr>
        <p:sp>
          <p:nvSpPr>
            <p:cNvPr id="1386" name="Google Shape;1386;p28"/>
            <p:cNvSpPr/>
            <p:nvPr/>
          </p:nvSpPr>
          <p:spPr>
            <a:xfrm rot="217909">
              <a:off x="5108564" y="2185041"/>
              <a:ext cx="546226" cy="1329062"/>
            </a:xfrm>
            <a:custGeom>
              <a:avLst/>
              <a:gdLst/>
              <a:ahLst/>
              <a:cxnLst/>
              <a:rect l="l" t="t" r="r" b="b"/>
              <a:pathLst>
                <a:path w="8056" h="14892" extrusionOk="0">
                  <a:moveTo>
                    <a:pt x="5613" y="0"/>
                  </a:moveTo>
                  <a:cubicBezTo>
                    <a:pt x="4872" y="0"/>
                    <a:pt x="4047" y="747"/>
                    <a:pt x="3243" y="2310"/>
                  </a:cubicBezTo>
                  <a:cubicBezTo>
                    <a:pt x="2155" y="4444"/>
                    <a:pt x="0" y="9340"/>
                    <a:pt x="272" y="11663"/>
                  </a:cubicBezTo>
                  <a:cubicBezTo>
                    <a:pt x="544" y="13985"/>
                    <a:pt x="2364" y="14885"/>
                    <a:pt x="2364" y="14885"/>
                  </a:cubicBezTo>
                  <a:cubicBezTo>
                    <a:pt x="2425" y="14889"/>
                    <a:pt x="2491" y="14891"/>
                    <a:pt x="2561" y="14891"/>
                  </a:cubicBezTo>
                  <a:cubicBezTo>
                    <a:pt x="3323" y="14891"/>
                    <a:pt x="4658" y="14602"/>
                    <a:pt x="6152" y="12228"/>
                  </a:cubicBezTo>
                  <a:cubicBezTo>
                    <a:pt x="7784" y="9633"/>
                    <a:pt x="8056" y="3754"/>
                    <a:pt x="7365" y="1870"/>
                  </a:cubicBezTo>
                  <a:cubicBezTo>
                    <a:pt x="6912" y="642"/>
                    <a:pt x="6299" y="0"/>
                    <a:pt x="56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093905" y="3072322"/>
              <a:ext cx="374654" cy="795064"/>
            </a:xfrm>
            <a:custGeom>
              <a:avLst/>
              <a:gdLst/>
              <a:ahLst/>
              <a:cxnLst/>
              <a:rect l="l" t="t" r="r" b="b"/>
              <a:pathLst>
                <a:path w="7533" h="15986" extrusionOk="0">
                  <a:moveTo>
                    <a:pt x="7407" y="0"/>
                  </a:moveTo>
                  <a:lnTo>
                    <a:pt x="4017" y="6131"/>
                  </a:lnTo>
                  <a:lnTo>
                    <a:pt x="2657" y="3034"/>
                  </a:lnTo>
                  <a:lnTo>
                    <a:pt x="2490" y="3160"/>
                  </a:lnTo>
                  <a:lnTo>
                    <a:pt x="3411" y="6738"/>
                  </a:lnTo>
                  <a:lnTo>
                    <a:pt x="0" y="15149"/>
                  </a:lnTo>
                  <a:lnTo>
                    <a:pt x="3181" y="15986"/>
                  </a:lnTo>
                  <a:lnTo>
                    <a:pt x="4415" y="6989"/>
                  </a:lnTo>
                  <a:lnTo>
                    <a:pt x="7533" y="21"/>
                  </a:lnTo>
                  <a:lnTo>
                    <a:pt x="74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88" name="Google Shape;1388;p28"/>
          <p:cNvGrpSpPr/>
          <p:nvPr/>
        </p:nvGrpSpPr>
        <p:grpSpPr>
          <a:xfrm>
            <a:off x="7422729" y="4015791"/>
            <a:ext cx="1147636" cy="1562560"/>
            <a:chOff x="5631899" y="3011843"/>
            <a:chExt cx="856489" cy="1171920"/>
          </a:xfrm>
        </p:grpSpPr>
        <p:sp>
          <p:nvSpPr>
            <p:cNvPr id="1389" name="Google Shape;1389;p28"/>
            <p:cNvSpPr/>
            <p:nvPr/>
          </p:nvSpPr>
          <p:spPr>
            <a:xfrm>
              <a:off x="5631899" y="3681092"/>
              <a:ext cx="385098" cy="502672"/>
            </a:xfrm>
            <a:custGeom>
              <a:avLst/>
              <a:gdLst/>
              <a:ahLst/>
              <a:cxnLst/>
              <a:rect l="l" t="t" r="r" b="b"/>
              <a:pathLst>
                <a:path w="7743" h="10107" extrusionOk="0">
                  <a:moveTo>
                    <a:pt x="6696" y="1"/>
                  </a:moveTo>
                  <a:lnTo>
                    <a:pt x="1" y="8077"/>
                  </a:lnTo>
                  <a:lnTo>
                    <a:pt x="3202" y="10107"/>
                  </a:lnTo>
                  <a:lnTo>
                    <a:pt x="7742" y="649"/>
                  </a:lnTo>
                  <a:lnTo>
                    <a:pt x="6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5778620" y="3011843"/>
              <a:ext cx="709768" cy="802773"/>
            </a:xfrm>
            <a:custGeom>
              <a:avLst/>
              <a:gdLst/>
              <a:ahLst/>
              <a:cxnLst/>
              <a:rect l="l" t="t" r="r" b="b"/>
              <a:pathLst>
                <a:path w="14271" h="16141" extrusionOk="0">
                  <a:moveTo>
                    <a:pt x="10257" y="1"/>
                  </a:moveTo>
                  <a:cubicBezTo>
                    <a:pt x="9237" y="1"/>
                    <a:pt x="8088" y="440"/>
                    <a:pt x="6927" y="1363"/>
                  </a:cubicBezTo>
                  <a:cubicBezTo>
                    <a:pt x="4688" y="3162"/>
                    <a:pt x="85" y="7493"/>
                    <a:pt x="43" y="10444"/>
                  </a:cubicBezTo>
                  <a:cubicBezTo>
                    <a:pt x="1" y="13394"/>
                    <a:pt x="3265" y="15026"/>
                    <a:pt x="3265" y="15026"/>
                  </a:cubicBezTo>
                  <a:cubicBezTo>
                    <a:pt x="4000" y="15374"/>
                    <a:pt x="5052" y="16140"/>
                    <a:pt x="6562" y="16140"/>
                  </a:cubicBezTo>
                  <a:cubicBezTo>
                    <a:pt x="7415" y="16140"/>
                    <a:pt x="8413" y="15896"/>
                    <a:pt x="9584" y="15193"/>
                  </a:cubicBezTo>
                  <a:cubicBezTo>
                    <a:pt x="12806" y="13227"/>
                    <a:pt x="14271" y="6887"/>
                    <a:pt x="13769" y="3685"/>
                  </a:cubicBezTo>
                  <a:cubicBezTo>
                    <a:pt x="13385" y="1303"/>
                    <a:pt x="12013" y="1"/>
                    <a:pt x="10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91" name="Google Shape;1391;p28"/>
          <p:cNvGrpSpPr/>
          <p:nvPr/>
        </p:nvGrpSpPr>
        <p:grpSpPr>
          <a:xfrm>
            <a:off x="8224044" y="5044201"/>
            <a:ext cx="1284318" cy="1129391"/>
            <a:chOff x="6137664" y="3478350"/>
            <a:chExt cx="958496" cy="847043"/>
          </a:xfrm>
        </p:grpSpPr>
        <p:sp>
          <p:nvSpPr>
            <p:cNvPr id="1392" name="Google Shape;1392;p28"/>
            <p:cNvSpPr/>
            <p:nvPr/>
          </p:nvSpPr>
          <p:spPr>
            <a:xfrm>
              <a:off x="6303136" y="3478350"/>
              <a:ext cx="793025" cy="745030"/>
            </a:xfrm>
            <a:custGeom>
              <a:avLst/>
              <a:gdLst/>
              <a:ahLst/>
              <a:cxnLst/>
              <a:rect l="l" t="t" r="r" b="b"/>
              <a:pathLst>
                <a:path w="15945" h="14980" extrusionOk="0">
                  <a:moveTo>
                    <a:pt x="9380" y="0"/>
                  </a:moveTo>
                  <a:cubicBezTo>
                    <a:pt x="8405" y="0"/>
                    <a:pt x="7425" y="336"/>
                    <a:pt x="6633" y="1024"/>
                  </a:cubicBezTo>
                  <a:cubicBezTo>
                    <a:pt x="6403" y="1213"/>
                    <a:pt x="6215" y="1401"/>
                    <a:pt x="6047" y="1631"/>
                  </a:cubicBezTo>
                  <a:cubicBezTo>
                    <a:pt x="5611" y="1484"/>
                    <a:pt x="5156" y="1409"/>
                    <a:pt x="4700" y="1409"/>
                  </a:cubicBezTo>
                  <a:cubicBezTo>
                    <a:pt x="3733" y="1409"/>
                    <a:pt x="2763" y="1744"/>
                    <a:pt x="1967" y="2426"/>
                  </a:cubicBezTo>
                  <a:cubicBezTo>
                    <a:pt x="189" y="3933"/>
                    <a:pt x="0" y="6611"/>
                    <a:pt x="1507" y="8369"/>
                  </a:cubicBezTo>
                  <a:cubicBezTo>
                    <a:pt x="2340" y="9357"/>
                    <a:pt x="3532" y="9843"/>
                    <a:pt x="4734" y="9843"/>
                  </a:cubicBezTo>
                  <a:cubicBezTo>
                    <a:pt x="4830" y="9843"/>
                    <a:pt x="4926" y="9839"/>
                    <a:pt x="5022" y="9833"/>
                  </a:cubicBezTo>
                  <a:lnTo>
                    <a:pt x="5022" y="9833"/>
                  </a:lnTo>
                  <a:cubicBezTo>
                    <a:pt x="4729" y="11089"/>
                    <a:pt x="5022" y="12470"/>
                    <a:pt x="5922" y="13516"/>
                  </a:cubicBezTo>
                  <a:cubicBezTo>
                    <a:pt x="6761" y="14481"/>
                    <a:pt x="7940" y="14979"/>
                    <a:pt x="9125" y="14979"/>
                  </a:cubicBezTo>
                  <a:cubicBezTo>
                    <a:pt x="10097" y="14979"/>
                    <a:pt x="11072" y="14644"/>
                    <a:pt x="11864" y="13955"/>
                  </a:cubicBezTo>
                  <a:cubicBezTo>
                    <a:pt x="13036" y="12972"/>
                    <a:pt x="13517" y="11465"/>
                    <a:pt x="13287" y="10043"/>
                  </a:cubicBezTo>
                  <a:cubicBezTo>
                    <a:pt x="13517" y="9917"/>
                    <a:pt x="13747" y="9750"/>
                    <a:pt x="13977" y="9561"/>
                  </a:cubicBezTo>
                  <a:cubicBezTo>
                    <a:pt x="15735" y="8034"/>
                    <a:pt x="15944" y="5377"/>
                    <a:pt x="14417" y="3598"/>
                  </a:cubicBezTo>
                  <a:cubicBezTo>
                    <a:pt x="14103" y="3221"/>
                    <a:pt x="13726" y="2928"/>
                    <a:pt x="13308" y="2698"/>
                  </a:cubicBezTo>
                  <a:cubicBezTo>
                    <a:pt x="13140" y="2259"/>
                    <a:pt x="12910" y="1840"/>
                    <a:pt x="12575" y="1464"/>
                  </a:cubicBezTo>
                  <a:cubicBezTo>
                    <a:pt x="11748" y="499"/>
                    <a:pt x="10567" y="0"/>
                    <a:pt x="9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6137664" y="3766571"/>
              <a:ext cx="611939" cy="558822"/>
            </a:xfrm>
            <a:custGeom>
              <a:avLst/>
              <a:gdLst/>
              <a:ahLst/>
              <a:cxnLst/>
              <a:rect l="l" t="t" r="r" b="b"/>
              <a:pathLst>
                <a:path w="12304" h="11236" extrusionOk="0">
                  <a:moveTo>
                    <a:pt x="8935" y="0"/>
                  </a:moveTo>
                  <a:lnTo>
                    <a:pt x="8726" y="188"/>
                  </a:lnTo>
                  <a:lnTo>
                    <a:pt x="8391" y="3222"/>
                  </a:lnTo>
                  <a:lnTo>
                    <a:pt x="1" y="8453"/>
                  </a:lnTo>
                  <a:lnTo>
                    <a:pt x="2407" y="11236"/>
                  </a:lnTo>
                  <a:lnTo>
                    <a:pt x="9102" y="3934"/>
                  </a:lnTo>
                  <a:lnTo>
                    <a:pt x="12178" y="4227"/>
                  </a:lnTo>
                  <a:lnTo>
                    <a:pt x="12304" y="4122"/>
                  </a:lnTo>
                  <a:lnTo>
                    <a:pt x="9123" y="3222"/>
                  </a:lnTo>
                  <a:lnTo>
                    <a:pt x="89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6546643" y="3697885"/>
              <a:ext cx="284136" cy="273692"/>
            </a:xfrm>
            <a:custGeom>
              <a:avLst/>
              <a:gdLst/>
              <a:ahLst/>
              <a:cxnLst/>
              <a:rect l="l" t="t" r="r" b="b"/>
              <a:pathLst>
                <a:path w="5713" h="5503" extrusionOk="0">
                  <a:moveTo>
                    <a:pt x="3139" y="0"/>
                  </a:moveTo>
                  <a:lnTo>
                    <a:pt x="2909" y="2532"/>
                  </a:lnTo>
                  <a:lnTo>
                    <a:pt x="0" y="4708"/>
                  </a:lnTo>
                  <a:lnTo>
                    <a:pt x="691" y="5503"/>
                  </a:lnTo>
                  <a:lnTo>
                    <a:pt x="3160" y="2825"/>
                  </a:lnTo>
                  <a:lnTo>
                    <a:pt x="5692" y="2971"/>
                  </a:lnTo>
                  <a:lnTo>
                    <a:pt x="5713" y="2846"/>
                  </a:lnTo>
                  <a:lnTo>
                    <a:pt x="3265" y="2490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6691275" y="3714497"/>
              <a:ext cx="134285" cy="123890"/>
            </a:xfrm>
            <a:custGeom>
              <a:avLst/>
              <a:gdLst/>
              <a:ahLst/>
              <a:cxnLst/>
              <a:rect l="l" t="t" r="r" b="b"/>
              <a:pathLst>
                <a:path w="2700" h="2491" extrusionOk="0">
                  <a:moveTo>
                    <a:pt x="2658" y="1"/>
                  </a:moveTo>
                  <a:lnTo>
                    <a:pt x="1" y="2198"/>
                  </a:lnTo>
                  <a:lnTo>
                    <a:pt x="252" y="2491"/>
                  </a:lnTo>
                  <a:lnTo>
                    <a:pt x="2700" y="64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96" name="Google Shape;1396;p28"/>
          <p:cNvGrpSpPr/>
          <p:nvPr/>
        </p:nvGrpSpPr>
        <p:grpSpPr>
          <a:xfrm>
            <a:off x="2824915" y="4983888"/>
            <a:ext cx="6654015" cy="6621320"/>
            <a:chOff x="2108255" y="3737916"/>
            <a:chExt cx="4965940" cy="4965990"/>
          </a:xfrm>
        </p:grpSpPr>
        <p:sp>
          <p:nvSpPr>
            <p:cNvPr id="1397" name="Google Shape;1397;p28"/>
            <p:cNvSpPr/>
            <p:nvPr/>
          </p:nvSpPr>
          <p:spPr>
            <a:xfrm>
              <a:off x="2108255" y="3737916"/>
              <a:ext cx="4965940" cy="4965990"/>
            </a:xfrm>
            <a:custGeom>
              <a:avLst/>
              <a:gdLst/>
              <a:ahLst/>
              <a:cxnLst/>
              <a:rect l="l" t="t" r="r" b="b"/>
              <a:pathLst>
                <a:path w="99848" h="99849" extrusionOk="0">
                  <a:moveTo>
                    <a:pt x="49924" y="1"/>
                  </a:moveTo>
                  <a:cubicBezTo>
                    <a:pt x="22347" y="1"/>
                    <a:pt x="0" y="22347"/>
                    <a:pt x="0" y="49925"/>
                  </a:cubicBezTo>
                  <a:cubicBezTo>
                    <a:pt x="0" y="77502"/>
                    <a:pt x="22347" y="99848"/>
                    <a:pt x="49924" y="99848"/>
                  </a:cubicBezTo>
                  <a:cubicBezTo>
                    <a:pt x="77501" y="99848"/>
                    <a:pt x="99848" y="77502"/>
                    <a:pt x="99848" y="49925"/>
                  </a:cubicBezTo>
                  <a:cubicBezTo>
                    <a:pt x="99848" y="22347"/>
                    <a:pt x="77501" y="1"/>
                    <a:pt x="49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2431175" y="4068525"/>
              <a:ext cx="4320150" cy="4320196"/>
            </a:xfrm>
            <a:custGeom>
              <a:avLst/>
              <a:gdLst/>
              <a:ahLst/>
              <a:cxnLst/>
              <a:rect l="l" t="t" r="r" b="b"/>
              <a:pathLst>
                <a:path w="93738" h="93739" extrusionOk="0">
                  <a:moveTo>
                    <a:pt x="46618" y="1"/>
                  </a:moveTo>
                  <a:lnTo>
                    <a:pt x="46618" y="838"/>
                  </a:lnTo>
                  <a:lnTo>
                    <a:pt x="46869" y="838"/>
                  </a:lnTo>
                  <a:cubicBezTo>
                    <a:pt x="47476" y="838"/>
                    <a:pt x="48062" y="838"/>
                    <a:pt x="48668" y="859"/>
                  </a:cubicBezTo>
                  <a:lnTo>
                    <a:pt x="48689" y="43"/>
                  </a:lnTo>
                  <a:cubicBezTo>
                    <a:pt x="48083" y="22"/>
                    <a:pt x="47476" y="1"/>
                    <a:pt x="46869" y="1"/>
                  </a:cubicBezTo>
                  <a:close/>
                  <a:moveTo>
                    <a:pt x="44546" y="64"/>
                  </a:moveTo>
                  <a:cubicBezTo>
                    <a:pt x="43856" y="84"/>
                    <a:pt x="43145" y="147"/>
                    <a:pt x="42454" y="210"/>
                  </a:cubicBezTo>
                  <a:lnTo>
                    <a:pt x="42538" y="1026"/>
                  </a:lnTo>
                  <a:cubicBezTo>
                    <a:pt x="43207" y="963"/>
                    <a:pt x="43898" y="921"/>
                    <a:pt x="44567" y="880"/>
                  </a:cubicBezTo>
                  <a:lnTo>
                    <a:pt x="44546" y="64"/>
                  </a:lnTo>
                  <a:close/>
                  <a:moveTo>
                    <a:pt x="50782" y="168"/>
                  </a:moveTo>
                  <a:lnTo>
                    <a:pt x="50719" y="984"/>
                  </a:lnTo>
                  <a:cubicBezTo>
                    <a:pt x="51389" y="1047"/>
                    <a:pt x="52058" y="1110"/>
                    <a:pt x="52749" y="1193"/>
                  </a:cubicBezTo>
                  <a:lnTo>
                    <a:pt x="52853" y="377"/>
                  </a:lnTo>
                  <a:cubicBezTo>
                    <a:pt x="52163" y="294"/>
                    <a:pt x="51472" y="210"/>
                    <a:pt x="50782" y="168"/>
                  </a:cubicBezTo>
                  <a:close/>
                  <a:moveTo>
                    <a:pt x="40404" y="461"/>
                  </a:moveTo>
                  <a:cubicBezTo>
                    <a:pt x="39713" y="545"/>
                    <a:pt x="39023" y="649"/>
                    <a:pt x="38332" y="775"/>
                  </a:cubicBezTo>
                  <a:lnTo>
                    <a:pt x="38500" y="1591"/>
                  </a:lnTo>
                  <a:cubicBezTo>
                    <a:pt x="39148" y="1465"/>
                    <a:pt x="39839" y="1361"/>
                    <a:pt x="40508" y="1277"/>
                  </a:cubicBezTo>
                  <a:lnTo>
                    <a:pt x="40404" y="461"/>
                  </a:lnTo>
                  <a:close/>
                  <a:moveTo>
                    <a:pt x="54904" y="691"/>
                  </a:moveTo>
                  <a:lnTo>
                    <a:pt x="54757" y="1507"/>
                  </a:lnTo>
                  <a:cubicBezTo>
                    <a:pt x="55427" y="1612"/>
                    <a:pt x="56117" y="1758"/>
                    <a:pt x="56766" y="1884"/>
                  </a:cubicBezTo>
                  <a:lnTo>
                    <a:pt x="56954" y="1089"/>
                  </a:lnTo>
                  <a:cubicBezTo>
                    <a:pt x="56285" y="942"/>
                    <a:pt x="55594" y="796"/>
                    <a:pt x="54904" y="691"/>
                  </a:cubicBezTo>
                  <a:close/>
                  <a:moveTo>
                    <a:pt x="36303" y="1193"/>
                  </a:moveTo>
                  <a:cubicBezTo>
                    <a:pt x="35633" y="1361"/>
                    <a:pt x="34943" y="1528"/>
                    <a:pt x="34294" y="1717"/>
                  </a:cubicBezTo>
                  <a:lnTo>
                    <a:pt x="34503" y="2512"/>
                  </a:lnTo>
                  <a:cubicBezTo>
                    <a:pt x="35152" y="2323"/>
                    <a:pt x="35821" y="2156"/>
                    <a:pt x="36491" y="2009"/>
                  </a:cubicBezTo>
                  <a:lnTo>
                    <a:pt x="36303" y="1193"/>
                  </a:lnTo>
                  <a:close/>
                  <a:moveTo>
                    <a:pt x="58963" y="1570"/>
                  </a:moveTo>
                  <a:lnTo>
                    <a:pt x="58754" y="2386"/>
                  </a:lnTo>
                  <a:cubicBezTo>
                    <a:pt x="59423" y="2553"/>
                    <a:pt x="60072" y="2742"/>
                    <a:pt x="60720" y="2951"/>
                  </a:cubicBezTo>
                  <a:lnTo>
                    <a:pt x="60972" y="2156"/>
                  </a:lnTo>
                  <a:cubicBezTo>
                    <a:pt x="60302" y="1947"/>
                    <a:pt x="59632" y="1758"/>
                    <a:pt x="58963" y="1570"/>
                  </a:cubicBezTo>
                  <a:close/>
                  <a:moveTo>
                    <a:pt x="32285" y="2323"/>
                  </a:moveTo>
                  <a:cubicBezTo>
                    <a:pt x="31637" y="2533"/>
                    <a:pt x="30967" y="2763"/>
                    <a:pt x="30339" y="3014"/>
                  </a:cubicBezTo>
                  <a:lnTo>
                    <a:pt x="30611" y="3788"/>
                  </a:lnTo>
                  <a:cubicBezTo>
                    <a:pt x="31260" y="3537"/>
                    <a:pt x="31909" y="3307"/>
                    <a:pt x="32557" y="3097"/>
                  </a:cubicBezTo>
                  <a:lnTo>
                    <a:pt x="32285" y="2323"/>
                  </a:lnTo>
                  <a:close/>
                  <a:moveTo>
                    <a:pt x="62938" y="2825"/>
                  </a:moveTo>
                  <a:lnTo>
                    <a:pt x="62666" y="3600"/>
                  </a:lnTo>
                  <a:cubicBezTo>
                    <a:pt x="63294" y="3830"/>
                    <a:pt x="63943" y="4081"/>
                    <a:pt x="64570" y="4353"/>
                  </a:cubicBezTo>
                  <a:lnTo>
                    <a:pt x="64884" y="3600"/>
                  </a:lnTo>
                  <a:cubicBezTo>
                    <a:pt x="64257" y="3328"/>
                    <a:pt x="63587" y="3077"/>
                    <a:pt x="62938" y="2825"/>
                  </a:cubicBezTo>
                  <a:close/>
                  <a:moveTo>
                    <a:pt x="28414" y="3788"/>
                  </a:moveTo>
                  <a:cubicBezTo>
                    <a:pt x="27766" y="4060"/>
                    <a:pt x="27138" y="4353"/>
                    <a:pt x="26510" y="4646"/>
                  </a:cubicBezTo>
                  <a:lnTo>
                    <a:pt x="26866" y="5399"/>
                  </a:lnTo>
                  <a:cubicBezTo>
                    <a:pt x="27494" y="5085"/>
                    <a:pt x="28101" y="4813"/>
                    <a:pt x="28728" y="4541"/>
                  </a:cubicBezTo>
                  <a:lnTo>
                    <a:pt x="28414" y="3788"/>
                  </a:lnTo>
                  <a:close/>
                  <a:moveTo>
                    <a:pt x="66788" y="4437"/>
                  </a:moveTo>
                  <a:lnTo>
                    <a:pt x="66454" y="5190"/>
                  </a:lnTo>
                  <a:cubicBezTo>
                    <a:pt x="67060" y="5462"/>
                    <a:pt x="67667" y="5776"/>
                    <a:pt x="68274" y="6090"/>
                  </a:cubicBezTo>
                  <a:lnTo>
                    <a:pt x="68650" y="5357"/>
                  </a:lnTo>
                  <a:cubicBezTo>
                    <a:pt x="68044" y="5043"/>
                    <a:pt x="67416" y="4730"/>
                    <a:pt x="66788" y="4437"/>
                  </a:cubicBezTo>
                  <a:close/>
                  <a:moveTo>
                    <a:pt x="24669" y="5587"/>
                  </a:moveTo>
                  <a:cubicBezTo>
                    <a:pt x="24062" y="5922"/>
                    <a:pt x="23455" y="6257"/>
                    <a:pt x="22870" y="6613"/>
                  </a:cubicBezTo>
                  <a:lnTo>
                    <a:pt x="23288" y="7324"/>
                  </a:lnTo>
                  <a:cubicBezTo>
                    <a:pt x="23874" y="6968"/>
                    <a:pt x="24460" y="6634"/>
                    <a:pt x="25067" y="6320"/>
                  </a:cubicBezTo>
                  <a:lnTo>
                    <a:pt x="24669" y="5587"/>
                  </a:lnTo>
                  <a:close/>
                  <a:moveTo>
                    <a:pt x="70492" y="6382"/>
                  </a:moveTo>
                  <a:lnTo>
                    <a:pt x="70073" y="7094"/>
                  </a:lnTo>
                  <a:cubicBezTo>
                    <a:pt x="70659" y="7429"/>
                    <a:pt x="71245" y="7784"/>
                    <a:pt x="71810" y="8161"/>
                  </a:cubicBezTo>
                  <a:lnTo>
                    <a:pt x="72270" y="7471"/>
                  </a:lnTo>
                  <a:cubicBezTo>
                    <a:pt x="71684" y="7094"/>
                    <a:pt x="71078" y="6717"/>
                    <a:pt x="70492" y="6382"/>
                  </a:cubicBezTo>
                  <a:close/>
                  <a:moveTo>
                    <a:pt x="21091" y="7722"/>
                  </a:moveTo>
                  <a:cubicBezTo>
                    <a:pt x="20526" y="8098"/>
                    <a:pt x="19940" y="8496"/>
                    <a:pt x="19396" y="8914"/>
                  </a:cubicBezTo>
                  <a:lnTo>
                    <a:pt x="19878" y="9584"/>
                  </a:lnTo>
                  <a:cubicBezTo>
                    <a:pt x="20422" y="9186"/>
                    <a:pt x="20987" y="8789"/>
                    <a:pt x="21551" y="8412"/>
                  </a:cubicBezTo>
                  <a:lnTo>
                    <a:pt x="21091" y="7722"/>
                  </a:lnTo>
                  <a:close/>
                  <a:moveTo>
                    <a:pt x="73986" y="8642"/>
                  </a:moveTo>
                  <a:lnTo>
                    <a:pt x="73505" y="9312"/>
                  </a:lnTo>
                  <a:cubicBezTo>
                    <a:pt x="74070" y="9709"/>
                    <a:pt x="74614" y="10107"/>
                    <a:pt x="75137" y="10525"/>
                  </a:cubicBezTo>
                  <a:lnTo>
                    <a:pt x="75660" y="9877"/>
                  </a:lnTo>
                  <a:cubicBezTo>
                    <a:pt x="75116" y="9458"/>
                    <a:pt x="74551" y="9040"/>
                    <a:pt x="73986" y="8642"/>
                  </a:cubicBezTo>
                  <a:close/>
                  <a:moveTo>
                    <a:pt x="17743" y="10170"/>
                  </a:moveTo>
                  <a:cubicBezTo>
                    <a:pt x="17199" y="10588"/>
                    <a:pt x="16655" y="11048"/>
                    <a:pt x="16132" y="11488"/>
                  </a:cubicBezTo>
                  <a:lnTo>
                    <a:pt x="16676" y="12116"/>
                  </a:lnTo>
                  <a:cubicBezTo>
                    <a:pt x="17178" y="11676"/>
                    <a:pt x="17701" y="11237"/>
                    <a:pt x="18246" y="10818"/>
                  </a:cubicBezTo>
                  <a:lnTo>
                    <a:pt x="17743" y="10170"/>
                  </a:lnTo>
                  <a:close/>
                  <a:moveTo>
                    <a:pt x="77271" y="11195"/>
                  </a:moveTo>
                  <a:lnTo>
                    <a:pt x="76727" y="11823"/>
                  </a:lnTo>
                  <a:cubicBezTo>
                    <a:pt x="77250" y="12262"/>
                    <a:pt x="77752" y="12722"/>
                    <a:pt x="78254" y="13183"/>
                  </a:cubicBezTo>
                  <a:lnTo>
                    <a:pt x="78819" y="12576"/>
                  </a:lnTo>
                  <a:cubicBezTo>
                    <a:pt x="78317" y="12116"/>
                    <a:pt x="77794" y="11634"/>
                    <a:pt x="77271" y="11195"/>
                  </a:cubicBezTo>
                  <a:close/>
                  <a:moveTo>
                    <a:pt x="14584" y="12890"/>
                  </a:moveTo>
                  <a:cubicBezTo>
                    <a:pt x="14082" y="13371"/>
                    <a:pt x="13600" y="13873"/>
                    <a:pt x="13119" y="14354"/>
                  </a:cubicBezTo>
                  <a:lnTo>
                    <a:pt x="13705" y="14940"/>
                  </a:lnTo>
                  <a:cubicBezTo>
                    <a:pt x="14186" y="14438"/>
                    <a:pt x="14668" y="13957"/>
                    <a:pt x="15170" y="13497"/>
                  </a:cubicBezTo>
                  <a:lnTo>
                    <a:pt x="14584" y="12890"/>
                  </a:lnTo>
                  <a:close/>
                  <a:moveTo>
                    <a:pt x="80305" y="14041"/>
                  </a:moveTo>
                  <a:lnTo>
                    <a:pt x="79719" y="14605"/>
                  </a:lnTo>
                  <a:cubicBezTo>
                    <a:pt x="80200" y="15087"/>
                    <a:pt x="80661" y="15589"/>
                    <a:pt x="81121" y="16091"/>
                  </a:cubicBezTo>
                  <a:lnTo>
                    <a:pt x="81728" y="15547"/>
                  </a:lnTo>
                  <a:cubicBezTo>
                    <a:pt x="81267" y="15045"/>
                    <a:pt x="80786" y="14522"/>
                    <a:pt x="80305" y="14041"/>
                  </a:cubicBezTo>
                  <a:close/>
                  <a:moveTo>
                    <a:pt x="11717" y="15882"/>
                  </a:moveTo>
                  <a:cubicBezTo>
                    <a:pt x="11236" y="16405"/>
                    <a:pt x="10797" y="16949"/>
                    <a:pt x="10357" y="17493"/>
                  </a:cubicBezTo>
                  <a:lnTo>
                    <a:pt x="11006" y="17995"/>
                  </a:lnTo>
                  <a:cubicBezTo>
                    <a:pt x="11424" y="17472"/>
                    <a:pt x="11864" y="16949"/>
                    <a:pt x="12324" y="16447"/>
                  </a:cubicBezTo>
                  <a:lnTo>
                    <a:pt x="11717" y="15882"/>
                  </a:lnTo>
                  <a:close/>
                  <a:moveTo>
                    <a:pt x="83088" y="17116"/>
                  </a:moveTo>
                  <a:lnTo>
                    <a:pt x="82460" y="17660"/>
                  </a:lnTo>
                  <a:cubicBezTo>
                    <a:pt x="82879" y="18183"/>
                    <a:pt x="83318" y="18706"/>
                    <a:pt x="83715" y="19250"/>
                  </a:cubicBezTo>
                  <a:lnTo>
                    <a:pt x="84385" y="18769"/>
                  </a:lnTo>
                  <a:cubicBezTo>
                    <a:pt x="83967" y="18204"/>
                    <a:pt x="83527" y="17660"/>
                    <a:pt x="83088" y="17116"/>
                  </a:cubicBezTo>
                  <a:close/>
                  <a:moveTo>
                    <a:pt x="9102" y="19125"/>
                  </a:moveTo>
                  <a:cubicBezTo>
                    <a:pt x="8683" y="19690"/>
                    <a:pt x="8286" y="20255"/>
                    <a:pt x="7909" y="20841"/>
                  </a:cubicBezTo>
                  <a:lnTo>
                    <a:pt x="8579" y="21301"/>
                  </a:lnTo>
                  <a:cubicBezTo>
                    <a:pt x="8955" y="20736"/>
                    <a:pt x="9353" y="20171"/>
                    <a:pt x="9751" y="19627"/>
                  </a:cubicBezTo>
                  <a:lnTo>
                    <a:pt x="9102" y="19125"/>
                  </a:lnTo>
                  <a:close/>
                  <a:moveTo>
                    <a:pt x="85599" y="20443"/>
                  </a:moveTo>
                  <a:lnTo>
                    <a:pt x="84908" y="20924"/>
                  </a:lnTo>
                  <a:cubicBezTo>
                    <a:pt x="85285" y="21468"/>
                    <a:pt x="85661" y="22054"/>
                    <a:pt x="86017" y="22619"/>
                  </a:cubicBezTo>
                  <a:lnTo>
                    <a:pt x="86729" y="22201"/>
                  </a:lnTo>
                  <a:cubicBezTo>
                    <a:pt x="86373" y="21615"/>
                    <a:pt x="85975" y="21029"/>
                    <a:pt x="85599" y="20443"/>
                  </a:cubicBezTo>
                  <a:close/>
                  <a:moveTo>
                    <a:pt x="6779" y="22598"/>
                  </a:moveTo>
                  <a:cubicBezTo>
                    <a:pt x="6424" y="23184"/>
                    <a:pt x="6068" y="23791"/>
                    <a:pt x="5733" y="24398"/>
                  </a:cubicBezTo>
                  <a:lnTo>
                    <a:pt x="6466" y="24795"/>
                  </a:lnTo>
                  <a:cubicBezTo>
                    <a:pt x="6779" y="24209"/>
                    <a:pt x="7135" y="23603"/>
                    <a:pt x="7470" y="23017"/>
                  </a:cubicBezTo>
                  <a:lnTo>
                    <a:pt x="6779" y="22598"/>
                  </a:lnTo>
                  <a:close/>
                  <a:moveTo>
                    <a:pt x="87775" y="23979"/>
                  </a:moveTo>
                  <a:lnTo>
                    <a:pt x="87063" y="24377"/>
                  </a:lnTo>
                  <a:cubicBezTo>
                    <a:pt x="87398" y="24984"/>
                    <a:pt x="87712" y="25590"/>
                    <a:pt x="88026" y="26197"/>
                  </a:cubicBezTo>
                  <a:lnTo>
                    <a:pt x="88758" y="25821"/>
                  </a:lnTo>
                  <a:cubicBezTo>
                    <a:pt x="88444" y="25193"/>
                    <a:pt x="88109" y="24586"/>
                    <a:pt x="87775" y="23979"/>
                  </a:cubicBezTo>
                  <a:close/>
                  <a:moveTo>
                    <a:pt x="4771" y="26260"/>
                  </a:moveTo>
                  <a:cubicBezTo>
                    <a:pt x="4478" y="26867"/>
                    <a:pt x="4185" y="27515"/>
                    <a:pt x="3892" y="28143"/>
                  </a:cubicBezTo>
                  <a:lnTo>
                    <a:pt x="4645" y="28478"/>
                  </a:lnTo>
                  <a:cubicBezTo>
                    <a:pt x="4917" y="27850"/>
                    <a:pt x="5210" y="27222"/>
                    <a:pt x="5524" y="26616"/>
                  </a:cubicBezTo>
                  <a:lnTo>
                    <a:pt x="4771" y="26260"/>
                  </a:lnTo>
                  <a:close/>
                  <a:moveTo>
                    <a:pt x="89658" y="27683"/>
                  </a:moveTo>
                  <a:lnTo>
                    <a:pt x="88905" y="28038"/>
                  </a:lnTo>
                  <a:cubicBezTo>
                    <a:pt x="89177" y="28645"/>
                    <a:pt x="89449" y="29273"/>
                    <a:pt x="89700" y="29901"/>
                  </a:cubicBezTo>
                  <a:lnTo>
                    <a:pt x="90453" y="29608"/>
                  </a:lnTo>
                  <a:cubicBezTo>
                    <a:pt x="90202" y="28959"/>
                    <a:pt x="89930" y="28331"/>
                    <a:pt x="89658" y="27683"/>
                  </a:cubicBezTo>
                  <a:close/>
                  <a:moveTo>
                    <a:pt x="3118" y="30068"/>
                  </a:moveTo>
                  <a:cubicBezTo>
                    <a:pt x="2867" y="30717"/>
                    <a:pt x="2616" y="31386"/>
                    <a:pt x="2406" y="32035"/>
                  </a:cubicBezTo>
                  <a:lnTo>
                    <a:pt x="3181" y="32286"/>
                  </a:lnTo>
                  <a:cubicBezTo>
                    <a:pt x="3411" y="31658"/>
                    <a:pt x="3641" y="31010"/>
                    <a:pt x="3871" y="30361"/>
                  </a:cubicBezTo>
                  <a:lnTo>
                    <a:pt x="3118" y="30068"/>
                  </a:lnTo>
                  <a:close/>
                  <a:moveTo>
                    <a:pt x="91185" y="31554"/>
                  </a:moveTo>
                  <a:lnTo>
                    <a:pt x="90411" y="31826"/>
                  </a:lnTo>
                  <a:cubicBezTo>
                    <a:pt x="90620" y="32474"/>
                    <a:pt x="90830" y="33123"/>
                    <a:pt x="91018" y="33771"/>
                  </a:cubicBezTo>
                  <a:lnTo>
                    <a:pt x="91813" y="33541"/>
                  </a:lnTo>
                  <a:cubicBezTo>
                    <a:pt x="91625" y="32872"/>
                    <a:pt x="91394" y="32202"/>
                    <a:pt x="91185" y="31554"/>
                  </a:cubicBezTo>
                  <a:close/>
                  <a:moveTo>
                    <a:pt x="1800" y="34023"/>
                  </a:moveTo>
                  <a:cubicBezTo>
                    <a:pt x="1611" y="34692"/>
                    <a:pt x="1423" y="35362"/>
                    <a:pt x="1256" y="36031"/>
                  </a:cubicBezTo>
                  <a:lnTo>
                    <a:pt x="2072" y="36220"/>
                  </a:lnTo>
                  <a:cubicBezTo>
                    <a:pt x="2218" y="35571"/>
                    <a:pt x="2406" y="34901"/>
                    <a:pt x="2574" y="34253"/>
                  </a:cubicBezTo>
                  <a:lnTo>
                    <a:pt x="1800" y="34023"/>
                  </a:lnTo>
                  <a:close/>
                  <a:moveTo>
                    <a:pt x="92357" y="35550"/>
                  </a:moveTo>
                  <a:lnTo>
                    <a:pt x="91562" y="35738"/>
                  </a:lnTo>
                  <a:cubicBezTo>
                    <a:pt x="91729" y="36408"/>
                    <a:pt x="91876" y="37077"/>
                    <a:pt x="92022" y="37747"/>
                  </a:cubicBezTo>
                  <a:lnTo>
                    <a:pt x="92817" y="37580"/>
                  </a:lnTo>
                  <a:cubicBezTo>
                    <a:pt x="92692" y="36889"/>
                    <a:pt x="92524" y="36220"/>
                    <a:pt x="92357" y="35550"/>
                  </a:cubicBezTo>
                  <a:close/>
                  <a:moveTo>
                    <a:pt x="837" y="38082"/>
                  </a:moveTo>
                  <a:cubicBezTo>
                    <a:pt x="712" y="38751"/>
                    <a:pt x="586" y="39442"/>
                    <a:pt x="481" y="40132"/>
                  </a:cubicBezTo>
                  <a:lnTo>
                    <a:pt x="1318" y="40237"/>
                  </a:lnTo>
                  <a:cubicBezTo>
                    <a:pt x="1402" y="39567"/>
                    <a:pt x="1507" y="38898"/>
                    <a:pt x="1632" y="38228"/>
                  </a:cubicBezTo>
                  <a:lnTo>
                    <a:pt x="837" y="38082"/>
                  </a:lnTo>
                  <a:close/>
                  <a:moveTo>
                    <a:pt x="93194" y="39630"/>
                  </a:moveTo>
                  <a:lnTo>
                    <a:pt x="92378" y="39756"/>
                  </a:lnTo>
                  <a:cubicBezTo>
                    <a:pt x="92482" y="40425"/>
                    <a:pt x="92566" y="41095"/>
                    <a:pt x="92629" y="41785"/>
                  </a:cubicBezTo>
                  <a:lnTo>
                    <a:pt x="93466" y="41681"/>
                  </a:lnTo>
                  <a:cubicBezTo>
                    <a:pt x="93382" y="40990"/>
                    <a:pt x="93299" y="40300"/>
                    <a:pt x="93194" y="39630"/>
                  </a:cubicBezTo>
                  <a:close/>
                  <a:moveTo>
                    <a:pt x="230" y="42183"/>
                  </a:moveTo>
                  <a:cubicBezTo>
                    <a:pt x="168" y="42873"/>
                    <a:pt x="105" y="43585"/>
                    <a:pt x="84" y="44275"/>
                  </a:cubicBezTo>
                  <a:lnTo>
                    <a:pt x="900" y="44317"/>
                  </a:lnTo>
                  <a:cubicBezTo>
                    <a:pt x="942" y="43627"/>
                    <a:pt x="984" y="42957"/>
                    <a:pt x="1067" y="42266"/>
                  </a:cubicBezTo>
                  <a:lnTo>
                    <a:pt x="230" y="42183"/>
                  </a:lnTo>
                  <a:close/>
                  <a:moveTo>
                    <a:pt x="93633" y="43752"/>
                  </a:moveTo>
                  <a:lnTo>
                    <a:pt x="92817" y="43815"/>
                  </a:lnTo>
                  <a:cubicBezTo>
                    <a:pt x="92859" y="44505"/>
                    <a:pt x="92901" y="45175"/>
                    <a:pt x="92901" y="45844"/>
                  </a:cubicBezTo>
                  <a:lnTo>
                    <a:pt x="93738" y="45844"/>
                  </a:lnTo>
                  <a:cubicBezTo>
                    <a:pt x="93717" y="45154"/>
                    <a:pt x="93675" y="44463"/>
                    <a:pt x="93633" y="43752"/>
                  </a:cubicBezTo>
                  <a:close/>
                  <a:moveTo>
                    <a:pt x="0" y="46347"/>
                  </a:moveTo>
                  <a:cubicBezTo>
                    <a:pt x="0" y="46514"/>
                    <a:pt x="0" y="46702"/>
                    <a:pt x="0" y="46870"/>
                  </a:cubicBezTo>
                  <a:cubicBezTo>
                    <a:pt x="0" y="47393"/>
                    <a:pt x="21" y="47916"/>
                    <a:pt x="21" y="48418"/>
                  </a:cubicBezTo>
                  <a:lnTo>
                    <a:pt x="858" y="48397"/>
                  </a:lnTo>
                  <a:cubicBezTo>
                    <a:pt x="837" y="47895"/>
                    <a:pt x="837" y="47393"/>
                    <a:pt x="837" y="46870"/>
                  </a:cubicBezTo>
                  <a:cubicBezTo>
                    <a:pt x="837" y="46702"/>
                    <a:pt x="837" y="46535"/>
                    <a:pt x="837" y="46347"/>
                  </a:cubicBezTo>
                  <a:close/>
                  <a:moveTo>
                    <a:pt x="92922" y="46870"/>
                  </a:moveTo>
                  <a:cubicBezTo>
                    <a:pt x="92922" y="47560"/>
                    <a:pt x="92901" y="48251"/>
                    <a:pt x="92880" y="48920"/>
                  </a:cubicBezTo>
                  <a:lnTo>
                    <a:pt x="93696" y="48962"/>
                  </a:lnTo>
                  <a:cubicBezTo>
                    <a:pt x="93738" y="48272"/>
                    <a:pt x="93738" y="47560"/>
                    <a:pt x="93738" y="46870"/>
                  </a:cubicBezTo>
                  <a:close/>
                  <a:moveTo>
                    <a:pt x="963" y="50448"/>
                  </a:moveTo>
                  <a:lnTo>
                    <a:pt x="147" y="50510"/>
                  </a:lnTo>
                  <a:cubicBezTo>
                    <a:pt x="188" y="51201"/>
                    <a:pt x="272" y="51891"/>
                    <a:pt x="356" y="52582"/>
                  </a:cubicBezTo>
                  <a:lnTo>
                    <a:pt x="1172" y="52477"/>
                  </a:lnTo>
                  <a:cubicBezTo>
                    <a:pt x="1088" y="51808"/>
                    <a:pt x="1025" y="51117"/>
                    <a:pt x="963" y="50448"/>
                  </a:cubicBezTo>
                  <a:close/>
                  <a:moveTo>
                    <a:pt x="92734" y="50950"/>
                  </a:moveTo>
                  <a:cubicBezTo>
                    <a:pt x="92671" y="51640"/>
                    <a:pt x="92608" y="52310"/>
                    <a:pt x="92524" y="52979"/>
                  </a:cubicBezTo>
                  <a:lnTo>
                    <a:pt x="93340" y="53105"/>
                  </a:lnTo>
                  <a:cubicBezTo>
                    <a:pt x="93424" y="52414"/>
                    <a:pt x="93508" y="51724"/>
                    <a:pt x="93571" y="51033"/>
                  </a:cubicBezTo>
                  <a:lnTo>
                    <a:pt x="92734" y="50950"/>
                  </a:lnTo>
                  <a:close/>
                  <a:moveTo>
                    <a:pt x="1465" y="54507"/>
                  </a:moveTo>
                  <a:lnTo>
                    <a:pt x="649" y="54632"/>
                  </a:lnTo>
                  <a:cubicBezTo>
                    <a:pt x="753" y="55323"/>
                    <a:pt x="879" y="56013"/>
                    <a:pt x="1025" y="56683"/>
                  </a:cubicBezTo>
                  <a:lnTo>
                    <a:pt x="1841" y="56515"/>
                  </a:lnTo>
                  <a:cubicBezTo>
                    <a:pt x="1695" y="55846"/>
                    <a:pt x="1569" y="55176"/>
                    <a:pt x="1465" y="54507"/>
                  </a:cubicBezTo>
                  <a:close/>
                  <a:moveTo>
                    <a:pt x="92190" y="55009"/>
                  </a:moveTo>
                  <a:cubicBezTo>
                    <a:pt x="92085" y="55679"/>
                    <a:pt x="91938" y="56348"/>
                    <a:pt x="91792" y="57018"/>
                  </a:cubicBezTo>
                  <a:lnTo>
                    <a:pt x="92608" y="57185"/>
                  </a:lnTo>
                  <a:cubicBezTo>
                    <a:pt x="92755" y="56515"/>
                    <a:pt x="92901" y="55846"/>
                    <a:pt x="93006" y="55155"/>
                  </a:cubicBezTo>
                  <a:lnTo>
                    <a:pt x="92190" y="55009"/>
                  </a:lnTo>
                  <a:close/>
                  <a:moveTo>
                    <a:pt x="2302" y="58503"/>
                  </a:moveTo>
                  <a:lnTo>
                    <a:pt x="1507" y="58712"/>
                  </a:lnTo>
                  <a:cubicBezTo>
                    <a:pt x="1674" y="59382"/>
                    <a:pt x="1883" y="60052"/>
                    <a:pt x="2072" y="60700"/>
                  </a:cubicBezTo>
                  <a:lnTo>
                    <a:pt x="2867" y="60470"/>
                  </a:lnTo>
                  <a:cubicBezTo>
                    <a:pt x="2678" y="59821"/>
                    <a:pt x="2490" y="59152"/>
                    <a:pt x="2302" y="58503"/>
                  </a:cubicBezTo>
                  <a:close/>
                  <a:moveTo>
                    <a:pt x="91311" y="59005"/>
                  </a:moveTo>
                  <a:cubicBezTo>
                    <a:pt x="91122" y="59654"/>
                    <a:pt x="90934" y="60303"/>
                    <a:pt x="90725" y="60951"/>
                  </a:cubicBezTo>
                  <a:lnTo>
                    <a:pt x="91499" y="61202"/>
                  </a:lnTo>
                  <a:cubicBezTo>
                    <a:pt x="91729" y="60554"/>
                    <a:pt x="91918" y="59884"/>
                    <a:pt x="92106" y="59215"/>
                  </a:cubicBezTo>
                  <a:lnTo>
                    <a:pt x="91311" y="59005"/>
                  </a:lnTo>
                  <a:close/>
                  <a:moveTo>
                    <a:pt x="3515" y="62395"/>
                  </a:moveTo>
                  <a:lnTo>
                    <a:pt x="2741" y="62688"/>
                  </a:lnTo>
                  <a:cubicBezTo>
                    <a:pt x="2971" y="63316"/>
                    <a:pt x="3222" y="63985"/>
                    <a:pt x="3494" y="64634"/>
                  </a:cubicBezTo>
                  <a:lnTo>
                    <a:pt x="4248" y="64320"/>
                  </a:lnTo>
                  <a:cubicBezTo>
                    <a:pt x="3997" y="63671"/>
                    <a:pt x="3745" y="63044"/>
                    <a:pt x="3515" y="62395"/>
                  </a:cubicBezTo>
                  <a:close/>
                  <a:moveTo>
                    <a:pt x="90055" y="62897"/>
                  </a:moveTo>
                  <a:cubicBezTo>
                    <a:pt x="89825" y="63525"/>
                    <a:pt x="89553" y="64174"/>
                    <a:pt x="89302" y="64801"/>
                  </a:cubicBezTo>
                  <a:lnTo>
                    <a:pt x="90055" y="65115"/>
                  </a:lnTo>
                  <a:cubicBezTo>
                    <a:pt x="90327" y="64487"/>
                    <a:pt x="90578" y="63839"/>
                    <a:pt x="90830" y="63190"/>
                  </a:cubicBezTo>
                  <a:lnTo>
                    <a:pt x="90055" y="62897"/>
                  </a:lnTo>
                  <a:close/>
                  <a:moveTo>
                    <a:pt x="5064" y="66182"/>
                  </a:moveTo>
                  <a:lnTo>
                    <a:pt x="4310" y="66538"/>
                  </a:lnTo>
                  <a:cubicBezTo>
                    <a:pt x="4603" y="67166"/>
                    <a:pt x="4917" y="67793"/>
                    <a:pt x="5231" y="68400"/>
                  </a:cubicBezTo>
                  <a:lnTo>
                    <a:pt x="5963" y="68023"/>
                  </a:lnTo>
                  <a:cubicBezTo>
                    <a:pt x="5649" y="67417"/>
                    <a:pt x="5357" y="66810"/>
                    <a:pt x="5064" y="66182"/>
                  </a:cubicBezTo>
                  <a:close/>
                  <a:moveTo>
                    <a:pt x="88465" y="66663"/>
                  </a:moveTo>
                  <a:cubicBezTo>
                    <a:pt x="88172" y="67270"/>
                    <a:pt x="87858" y="67898"/>
                    <a:pt x="87524" y="68505"/>
                  </a:cubicBezTo>
                  <a:lnTo>
                    <a:pt x="88256" y="68881"/>
                  </a:lnTo>
                  <a:cubicBezTo>
                    <a:pt x="88591" y="68275"/>
                    <a:pt x="88905" y="67647"/>
                    <a:pt x="89197" y="67019"/>
                  </a:cubicBezTo>
                  <a:lnTo>
                    <a:pt x="88465" y="66663"/>
                  </a:lnTo>
                  <a:close/>
                  <a:moveTo>
                    <a:pt x="6947" y="69802"/>
                  </a:moveTo>
                  <a:lnTo>
                    <a:pt x="6214" y="70220"/>
                  </a:lnTo>
                  <a:cubicBezTo>
                    <a:pt x="6570" y="70806"/>
                    <a:pt x="6926" y="71413"/>
                    <a:pt x="7302" y="71999"/>
                  </a:cubicBezTo>
                  <a:lnTo>
                    <a:pt x="7993" y="71560"/>
                  </a:lnTo>
                  <a:cubicBezTo>
                    <a:pt x="7637" y="70974"/>
                    <a:pt x="7282" y="70388"/>
                    <a:pt x="6947" y="69802"/>
                  </a:cubicBezTo>
                  <a:close/>
                  <a:moveTo>
                    <a:pt x="86540" y="70283"/>
                  </a:moveTo>
                  <a:cubicBezTo>
                    <a:pt x="86184" y="70869"/>
                    <a:pt x="85829" y="71455"/>
                    <a:pt x="85452" y="72020"/>
                  </a:cubicBezTo>
                  <a:lnTo>
                    <a:pt x="86143" y="72480"/>
                  </a:lnTo>
                  <a:cubicBezTo>
                    <a:pt x="86519" y="71894"/>
                    <a:pt x="86896" y="71308"/>
                    <a:pt x="87252" y="70702"/>
                  </a:cubicBezTo>
                  <a:lnTo>
                    <a:pt x="86540" y="70283"/>
                  </a:lnTo>
                  <a:close/>
                  <a:moveTo>
                    <a:pt x="9123" y="73254"/>
                  </a:moveTo>
                  <a:lnTo>
                    <a:pt x="8453" y="73715"/>
                  </a:lnTo>
                  <a:cubicBezTo>
                    <a:pt x="8851" y="74280"/>
                    <a:pt x="9269" y="74845"/>
                    <a:pt x="9688" y="75409"/>
                  </a:cubicBezTo>
                  <a:lnTo>
                    <a:pt x="10336" y="74907"/>
                  </a:lnTo>
                  <a:cubicBezTo>
                    <a:pt x="9918" y="74363"/>
                    <a:pt x="9520" y="73798"/>
                    <a:pt x="9123" y="73254"/>
                  </a:cubicBezTo>
                  <a:close/>
                  <a:moveTo>
                    <a:pt x="84301" y="73715"/>
                  </a:moveTo>
                  <a:cubicBezTo>
                    <a:pt x="83904" y="74259"/>
                    <a:pt x="83485" y="74803"/>
                    <a:pt x="83067" y="75347"/>
                  </a:cubicBezTo>
                  <a:lnTo>
                    <a:pt x="83715" y="75849"/>
                  </a:lnTo>
                  <a:cubicBezTo>
                    <a:pt x="84134" y="75305"/>
                    <a:pt x="84573" y="74740"/>
                    <a:pt x="84971" y="74196"/>
                  </a:cubicBezTo>
                  <a:lnTo>
                    <a:pt x="84301" y="73715"/>
                  </a:lnTo>
                  <a:close/>
                  <a:moveTo>
                    <a:pt x="11613" y="76498"/>
                  </a:moveTo>
                  <a:lnTo>
                    <a:pt x="10985" y="77021"/>
                  </a:lnTo>
                  <a:cubicBezTo>
                    <a:pt x="11424" y="77544"/>
                    <a:pt x="11906" y="78067"/>
                    <a:pt x="12366" y="78590"/>
                  </a:cubicBezTo>
                  <a:lnTo>
                    <a:pt x="12973" y="78025"/>
                  </a:lnTo>
                  <a:cubicBezTo>
                    <a:pt x="12512" y="77523"/>
                    <a:pt x="12052" y="77021"/>
                    <a:pt x="11613" y="76498"/>
                  </a:cubicBezTo>
                  <a:close/>
                  <a:moveTo>
                    <a:pt x="81770" y="76916"/>
                  </a:moveTo>
                  <a:cubicBezTo>
                    <a:pt x="81309" y="77439"/>
                    <a:pt x="80849" y="77941"/>
                    <a:pt x="80389" y="78443"/>
                  </a:cubicBezTo>
                  <a:lnTo>
                    <a:pt x="80995" y="79008"/>
                  </a:lnTo>
                  <a:cubicBezTo>
                    <a:pt x="81477" y="78506"/>
                    <a:pt x="81937" y="77983"/>
                    <a:pt x="82397" y="77460"/>
                  </a:cubicBezTo>
                  <a:lnTo>
                    <a:pt x="81770" y="76916"/>
                  </a:lnTo>
                  <a:close/>
                  <a:moveTo>
                    <a:pt x="14396" y="79490"/>
                  </a:moveTo>
                  <a:lnTo>
                    <a:pt x="13810" y="80075"/>
                  </a:lnTo>
                  <a:cubicBezTo>
                    <a:pt x="14291" y="80578"/>
                    <a:pt x="14793" y="81059"/>
                    <a:pt x="15316" y="81519"/>
                  </a:cubicBezTo>
                  <a:lnTo>
                    <a:pt x="15881" y="80912"/>
                  </a:lnTo>
                  <a:cubicBezTo>
                    <a:pt x="15358" y="80452"/>
                    <a:pt x="14877" y="79971"/>
                    <a:pt x="14396" y="79490"/>
                  </a:cubicBezTo>
                  <a:close/>
                  <a:moveTo>
                    <a:pt x="78966" y="79887"/>
                  </a:moveTo>
                  <a:cubicBezTo>
                    <a:pt x="78464" y="80368"/>
                    <a:pt x="77962" y="80829"/>
                    <a:pt x="77459" y="81289"/>
                  </a:cubicBezTo>
                  <a:lnTo>
                    <a:pt x="78003" y="81896"/>
                  </a:lnTo>
                  <a:cubicBezTo>
                    <a:pt x="78526" y="81456"/>
                    <a:pt x="79029" y="80975"/>
                    <a:pt x="79531" y="80494"/>
                  </a:cubicBezTo>
                  <a:lnTo>
                    <a:pt x="78966" y="79887"/>
                  </a:lnTo>
                  <a:close/>
                  <a:moveTo>
                    <a:pt x="17409" y="82252"/>
                  </a:moveTo>
                  <a:lnTo>
                    <a:pt x="16885" y="82900"/>
                  </a:lnTo>
                  <a:cubicBezTo>
                    <a:pt x="17409" y="83340"/>
                    <a:pt x="17974" y="83758"/>
                    <a:pt x="18518" y="84197"/>
                  </a:cubicBezTo>
                  <a:lnTo>
                    <a:pt x="19020" y="83528"/>
                  </a:lnTo>
                  <a:cubicBezTo>
                    <a:pt x="18476" y="83109"/>
                    <a:pt x="17932" y="82691"/>
                    <a:pt x="17409" y="82252"/>
                  </a:cubicBezTo>
                  <a:close/>
                  <a:moveTo>
                    <a:pt x="75911" y="82607"/>
                  </a:moveTo>
                  <a:cubicBezTo>
                    <a:pt x="75367" y="83047"/>
                    <a:pt x="74823" y="83465"/>
                    <a:pt x="74300" y="83863"/>
                  </a:cubicBezTo>
                  <a:lnTo>
                    <a:pt x="74781" y="84532"/>
                  </a:lnTo>
                  <a:cubicBezTo>
                    <a:pt x="75346" y="84114"/>
                    <a:pt x="75890" y="83695"/>
                    <a:pt x="76434" y="83256"/>
                  </a:cubicBezTo>
                  <a:lnTo>
                    <a:pt x="75911" y="82607"/>
                  </a:lnTo>
                  <a:close/>
                  <a:moveTo>
                    <a:pt x="20673" y="84741"/>
                  </a:moveTo>
                  <a:lnTo>
                    <a:pt x="20191" y="85411"/>
                  </a:lnTo>
                  <a:cubicBezTo>
                    <a:pt x="20756" y="85809"/>
                    <a:pt x="21342" y="86185"/>
                    <a:pt x="21928" y="86562"/>
                  </a:cubicBezTo>
                  <a:lnTo>
                    <a:pt x="22367" y="85850"/>
                  </a:lnTo>
                  <a:cubicBezTo>
                    <a:pt x="21803" y="85495"/>
                    <a:pt x="21217" y="85118"/>
                    <a:pt x="20673" y="84741"/>
                  </a:cubicBezTo>
                  <a:close/>
                  <a:moveTo>
                    <a:pt x="72626" y="85055"/>
                  </a:moveTo>
                  <a:cubicBezTo>
                    <a:pt x="72061" y="85432"/>
                    <a:pt x="71475" y="85809"/>
                    <a:pt x="70910" y="86143"/>
                  </a:cubicBezTo>
                  <a:lnTo>
                    <a:pt x="71329" y="86855"/>
                  </a:lnTo>
                  <a:cubicBezTo>
                    <a:pt x="71936" y="86499"/>
                    <a:pt x="72521" y="86122"/>
                    <a:pt x="73086" y="85725"/>
                  </a:cubicBezTo>
                  <a:lnTo>
                    <a:pt x="72626" y="85055"/>
                  </a:lnTo>
                  <a:close/>
                  <a:moveTo>
                    <a:pt x="24125" y="86917"/>
                  </a:moveTo>
                  <a:lnTo>
                    <a:pt x="23727" y="87629"/>
                  </a:lnTo>
                  <a:cubicBezTo>
                    <a:pt x="24313" y="87964"/>
                    <a:pt x="24941" y="88298"/>
                    <a:pt x="25548" y="88633"/>
                  </a:cubicBezTo>
                  <a:lnTo>
                    <a:pt x="25924" y="87880"/>
                  </a:lnTo>
                  <a:cubicBezTo>
                    <a:pt x="25318" y="87566"/>
                    <a:pt x="24711" y="87252"/>
                    <a:pt x="24125" y="86917"/>
                  </a:cubicBezTo>
                  <a:close/>
                  <a:moveTo>
                    <a:pt x="69153" y="87189"/>
                  </a:moveTo>
                  <a:cubicBezTo>
                    <a:pt x="68546" y="87503"/>
                    <a:pt x="67939" y="87838"/>
                    <a:pt x="67332" y="88131"/>
                  </a:cubicBezTo>
                  <a:lnTo>
                    <a:pt x="67709" y="88863"/>
                  </a:lnTo>
                  <a:cubicBezTo>
                    <a:pt x="68316" y="88570"/>
                    <a:pt x="68943" y="88236"/>
                    <a:pt x="69550" y="87901"/>
                  </a:cubicBezTo>
                  <a:lnTo>
                    <a:pt x="69153" y="87189"/>
                  </a:lnTo>
                  <a:close/>
                  <a:moveTo>
                    <a:pt x="27766" y="88780"/>
                  </a:moveTo>
                  <a:lnTo>
                    <a:pt x="27431" y="89533"/>
                  </a:lnTo>
                  <a:cubicBezTo>
                    <a:pt x="28059" y="89826"/>
                    <a:pt x="28707" y="90098"/>
                    <a:pt x="29335" y="90349"/>
                  </a:cubicBezTo>
                  <a:lnTo>
                    <a:pt x="29649" y="89596"/>
                  </a:lnTo>
                  <a:cubicBezTo>
                    <a:pt x="29021" y="89324"/>
                    <a:pt x="28393" y="89052"/>
                    <a:pt x="27766" y="88780"/>
                  </a:cubicBezTo>
                  <a:close/>
                  <a:moveTo>
                    <a:pt x="65491" y="89010"/>
                  </a:moveTo>
                  <a:cubicBezTo>
                    <a:pt x="64863" y="89282"/>
                    <a:pt x="64236" y="89533"/>
                    <a:pt x="63608" y="89784"/>
                  </a:cubicBezTo>
                  <a:lnTo>
                    <a:pt x="63901" y="90558"/>
                  </a:lnTo>
                  <a:cubicBezTo>
                    <a:pt x="64549" y="90307"/>
                    <a:pt x="65198" y="90035"/>
                    <a:pt x="65826" y="89763"/>
                  </a:cubicBezTo>
                  <a:lnTo>
                    <a:pt x="65491" y="89010"/>
                  </a:lnTo>
                  <a:close/>
                  <a:moveTo>
                    <a:pt x="31574" y="90307"/>
                  </a:moveTo>
                  <a:lnTo>
                    <a:pt x="31302" y="91102"/>
                  </a:lnTo>
                  <a:cubicBezTo>
                    <a:pt x="31950" y="91311"/>
                    <a:pt x="32620" y="91542"/>
                    <a:pt x="33290" y="91751"/>
                  </a:cubicBezTo>
                  <a:lnTo>
                    <a:pt x="33520" y="90956"/>
                  </a:lnTo>
                  <a:cubicBezTo>
                    <a:pt x="32871" y="90746"/>
                    <a:pt x="32202" y="90537"/>
                    <a:pt x="31574" y="90307"/>
                  </a:cubicBezTo>
                  <a:close/>
                  <a:moveTo>
                    <a:pt x="61683" y="90474"/>
                  </a:moveTo>
                  <a:cubicBezTo>
                    <a:pt x="61034" y="90705"/>
                    <a:pt x="60386" y="90914"/>
                    <a:pt x="59737" y="91102"/>
                  </a:cubicBezTo>
                  <a:lnTo>
                    <a:pt x="59967" y="91897"/>
                  </a:lnTo>
                  <a:cubicBezTo>
                    <a:pt x="60637" y="91688"/>
                    <a:pt x="61285" y="91479"/>
                    <a:pt x="61955" y="91270"/>
                  </a:cubicBezTo>
                  <a:lnTo>
                    <a:pt x="61683" y="90474"/>
                  </a:lnTo>
                  <a:close/>
                  <a:moveTo>
                    <a:pt x="35487" y="91500"/>
                  </a:moveTo>
                  <a:lnTo>
                    <a:pt x="35277" y="92295"/>
                  </a:lnTo>
                  <a:cubicBezTo>
                    <a:pt x="35968" y="92462"/>
                    <a:pt x="36637" y="92630"/>
                    <a:pt x="37307" y="92776"/>
                  </a:cubicBezTo>
                  <a:lnTo>
                    <a:pt x="37474" y="91960"/>
                  </a:lnTo>
                  <a:cubicBezTo>
                    <a:pt x="36826" y="91814"/>
                    <a:pt x="36156" y="91667"/>
                    <a:pt x="35487" y="91500"/>
                  </a:cubicBezTo>
                  <a:close/>
                  <a:moveTo>
                    <a:pt x="57770" y="91625"/>
                  </a:moveTo>
                  <a:cubicBezTo>
                    <a:pt x="57101" y="91772"/>
                    <a:pt x="56431" y="91918"/>
                    <a:pt x="55762" y="92065"/>
                  </a:cubicBezTo>
                  <a:lnTo>
                    <a:pt x="55929" y="92860"/>
                  </a:lnTo>
                  <a:cubicBezTo>
                    <a:pt x="56598" y="92734"/>
                    <a:pt x="57289" y="92588"/>
                    <a:pt x="57959" y="92420"/>
                  </a:cubicBezTo>
                  <a:lnTo>
                    <a:pt x="57770" y="91625"/>
                  </a:lnTo>
                  <a:close/>
                  <a:moveTo>
                    <a:pt x="39504" y="92337"/>
                  </a:moveTo>
                  <a:lnTo>
                    <a:pt x="39357" y="93153"/>
                  </a:lnTo>
                  <a:cubicBezTo>
                    <a:pt x="40048" y="93257"/>
                    <a:pt x="40738" y="93341"/>
                    <a:pt x="41429" y="93425"/>
                  </a:cubicBezTo>
                  <a:lnTo>
                    <a:pt x="41513" y="92609"/>
                  </a:lnTo>
                  <a:cubicBezTo>
                    <a:pt x="40843" y="92525"/>
                    <a:pt x="40173" y="92441"/>
                    <a:pt x="39504" y="92337"/>
                  </a:cubicBezTo>
                  <a:close/>
                  <a:moveTo>
                    <a:pt x="53753" y="92399"/>
                  </a:moveTo>
                  <a:cubicBezTo>
                    <a:pt x="53083" y="92504"/>
                    <a:pt x="52393" y="92588"/>
                    <a:pt x="51723" y="92671"/>
                  </a:cubicBezTo>
                  <a:lnTo>
                    <a:pt x="51807" y="93487"/>
                  </a:lnTo>
                  <a:cubicBezTo>
                    <a:pt x="52497" y="93404"/>
                    <a:pt x="53188" y="93320"/>
                    <a:pt x="53878" y="93215"/>
                  </a:cubicBezTo>
                  <a:lnTo>
                    <a:pt x="53753" y="92399"/>
                  </a:lnTo>
                  <a:close/>
                  <a:moveTo>
                    <a:pt x="43563" y="92797"/>
                  </a:moveTo>
                  <a:lnTo>
                    <a:pt x="43500" y="93613"/>
                  </a:lnTo>
                  <a:cubicBezTo>
                    <a:pt x="44191" y="93676"/>
                    <a:pt x="44881" y="93697"/>
                    <a:pt x="45572" y="93718"/>
                  </a:cubicBezTo>
                  <a:lnTo>
                    <a:pt x="45593" y="92902"/>
                  </a:lnTo>
                  <a:cubicBezTo>
                    <a:pt x="44923" y="92881"/>
                    <a:pt x="44233" y="92839"/>
                    <a:pt x="43563" y="92797"/>
                  </a:cubicBezTo>
                  <a:close/>
                  <a:moveTo>
                    <a:pt x="49673" y="92818"/>
                  </a:moveTo>
                  <a:cubicBezTo>
                    <a:pt x="49003" y="92860"/>
                    <a:pt x="48334" y="92902"/>
                    <a:pt x="47643" y="92902"/>
                  </a:cubicBezTo>
                  <a:lnTo>
                    <a:pt x="47643" y="93739"/>
                  </a:lnTo>
                  <a:cubicBezTo>
                    <a:pt x="48355" y="93718"/>
                    <a:pt x="49045" y="93697"/>
                    <a:pt x="49736" y="93655"/>
                  </a:cubicBezTo>
                  <a:lnTo>
                    <a:pt x="49673" y="928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5" b="14032"/>
          <a:stretch/>
        </p:blipFill>
        <p:spPr>
          <a:xfrm>
            <a:off x="7373525" y="2903022"/>
            <a:ext cx="2430009" cy="375494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984" r="50000" b="11946"/>
          <a:stretch/>
        </p:blipFill>
        <p:spPr bwMode="auto">
          <a:xfrm flipH="1">
            <a:off x="2307772" y="2754205"/>
            <a:ext cx="1785256" cy="38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634613" y="964303"/>
            <a:ext cx="3295619" cy="2522826"/>
            <a:chOff x="2278718" y="770667"/>
            <a:chExt cx="3295619" cy="25228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3" t="-145" r="12363" b="29708"/>
            <a:stretch/>
          </p:blipFill>
          <p:spPr>
            <a:xfrm rot="176324">
              <a:off x="2278718" y="770667"/>
              <a:ext cx="3295619" cy="25228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89131">
              <a:off x="2975109" y="1552322"/>
              <a:ext cx="2032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</a:rPr>
                <a:t>Lít viết tắt là gì nhỉ?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21232811">
            <a:off x="6658150" y="957063"/>
            <a:ext cx="4201662" cy="2264964"/>
            <a:chOff x="7061424" y="912730"/>
            <a:chExt cx="4201662" cy="22649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14"/>
            <a:stretch/>
          </p:blipFill>
          <p:spPr>
            <a:xfrm rot="632167">
              <a:off x="7061424" y="912730"/>
              <a:ext cx="4201662" cy="22649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607176">
              <a:off x="8117227" y="1525026"/>
              <a:ext cx="2032000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US" sz="3200">
                  <a:solidFill>
                    <a:srgbClr val="0070C0"/>
                  </a:solidFill>
                </a:rPr>
                <a:t>Lít viết tắt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>
                  <a:solidFill>
                    <a:srgbClr val="0070C0"/>
                  </a:solidFill>
                  <a:latin typeface="HP001 4 hàng" pitchFamily="34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91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56" r="54671" b="14032"/>
          <a:stretch/>
        </p:blipFill>
        <p:spPr>
          <a:xfrm>
            <a:off x="1529662" y="3628059"/>
            <a:ext cx="1988189" cy="307222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0" r="11736" b="12930"/>
          <a:stretch/>
        </p:blipFill>
        <p:spPr bwMode="auto">
          <a:xfrm flipH="1">
            <a:off x="8311197" y="3380435"/>
            <a:ext cx="1492336" cy="319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 rot="21232811">
            <a:off x="6686853" y="212659"/>
            <a:ext cx="5608404" cy="3064716"/>
            <a:chOff x="7122684" y="248335"/>
            <a:chExt cx="5608404" cy="30647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14"/>
            <a:stretch/>
          </p:blipFill>
          <p:spPr>
            <a:xfrm rot="632167">
              <a:off x="7122684" y="248335"/>
              <a:ext cx="5608404" cy="306471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607176">
              <a:off x="8304519" y="1348109"/>
              <a:ext cx="33899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US" sz="3200">
                  <a:solidFill>
                    <a:srgbClr val="0070C0"/>
                  </a:solidFill>
                </a:rPr>
                <a:t>2 ca đựng được tất cả 2 lít nước.</a:t>
              </a:r>
              <a:endParaRPr lang="en-US" sz="3200" b="1" i="1">
                <a:solidFill>
                  <a:srgbClr val="0070C0"/>
                </a:solidFill>
                <a:latin typeface="HP001 4 hàng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43014" y="-627916"/>
            <a:ext cx="5963123" cy="4403044"/>
            <a:chOff x="1043014" y="-627916"/>
            <a:chExt cx="5963123" cy="4403044"/>
          </a:xfrm>
        </p:grpSpPr>
        <p:grpSp>
          <p:nvGrpSpPr>
            <p:cNvPr id="10" name="Group 9"/>
            <p:cNvGrpSpPr/>
            <p:nvPr/>
          </p:nvGrpSpPr>
          <p:grpSpPr>
            <a:xfrm>
              <a:off x="1043014" y="-627916"/>
              <a:ext cx="5963123" cy="4403044"/>
              <a:chOff x="728530" y="-798307"/>
              <a:chExt cx="5963123" cy="440304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43" t="-145" r="12363" b="29708"/>
              <a:stretch/>
            </p:blipFill>
            <p:spPr>
              <a:xfrm>
                <a:off x="728530" y="-798307"/>
                <a:ext cx="5963123" cy="440304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861144" y="1354950"/>
                <a:ext cx="203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0070C0"/>
                    </a:solidFill>
                  </a:rPr>
                  <a:t>1</a:t>
                </a:r>
                <a:r>
                  <a:rPr lang="en-US" sz="3200">
                    <a:solidFill>
                      <a:srgbClr val="0070C0"/>
                    </a:solidFill>
                    <a:latin typeface="Isadora" pitchFamily="18" charset="0"/>
                    <a:ea typeface="Isadora" pitchFamily="18" charset="0"/>
                    <a:cs typeface="Isadora" pitchFamily="18" charset="0"/>
                  </a:rPr>
                  <a:t>l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604583" y="1354438"/>
                <a:ext cx="203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0070C0"/>
                    </a:solidFill>
                  </a:rPr>
                  <a:t>1</a:t>
                </a:r>
                <a:r>
                  <a:rPr lang="en-US" sz="3200">
                    <a:solidFill>
                      <a:srgbClr val="0070C0"/>
                    </a:solidFill>
                    <a:latin typeface="Isadora" pitchFamily="18" charset="0"/>
                    <a:ea typeface="Isadora" pitchFamily="18" charset="0"/>
                    <a:cs typeface="Isadora" pitchFamily="18" charset="0"/>
                  </a:rPr>
                  <a:t>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354658" y="1799225"/>
                <a:ext cx="454297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</a:rPr>
                  <a:t>2 ca này đựng được tất cả bao nhiêu lít nước?</a:t>
                </a:r>
                <a:endParaRPr lang="en-US" sz="2800">
                  <a:solidFill>
                    <a:srgbClr val="0070C0"/>
                  </a:solidFill>
                  <a:latin typeface="Isadora" pitchFamily="18" charset="0"/>
                  <a:ea typeface="Isadora" pitchFamily="18" charset="0"/>
                  <a:cs typeface="Isadora" pitchFamily="18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8" t="14815" r="18246" b="21270"/>
            <a:stretch/>
          </p:blipFill>
          <p:spPr>
            <a:xfrm>
              <a:off x="2686108" y="466015"/>
              <a:ext cx="1113019" cy="115907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8" t="14815" r="18246" b="21270"/>
            <a:stretch/>
          </p:blipFill>
          <p:spPr>
            <a:xfrm>
              <a:off x="4431439" y="466016"/>
              <a:ext cx="1113019" cy="1159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79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534532" y="1317233"/>
            <a:ext cx="3394915" cy="2215435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/>
          <a:p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534532" y="3645434"/>
            <a:ext cx="3394915" cy="2215435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/>
          <a:p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8367665" y="1317233"/>
            <a:ext cx="3394915" cy="2215435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/>
          <a:p>
            <a:endParaRPr/>
          </a:p>
        </p:txBody>
      </p:sp>
      <p:sp>
        <p:nvSpPr>
          <p:cNvPr id="100" name="Google Shape;100;p18"/>
          <p:cNvSpPr/>
          <p:nvPr/>
        </p:nvSpPr>
        <p:spPr>
          <a:xfrm>
            <a:off x="8367665" y="3645435"/>
            <a:ext cx="3394915" cy="2215435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2281" tIns="122281" rIns="122281" bIns="122281" anchor="ctr" anchorCtr="0">
            <a:noAutofit/>
          </a:bodyPr>
          <a:lstStyle/>
          <a:p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959323" y="3892546"/>
            <a:ext cx="2539302" cy="16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40"/>
              </a:spcAft>
            </a:pPr>
            <a:r>
              <a:rPr lang="en"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Thực hành đong nước bằng ca 1 lít</a:t>
            </a:r>
            <a:endParaRPr sz="27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965214" y="2039997"/>
            <a:ext cx="2539302" cy="6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40"/>
              </a:spcAft>
            </a:pPr>
            <a:r>
              <a:rPr lang="en" sz="2700" b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Chuẩn bị bài mới.</a:t>
            </a:r>
            <a:endParaRPr sz="2700"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8792458" y="4282048"/>
            <a:ext cx="2545332" cy="6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40"/>
              </a:spcAft>
            </a:pPr>
            <a:r>
              <a:rPr lang="en" sz="27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Hoàn thành bài …</a:t>
            </a:r>
            <a:endParaRPr sz="27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8792458" y="1562233"/>
            <a:ext cx="2545332" cy="6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281" tIns="122281" rIns="122281" bIns="122281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40"/>
              </a:spcAft>
            </a:pPr>
            <a:r>
              <a:rPr lang="vi-VN" sz="28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Xem lại </a:t>
            </a:r>
          </a:p>
          <a:p>
            <a:pPr algn="ctr">
              <a:lnSpc>
                <a:spcPct val="115000"/>
              </a:lnSpc>
              <a:spcAft>
                <a:spcPts val="2140"/>
              </a:spcAft>
            </a:pPr>
            <a:r>
              <a:rPr lang="vi-VN" sz="28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bài đã học</a:t>
            </a:r>
          </a:p>
        </p:txBody>
      </p:sp>
      <p:grpSp>
        <p:nvGrpSpPr>
          <p:cNvPr id="110" name="Google Shape;110;p18"/>
          <p:cNvGrpSpPr/>
          <p:nvPr/>
        </p:nvGrpSpPr>
        <p:grpSpPr>
          <a:xfrm>
            <a:off x="4398877" y="1302660"/>
            <a:ext cx="3455185" cy="4695904"/>
            <a:chOff x="3282900" y="1355000"/>
            <a:chExt cx="2578630" cy="3443081"/>
          </a:xfrm>
        </p:grpSpPr>
        <p:sp>
          <p:nvSpPr>
            <p:cNvPr id="111" name="Google Shape;111;p18"/>
            <p:cNvSpPr/>
            <p:nvPr/>
          </p:nvSpPr>
          <p:spPr>
            <a:xfrm>
              <a:off x="4688442" y="3715074"/>
              <a:ext cx="170542" cy="1032871"/>
            </a:xfrm>
            <a:custGeom>
              <a:avLst/>
              <a:gdLst/>
              <a:ahLst/>
              <a:cxnLst/>
              <a:rect l="l" t="t" r="r" b="b"/>
              <a:pathLst>
                <a:path w="890" h="7433" extrusionOk="0">
                  <a:moveTo>
                    <a:pt x="729" y="1"/>
                  </a:moveTo>
                  <a:lnTo>
                    <a:pt x="729" y="1"/>
                  </a:lnTo>
                  <a:cubicBezTo>
                    <a:pt x="180" y="2414"/>
                    <a:pt x="0" y="4898"/>
                    <a:pt x="198" y="7364"/>
                  </a:cubicBezTo>
                  <a:lnTo>
                    <a:pt x="459" y="7432"/>
                  </a:lnTo>
                  <a:cubicBezTo>
                    <a:pt x="800" y="4971"/>
                    <a:pt x="890" y="2480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4123150" y="3723968"/>
              <a:ext cx="384006" cy="1034955"/>
            </a:xfrm>
            <a:custGeom>
              <a:avLst/>
              <a:gdLst/>
              <a:ahLst/>
              <a:cxnLst/>
              <a:rect l="l" t="t" r="r" b="b"/>
              <a:pathLst>
                <a:path w="2004" h="7448" extrusionOk="0">
                  <a:moveTo>
                    <a:pt x="0" y="0"/>
                  </a:moveTo>
                  <a:lnTo>
                    <a:pt x="0" y="0"/>
                  </a:lnTo>
                  <a:cubicBezTo>
                    <a:pt x="668" y="2447"/>
                    <a:pt x="1294" y="4902"/>
                    <a:pt x="1880" y="7368"/>
                  </a:cubicBezTo>
                  <a:lnTo>
                    <a:pt x="1997" y="7448"/>
                  </a:lnTo>
                  <a:cubicBezTo>
                    <a:pt x="2003" y="5945"/>
                    <a:pt x="1836" y="4448"/>
                    <a:pt x="1496" y="2983"/>
                  </a:cubicBezTo>
                  <a:cubicBezTo>
                    <a:pt x="1239" y="1882"/>
                    <a:pt x="852" y="7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4922027" y="4052328"/>
              <a:ext cx="312724" cy="717021"/>
            </a:xfrm>
            <a:custGeom>
              <a:avLst/>
              <a:gdLst/>
              <a:ahLst/>
              <a:cxnLst/>
              <a:rect l="l" t="t" r="r" b="b"/>
              <a:pathLst>
                <a:path w="1632" h="5160" extrusionOk="0">
                  <a:moveTo>
                    <a:pt x="1213" y="0"/>
                  </a:moveTo>
                  <a:lnTo>
                    <a:pt x="497" y="2719"/>
                  </a:lnTo>
                  <a:cubicBezTo>
                    <a:pt x="374" y="3185"/>
                    <a:pt x="251" y="3655"/>
                    <a:pt x="224" y="4136"/>
                  </a:cubicBezTo>
                  <a:cubicBezTo>
                    <a:pt x="207" y="4492"/>
                    <a:pt x="229" y="4887"/>
                    <a:pt x="0" y="5159"/>
                  </a:cubicBezTo>
                  <a:lnTo>
                    <a:pt x="448" y="5027"/>
                  </a:lnTo>
                  <a:cubicBezTo>
                    <a:pt x="1351" y="3541"/>
                    <a:pt x="1632" y="1689"/>
                    <a:pt x="1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14" name="Google Shape;114;p18"/>
            <p:cNvGrpSpPr/>
            <p:nvPr/>
          </p:nvGrpSpPr>
          <p:grpSpPr>
            <a:xfrm>
              <a:off x="4848251" y="3513758"/>
              <a:ext cx="570647" cy="1255255"/>
              <a:chOff x="4848251" y="3513758"/>
              <a:chExt cx="570647" cy="1255255"/>
            </a:xfrm>
          </p:grpSpPr>
          <p:sp>
            <p:nvSpPr>
              <p:cNvPr id="115" name="Google Shape;115;p18"/>
              <p:cNvSpPr/>
              <p:nvPr/>
            </p:nvSpPr>
            <p:spPr>
              <a:xfrm>
                <a:off x="4848251" y="3559778"/>
                <a:ext cx="278615" cy="120923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lnTo>
                      <a:pt x="192" y="7081"/>
                    </a:ln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116;p18"/>
              <p:cNvSpPr/>
              <p:nvPr/>
            </p:nvSpPr>
            <p:spPr>
              <a:xfrm>
                <a:off x="4940612" y="3585382"/>
                <a:ext cx="292412" cy="183577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117;p18"/>
              <p:cNvSpPr/>
              <p:nvPr/>
            </p:nvSpPr>
            <p:spPr>
              <a:xfrm>
                <a:off x="5007871" y="3538191"/>
                <a:ext cx="58636" cy="22457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118;p18"/>
              <p:cNvSpPr/>
              <p:nvPr/>
            </p:nvSpPr>
            <p:spPr>
              <a:xfrm>
                <a:off x="4899222" y="3564129"/>
                <a:ext cx="69175" cy="5087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Google Shape;119;p18"/>
              <p:cNvSpPr/>
              <p:nvPr/>
            </p:nvSpPr>
            <p:spPr>
              <a:xfrm>
                <a:off x="4998673" y="3513758"/>
                <a:ext cx="62851" cy="4970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81" y="244"/>
                    </a:ln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" name="Google Shape;120;p18"/>
              <p:cNvSpPr/>
              <p:nvPr/>
            </p:nvSpPr>
            <p:spPr>
              <a:xfrm>
                <a:off x="5081837" y="3524301"/>
                <a:ext cx="80672" cy="58738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" name="Google Shape;121;p18"/>
              <p:cNvSpPr/>
              <p:nvPr/>
            </p:nvSpPr>
            <p:spPr>
              <a:xfrm>
                <a:off x="5188378" y="3577350"/>
                <a:ext cx="74732" cy="61081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" name="Google Shape;122;p18"/>
              <p:cNvSpPr/>
              <p:nvPr/>
            </p:nvSpPr>
            <p:spPr>
              <a:xfrm>
                <a:off x="5032207" y="3678426"/>
                <a:ext cx="345491" cy="95052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" name="Google Shape;123;p18"/>
              <p:cNvSpPr/>
              <p:nvPr/>
            </p:nvSpPr>
            <p:spPr>
              <a:xfrm>
                <a:off x="5321938" y="3654998"/>
                <a:ext cx="96960" cy="6225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4" name="Google Shape;124;p18"/>
            <p:cNvSpPr/>
            <p:nvPr/>
          </p:nvSpPr>
          <p:spPr>
            <a:xfrm>
              <a:off x="3282900" y="1355000"/>
              <a:ext cx="2578630" cy="1946390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4538975" y="2256175"/>
              <a:ext cx="117650" cy="2467144"/>
            </a:xfrm>
            <a:custGeom>
              <a:avLst/>
              <a:gdLst/>
              <a:ahLst/>
              <a:cxnLst/>
              <a:rect l="l" t="t" r="r" b="b"/>
              <a:pathLst>
                <a:path w="614" h="16947" extrusionOk="0">
                  <a:moveTo>
                    <a:pt x="155" y="1"/>
                  </a:moveTo>
                  <a:cubicBezTo>
                    <a:pt x="99" y="1"/>
                    <a:pt x="44" y="39"/>
                    <a:pt x="38" y="115"/>
                  </a:cubicBezTo>
                  <a:cubicBezTo>
                    <a:pt x="1" y="656"/>
                    <a:pt x="18" y="1202"/>
                    <a:pt x="16" y="1743"/>
                  </a:cubicBezTo>
                  <a:cubicBezTo>
                    <a:pt x="12" y="2283"/>
                    <a:pt x="18" y="2828"/>
                    <a:pt x="20" y="3370"/>
                  </a:cubicBezTo>
                  <a:cubicBezTo>
                    <a:pt x="25" y="4455"/>
                    <a:pt x="42" y="5538"/>
                    <a:pt x="53" y="6623"/>
                  </a:cubicBezTo>
                  <a:cubicBezTo>
                    <a:pt x="80" y="8792"/>
                    <a:pt x="104" y="10960"/>
                    <a:pt x="130" y="13130"/>
                  </a:cubicBezTo>
                  <a:lnTo>
                    <a:pt x="152" y="14968"/>
                  </a:lnTo>
                  <a:cubicBezTo>
                    <a:pt x="154" y="15271"/>
                    <a:pt x="159" y="15572"/>
                    <a:pt x="159" y="15875"/>
                  </a:cubicBezTo>
                  <a:cubicBezTo>
                    <a:pt x="159" y="16187"/>
                    <a:pt x="143" y="16499"/>
                    <a:pt x="196" y="16806"/>
                  </a:cubicBezTo>
                  <a:cubicBezTo>
                    <a:pt x="213" y="16899"/>
                    <a:pt x="301" y="16946"/>
                    <a:pt x="388" y="16946"/>
                  </a:cubicBezTo>
                  <a:cubicBezTo>
                    <a:pt x="474" y="16946"/>
                    <a:pt x="560" y="16900"/>
                    <a:pt x="574" y="16806"/>
                  </a:cubicBezTo>
                  <a:cubicBezTo>
                    <a:pt x="613" y="16532"/>
                    <a:pt x="596" y="16259"/>
                    <a:pt x="589" y="15980"/>
                  </a:cubicBezTo>
                  <a:cubicBezTo>
                    <a:pt x="583" y="15715"/>
                    <a:pt x="576" y="15447"/>
                    <a:pt x="572" y="15181"/>
                  </a:cubicBezTo>
                  <a:lnTo>
                    <a:pt x="545" y="13554"/>
                  </a:lnTo>
                  <a:cubicBezTo>
                    <a:pt x="530" y="12469"/>
                    <a:pt x="512" y="11386"/>
                    <a:pt x="495" y="10301"/>
                  </a:cubicBezTo>
                  <a:cubicBezTo>
                    <a:pt x="462" y="8131"/>
                    <a:pt x="442" y="5964"/>
                    <a:pt x="392" y="3794"/>
                  </a:cubicBezTo>
                  <a:lnTo>
                    <a:pt x="348" y="1956"/>
                  </a:lnTo>
                  <a:cubicBezTo>
                    <a:pt x="335" y="1345"/>
                    <a:pt x="335" y="724"/>
                    <a:pt x="275" y="115"/>
                  </a:cubicBezTo>
                  <a:cubicBezTo>
                    <a:pt x="269" y="39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3972725" y="2485200"/>
              <a:ext cx="1434276" cy="659729"/>
            </a:xfrm>
            <a:custGeom>
              <a:avLst/>
              <a:gdLst/>
              <a:ahLst/>
              <a:cxnLst/>
              <a:rect l="l" t="t" r="r" b="b"/>
              <a:pathLst>
                <a:path w="7485" h="4833" extrusionOk="0">
                  <a:moveTo>
                    <a:pt x="7184" y="0"/>
                  </a:moveTo>
                  <a:cubicBezTo>
                    <a:pt x="7134" y="0"/>
                    <a:pt x="7085" y="19"/>
                    <a:pt x="7045" y="62"/>
                  </a:cubicBezTo>
                  <a:cubicBezTo>
                    <a:pt x="6781" y="345"/>
                    <a:pt x="6546" y="662"/>
                    <a:pt x="6303" y="963"/>
                  </a:cubicBezTo>
                  <a:lnTo>
                    <a:pt x="5602" y="1828"/>
                  </a:lnTo>
                  <a:lnTo>
                    <a:pt x="4164" y="3600"/>
                  </a:lnTo>
                  <a:cubicBezTo>
                    <a:pt x="3959" y="3855"/>
                    <a:pt x="3764" y="4156"/>
                    <a:pt x="3485" y="4336"/>
                  </a:cubicBezTo>
                  <a:cubicBezTo>
                    <a:pt x="3408" y="4385"/>
                    <a:pt x="3314" y="4439"/>
                    <a:pt x="3217" y="4439"/>
                  </a:cubicBezTo>
                  <a:cubicBezTo>
                    <a:pt x="3207" y="4439"/>
                    <a:pt x="3197" y="4438"/>
                    <a:pt x="3186" y="4437"/>
                  </a:cubicBezTo>
                  <a:cubicBezTo>
                    <a:pt x="3044" y="4421"/>
                    <a:pt x="2971" y="4277"/>
                    <a:pt x="2901" y="4171"/>
                  </a:cubicBezTo>
                  <a:cubicBezTo>
                    <a:pt x="2484" y="3532"/>
                    <a:pt x="2064" y="2893"/>
                    <a:pt x="1645" y="2256"/>
                  </a:cubicBezTo>
                  <a:cubicBezTo>
                    <a:pt x="1170" y="1538"/>
                    <a:pt x="711" y="804"/>
                    <a:pt x="180" y="128"/>
                  </a:cubicBezTo>
                  <a:cubicBezTo>
                    <a:pt x="163" y="106"/>
                    <a:pt x="142" y="97"/>
                    <a:pt x="121" y="97"/>
                  </a:cubicBezTo>
                  <a:cubicBezTo>
                    <a:pt x="61" y="97"/>
                    <a:pt x="1" y="173"/>
                    <a:pt x="35" y="240"/>
                  </a:cubicBezTo>
                  <a:cubicBezTo>
                    <a:pt x="410" y="965"/>
                    <a:pt x="858" y="1648"/>
                    <a:pt x="1291" y="2340"/>
                  </a:cubicBezTo>
                  <a:cubicBezTo>
                    <a:pt x="1724" y="3029"/>
                    <a:pt x="2156" y="3723"/>
                    <a:pt x="2596" y="4411"/>
                  </a:cubicBezTo>
                  <a:cubicBezTo>
                    <a:pt x="2750" y="4650"/>
                    <a:pt x="2950" y="4832"/>
                    <a:pt x="3227" y="4832"/>
                  </a:cubicBezTo>
                  <a:cubicBezTo>
                    <a:pt x="3269" y="4832"/>
                    <a:pt x="3314" y="4828"/>
                    <a:pt x="3360" y="4819"/>
                  </a:cubicBezTo>
                  <a:cubicBezTo>
                    <a:pt x="3667" y="4760"/>
                    <a:pt x="3933" y="4525"/>
                    <a:pt x="4131" y="4296"/>
                  </a:cubicBezTo>
                  <a:cubicBezTo>
                    <a:pt x="4649" y="3699"/>
                    <a:pt x="5137" y="3073"/>
                    <a:pt x="5637" y="2460"/>
                  </a:cubicBezTo>
                  <a:lnTo>
                    <a:pt x="6509" y="1393"/>
                  </a:lnTo>
                  <a:cubicBezTo>
                    <a:pt x="6801" y="1039"/>
                    <a:pt x="7113" y="692"/>
                    <a:pt x="7379" y="319"/>
                  </a:cubicBezTo>
                  <a:cubicBezTo>
                    <a:pt x="7485" y="170"/>
                    <a:pt x="7334" y="0"/>
                    <a:pt x="7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4231040" y="1972615"/>
              <a:ext cx="558189" cy="395604"/>
            </a:xfrm>
            <a:custGeom>
              <a:avLst/>
              <a:gdLst/>
              <a:ahLst/>
              <a:cxnLst/>
              <a:rect l="l" t="t" r="r" b="b"/>
              <a:pathLst>
                <a:path w="2913" h="2364" extrusionOk="0">
                  <a:moveTo>
                    <a:pt x="105" y="1"/>
                  </a:moveTo>
                  <a:cubicBezTo>
                    <a:pt x="49" y="1"/>
                    <a:pt x="0" y="57"/>
                    <a:pt x="33" y="119"/>
                  </a:cubicBezTo>
                  <a:lnTo>
                    <a:pt x="35" y="119"/>
                  </a:lnTo>
                  <a:cubicBezTo>
                    <a:pt x="64" y="172"/>
                    <a:pt x="79" y="229"/>
                    <a:pt x="110" y="281"/>
                  </a:cubicBezTo>
                  <a:cubicBezTo>
                    <a:pt x="136" y="325"/>
                    <a:pt x="169" y="365"/>
                    <a:pt x="198" y="407"/>
                  </a:cubicBezTo>
                  <a:cubicBezTo>
                    <a:pt x="257" y="501"/>
                    <a:pt x="319" y="593"/>
                    <a:pt x="384" y="681"/>
                  </a:cubicBezTo>
                  <a:cubicBezTo>
                    <a:pt x="512" y="855"/>
                    <a:pt x="641" y="1024"/>
                    <a:pt x="769" y="1197"/>
                  </a:cubicBezTo>
                  <a:cubicBezTo>
                    <a:pt x="1030" y="1546"/>
                    <a:pt x="1276" y="1909"/>
                    <a:pt x="1535" y="2260"/>
                  </a:cubicBezTo>
                  <a:cubicBezTo>
                    <a:pt x="1580" y="2319"/>
                    <a:pt x="1656" y="2363"/>
                    <a:pt x="1729" y="2363"/>
                  </a:cubicBezTo>
                  <a:cubicBezTo>
                    <a:pt x="1776" y="2363"/>
                    <a:pt x="1822" y="2345"/>
                    <a:pt x="1858" y="2302"/>
                  </a:cubicBezTo>
                  <a:lnTo>
                    <a:pt x="2418" y="1632"/>
                  </a:lnTo>
                  <a:lnTo>
                    <a:pt x="2688" y="1307"/>
                  </a:lnTo>
                  <a:cubicBezTo>
                    <a:pt x="2789" y="1184"/>
                    <a:pt x="2871" y="1092"/>
                    <a:pt x="2899" y="931"/>
                  </a:cubicBezTo>
                  <a:cubicBezTo>
                    <a:pt x="2912" y="848"/>
                    <a:pt x="2856" y="747"/>
                    <a:pt x="2768" y="747"/>
                  </a:cubicBezTo>
                  <a:cubicBezTo>
                    <a:pt x="2754" y="747"/>
                    <a:pt x="2739" y="750"/>
                    <a:pt x="2723" y="756"/>
                  </a:cubicBezTo>
                  <a:cubicBezTo>
                    <a:pt x="2581" y="808"/>
                    <a:pt x="2506" y="874"/>
                    <a:pt x="2412" y="991"/>
                  </a:cubicBezTo>
                  <a:lnTo>
                    <a:pt x="2124" y="1338"/>
                  </a:lnTo>
                  <a:lnTo>
                    <a:pt x="1719" y="1829"/>
                  </a:lnTo>
                  <a:lnTo>
                    <a:pt x="1719" y="1829"/>
                  </a:lnTo>
                  <a:cubicBezTo>
                    <a:pt x="1503" y="1550"/>
                    <a:pt x="1279" y="1278"/>
                    <a:pt x="1059" y="1004"/>
                  </a:cubicBezTo>
                  <a:cubicBezTo>
                    <a:pt x="920" y="830"/>
                    <a:pt x="780" y="657"/>
                    <a:pt x="635" y="488"/>
                  </a:cubicBezTo>
                  <a:cubicBezTo>
                    <a:pt x="569" y="409"/>
                    <a:pt x="501" y="334"/>
                    <a:pt x="428" y="259"/>
                  </a:cubicBezTo>
                  <a:cubicBezTo>
                    <a:pt x="391" y="224"/>
                    <a:pt x="358" y="185"/>
                    <a:pt x="321" y="150"/>
                  </a:cubicBezTo>
                  <a:cubicBezTo>
                    <a:pt x="270" y="99"/>
                    <a:pt x="213" y="66"/>
                    <a:pt x="160" y="22"/>
                  </a:cubicBezTo>
                  <a:cubicBezTo>
                    <a:pt x="143" y="7"/>
                    <a:pt x="123" y="1"/>
                    <a:pt x="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18"/>
            <p:cNvSpPr/>
            <p:nvPr/>
          </p:nvSpPr>
          <p:spPr>
            <a:xfrm rot="-3021164">
              <a:off x="3896426" y="4090427"/>
              <a:ext cx="312724" cy="717017"/>
            </a:xfrm>
            <a:custGeom>
              <a:avLst/>
              <a:gdLst/>
              <a:ahLst/>
              <a:cxnLst/>
              <a:rect l="l" t="t" r="r" b="b"/>
              <a:pathLst>
                <a:path w="1632" h="5160" extrusionOk="0">
                  <a:moveTo>
                    <a:pt x="1213" y="0"/>
                  </a:moveTo>
                  <a:lnTo>
                    <a:pt x="497" y="2719"/>
                  </a:lnTo>
                  <a:cubicBezTo>
                    <a:pt x="374" y="3185"/>
                    <a:pt x="251" y="3655"/>
                    <a:pt x="224" y="4136"/>
                  </a:cubicBezTo>
                  <a:cubicBezTo>
                    <a:pt x="207" y="4492"/>
                    <a:pt x="229" y="4887"/>
                    <a:pt x="0" y="5159"/>
                  </a:cubicBezTo>
                  <a:lnTo>
                    <a:pt x="448" y="5027"/>
                  </a:lnTo>
                  <a:cubicBezTo>
                    <a:pt x="1351" y="3541"/>
                    <a:pt x="1632" y="1689"/>
                    <a:pt x="1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4061673" y="1822772"/>
              <a:ext cx="328216" cy="247769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3814023" y="2365697"/>
              <a:ext cx="328216" cy="247769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4699848" y="1970422"/>
              <a:ext cx="328216" cy="247769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5261823" y="2408572"/>
              <a:ext cx="328216" cy="247769"/>
            </a:xfrm>
            <a:custGeom>
              <a:avLst/>
              <a:gdLst/>
              <a:ahLst/>
              <a:cxnLst/>
              <a:rect l="l" t="t" r="r" b="b"/>
              <a:pathLst>
                <a:path w="13457" h="11631" extrusionOk="0">
                  <a:moveTo>
                    <a:pt x="6784" y="0"/>
                  </a:moveTo>
                  <a:cubicBezTo>
                    <a:pt x="5458" y="0"/>
                    <a:pt x="4138" y="366"/>
                    <a:pt x="3044" y="1113"/>
                  </a:cubicBezTo>
                  <a:cubicBezTo>
                    <a:pt x="1089" y="2451"/>
                    <a:pt x="0" y="5005"/>
                    <a:pt x="536" y="7313"/>
                  </a:cubicBezTo>
                  <a:cubicBezTo>
                    <a:pt x="1067" y="9600"/>
                    <a:pt x="3252" y="11438"/>
                    <a:pt x="5597" y="11438"/>
                  </a:cubicBezTo>
                  <a:cubicBezTo>
                    <a:pt x="5616" y="11438"/>
                    <a:pt x="5636" y="11438"/>
                    <a:pt x="5655" y="11437"/>
                  </a:cubicBezTo>
                  <a:lnTo>
                    <a:pt x="4195" y="10883"/>
                  </a:lnTo>
                  <a:lnTo>
                    <a:pt x="4195" y="10883"/>
                  </a:lnTo>
                  <a:cubicBezTo>
                    <a:pt x="5361" y="11312"/>
                    <a:pt x="6627" y="11631"/>
                    <a:pt x="7847" y="11631"/>
                  </a:cubicBezTo>
                  <a:cubicBezTo>
                    <a:pt x="8803" y="11631"/>
                    <a:pt x="9731" y="11435"/>
                    <a:pt x="10562" y="10943"/>
                  </a:cubicBezTo>
                  <a:cubicBezTo>
                    <a:pt x="12793" y="9621"/>
                    <a:pt x="13456" y="6525"/>
                    <a:pt x="12665" y="4054"/>
                  </a:cubicBezTo>
                  <a:cubicBezTo>
                    <a:pt x="12358" y="3092"/>
                    <a:pt x="11857" y="2172"/>
                    <a:pt x="11102" y="1502"/>
                  </a:cubicBezTo>
                  <a:cubicBezTo>
                    <a:pt x="10720" y="1164"/>
                    <a:pt x="10278" y="894"/>
                    <a:pt x="9817" y="674"/>
                  </a:cubicBezTo>
                  <a:cubicBezTo>
                    <a:pt x="8875" y="227"/>
                    <a:pt x="7828" y="0"/>
                    <a:pt x="6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5110545" y="5935541"/>
            <a:ext cx="2110434" cy="64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122281" tIns="122281" rIns="122281" bIns="122281" anchor="ctr" anchorCtr="0">
            <a:noAutofit/>
          </a:bodyPr>
          <a:lstStyle/>
          <a:p>
            <a:r>
              <a:rPr lang="en">
                <a:latin typeface="+mj-lt"/>
              </a:rPr>
              <a:t>Dặn dò</a:t>
            </a:r>
            <a:endParaRPr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2" grpId="0"/>
      <p:bldP spid="103" grpId="0"/>
      <p:bldP spid="104" grpId="0"/>
      <p:bldP spid="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961663" y="4454102"/>
            <a:ext cx="1343220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04" y="3886205"/>
            <a:ext cx="3520440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252325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9" tIns="45630" rIns="91259" bIns="45630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8438" y="225290"/>
            <a:ext cx="1903583" cy="17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44763" y="859318"/>
            <a:ext cx="7924801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138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800" b="1" spc="15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57717" y="4374971"/>
            <a:ext cx="1703773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71598" y="3986260"/>
            <a:ext cx="2457052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076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ctrTitle"/>
          </p:nvPr>
        </p:nvSpPr>
        <p:spPr>
          <a:xfrm>
            <a:off x="5150699" y="2088681"/>
            <a:ext cx="5652880" cy="2578400"/>
          </a:xfrm>
          <a:prstGeom prst="rect">
            <a:avLst/>
          </a:prstGeom>
        </p:spPr>
        <p:txBody>
          <a:bodyPr spcFirstLastPara="1" wrap="square" lIns="122281" tIns="122281" rIns="122281" bIns="122281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803"/>
              </a:spcBef>
              <a:spcAft>
                <a:spcPts val="803"/>
              </a:spcAft>
            </a:pPr>
            <a:r>
              <a:rPr lang="en" sz="9600">
                <a:latin typeface="+mj-lt"/>
              </a:rPr>
              <a:t>KHỞI ĐỘNG</a:t>
            </a:r>
            <a:endParaRPr sz="5400">
              <a:latin typeface="+mj-lt"/>
            </a:endParaRPr>
          </a:p>
        </p:txBody>
      </p:sp>
      <p:grpSp>
        <p:nvGrpSpPr>
          <p:cNvPr id="61" name="Google Shape;61;p17"/>
          <p:cNvGrpSpPr/>
          <p:nvPr/>
        </p:nvGrpSpPr>
        <p:grpSpPr>
          <a:xfrm>
            <a:off x="-4294635" y="-254076"/>
            <a:ext cx="10125897" cy="7334707"/>
            <a:chOff x="-3205118" y="-190557"/>
            <a:chExt cx="7557031" cy="5501030"/>
          </a:xfrm>
        </p:grpSpPr>
        <p:grpSp>
          <p:nvGrpSpPr>
            <p:cNvPr id="62" name="Google Shape;62;p17"/>
            <p:cNvGrpSpPr/>
            <p:nvPr/>
          </p:nvGrpSpPr>
          <p:grpSpPr>
            <a:xfrm rot="5159177">
              <a:off x="2736765" y="1167229"/>
              <a:ext cx="938722" cy="2231341"/>
              <a:chOff x="3913500" y="1799949"/>
              <a:chExt cx="870279" cy="2068650"/>
            </a:xfrm>
          </p:grpSpPr>
          <p:sp>
            <p:nvSpPr>
              <p:cNvPr id="63" name="Google Shape;63;p17"/>
              <p:cNvSpPr/>
              <p:nvPr/>
            </p:nvSpPr>
            <p:spPr>
              <a:xfrm rot="-164573">
                <a:off x="4320868" y="2982100"/>
                <a:ext cx="130155" cy="883892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15862" extrusionOk="0">
                    <a:moveTo>
                      <a:pt x="1256" y="1"/>
                    </a:moveTo>
                    <a:lnTo>
                      <a:pt x="796" y="106"/>
                    </a:lnTo>
                    <a:lnTo>
                      <a:pt x="315" y="22"/>
                    </a:lnTo>
                    <a:lnTo>
                      <a:pt x="1" y="15861"/>
                    </a:lnTo>
                    <a:lnTo>
                      <a:pt x="1" y="15861"/>
                    </a:lnTo>
                    <a:lnTo>
                      <a:pt x="1298" y="15819"/>
                    </a:lnTo>
                    <a:lnTo>
                      <a:pt x="2616" y="15777"/>
                    </a:lnTo>
                    <a:lnTo>
                      <a:pt x="12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64;p17"/>
              <p:cNvSpPr/>
              <p:nvPr/>
            </p:nvSpPr>
            <p:spPr>
              <a:xfrm rot="-164573">
                <a:off x="3956831" y="1817651"/>
                <a:ext cx="783616" cy="1830412"/>
              </a:xfrm>
              <a:custGeom>
                <a:avLst/>
                <a:gdLst/>
                <a:ahLst/>
                <a:cxnLst/>
                <a:rect l="l" t="t" r="r" b="b"/>
                <a:pathLst>
                  <a:path w="15756" h="29211" extrusionOk="0">
                    <a:moveTo>
                      <a:pt x="6926" y="1"/>
                    </a:moveTo>
                    <a:lnTo>
                      <a:pt x="5001" y="4583"/>
                    </a:lnTo>
                    <a:lnTo>
                      <a:pt x="5880" y="4541"/>
                    </a:lnTo>
                    <a:lnTo>
                      <a:pt x="4101" y="7261"/>
                    </a:lnTo>
                    <a:lnTo>
                      <a:pt x="5189" y="7219"/>
                    </a:lnTo>
                    <a:lnTo>
                      <a:pt x="5189" y="7219"/>
                    </a:lnTo>
                    <a:lnTo>
                      <a:pt x="3703" y="9960"/>
                    </a:lnTo>
                    <a:lnTo>
                      <a:pt x="4687" y="9919"/>
                    </a:lnTo>
                    <a:lnTo>
                      <a:pt x="3411" y="13078"/>
                    </a:lnTo>
                    <a:lnTo>
                      <a:pt x="3411" y="13078"/>
                    </a:lnTo>
                    <a:lnTo>
                      <a:pt x="4101" y="13057"/>
                    </a:lnTo>
                    <a:lnTo>
                      <a:pt x="2448" y="16656"/>
                    </a:lnTo>
                    <a:lnTo>
                      <a:pt x="3515" y="16614"/>
                    </a:lnTo>
                    <a:lnTo>
                      <a:pt x="1841" y="19418"/>
                    </a:lnTo>
                    <a:lnTo>
                      <a:pt x="2636" y="19397"/>
                    </a:lnTo>
                    <a:lnTo>
                      <a:pt x="1444" y="22284"/>
                    </a:lnTo>
                    <a:lnTo>
                      <a:pt x="2323" y="22263"/>
                    </a:lnTo>
                    <a:lnTo>
                      <a:pt x="858" y="25904"/>
                    </a:lnTo>
                    <a:lnTo>
                      <a:pt x="1548" y="25883"/>
                    </a:lnTo>
                    <a:lnTo>
                      <a:pt x="1548" y="25883"/>
                    </a:lnTo>
                    <a:lnTo>
                      <a:pt x="0" y="29210"/>
                    </a:lnTo>
                    <a:lnTo>
                      <a:pt x="7867" y="28959"/>
                    </a:lnTo>
                    <a:lnTo>
                      <a:pt x="15755" y="28687"/>
                    </a:lnTo>
                    <a:lnTo>
                      <a:pt x="13977" y="25486"/>
                    </a:lnTo>
                    <a:lnTo>
                      <a:pt x="14667" y="25465"/>
                    </a:lnTo>
                    <a:lnTo>
                      <a:pt x="12973" y="21908"/>
                    </a:lnTo>
                    <a:lnTo>
                      <a:pt x="13851" y="21887"/>
                    </a:lnTo>
                    <a:lnTo>
                      <a:pt x="12470" y="19083"/>
                    </a:lnTo>
                    <a:lnTo>
                      <a:pt x="13266" y="19041"/>
                    </a:lnTo>
                    <a:lnTo>
                      <a:pt x="11403" y="16363"/>
                    </a:lnTo>
                    <a:lnTo>
                      <a:pt x="12491" y="16321"/>
                    </a:lnTo>
                    <a:lnTo>
                      <a:pt x="10587" y="12848"/>
                    </a:lnTo>
                    <a:lnTo>
                      <a:pt x="11278" y="12827"/>
                    </a:lnTo>
                    <a:lnTo>
                      <a:pt x="9813" y="9751"/>
                    </a:lnTo>
                    <a:lnTo>
                      <a:pt x="10797" y="9730"/>
                    </a:lnTo>
                    <a:lnTo>
                      <a:pt x="9123" y="7094"/>
                    </a:lnTo>
                    <a:lnTo>
                      <a:pt x="10211" y="7052"/>
                    </a:lnTo>
                    <a:lnTo>
                      <a:pt x="8244" y="4457"/>
                    </a:lnTo>
                    <a:lnTo>
                      <a:pt x="9144" y="4437"/>
                    </a:lnTo>
                    <a:lnTo>
                      <a:pt x="69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5" name="Google Shape;65;p17"/>
            <p:cNvGrpSpPr/>
            <p:nvPr/>
          </p:nvGrpSpPr>
          <p:grpSpPr>
            <a:xfrm rot="5400000">
              <a:off x="1990036" y="717585"/>
              <a:ext cx="976516" cy="1215592"/>
              <a:chOff x="2956968" y="2772937"/>
              <a:chExt cx="905271" cy="1216809"/>
            </a:xfrm>
          </p:grpSpPr>
          <p:sp>
            <p:nvSpPr>
              <p:cNvPr id="66" name="Google Shape;66;p17"/>
              <p:cNvSpPr/>
              <p:nvPr/>
            </p:nvSpPr>
            <p:spPr>
              <a:xfrm>
                <a:off x="2956968" y="2772937"/>
                <a:ext cx="905271" cy="955253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14195" extrusionOk="0">
                    <a:moveTo>
                      <a:pt x="5263" y="1"/>
                    </a:moveTo>
                    <a:cubicBezTo>
                      <a:pt x="4095" y="1"/>
                      <a:pt x="2907" y="414"/>
                      <a:pt x="2031" y="1248"/>
                    </a:cubicBezTo>
                    <a:cubicBezTo>
                      <a:pt x="1" y="3173"/>
                      <a:pt x="482" y="6145"/>
                      <a:pt x="1884" y="7798"/>
                    </a:cubicBezTo>
                    <a:cubicBezTo>
                      <a:pt x="1298" y="8404"/>
                      <a:pt x="880" y="9241"/>
                      <a:pt x="754" y="10267"/>
                    </a:cubicBezTo>
                    <a:cubicBezTo>
                      <a:pt x="488" y="12394"/>
                      <a:pt x="2482" y="14194"/>
                      <a:pt x="4574" y="14194"/>
                    </a:cubicBezTo>
                    <a:cubicBezTo>
                      <a:pt x="4786" y="14194"/>
                      <a:pt x="4999" y="14176"/>
                      <a:pt x="5211" y="14137"/>
                    </a:cubicBezTo>
                    <a:cubicBezTo>
                      <a:pt x="7324" y="13761"/>
                      <a:pt x="8370" y="11815"/>
                      <a:pt x="8350" y="10120"/>
                    </a:cubicBezTo>
                    <a:lnTo>
                      <a:pt x="8350" y="10120"/>
                    </a:lnTo>
                    <a:cubicBezTo>
                      <a:pt x="9054" y="10449"/>
                      <a:pt x="9819" y="10631"/>
                      <a:pt x="10630" y="10631"/>
                    </a:cubicBezTo>
                    <a:cubicBezTo>
                      <a:pt x="11313" y="10631"/>
                      <a:pt x="12028" y="10502"/>
                      <a:pt x="12764" y="10225"/>
                    </a:cubicBezTo>
                    <a:cubicBezTo>
                      <a:pt x="15673" y="9116"/>
                      <a:pt x="16384" y="5057"/>
                      <a:pt x="14480" y="2650"/>
                    </a:cubicBezTo>
                    <a:cubicBezTo>
                      <a:pt x="13449" y="1348"/>
                      <a:pt x="12005" y="811"/>
                      <a:pt x="10592" y="811"/>
                    </a:cubicBezTo>
                    <a:cubicBezTo>
                      <a:pt x="9825" y="811"/>
                      <a:pt x="9068" y="969"/>
                      <a:pt x="8391" y="1248"/>
                    </a:cubicBezTo>
                    <a:cubicBezTo>
                      <a:pt x="7594" y="419"/>
                      <a:pt x="6438" y="1"/>
                      <a:pt x="5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67;p17"/>
              <p:cNvSpPr/>
              <p:nvPr/>
            </p:nvSpPr>
            <p:spPr>
              <a:xfrm>
                <a:off x="3295154" y="3194633"/>
                <a:ext cx="403798" cy="795113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15987" extrusionOk="0">
                    <a:moveTo>
                      <a:pt x="691" y="1"/>
                    </a:moveTo>
                    <a:lnTo>
                      <a:pt x="586" y="42"/>
                    </a:lnTo>
                    <a:lnTo>
                      <a:pt x="2490" y="6173"/>
                    </a:lnTo>
                    <a:lnTo>
                      <a:pt x="21" y="5587"/>
                    </a:lnTo>
                    <a:lnTo>
                      <a:pt x="1" y="5734"/>
                    </a:lnTo>
                    <a:lnTo>
                      <a:pt x="2470" y="6843"/>
                    </a:lnTo>
                    <a:lnTo>
                      <a:pt x="4959" y="15986"/>
                    </a:lnTo>
                    <a:lnTo>
                      <a:pt x="8119" y="14668"/>
                    </a:lnTo>
                    <a:lnTo>
                      <a:pt x="3495" y="6424"/>
                    </a:lnTo>
                    <a:lnTo>
                      <a:pt x="4143" y="2198"/>
                    </a:lnTo>
                    <a:lnTo>
                      <a:pt x="4060" y="2135"/>
                    </a:lnTo>
                    <a:lnTo>
                      <a:pt x="2867" y="4960"/>
                    </a:lnTo>
                    <a:lnTo>
                      <a:pt x="6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8" name="Google Shape;68;p17"/>
            <p:cNvGrpSpPr/>
            <p:nvPr/>
          </p:nvGrpSpPr>
          <p:grpSpPr>
            <a:xfrm rot="5400000">
              <a:off x="1184845" y="-165017"/>
              <a:ext cx="1212958" cy="1161878"/>
              <a:chOff x="1974510" y="3146274"/>
              <a:chExt cx="1124463" cy="1077109"/>
            </a:xfrm>
          </p:grpSpPr>
          <p:sp>
            <p:nvSpPr>
              <p:cNvPr id="69" name="Google Shape;69;p17"/>
              <p:cNvSpPr/>
              <p:nvPr/>
            </p:nvSpPr>
            <p:spPr>
              <a:xfrm rot="-250099">
                <a:off x="2002107" y="3176770"/>
                <a:ext cx="867909" cy="790921"/>
              </a:xfrm>
              <a:custGeom>
                <a:avLst/>
                <a:gdLst/>
                <a:ahLst/>
                <a:cxnLst/>
                <a:rect l="l" t="t" r="r" b="b"/>
                <a:pathLst>
                  <a:path w="17451" h="15903" extrusionOk="0">
                    <a:moveTo>
                      <a:pt x="10039" y="1"/>
                    </a:moveTo>
                    <a:cubicBezTo>
                      <a:pt x="9249" y="1"/>
                      <a:pt x="8642" y="640"/>
                      <a:pt x="8642" y="640"/>
                    </a:cubicBezTo>
                    <a:cubicBezTo>
                      <a:pt x="8182" y="305"/>
                      <a:pt x="7771" y="179"/>
                      <a:pt x="7414" y="179"/>
                    </a:cubicBezTo>
                    <a:cubicBezTo>
                      <a:pt x="6343" y="179"/>
                      <a:pt x="5755" y="1309"/>
                      <a:pt x="5755" y="1309"/>
                    </a:cubicBezTo>
                    <a:cubicBezTo>
                      <a:pt x="5508" y="1237"/>
                      <a:pt x="5284" y="1205"/>
                      <a:pt x="5081" y="1205"/>
                    </a:cubicBezTo>
                    <a:cubicBezTo>
                      <a:pt x="3509" y="1205"/>
                      <a:pt x="3181" y="3109"/>
                      <a:pt x="3181" y="3109"/>
                    </a:cubicBezTo>
                    <a:cubicBezTo>
                      <a:pt x="796" y="4134"/>
                      <a:pt x="2009" y="5912"/>
                      <a:pt x="2009" y="5912"/>
                    </a:cubicBezTo>
                    <a:cubicBezTo>
                      <a:pt x="1" y="7126"/>
                      <a:pt x="1444" y="8925"/>
                      <a:pt x="1444" y="8925"/>
                    </a:cubicBezTo>
                    <a:cubicBezTo>
                      <a:pt x="210" y="10913"/>
                      <a:pt x="2491" y="11415"/>
                      <a:pt x="2491" y="11415"/>
                    </a:cubicBezTo>
                    <a:cubicBezTo>
                      <a:pt x="2292" y="13556"/>
                      <a:pt x="4104" y="13612"/>
                      <a:pt x="4295" y="13612"/>
                    </a:cubicBezTo>
                    <a:cubicBezTo>
                      <a:pt x="4305" y="13612"/>
                      <a:pt x="4311" y="13612"/>
                      <a:pt x="4311" y="13612"/>
                    </a:cubicBezTo>
                    <a:cubicBezTo>
                      <a:pt x="4530" y="15223"/>
                      <a:pt x="5558" y="15532"/>
                      <a:pt x="6316" y="15532"/>
                    </a:cubicBezTo>
                    <a:cubicBezTo>
                      <a:pt x="6789" y="15532"/>
                      <a:pt x="7157" y="15412"/>
                      <a:pt x="7157" y="15412"/>
                    </a:cubicBezTo>
                    <a:cubicBezTo>
                      <a:pt x="7469" y="15778"/>
                      <a:pt x="7837" y="15902"/>
                      <a:pt x="8193" y="15902"/>
                    </a:cubicBezTo>
                    <a:cubicBezTo>
                      <a:pt x="8957" y="15902"/>
                      <a:pt x="9667" y="15328"/>
                      <a:pt x="9667" y="15328"/>
                    </a:cubicBezTo>
                    <a:cubicBezTo>
                      <a:pt x="9960" y="15512"/>
                      <a:pt x="10232" y="15583"/>
                      <a:pt x="10478" y="15583"/>
                    </a:cubicBezTo>
                    <a:cubicBezTo>
                      <a:pt x="11325" y="15583"/>
                      <a:pt x="11864" y="14742"/>
                      <a:pt x="11864" y="14742"/>
                    </a:cubicBezTo>
                    <a:cubicBezTo>
                      <a:pt x="12008" y="14771"/>
                      <a:pt x="12142" y="14784"/>
                      <a:pt x="12267" y="14784"/>
                    </a:cubicBezTo>
                    <a:cubicBezTo>
                      <a:pt x="13593" y="14784"/>
                      <a:pt x="13873" y="13298"/>
                      <a:pt x="13873" y="13298"/>
                    </a:cubicBezTo>
                    <a:cubicBezTo>
                      <a:pt x="15924" y="12922"/>
                      <a:pt x="15484" y="10767"/>
                      <a:pt x="15484" y="10767"/>
                    </a:cubicBezTo>
                    <a:cubicBezTo>
                      <a:pt x="17451" y="9909"/>
                      <a:pt x="16217" y="8214"/>
                      <a:pt x="16217" y="8214"/>
                    </a:cubicBezTo>
                    <a:cubicBezTo>
                      <a:pt x="17325" y="6645"/>
                      <a:pt x="15589" y="6059"/>
                      <a:pt x="15589" y="6059"/>
                    </a:cubicBezTo>
                    <a:cubicBezTo>
                      <a:pt x="16614" y="3736"/>
                      <a:pt x="14103" y="3130"/>
                      <a:pt x="14103" y="3130"/>
                    </a:cubicBezTo>
                    <a:cubicBezTo>
                      <a:pt x="13879" y="1261"/>
                      <a:pt x="12705" y="994"/>
                      <a:pt x="12052" y="994"/>
                    </a:cubicBezTo>
                    <a:cubicBezTo>
                      <a:pt x="11791" y="994"/>
                      <a:pt x="11613" y="1037"/>
                      <a:pt x="11613" y="1037"/>
                    </a:cubicBezTo>
                    <a:cubicBezTo>
                      <a:pt x="11085" y="245"/>
                      <a:pt x="10527" y="1"/>
                      <a:pt x="100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70;p17"/>
              <p:cNvSpPr/>
              <p:nvPr/>
            </p:nvSpPr>
            <p:spPr>
              <a:xfrm rot="-250099">
                <a:off x="2447425" y="3546804"/>
                <a:ext cx="628589" cy="654600"/>
              </a:xfrm>
              <a:custGeom>
                <a:avLst/>
                <a:gdLst/>
                <a:ahLst/>
                <a:cxnLst/>
                <a:rect l="l" t="t" r="r" b="b"/>
                <a:pathLst>
                  <a:path w="12639" h="13162" extrusionOk="0">
                    <a:moveTo>
                      <a:pt x="4290" y="0"/>
                    </a:moveTo>
                    <a:lnTo>
                      <a:pt x="3495" y="3536"/>
                    </a:lnTo>
                    <a:lnTo>
                      <a:pt x="1" y="3913"/>
                    </a:lnTo>
                    <a:lnTo>
                      <a:pt x="210" y="4122"/>
                    </a:lnTo>
                    <a:lnTo>
                      <a:pt x="3537" y="4331"/>
                    </a:lnTo>
                    <a:lnTo>
                      <a:pt x="9751" y="13161"/>
                    </a:lnTo>
                    <a:lnTo>
                      <a:pt x="12639" y="10378"/>
                    </a:lnTo>
                    <a:lnTo>
                      <a:pt x="4269" y="3515"/>
                    </a:lnTo>
                    <a:lnTo>
                      <a:pt x="4416" y="147"/>
                    </a:lnTo>
                    <a:lnTo>
                      <a:pt x="42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71;p17"/>
              <p:cNvSpPr/>
              <p:nvPr/>
            </p:nvSpPr>
            <p:spPr>
              <a:xfrm rot="-250099">
                <a:off x="2346202" y="3485084"/>
                <a:ext cx="306014" cy="302880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6090" extrusionOk="0">
                    <a:moveTo>
                      <a:pt x="2972" y="1"/>
                    </a:moveTo>
                    <a:lnTo>
                      <a:pt x="2721" y="2679"/>
                    </a:lnTo>
                    <a:lnTo>
                      <a:pt x="1" y="2826"/>
                    </a:lnTo>
                    <a:lnTo>
                      <a:pt x="22" y="2951"/>
                    </a:lnTo>
                    <a:lnTo>
                      <a:pt x="2784" y="3077"/>
                    </a:lnTo>
                    <a:lnTo>
                      <a:pt x="5336" y="6090"/>
                    </a:lnTo>
                    <a:lnTo>
                      <a:pt x="6152" y="5316"/>
                    </a:lnTo>
                    <a:lnTo>
                      <a:pt x="3097" y="2784"/>
                    </a:lnTo>
                    <a:lnTo>
                      <a:pt x="31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72;p17"/>
              <p:cNvSpPr/>
              <p:nvPr/>
            </p:nvSpPr>
            <p:spPr>
              <a:xfrm rot="-250099">
                <a:off x="2352837" y="3502905"/>
                <a:ext cx="142637" cy="14049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825" extrusionOk="0">
                    <a:moveTo>
                      <a:pt x="64" y="0"/>
                    </a:moveTo>
                    <a:lnTo>
                      <a:pt x="1" y="63"/>
                    </a:lnTo>
                    <a:lnTo>
                      <a:pt x="2554" y="2825"/>
                    </a:lnTo>
                    <a:lnTo>
                      <a:pt x="2867" y="253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3" name="Google Shape;73;p17"/>
            <p:cNvGrpSpPr/>
            <p:nvPr/>
          </p:nvGrpSpPr>
          <p:grpSpPr>
            <a:xfrm rot="5400000">
              <a:off x="2588603" y="2414174"/>
              <a:ext cx="678833" cy="1831968"/>
              <a:chOff x="5067024" y="2169075"/>
              <a:chExt cx="629306" cy="1698311"/>
            </a:xfrm>
          </p:grpSpPr>
          <p:sp>
            <p:nvSpPr>
              <p:cNvPr id="74" name="Google Shape;74;p17"/>
              <p:cNvSpPr/>
              <p:nvPr/>
            </p:nvSpPr>
            <p:spPr>
              <a:xfrm rot="217909">
                <a:off x="5108564" y="2185041"/>
                <a:ext cx="546226" cy="1329062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14892" extrusionOk="0">
                    <a:moveTo>
                      <a:pt x="5613" y="0"/>
                    </a:moveTo>
                    <a:cubicBezTo>
                      <a:pt x="4872" y="0"/>
                      <a:pt x="4047" y="747"/>
                      <a:pt x="3243" y="2310"/>
                    </a:cubicBezTo>
                    <a:cubicBezTo>
                      <a:pt x="2155" y="4444"/>
                      <a:pt x="0" y="9340"/>
                      <a:pt x="272" y="11663"/>
                    </a:cubicBezTo>
                    <a:cubicBezTo>
                      <a:pt x="544" y="13985"/>
                      <a:pt x="2364" y="14885"/>
                      <a:pt x="2364" y="14885"/>
                    </a:cubicBezTo>
                    <a:cubicBezTo>
                      <a:pt x="2425" y="14889"/>
                      <a:pt x="2491" y="14891"/>
                      <a:pt x="2561" y="14891"/>
                    </a:cubicBezTo>
                    <a:cubicBezTo>
                      <a:pt x="3323" y="14891"/>
                      <a:pt x="4658" y="14602"/>
                      <a:pt x="6152" y="12228"/>
                    </a:cubicBezTo>
                    <a:cubicBezTo>
                      <a:pt x="7784" y="9633"/>
                      <a:pt x="8056" y="3754"/>
                      <a:pt x="7365" y="1870"/>
                    </a:cubicBezTo>
                    <a:cubicBezTo>
                      <a:pt x="6912" y="642"/>
                      <a:pt x="6299" y="0"/>
                      <a:pt x="56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75;p17"/>
              <p:cNvSpPr/>
              <p:nvPr/>
            </p:nvSpPr>
            <p:spPr>
              <a:xfrm>
                <a:off x="5093905" y="3072322"/>
                <a:ext cx="374654" cy="795064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5986" extrusionOk="0">
                    <a:moveTo>
                      <a:pt x="7407" y="0"/>
                    </a:moveTo>
                    <a:lnTo>
                      <a:pt x="4017" y="6131"/>
                    </a:lnTo>
                    <a:lnTo>
                      <a:pt x="2657" y="3034"/>
                    </a:lnTo>
                    <a:lnTo>
                      <a:pt x="2490" y="3160"/>
                    </a:lnTo>
                    <a:lnTo>
                      <a:pt x="3411" y="6738"/>
                    </a:lnTo>
                    <a:lnTo>
                      <a:pt x="0" y="15149"/>
                    </a:lnTo>
                    <a:lnTo>
                      <a:pt x="3181" y="15986"/>
                    </a:lnTo>
                    <a:lnTo>
                      <a:pt x="4415" y="6989"/>
                    </a:lnTo>
                    <a:lnTo>
                      <a:pt x="7533" y="21"/>
                    </a:lnTo>
                    <a:lnTo>
                      <a:pt x="74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6" name="Google Shape;76;p17"/>
            <p:cNvGrpSpPr/>
            <p:nvPr/>
          </p:nvGrpSpPr>
          <p:grpSpPr>
            <a:xfrm rot="5400000">
              <a:off x="1858645" y="3384437"/>
              <a:ext cx="956188" cy="1331960"/>
              <a:chOff x="5631899" y="2948981"/>
              <a:chExt cx="886427" cy="1234782"/>
            </a:xfrm>
          </p:grpSpPr>
          <p:sp>
            <p:nvSpPr>
              <p:cNvPr id="77" name="Google Shape;77;p17"/>
              <p:cNvSpPr/>
              <p:nvPr/>
            </p:nvSpPr>
            <p:spPr>
              <a:xfrm>
                <a:off x="5631899" y="3681092"/>
                <a:ext cx="385098" cy="502672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0107" extrusionOk="0">
                    <a:moveTo>
                      <a:pt x="6696" y="1"/>
                    </a:moveTo>
                    <a:lnTo>
                      <a:pt x="1" y="8077"/>
                    </a:lnTo>
                    <a:lnTo>
                      <a:pt x="3202" y="10107"/>
                    </a:lnTo>
                    <a:lnTo>
                      <a:pt x="7742" y="649"/>
                    </a:lnTo>
                    <a:lnTo>
                      <a:pt x="66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78;p17"/>
              <p:cNvSpPr/>
              <p:nvPr/>
            </p:nvSpPr>
            <p:spPr>
              <a:xfrm>
                <a:off x="5778624" y="2948981"/>
                <a:ext cx="739702" cy="865642"/>
              </a:xfrm>
              <a:custGeom>
                <a:avLst/>
                <a:gdLst/>
                <a:ahLst/>
                <a:cxnLst/>
                <a:rect l="l" t="t" r="r" b="b"/>
                <a:pathLst>
                  <a:path w="14271" h="16141" extrusionOk="0">
                    <a:moveTo>
                      <a:pt x="10257" y="1"/>
                    </a:moveTo>
                    <a:cubicBezTo>
                      <a:pt x="9237" y="1"/>
                      <a:pt x="8088" y="440"/>
                      <a:pt x="6927" y="1363"/>
                    </a:cubicBezTo>
                    <a:cubicBezTo>
                      <a:pt x="4688" y="3162"/>
                      <a:pt x="85" y="7493"/>
                      <a:pt x="43" y="10444"/>
                    </a:cubicBezTo>
                    <a:cubicBezTo>
                      <a:pt x="1" y="13394"/>
                      <a:pt x="3265" y="15026"/>
                      <a:pt x="3265" y="15026"/>
                    </a:cubicBezTo>
                    <a:cubicBezTo>
                      <a:pt x="4000" y="15374"/>
                      <a:pt x="5052" y="16140"/>
                      <a:pt x="6562" y="16140"/>
                    </a:cubicBezTo>
                    <a:cubicBezTo>
                      <a:pt x="7415" y="16140"/>
                      <a:pt x="8413" y="15896"/>
                      <a:pt x="9584" y="15193"/>
                    </a:cubicBezTo>
                    <a:cubicBezTo>
                      <a:pt x="12806" y="13227"/>
                      <a:pt x="14271" y="6887"/>
                      <a:pt x="13769" y="3685"/>
                    </a:cubicBezTo>
                    <a:cubicBezTo>
                      <a:pt x="13385" y="1303"/>
                      <a:pt x="12013" y="1"/>
                      <a:pt x="102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9" name="Google Shape;79;p17"/>
            <p:cNvGrpSpPr/>
            <p:nvPr/>
          </p:nvGrpSpPr>
          <p:grpSpPr>
            <a:xfrm rot="5400000">
              <a:off x="1129091" y="4276238"/>
              <a:ext cx="1033930" cy="913705"/>
              <a:chOff x="6137664" y="3478350"/>
              <a:chExt cx="958496" cy="847043"/>
            </a:xfrm>
          </p:grpSpPr>
          <p:sp>
            <p:nvSpPr>
              <p:cNvPr id="80" name="Google Shape;80;p17"/>
              <p:cNvSpPr/>
              <p:nvPr/>
            </p:nvSpPr>
            <p:spPr>
              <a:xfrm>
                <a:off x="6303136" y="3478350"/>
                <a:ext cx="793025" cy="745030"/>
              </a:xfrm>
              <a:custGeom>
                <a:avLst/>
                <a:gdLst/>
                <a:ahLst/>
                <a:cxnLst/>
                <a:rect l="l" t="t" r="r" b="b"/>
                <a:pathLst>
                  <a:path w="15945" h="14980" extrusionOk="0">
                    <a:moveTo>
                      <a:pt x="9380" y="0"/>
                    </a:moveTo>
                    <a:cubicBezTo>
                      <a:pt x="8405" y="0"/>
                      <a:pt x="7425" y="336"/>
                      <a:pt x="6633" y="1024"/>
                    </a:cubicBezTo>
                    <a:cubicBezTo>
                      <a:pt x="6403" y="1213"/>
                      <a:pt x="6215" y="1401"/>
                      <a:pt x="6047" y="1631"/>
                    </a:cubicBezTo>
                    <a:cubicBezTo>
                      <a:pt x="5611" y="1484"/>
                      <a:pt x="5156" y="1409"/>
                      <a:pt x="4700" y="1409"/>
                    </a:cubicBezTo>
                    <a:cubicBezTo>
                      <a:pt x="3733" y="1409"/>
                      <a:pt x="2763" y="1744"/>
                      <a:pt x="1967" y="2426"/>
                    </a:cubicBezTo>
                    <a:cubicBezTo>
                      <a:pt x="189" y="3933"/>
                      <a:pt x="0" y="6611"/>
                      <a:pt x="1507" y="8369"/>
                    </a:cubicBezTo>
                    <a:cubicBezTo>
                      <a:pt x="2340" y="9357"/>
                      <a:pt x="3532" y="9843"/>
                      <a:pt x="4734" y="9843"/>
                    </a:cubicBezTo>
                    <a:cubicBezTo>
                      <a:pt x="4830" y="9843"/>
                      <a:pt x="4926" y="9839"/>
                      <a:pt x="5022" y="9833"/>
                    </a:cubicBezTo>
                    <a:lnTo>
                      <a:pt x="5022" y="9833"/>
                    </a:lnTo>
                    <a:cubicBezTo>
                      <a:pt x="4729" y="11089"/>
                      <a:pt x="5022" y="12470"/>
                      <a:pt x="5922" y="13516"/>
                    </a:cubicBezTo>
                    <a:cubicBezTo>
                      <a:pt x="6761" y="14481"/>
                      <a:pt x="7940" y="14979"/>
                      <a:pt x="9125" y="14979"/>
                    </a:cubicBezTo>
                    <a:cubicBezTo>
                      <a:pt x="10097" y="14979"/>
                      <a:pt x="11072" y="14644"/>
                      <a:pt x="11864" y="13955"/>
                    </a:cubicBezTo>
                    <a:cubicBezTo>
                      <a:pt x="13036" y="12972"/>
                      <a:pt x="13517" y="11465"/>
                      <a:pt x="13287" y="10043"/>
                    </a:cubicBezTo>
                    <a:cubicBezTo>
                      <a:pt x="13517" y="9917"/>
                      <a:pt x="13747" y="9750"/>
                      <a:pt x="13977" y="9561"/>
                    </a:cubicBezTo>
                    <a:cubicBezTo>
                      <a:pt x="15735" y="8034"/>
                      <a:pt x="15944" y="5377"/>
                      <a:pt x="14417" y="3598"/>
                    </a:cubicBezTo>
                    <a:cubicBezTo>
                      <a:pt x="14103" y="3221"/>
                      <a:pt x="13726" y="2928"/>
                      <a:pt x="13308" y="2698"/>
                    </a:cubicBezTo>
                    <a:cubicBezTo>
                      <a:pt x="13140" y="2259"/>
                      <a:pt x="12910" y="1840"/>
                      <a:pt x="12575" y="1464"/>
                    </a:cubicBezTo>
                    <a:cubicBezTo>
                      <a:pt x="11748" y="499"/>
                      <a:pt x="10567" y="0"/>
                      <a:pt x="93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81;p17"/>
              <p:cNvSpPr/>
              <p:nvPr/>
            </p:nvSpPr>
            <p:spPr>
              <a:xfrm>
                <a:off x="6137664" y="3766571"/>
                <a:ext cx="611939" cy="55882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11236" extrusionOk="0">
                    <a:moveTo>
                      <a:pt x="8935" y="0"/>
                    </a:moveTo>
                    <a:lnTo>
                      <a:pt x="8726" y="188"/>
                    </a:lnTo>
                    <a:lnTo>
                      <a:pt x="8391" y="3222"/>
                    </a:lnTo>
                    <a:lnTo>
                      <a:pt x="1" y="8453"/>
                    </a:lnTo>
                    <a:lnTo>
                      <a:pt x="2407" y="11236"/>
                    </a:lnTo>
                    <a:lnTo>
                      <a:pt x="9102" y="3934"/>
                    </a:lnTo>
                    <a:lnTo>
                      <a:pt x="12178" y="4227"/>
                    </a:lnTo>
                    <a:lnTo>
                      <a:pt x="12304" y="4122"/>
                    </a:lnTo>
                    <a:lnTo>
                      <a:pt x="9123" y="3222"/>
                    </a:lnTo>
                    <a:lnTo>
                      <a:pt x="89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82;p17"/>
              <p:cNvSpPr/>
              <p:nvPr/>
            </p:nvSpPr>
            <p:spPr>
              <a:xfrm>
                <a:off x="6546643" y="3697885"/>
                <a:ext cx="284136" cy="273692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5503" extrusionOk="0">
                    <a:moveTo>
                      <a:pt x="3139" y="0"/>
                    </a:moveTo>
                    <a:lnTo>
                      <a:pt x="2909" y="2532"/>
                    </a:lnTo>
                    <a:lnTo>
                      <a:pt x="0" y="4708"/>
                    </a:lnTo>
                    <a:lnTo>
                      <a:pt x="691" y="5503"/>
                    </a:lnTo>
                    <a:lnTo>
                      <a:pt x="3160" y="2825"/>
                    </a:lnTo>
                    <a:lnTo>
                      <a:pt x="5692" y="2971"/>
                    </a:lnTo>
                    <a:lnTo>
                      <a:pt x="5713" y="2846"/>
                    </a:lnTo>
                    <a:lnTo>
                      <a:pt x="3265" y="2490"/>
                    </a:lnTo>
                    <a:lnTo>
                      <a:pt x="3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83;p17"/>
              <p:cNvSpPr/>
              <p:nvPr/>
            </p:nvSpPr>
            <p:spPr>
              <a:xfrm>
                <a:off x="6691275" y="3714497"/>
                <a:ext cx="134285" cy="12389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491" extrusionOk="0">
                    <a:moveTo>
                      <a:pt x="2658" y="1"/>
                    </a:moveTo>
                    <a:lnTo>
                      <a:pt x="1" y="2198"/>
                    </a:lnTo>
                    <a:lnTo>
                      <a:pt x="252" y="2491"/>
                    </a:lnTo>
                    <a:lnTo>
                      <a:pt x="2700" y="64"/>
                    </a:lnTo>
                    <a:lnTo>
                      <a:pt x="26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4" name="Google Shape;84;p17"/>
            <p:cNvGrpSpPr/>
            <p:nvPr/>
          </p:nvGrpSpPr>
          <p:grpSpPr>
            <a:xfrm rot="5400000">
              <a:off x="-3205091" y="-46313"/>
              <a:ext cx="5356760" cy="5356813"/>
              <a:chOff x="2108255" y="3737916"/>
              <a:chExt cx="4965940" cy="4965990"/>
            </a:xfrm>
          </p:grpSpPr>
          <p:sp>
            <p:nvSpPr>
              <p:cNvPr id="85" name="Google Shape;85;p17"/>
              <p:cNvSpPr/>
              <p:nvPr/>
            </p:nvSpPr>
            <p:spPr>
              <a:xfrm>
                <a:off x="2108255" y="3737916"/>
                <a:ext cx="4965940" cy="4965990"/>
              </a:xfrm>
              <a:custGeom>
                <a:avLst/>
                <a:gdLst/>
                <a:ahLst/>
                <a:cxnLst/>
                <a:rect l="l" t="t" r="r" b="b"/>
                <a:pathLst>
                  <a:path w="99848" h="99849" extrusionOk="0">
                    <a:moveTo>
                      <a:pt x="49924" y="1"/>
                    </a:moveTo>
                    <a:cubicBezTo>
                      <a:pt x="22347" y="1"/>
                      <a:pt x="0" y="22347"/>
                      <a:pt x="0" y="49925"/>
                    </a:cubicBezTo>
                    <a:cubicBezTo>
                      <a:pt x="0" y="77502"/>
                      <a:pt x="22347" y="99848"/>
                      <a:pt x="49924" y="99848"/>
                    </a:cubicBezTo>
                    <a:cubicBezTo>
                      <a:pt x="77501" y="99848"/>
                      <a:pt x="99848" y="77502"/>
                      <a:pt x="99848" y="49925"/>
                    </a:cubicBezTo>
                    <a:cubicBezTo>
                      <a:pt x="99848" y="22347"/>
                      <a:pt x="77501" y="1"/>
                      <a:pt x="499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86;p17"/>
              <p:cNvSpPr/>
              <p:nvPr/>
            </p:nvSpPr>
            <p:spPr>
              <a:xfrm>
                <a:off x="2431175" y="4068525"/>
                <a:ext cx="4320150" cy="4320196"/>
              </a:xfrm>
              <a:custGeom>
                <a:avLst/>
                <a:gdLst/>
                <a:ahLst/>
                <a:cxnLst/>
                <a:rect l="l" t="t" r="r" b="b"/>
                <a:pathLst>
                  <a:path w="93738" h="93739" extrusionOk="0">
                    <a:moveTo>
                      <a:pt x="46618" y="1"/>
                    </a:moveTo>
                    <a:lnTo>
                      <a:pt x="46618" y="838"/>
                    </a:lnTo>
                    <a:lnTo>
                      <a:pt x="46869" y="838"/>
                    </a:lnTo>
                    <a:cubicBezTo>
                      <a:pt x="47476" y="838"/>
                      <a:pt x="48062" y="838"/>
                      <a:pt x="48668" y="859"/>
                    </a:cubicBezTo>
                    <a:lnTo>
                      <a:pt x="48689" y="43"/>
                    </a:lnTo>
                    <a:cubicBezTo>
                      <a:pt x="48083" y="22"/>
                      <a:pt x="47476" y="1"/>
                      <a:pt x="46869" y="1"/>
                    </a:cubicBezTo>
                    <a:close/>
                    <a:moveTo>
                      <a:pt x="44546" y="64"/>
                    </a:moveTo>
                    <a:cubicBezTo>
                      <a:pt x="43856" y="84"/>
                      <a:pt x="43145" y="147"/>
                      <a:pt x="42454" y="210"/>
                    </a:cubicBezTo>
                    <a:lnTo>
                      <a:pt x="42538" y="1026"/>
                    </a:lnTo>
                    <a:cubicBezTo>
                      <a:pt x="43207" y="963"/>
                      <a:pt x="43898" y="921"/>
                      <a:pt x="44567" y="880"/>
                    </a:cubicBezTo>
                    <a:lnTo>
                      <a:pt x="44546" y="64"/>
                    </a:lnTo>
                    <a:close/>
                    <a:moveTo>
                      <a:pt x="50782" y="168"/>
                    </a:moveTo>
                    <a:lnTo>
                      <a:pt x="50719" y="984"/>
                    </a:lnTo>
                    <a:cubicBezTo>
                      <a:pt x="51389" y="1047"/>
                      <a:pt x="52058" y="1110"/>
                      <a:pt x="52749" y="1193"/>
                    </a:cubicBezTo>
                    <a:lnTo>
                      <a:pt x="52853" y="377"/>
                    </a:lnTo>
                    <a:cubicBezTo>
                      <a:pt x="52163" y="294"/>
                      <a:pt x="51472" y="210"/>
                      <a:pt x="50782" y="168"/>
                    </a:cubicBezTo>
                    <a:close/>
                    <a:moveTo>
                      <a:pt x="40404" y="461"/>
                    </a:moveTo>
                    <a:cubicBezTo>
                      <a:pt x="39713" y="545"/>
                      <a:pt x="39023" y="649"/>
                      <a:pt x="38332" y="775"/>
                    </a:cubicBezTo>
                    <a:lnTo>
                      <a:pt x="38500" y="1591"/>
                    </a:lnTo>
                    <a:cubicBezTo>
                      <a:pt x="39148" y="1465"/>
                      <a:pt x="39839" y="1361"/>
                      <a:pt x="40508" y="1277"/>
                    </a:cubicBezTo>
                    <a:lnTo>
                      <a:pt x="40404" y="461"/>
                    </a:lnTo>
                    <a:close/>
                    <a:moveTo>
                      <a:pt x="54904" y="691"/>
                    </a:moveTo>
                    <a:lnTo>
                      <a:pt x="54757" y="1507"/>
                    </a:lnTo>
                    <a:cubicBezTo>
                      <a:pt x="55427" y="1612"/>
                      <a:pt x="56117" y="1758"/>
                      <a:pt x="56766" y="1884"/>
                    </a:cubicBezTo>
                    <a:lnTo>
                      <a:pt x="56954" y="1089"/>
                    </a:lnTo>
                    <a:cubicBezTo>
                      <a:pt x="56285" y="942"/>
                      <a:pt x="55594" y="796"/>
                      <a:pt x="54904" y="691"/>
                    </a:cubicBezTo>
                    <a:close/>
                    <a:moveTo>
                      <a:pt x="36303" y="1193"/>
                    </a:moveTo>
                    <a:cubicBezTo>
                      <a:pt x="35633" y="1361"/>
                      <a:pt x="34943" y="1528"/>
                      <a:pt x="34294" y="1717"/>
                    </a:cubicBezTo>
                    <a:lnTo>
                      <a:pt x="34503" y="2512"/>
                    </a:lnTo>
                    <a:cubicBezTo>
                      <a:pt x="35152" y="2323"/>
                      <a:pt x="35821" y="2156"/>
                      <a:pt x="36491" y="2009"/>
                    </a:cubicBezTo>
                    <a:lnTo>
                      <a:pt x="36303" y="1193"/>
                    </a:lnTo>
                    <a:close/>
                    <a:moveTo>
                      <a:pt x="58963" y="1570"/>
                    </a:moveTo>
                    <a:lnTo>
                      <a:pt x="58754" y="2386"/>
                    </a:lnTo>
                    <a:cubicBezTo>
                      <a:pt x="59423" y="2553"/>
                      <a:pt x="60072" y="2742"/>
                      <a:pt x="60720" y="2951"/>
                    </a:cubicBezTo>
                    <a:lnTo>
                      <a:pt x="60972" y="2156"/>
                    </a:lnTo>
                    <a:cubicBezTo>
                      <a:pt x="60302" y="1947"/>
                      <a:pt x="59632" y="1758"/>
                      <a:pt x="58963" y="1570"/>
                    </a:cubicBezTo>
                    <a:close/>
                    <a:moveTo>
                      <a:pt x="32285" y="2323"/>
                    </a:moveTo>
                    <a:cubicBezTo>
                      <a:pt x="31637" y="2533"/>
                      <a:pt x="30967" y="2763"/>
                      <a:pt x="30339" y="3014"/>
                    </a:cubicBezTo>
                    <a:lnTo>
                      <a:pt x="30611" y="3788"/>
                    </a:lnTo>
                    <a:cubicBezTo>
                      <a:pt x="31260" y="3537"/>
                      <a:pt x="31909" y="3307"/>
                      <a:pt x="32557" y="3097"/>
                    </a:cubicBezTo>
                    <a:lnTo>
                      <a:pt x="32285" y="2323"/>
                    </a:lnTo>
                    <a:close/>
                    <a:moveTo>
                      <a:pt x="62938" y="2825"/>
                    </a:moveTo>
                    <a:lnTo>
                      <a:pt x="62666" y="3600"/>
                    </a:lnTo>
                    <a:cubicBezTo>
                      <a:pt x="63294" y="3830"/>
                      <a:pt x="63943" y="4081"/>
                      <a:pt x="64570" y="4353"/>
                    </a:cubicBezTo>
                    <a:lnTo>
                      <a:pt x="64884" y="3600"/>
                    </a:lnTo>
                    <a:cubicBezTo>
                      <a:pt x="64257" y="3328"/>
                      <a:pt x="63587" y="3077"/>
                      <a:pt x="62938" y="2825"/>
                    </a:cubicBezTo>
                    <a:close/>
                    <a:moveTo>
                      <a:pt x="28414" y="3788"/>
                    </a:moveTo>
                    <a:cubicBezTo>
                      <a:pt x="27766" y="4060"/>
                      <a:pt x="27138" y="4353"/>
                      <a:pt x="26510" y="4646"/>
                    </a:cubicBezTo>
                    <a:lnTo>
                      <a:pt x="26866" y="5399"/>
                    </a:lnTo>
                    <a:cubicBezTo>
                      <a:pt x="27494" y="5085"/>
                      <a:pt x="28101" y="4813"/>
                      <a:pt x="28728" y="4541"/>
                    </a:cubicBezTo>
                    <a:lnTo>
                      <a:pt x="28414" y="3788"/>
                    </a:lnTo>
                    <a:close/>
                    <a:moveTo>
                      <a:pt x="66788" y="4437"/>
                    </a:moveTo>
                    <a:lnTo>
                      <a:pt x="66454" y="5190"/>
                    </a:lnTo>
                    <a:cubicBezTo>
                      <a:pt x="67060" y="5462"/>
                      <a:pt x="67667" y="5776"/>
                      <a:pt x="68274" y="6090"/>
                    </a:cubicBezTo>
                    <a:lnTo>
                      <a:pt x="68650" y="5357"/>
                    </a:lnTo>
                    <a:cubicBezTo>
                      <a:pt x="68044" y="5043"/>
                      <a:pt x="67416" y="4730"/>
                      <a:pt x="66788" y="4437"/>
                    </a:cubicBezTo>
                    <a:close/>
                    <a:moveTo>
                      <a:pt x="24669" y="5587"/>
                    </a:moveTo>
                    <a:cubicBezTo>
                      <a:pt x="24062" y="5922"/>
                      <a:pt x="23455" y="6257"/>
                      <a:pt x="22870" y="6613"/>
                    </a:cubicBezTo>
                    <a:lnTo>
                      <a:pt x="23288" y="7324"/>
                    </a:lnTo>
                    <a:cubicBezTo>
                      <a:pt x="23874" y="6968"/>
                      <a:pt x="24460" y="6634"/>
                      <a:pt x="25067" y="6320"/>
                    </a:cubicBezTo>
                    <a:lnTo>
                      <a:pt x="24669" y="5587"/>
                    </a:lnTo>
                    <a:close/>
                    <a:moveTo>
                      <a:pt x="70492" y="6382"/>
                    </a:moveTo>
                    <a:lnTo>
                      <a:pt x="70073" y="7094"/>
                    </a:lnTo>
                    <a:cubicBezTo>
                      <a:pt x="70659" y="7429"/>
                      <a:pt x="71245" y="7784"/>
                      <a:pt x="71810" y="8161"/>
                    </a:cubicBezTo>
                    <a:lnTo>
                      <a:pt x="72270" y="7471"/>
                    </a:lnTo>
                    <a:cubicBezTo>
                      <a:pt x="71684" y="7094"/>
                      <a:pt x="71078" y="6717"/>
                      <a:pt x="70492" y="6382"/>
                    </a:cubicBezTo>
                    <a:close/>
                    <a:moveTo>
                      <a:pt x="21091" y="7722"/>
                    </a:moveTo>
                    <a:cubicBezTo>
                      <a:pt x="20526" y="8098"/>
                      <a:pt x="19940" y="8496"/>
                      <a:pt x="19396" y="8914"/>
                    </a:cubicBezTo>
                    <a:lnTo>
                      <a:pt x="19878" y="9584"/>
                    </a:lnTo>
                    <a:cubicBezTo>
                      <a:pt x="20422" y="9186"/>
                      <a:pt x="20987" y="8789"/>
                      <a:pt x="21551" y="8412"/>
                    </a:cubicBezTo>
                    <a:lnTo>
                      <a:pt x="21091" y="7722"/>
                    </a:lnTo>
                    <a:close/>
                    <a:moveTo>
                      <a:pt x="73986" y="8642"/>
                    </a:moveTo>
                    <a:lnTo>
                      <a:pt x="73505" y="9312"/>
                    </a:lnTo>
                    <a:cubicBezTo>
                      <a:pt x="74070" y="9709"/>
                      <a:pt x="74614" y="10107"/>
                      <a:pt x="75137" y="10525"/>
                    </a:cubicBezTo>
                    <a:lnTo>
                      <a:pt x="75660" y="9877"/>
                    </a:lnTo>
                    <a:cubicBezTo>
                      <a:pt x="75116" y="9458"/>
                      <a:pt x="74551" y="9040"/>
                      <a:pt x="73986" y="8642"/>
                    </a:cubicBezTo>
                    <a:close/>
                    <a:moveTo>
                      <a:pt x="17743" y="10170"/>
                    </a:moveTo>
                    <a:cubicBezTo>
                      <a:pt x="17199" y="10588"/>
                      <a:pt x="16655" y="11048"/>
                      <a:pt x="16132" y="11488"/>
                    </a:cubicBezTo>
                    <a:lnTo>
                      <a:pt x="16676" y="12116"/>
                    </a:lnTo>
                    <a:cubicBezTo>
                      <a:pt x="17178" y="11676"/>
                      <a:pt x="17701" y="11237"/>
                      <a:pt x="18246" y="10818"/>
                    </a:cubicBezTo>
                    <a:lnTo>
                      <a:pt x="17743" y="10170"/>
                    </a:lnTo>
                    <a:close/>
                    <a:moveTo>
                      <a:pt x="77271" y="11195"/>
                    </a:moveTo>
                    <a:lnTo>
                      <a:pt x="76727" y="11823"/>
                    </a:lnTo>
                    <a:cubicBezTo>
                      <a:pt x="77250" y="12262"/>
                      <a:pt x="77752" y="12722"/>
                      <a:pt x="78254" y="13183"/>
                    </a:cubicBezTo>
                    <a:lnTo>
                      <a:pt x="78819" y="12576"/>
                    </a:lnTo>
                    <a:cubicBezTo>
                      <a:pt x="78317" y="12116"/>
                      <a:pt x="77794" y="11634"/>
                      <a:pt x="77271" y="11195"/>
                    </a:cubicBezTo>
                    <a:close/>
                    <a:moveTo>
                      <a:pt x="14584" y="12890"/>
                    </a:moveTo>
                    <a:cubicBezTo>
                      <a:pt x="14082" y="13371"/>
                      <a:pt x="13600" y="13873"/>
                      <a:pt x="13119" y="14354"/>
                    </a:cubicBezTo>
                    <a:lnTo>
                      <a:pt x="13705" y="14940"/>
                    </a:lnTo>
                    <a:cubicBezTo>
                      <a:pt x="14186" y="14438"/>
                      <a:pt x="14668" y="13957"/>
                      <a:pt x="15170" y="13497"/>
                    </a:cubicBezTo>
                    <a:lnTo>
                      <a:pt x="14584" y="12890"/>
                    </a:lnTo>
                    <a:close/>
                    <a:moveTo>
                      <a:pt x="80305" y="14041"/>
                    </a:moveTo>
                    <a:lnTo>
                      <a:pt x="79719" y="14605"/>
                    </a:lnTo>
                    <a:cubicBezTo>
                      <a:pt x="80200" y="15087"/>
                      <a:pt x="80661" y="15589"/>
                      <a:pt x="81121" y="16091"/>
                    </a:cubicBezTo>
                    <a:lnTo>
                      <a:pt x="81728" y="15547"/>
                    </a:lnTo>
                    <a:cubicBezTo>
                      <a:pt x="81267" y="15045"/>
                      <a:pt x="80786" y="14522"/>
                      <a:pt x="80305" y="14041"/>
                    </a:cubicBezTo>
                    <a:close/>
                    <a:moveTo>
                      <a:pt x="11717" y="15882"/>
                    </a:moveTo>
                    <a:cubicBezTo>
                      <a:pt x="11236" y="16405"/>
                      <a:pt x="10797" y="16949"/>
                      <a:pt x="10357" y="17493"/>
                    </a:cubicBezTo>
                    <a:lnTo>
                      <a:pt x="11006" y="17995"/>
                    </a:lnTo>
                    <a:cubicBezTo>
                      <a:pt x="11424" y="17472"/>
                      <a:pt x="11864" y="16949"/>
                      <a:pt x="12324" y="16447"/>
                    </a:cubicBezTo>
                    <a:lnTo>
                      <a:pt x="11717" y="15882"/>
                    </a:lnTo>
                    <a:close/>
                    <a:moveTo>
                      <a:pt x="83088" y="17116"/>
                    </a:moveTo>
                    <a:lnTo>
                      <a:pt x="82460" y="17660"/>
                    </a:lnTo>
                    <a:cubicBezTo>
                      <a:pt x="82879" y="18183"/>
                      <a:pt x="83318" y="18706"/>
                      <a:pt x="83715" y="19250"/>
                    </a:cubicBezTo>
                    <a:lnTo>
                      <a:pt x="84385" y="18769"/>
                    </a:lnTo>
                    <a:cubicBezTo>
                      <a:pt x="83967" y="18204"/>
                      <a:pt x="83527" y="17660"/>
                      <a:pt x="83088" y="17116"/>
                    </a:cubicBezTo>
                    <a:close/>
                    <a:moveTo>
                      <a:pt x="9102" y="19125"/>
                    </a:moveTo>
                    <a:cubicBezTo>
                      <a:pt x="8683" y="19690"/>
                      <a:pt x="8286" y="20255"/>
                      <a:pt x="7909" y="20841"/>
                    </a:cubicBezTo>
                    <a:lnTo>
                      <a:pt x="8579" y="21301"/>
                    </a:lnTo>
                    <a:cubicBezTo>
                      <a:pt x="8955" y="20736"/>
                      <a:pt x="9353" y="20171"/>
                      <a:pt x="9751" y="19627"/>
                    </a:cubicBezTo>
                    <a:lnTo>
                      <a:pt x="9102" y="19125"/>
                    </a:lnTo>
                    <a:close/>
                    <a:moveTo>
                      <a:pt x="85599" y="20443"/>
                    </a:moveTo>
                    <a:lnTo>
                      <a:pt x="84908" y="20924"/>
                    </a:lnTo>
                    <a:cubicBezTo>
                      <a:pt x="85285" y="21468"/>
                      <a:pt x="85661" y="22054"/>
                      <a:pt x="86017" y="22619"/>
                    </a:cubicBezTo>
                    <a:lnTo>
                      <a:pt x="86729" y="22201"/>
                    </a:lnTo>
                    <a:cubicBezTo>
                      <a:pt x="86373" y="21615"/>
                      <a:pt x="85975" y="21029"/>
                      <a:pt x="85599" y="20443"/>
                    </a:cubicBezTo>
                    <a:close/>
                    <a:moveTo>
                      <a:pt x="6779" y="22598"/>
                    </a:moveTo>
                    <a:cubicBezTo>
                      <a:pt x="6424" y="23184"/>
                      <a:pt x="6068" y="23791"/>
                      <a:pt x="5733" y="24398"/>
                    </a:cubicBezTo>
                    <a:lnTo>
                      <a:pt x="6466" y="24795"/>
                    </a:lnTo>
                    <a:cubicBezTo>
                      <a:pt x="6779" y="24209"/>
                      <a:pt x="7135" y="23603"/>
                      <a:pt x="7470" y="23017"/>
                    </a:cubicBezTo>
                    <a:lnTo>
                      <a:pt x="6779" y="22598"/>
                    </a:lnTo>
                    <a:close/>
                    <a:moveTo>
                      <a:pt x="87775" y="23979"/>
                    </a:moveTo>
                    <a:lnTo>
                      <a:pt x="87063" y="24377"/>
                    </a:lnTo>
                    <a:cubicBezTo>
                      <a:pt x="87398" y="24984"/>
                      <a:pt x="87712" y="25590"/>
                      <a:pt x="88026" y="26197"/>
                    </a:cubicBezTo>
                    <a:lnTo>
                      <a:pt x="88758" y="25821"/>
                    </a:lnTo>
                    <a:cubicBezTo>
                      <a:pt x="88444" y="25193"/>
                      <a:pt x="88109" y="24586"/>
                      <a:pt x="87775" y="23979"/>
                    </a:cubicBezTo>
                    <a:close/>
                    <a:moveTo>
                      <a:pt x="4771" y="26260"/>
                    </a:moveTo>
                    <a:cubicBezTo>
                      <a:pt x="4478" y="26867"/>
                      <a:pt x="4185" y="27515"/>
                      <a:pt x="3892" y="28143"/>
                    </a:cubicBezTo>
                    <a:lnTo>
                      <a:pt x="4645" y="28478"/>
                    </a:lnTo>
                    <a:cubicBezTo>
                      <a:pt x="4917" y="27850"/>
                      <a:pt x="5210" y="27222"/>
                      <a:pt x="5524" y="26616"/>
                    </a:cubicBezTo>
                    <a:lnTo>
                      <a:pt x="4771" y="26260"/>
                    </a:lnTo>
                    <a:close/>
                    <a:moveTo>
                      <a:pt x="89658" y="27683"/>
                    </a:moveTo>
                    <a:lnTo>
                      <a:pt x="88905" y="28038"/>
                    </a:lnTo>
                    <a:cubicBezTo>
                      <a:pt x="89177" y="28645"/>
                      <a:pt x="89449" y="29273"/>
                      <a:pt x="89700" y="29901"/>
                    </a:cubicBezTo>
                    <a:lnTo>
                      <a:pt x="90453" y="29608"/>
                    </a:lnTo>
                    <a:cubicBezTo>
                      <a:pt x="90202" y="28959"/>
                      <a:pt x="89930" y="28331"/>
                      <a:pt x="89658" y="27683"/>
                    </a:cubicBezTo>
                    <a:close/>
                    <a:moveTo>
                      <a:pt x="3118" y="30068"/>
                    </a:moveTo>
                    <a:cubicBezTo>
                      <a:pt x="2867" y="30717"/>
                      <a:pt x="2616" y="31386"/>
                      <a:pt x="2406" y="32035"/>
                    </a:cubicBezTo>
                    <a:lnTo>
                      <a:pt x="3181" y="32286"/>
                    </a:lnTo>
                    <a:cubicBezTo>
                      <a:pt x="3411" y="31658"/>
                      <a:pt x="3641" y="31010"/>
                      <a:pt x="3871" y="30361"/>
                    </a:cubicBezTo>
                    <a:lnTo>
                      <a:pt x="3118" y="30068"/>
                    </a:lnTo>
                    <a:close/>
                    <a:moveTo>
                      <a:pt x="91185" y="31554"/>
                    </a:moveTo>
                    <a:lnTo>
                      <a:pt x="90411" y="31826"/>
                    </a:lnTo>
                    <a:cubicBezTo>
                      <a:pt x="90620" y="32474"/>
                      <a:pt x="90830" y="33123"/>
                      <a:pt x="91018" y="33771"/>
                    </a:cubicBezTo>
                    <a:lnTo>
                      <a:pt x="91813" y="33541"/>
                    </a:lnTo>
                    <a:cubicBezTo>
                      <a:pt x="91625" y="32872"/>
                      <a:pt x="91394" y="32202"/>
                      <a:pt x="91185" y="31554"/>
                    </a:cubicBezTo>
                    <a:close/>
                    <a:moveTo>
                      <a:pt x="1800" y="34023"/>
                    </a:moveTo>
                    <a:cubicBezTo>
                      <a:pt x="1611" y="34692"/>
                      <a:pt x="1423" y="35362"/>
                      <a:pt x="1256" y="36031"/>
                    </a:cubicBezTo>
                    <a:lnTo>
                      <a:pt x="2072" y="36220"/>
                    </a:lnTo>
                    <a:cubicBezTo>
                      <a:pt x="2218" y="35571"/>
                      <a:pt x="2406" y="34901"/>
                      <a:pt x="2574" y="34253"/>
                    </a:cubicBezTo>
                    <a:lnTo>
                      <a:pt x="1800" y="34023"/>
                    </a:lnTo>
                    <a:close/>
                    <a:moveTo>
                      <a:pt x="92357" y="35550"/>
                    </a:moveTo>
                    <a:lnTo>
                      <a:pt x="91562" y="35738"/>
                    </a:lnTo>
                    <a:cubicBezTo>
                      <a:pt x="91729" y="36408"/>
                      <a:pt x="91876" y="37077"/>
                      <a:pt x="92022" y="37747"/>
                    </a:cubicBezTo>
                    <a:lnTo>
                      <a:pt x="92817" y="37580"/>
                    </a:lnTo>
                    <a:cubicBezTo>
                      <a:pt x="92692" y="36889"/>
                      <a:pt x="92524" y="36220"/>
                      <a:pt x="92357" y="35550"/>
                    </a:cubicBezTo>
                    <a:close/>
                    <a:moveTo>
                      <a:pt x="837" y="38082"/>
                    </a:moveTo>
                    <a:cubicBezTo>
                      <a:pt x="712" y="38751"/>
                      <a:pt x="586" y="39442"/>
                      <a:pt x="481" y="40132"/>
                    </a:cubicBezTo>
                    <a:lnTo>
                      <a:pt x="1318" y="40237"/>
                    </a:lnTo>
                    <a:cubicBezTo>
                      <a:pt x="1402" y="39567"/>
                      <a:pt x="1507" y="38898"/>
                      <a:pt x="1632" y="38228"/>
                    </a:cubicBezTo>
                    <a:lnTo>
                      <a:pt x="837" y="38082"/>
                    </a:lnTo>
                    <a:close/>
                    <a:moveTo>
                      <a:pt x="93194" y="39630"/>
                    </a:moveTo>
                    <a:lnTo>
                      <a:pt x="92378" y="39756"/>
                    </a:lnTo>
                    <a:cubicBezTo>
                      <a:pt x="92482" y="40425"/>
                      <a:pt x="92566" y="41095"/>
                      <a:pt x="92629" y="41785"/>
                    </a:cubicBezTo>
                    <a:lnTo>
                      <a:pt x="93466" y="41681"/>
                    </a:lnTo>
                    <a:cubicBezTo>
                      <a:pt x="93382" y="40990"/>
                      <a:pt x="93299" y="40300"/>
                      <a:pt x="93194" y="39630"/>
                    </a:cubicBezTo>
                    <a:close/>
                    <a:moveTo>
                      <a:pt x="230" y="42183"/>
                    </a:moveTo>
                    <a:cubicBezTo>
                      <a:pt x="168" y="42873"/>
                      <a:pt x="105" y="43585"/>
                      <a:pt x="84" y="44275"/>
                    </a:cubicBezTo>
                    <a:lnTo>
                      <a:pt x="900" y="44317"/>
                    </a:lnTo>
                    <a:cubicBezTo>
                      <a:pt x="942" y="43627"/>
                      <a:pt x="984" y="42957"/>
                      <a:pt x="1067" y="42266"/>
                    </a:cubicBezTo>
                    <a:lnTo>
                      <a:pt x="230" y="42183"/>
                    </a:lnTo>
                    <a:close/>
                    <a:moveTo>
                      <a:pt x="93633" y="43752"/>
                    </a:moveTo>
                    <a:lnTo>
                      <a:pt x="92817" y="43815"/>
                    </a:lnTo>
                    <a:cubicBezTo>
                      <a:pt x="92859" y="44505"/>
                      <a:pt x="92901" y="45175"/>
                      <a:pt x="92901" y="45844"/>
                    </a:cubicBezTo>
                    <a:lnTo>
                      <a:pt x="93738" y="45844"/>
                    </a:lnTo>
                    <a:cubicBezTo>
                      <a:pt x="93717" y="45154"/>
                      <a:pt x="93675" y="44463"/>
                      <a:pt x="93633" y="43752"/>
                    </a:cubicBezTo>
                    <a:close/>
                    <a:moveTo>
                      <a:pt x="0" y="46347"/>
                    </a:moveTo>
                    <a:cubicBezTo>
                      <a:pt x="0" y="46514"/>
                      <a:pt x="0" y="46702"/>
                      <a:pt x="0" y="46870"/>
                    </a:cubicBezTo>
                    <a:cubicBezTo>
                      <a:pt x="0" y="47393"/>
                      <a:pt x="21" y="47916"/>
                      <a:pt x="21" y="48418"/>
                    </a:cubicBezTo>
                    <a:lnTo>
                      <a:pt x="858" y="48397"/>
                    </a:lnTo>
                    <a:cubicBezTo>
                      <a:pt x="837" y="47895"/>
                      <a:pt x="837" y="47393"/>
                      <a:pt x="837" y="46870"/>
                    </a:cubicBezTo>
                    <a:cubicBezTo>
                      <a:pt x="837" y="46702"/>
                      <a:pt x="837" y="46535"/>
                      <a:pt x="837" y="46347"/>
                    </a:cubicBezTo>
                    <a:close/>
                    <a:moveTo>
                      <a:pt x="92922" y="46870"/>
                    </a:moveTo>
                    <a:cubicBezTo>
                      <a:pt x="92922" y="47560"/>
                      <a:pt x="92901" y="48251"/>
                      <a:pt x="92880" y="48920"/>
                    </a:cubicBezTo>
                    <a:lnTo>
                      <a:pt x="93696" y="48962"/>
                    </a:lnTo>
                    <a:cubicBezTo>
                      <a:pt x="93738" y="48272"/>
                      <a:pt x="93738" y="47560"/>
                      <a:pt x="93738" y="46870"/>
                    </a:cubicBezTo>
                    <a:close/>
                    <a:moveTo>
                      <a:pt x="963" y="50448"/>
                    </a:moveTo>
                    <a:lnTo>
                      <a:pt x="147" y="50510"/>
                    </a:lnTo>
                    <a:cubicBezTo>
                      <a:pt x="188" y="51201"/>
                      <a:pt x="272" y="51891"/>
                      <a:pt x="356" y="52582"/>
                    </a:cubicBezTo>
                    <a:lnTo>
                      <a:pt x="1172" y="52477"/>
                    </a:lnTo>
                    <a:cubicBezTo>
                      <a:pt x="1088" y="51808"/>
                      <a:pt x="1025" y="51117"/>
                      <a:pt x="963" y="50448"/>
                    </a:cubicBezTo>
                    <a:close/>
                    <a:moveTo>
                      <a:pt x="92734" y="50950"/>
                    </a:moveTo>
                    <a:cubicBezTo>
                      <a:pt x="92671" y="51640"/>
                      <a:pt x="92608" y="52310"/>
                      <a:pt x="92524" y="52979"/>
                    </a:cubicBezTo>
                    <a:lnTo>
                      <a:pt x="93340" y="53105"/>
                    </a:lnTo>
                    <a:cubicBezTo>
                      <a:pt x="93424" y="52414"/>
                      <a:pt x="93508" y="51724"/>
                      <a:pt x="93571" y="51033"/>
                    </a:cubicBezTo>
                    <a:lnTo>
                      <a:pt x="92734" y="50950"/>
                    </a:lnTo>
                    <a:close/>
                    <a:moveTo>
                      <a:pt x="1465" y="54507"/>
                    </a:moveTo>
                    <a:lnTo>
                      <a:pt x="649" y="54632"/>
                    </a:lnTo>
                    <a:cubicBezTo>
                      <a:pt x="753" y="55323"/>
                      <a:pt x="879" y="56013"/>
                      <a:pt x="1025" y="56683"/>
                    </a:cubicBezTo>
                    <a:lnTo>
                      <a:pt x="1841" y="56515"/>
                    </a:lnTo>
                    <a:cubicBezTo>
                      <a:pt x="1695" y="55846"/>
                      <a:pt x="1569" y="55176"/>
                      <a:pt x="1465" y="54507"/>
                    </a:cubicBezTo>
                    <a:close/>
                    <a:moveTo>
                      <a:pt x="92190" y="55009"/>
                    </a:moveTo>
                    <a:cubicBezTo>
                      <a:pt x="92085" y="55679"/>
                      <a:pt x="91938" y="56348"/>
                      <a:pt x="91792" y="57018"/>
                    </a:cubicBezTo>
                    <a:lnTo>
                      <a:pt x="92608" y="57185"/>
                    </a:lnTo>
                    <a:cubicBezTo>
                      <a:pt x="92755" y="56515"/>
                      <a:pt x="92901" y="55846"/>
                      <a:pt x="93006" y="55155"/>
                    </a:cubicBezTo>
                    <a:lnTo>
                      <a:pt x="92190" y="55009"/>
                    </a:lnTo>
                    <a:close/>
                    <a:moveTo>
                      <a:pt x="2302" y="58503"/>
                    </a:moveTo>
                    <a:lnTo>
                      <a:pt x="1507" y="58712"/>
                    </a:lnTo>
                    <a:cubicBezTo>
                      <a:pt x="1674" y="59382"/>
                      <a:pt x="1883" y="60052"/>
                      <a:pt x="2072" y="60700"/>
                    </a:cubicBezTo>
                    <a:lnTo>
                      <a:pt x="2867" y="60470"/>
                    </a:lnTo>
                    <a:cubicBezTo>
                      <a:pt x="2678" y="59821"/>
                      <a:pt x="2490" y="59152"/>
                      <a:pt x="2302" y="58503"/>
                    </a:cubicBezTo>
                    <a:close/>
                    <a:moveTo>
                      <a:pt x="91311" y="59005"/>
                    </a:moveTo>
                    <a:cubicBezTo>
                      <a:pt x="91122" y="59654"/>
                      <a:pt x="90934" y="60303"/>
                      <a:pt x="90725" y="60951"/>
                    </a:cubicBezTo>
                    <a:lnTo>
                      <a:pt x="91499" y="61202"/>
                    </a:lnTo>
                    <a:cubicBezTo>
                      <a:pt x="91729" y="60554"/>
                      <a:pt x="91918" y="59884"/>
                      <a:pt x="92106" y="59215"/>
                    </a:cubicBezTo>
                    <a:lnTo>
                      <a:pt x="91311" y="59005"/>
                    </a:lnTo>
                    <a:close/>
                    <a:moveTo>
                      <a:pt x="3515" y="62395"/>
                    </a:moveTo>
                    <a:lnTo>
                      <a:pt x="2741" y="62688"/>
                    </a:lnTo>
                    <a:cubicBezTo>
                      <a:pt x="2971" y="63316"/>
                      <a:pt x="3222" y="63985"/>
                      <a:pt x="3494" y="64634"/>
                    </a:cubicBezTo>
                    <a:lnTo>
                      <a:pt x="4248" y="64320"/>
                    </a:lnTo>
                    <a:cubicBezTo>
                      <a:pt x="3997" y="63671"/>
                      <a:pt x="3745" y="63044"/>
                      <a:pt x="3515" y="62395"/>
                    </a:cubicBezTo>
                    <a:close/>
                    <a:moveTo>
                      <a:pt x="90055" y="62897"/>
                    </a:moveTo>
                    <a:cubicBezTo>
                      <a:pt x="89825" y="63525"/>
                      <a:pt x="89553" y="64174"/>
                      <a:pt x="89302" y="64801"/>
                    </a:cubicBezTo>
                    <a:lnTo>
                      <a:pt x="90055" y="65115"/>
                    </a:lnTo>
                    <a:cubicBezTo>
                      <a:pt x="90327" y="64487"/>
                      <a:pt x="90578" y="63839"/>
                      <a:pt x="90830" y="63190"/>
                    </a:cubicBezTo>
                    <a:lnTo>
                      <a:pt x="90055" y="62897"/>
                    </a:lnTo>
                    <a:close/>
                    <a:moveTo>
                      <a:pt x="5064" y="66182"/>
                    </a:moveTo>
                    <a:lnTo>
                      <a:pt x="4310" y="66538"/>
                    </a:lnTo>
                    <a:cubicBezTo>
                      <a:pt x="4603" y="67166"/>
                      <a:pt x="4917" y="67793"/>
                      <a:pt x="5231" y="68400"/>
                    </a:cubicBezTo>
                    <a:lnTo>
                      <a:pt x="5963" y="68023"/>
                    </a:lnTo>
                    <a:cubicBezTo>
                      <a:pt x="5649" y="67417"/>
                      <a:pt x="5357" y="66810"/>
                      <a:pt x="5064" y="66182"/>
                    </a:cubicBezTo>
                    <a:close/>
                    <a:moveTo>
                      <a:pt x="88465" y="66663"/>
                    </a:moveTo>
                    <a:cubicBezTo>
                      <a:pt x="88172" y="67270"/>
                      <a:pt x="87858" y="67898"/>
                      <a:pt x="87524" y="68505"/>
                    </a:cubicBezTo>
                    <a:lnTo>
                      <a:pt x="88256" y="68881"/>
                    </a:lnTo>
                    <a:cubicBezTo>
                      <a:pt x="88591" y="68275"/>
                      <a:pt x="88905" y="67647"/>
                      <a:pt x="89197" y="67019"/>
                    </a:cubicBezTo>
                    <a:lnTo>
                      <a:pt x="88465" y="66663"/>
                    </a:lnTo>
                    <a:close/>
                    <a:moveTo>
                      <a:pt x="6947" y="69802"/>
                    </a:moveTo>
                    <a:lnTo>
                      <a:pt x="6214" y="70220"/>
                    </a:lnTo>
                    <a:cubicBezTo>
                      <a:pt x="6570" y="70806"/>
                      <a:pt x="6926" y="71413"/>
                      <a:pt x="7302" y="71999"/>
                    </a:cubicBezTo>
                    <a:lnTo>
                      <a:pt x="7993" y="71560"/>
                    </a:lnTo>
                    <a:cubicBezTo>
                      <a:pt x="7637" y="70974"/>
                      <a:pt x="7282" y="70388"/>
                      <a:pt x="6947" y="69802"/>
                    </a:cubicBezTo>
                    <a:close/>
                    <a:moveTo>
                      <a:pt x="86540" y="70283"/>
                    </a:moveTo>
                    <a:cubicBezTo>
                      <a:pt x="86184" y="70869"/>
                      <a:pt x="85829" y="71455"/>
                      <a:pt x="85452" y="72020"/>
                    </a:cubicBezTo>
                    <a:lnTo>
                      <a:pt x="86143" y="72480"/>
                    </a:lnTo>
                    <a:cubicBezTo>
                      <a:pt x="86519" y="71894"/>
                      <a:pt x="86896" y="71308"/>
                      <a:pt x="87252" y="70702"/>
                    </a:cubicBezTo>
                    <a:lnTo>
                      <a:pt x="86540" y="70283"/>
                    </a:lnTo>
                    <a:close/>
                    <a:moveTo>
                      <a:pt x="9123" y="73254"/>
                    </a:moveTo>
                    <a:lnTo>
                      <a:pt x="8453" y="73715"/>
                    </a:lnTo>
                    <a:cubicBezTo>
                      <a:pt x="8851" y="74280"/>
                      <a:pt x="9269" y="74845"/>
                      <a:pt x="9688" y="75409"/>
                    </a:cubicBezTo>
                    <a:lnTo>
                      <a:pt x="10336" y="74907"/>
                    </a:lnTo>
                    <a:cubicBezTo>
                      <a:pt x="9918" y="74363"/>
                      <a:pt x="9520" y="73798"/>
                      <a:pt x="9123" y="73254"/>
                    </a:cubicBezTo>
                    <a:close/>
                    <a:moveTo>
                      <a:pt x="84301" y="73715"/>
                    </a:moveTo>
                    <a:cubicBezTo>
                      <a:pt x="83904" y="74259"/>
                      <a:pt x="83485" y="74803"/>
                      <a:pt x="83067" y="75347"/>
                    </a:cubicBezTo>
                    <a:lnTo>
                      <a:pt x="83715" y="75849"/>
                    </a:lnTo>
                    <a:cubicBezTo>
                      <a:pt x="84134" y="75305"/>
                      <a:pt x="84573" y="74740"/>
                      <a:pt x="84971" y="74196"/>
                    </a:cubicBezTo>
                    <a:lnTo>
                      <a:pt x="84301" y="73715"/>
                    </a:lnTo>
                    <a:close/>
                    <a:moveTo>
                      <a:pt x="11613" y="76498"/>
                    </a:moveTo>
                    <a:lnTo>
                      <a:pt x="10985" y="77021"/>
                    </a:lnTo>
                    <a:cubicBezTo>
                      <a:pt x="11424" y="77544"/>
                      <a:pt x="11906" y="78067"/>
                      <a:pt x="12366" y="78590"/>
                    </a:cubicBezTo>
                    <a:lnTo>
                      <a:pt x="12973" y="78025"/>
                    </a:lnTo>
                    <a:cubicBezTo>
                      <a:pt x="12512" y="77523"/>
                      <a:pt x="12052" y="77021"/>
                      <a:pt x="11613" y="76498"/>
                    </a:cubicBezTo>
                    <a:close/>
                    <a:moveTo>
                      <a:pt x="81770" y="76916"/>
                    </a:moveTo>
                    <a:cubicBezTo>
                      <a:pt x="81309" y="77439"/>
                      <a:pt x="80849" y="77941"/>
                      <a:pt x="80389" y="78443"/>
                    </a:cubicBezTo>
                    <a:lnTo>
                      <a:pt x="80995" y="79008"/>
                    </a:lnTo>
                    <a:cubicBezTo>
                      <a:pt x="81477" y="78506"/>
                      <a:pt x="81937" y="77983"/>
                      <a:pt x="82397" y="77460"/>
                    </a:cubicBezTo>
                    <a:lnTo>
                      <a:pt x="81770" y="76916"/>
                    </a:lnTo>
                    <a:close/>
                    <a:moveTo>
                      <a:pt x="14396" y="79490"/>
                    </a:moveTo>
                    <a:lnTo>
                      <a:pt x="13810" y="80075"/>
                    </a:lnTo>
                    <a:cubicBezTo>
                      <a:pt x="14291" y="80578"/>
                      <a:pt x="14793" y="81059"/>
                      <a:pt x="15316" y="81519"/>
                    </a:cubicBezTo>
                    <a:lnTo>
                      <a:pt x="15881" y="80912"/>
                    </a:lnTo>
                    <a:cubicBezTo>
                      <a:pt x="15358" y="80452"/>
                      <a:pt x="14877" y="79971"/>
                      <a:pt x="14396" y="79490"/>
                    </a:cubicBezTo>
                    <a:close/>
                    <a:moveTo>
                      <a:pt x="78966" y="79887"/>
                    </a:moveTo>
                    <a:cubicBezTo>
                      <a:pt x="78464" y="80368"/>
                      <a:pt x="77962" y="80829"/>
                      <a:pt x="77459" y="81289"/>
                    </a:cubicBezTo>
                    <a:lnTo>
                      <a:pt x="78003" y="81896"/>
                    </a:lnTo>
                    <a:cubicBezTo>
                      <a:pt x="78526" y="81456"/>
                      <a:pt x="79029" y="80975"/>
                      <a:pt x="79531" y="80494"/>
                    </a:cubicBezTo>
                    <a:lnTo>
                      <a:pt x="78966" y="79887"/>
                    </a:lnTo>
                    <a:close/>
                    <a:moveTo>
                      <a:pt x="17409" y="82252"/>
                    </a:moveTo>
                    <a:lnTo>
                      <a:pt x="16885" y="82900"/>
                    </a:lnTo>
                    <a:cubicBezTo>
                      <a:pt x="17409" y="83340"/>
                      <a:pt x="17974" y="83758"/>
                      <a:pt x="18518" y="84197"/>
                    </a:cubicBezTo>
                    <a:lnTo>
                      <a:pt x="19020" y="83528"/>
                    </a:lnTo>
                    <a:cubicBezTo>
                      <a:pt x="18476" y="83109"/>
                      <a:pt x="17932" y="82691"/>
                      <a:pt x="17409" y="82252"/>
                    </a:cubicBezTo>
                    <a:close/>
                    <a:moveTo>
                      <a:pt x="75911" y="82607"/>
                    </a:moveTo>
                    <a:cubicBezTo>
                      <a:pt x="75367" y="83047"/>
                      <a:pt x="74823" y="83465"/>
                      <a:pt x="74300" y="83863"/>
                    </a:cubicBezTo>
                    <a:lnTo>
                      <a:pt x="74781" y="84532"/>
                    </a:lnTo>
                    <a:cubicBezTo>
                      <a:pt x="75346" y="84114"/>
                      <a:pt x="75890" y="83695"/>
                      <a:pt x="76434" y="83256"/>
                    </a:cubicBezTo>
                    <a:lnTo>
                      <a:pt x="75911" y="82607"/>
                    </a:lnTo>
                    <a:close/>
                    <a:moveTo>
                      <a:pt x="20673" y="84741"/>
                    </a:moveTo>
                    <a:lnTo>
                      <a:pt x="20191" y="85411"/>
                    </a:lnTo>
                    <a:cubicBezTo>
                      <a:pt x="20756" y="85809"/>
                      <a:pt x="21342" y="86185"/>
                      <a:pt x="21928" y="86562"/>
                    </a:cubicBezTo>
                    <a:lnTo>
                      <a:pt x="22367" y="85850"/>
                    </a:lnTo>
                    <a:cubicBezTo>
                      <a:pt x="21803" y="85495"/>
                      <a:pt x="21217" y="85118"/>
                      <a:pt x="20673" y="84741"/>
                    </a:cubicBezTo>
                    <a:close/>
                    <a:moveTo>
                      <a:pt x="72626" y="85055"/>
                    </a:moveTo>
                    <a:cubicBezTo>
                      <a:pt x="72061" y="85432"/>
                      <a:pt x="71475" y="85809"/>
                      <a:pt x="70910" y="86143"/>
                    </a:cubicBezTo>
                    <a:lnTo>
                      <a:pt x="71329" y="86855"/>
                    </a:lnTo>
                    <a:cubicBezTo>
                      <a:pt x="71936" y="86499"/>
                      <a:pt x="72521" y="86122"/>
                      <a:pt x="73086" y="85725"/>
                    </a:cubicBezTo>
                    <a:lnTo>
                      <a:pt x="72626" y="85055"/>
                    </a:lnTo>
                    <a:close/>
                    <a:moveTo>
                      <a:pt x="24125" y="86917"/>
                    </a:moveTo>
                    <a:lnTo>
                      <a:pt x="23727" y="87629"/>
                    </a:lnTo>
                    <a:cubicBezTo>
                      <a:pt x="24313" y="87964"/>
                      <a:pt x="24941" y="88298"/>
                      <a:pt x="25548" y="88633"/>
                    </a:cubicBezTo>
                    <a:lnTo>
                      <a:pt x="25924" y="87880"/>
                    </a:lnTo>
                    <a:cubicBezTo>
                      <a:pt x="25318" y="87566"/>
                      <a:pt x="24711" y="87252"/>
                      <a:pt x="24125" y="86917"/>
                    </a:cubicBezTo>
                    <a:close/>
                    <a:moveTo>
                      <a:pt x="69153" y="87189"/>
                    </a:moveTo>
                    <a:cubicBezTo>
                      <a:pt x="68546" y="87503"/>
                      <a:pt x="67939" y="87838"/>
                      <a:pt x="67332" y="88131"/>
                    </a:cubicBezTo>
                    <a:lnTo>
                      <a:pt x="67709" y="88863"/>
                    </a:lnTo>
                    <a:cubicBezTo>
                      <a:pt x="68316" y="88570"/>
                      <a:pt x="68943" y="88236"/>
                      <a:pt x="69550" y="87901"/>
                    </a:cubicBezTo>
                    <a:lnTo>
                      <a:pt x="69153" y="87189"/>
                    </a:lnTo>
                    <a:close/>
                    <a:moveTo>
                      <a:pt x="27766" y="88780"/>
                    </a:moveTo>
                    <a:lnTo>
                      <a:pt x="27431" y="89533"/>
                    </a:lnTo>
                    <a:cubicBezTo>
                      <a:pt x="28059" y="89826"/>
                      <a:pt x="28707" y="90098"/>
                      <a:pt x="29335" y="90349"/>
                    </a:cubicBezTo>
                    <a:lnTo>
                      <a:pt x="29649" y="89596"/>
                    </a:lnTo>
                    <a:cubicBezTo>
                      <a:pt x="29021" y="89324"/>
                      <a:pt x="28393" y="89052"/>
                      <a:pt x="27766" y="88780"/>
                    </a:cubicBezTo>
                    <a:close/>
                    <a:moveTo>
                      <a:pt x="65491" y="89010"/>
                    </a:moveTo>
                    <a:cubicBezTo>
                      <a:pt x="64863" y="89282"/>
                      <a:pt x="64236" y="89533"/>
                      <a:pt x="63608" y="89784"/>
                    </a:cubicBezTo>
                    <a:lnTo>
                      <a:pt x="63901" y="90558"/>
                    </a:lnTo>
                    <a:cubicBezTo>
                      <a:pt x="64549" y="90307"/>
                      <a:pt x="65198" y="90035"/>
                      <a:pt x="65826" y="89763"/>
                    </a:cubicBezTo>
                    <a:lnTo>
                      <a:pt x="65491" y="89010"/>
                    </a:lnTo>
                    <a:close/>
                    <a:moveTo>
                      <a:pt x="31574" y="90307"/>
                    </a:moveTo>
                    <a:lnTo>
                      <a:pt x="31302" y="91102"/>
                    </a:lnTo>
                    <a:cubicBezTo>
                      <a:pt x="31950" y="91311"/>
                      <a:pt x="32620" y="91542"/>
                      <a:pt x="33290" y="91751"/>
                    </a:cubicBezTo>
                    <a:lnTo>
                      <a:pt x="33520" y="90956"/>
                    </a:lnTo>
                    <a:cubicBezTo>
                      <a:pt x="32871" y="90746"/>
                      <a:pt x="32202" y="90537"/>
                      <a:pt x="31574" y="90307"/>
                    </a:cubicBezTo>
                    <a:close/>
                    <a:moveTo>
                      <a:pt x="61683" y="90474"/>
                    </a:moveTo>
                    <a:cubicBezTo>
                      <a:pt x="61034" y="90705"/>
                      <a:pt x="60386" y="90914"/>
                      <a:pt x="59737" y="91102"/>
                    </a:cubicBezTo>
                    <a:lnTo>
                      <a:pt x="59967" y="91897"/>
                    </a:lnTo>
                    <a:cubicBezTo>
                      <a:pt x="60637" y="91688"/>
                      <a:pt x="61285" y="91479"/>
                      <a:pt x="61955" y="91270"/>
                    </a:cubicBezTo>
                    <a:lnTo>
                      <a:pt x="61683" y="90474"/>
                    </a:lnTo>
                    <a:close/>
                    <a:moveTo>
                      <a:pt x="35487" y="91500"/>
                    </a:moveTo>
                    <a:lnTo>
                      <a:pt x="35277" y="92295"/>
                    </a:lnTo>
                    <a:cubicBezTo>
                      <a:pt x="35968" y="92462"/>
                      <a:pt x="36637" y="92630"/>
                      <a:pt x="37307" y="92776"/>
                    </a:cubicBezTo>
                    <a:lnTo>
                      <a:pt x="37474" y="91960"/>
                    </a:lnTo>
                    <a:cubicBezTo>
                      <a:pt x="36826" y="91814"/>
                      <a:pt x="36156" y="91667"/>
                      <a:pt x="35487" y="91500"/>
                    </a:cubicBezTo>
                    <a:close/>
                    <a:moveTo>
                      <a:pt x="57770" y="91625"/>
                    </a:moveTo>
                    <a:cubicBezTo>
                      <a:pt x="57101" y="91772"/>
                      <a:pt x="56431" y="91918"/>
                      <a:pt x="55762" y="92065"/>
                    </a:cubicBezTo>
                    <a:lnTo>
                      <a:pt x="55929" y="92860"/>
                    </a:lnTo>
                    <a:cubicBezTo>
                      <a:pt x="56598" y="92734"/>
                      <a:pt x="57289" y="92588"/>
                      <a:pt x="57959" y="92420"/>
                    </a:cubicBezTo>
                    <a:lnTo>
                      <a:pt x="57770" y="91625"/>
                    </a:lnTo>
                    <a:close/>
                    <a:moveTo>
                      <a:pt x="39504" y="92337"/>
                    </a:moveTo>
                    <a:lnTo>
                      <a:pt x="39357" y="93153"/>
                    </a:lnTo>
                    <a:cubicBezTo>
                      <a:pt x="40048" y="93257"/>
                      <a:pt x="40738" y="93341"/>
                      <a:pt x="41429" y="93425"/>
                    </a:cubicBezTo>
                    <a:lnTo>
                      <a:pt x="41513" y="92609"/>
                    </a:lnTo>
                    <a:cubicBezTo>
                      <a:pt x="40843" y="92525"/>
                      <a:pt x="40173" y="92441"/>
                      <a:pt x="39504" y="92337"/>
                    </a:cubicBezTo>
                    <a:close/>
                    <a:moveTo>
                      <a:pt x="53753" y="92399"/>
                    </a:moveTo>
                    <a:cubicBezTo>
                      <a:pt x="53083" y="92504"/>
                      <a:pt x="52393" y="92588"/>
                      <a:pt x="51723" y="92671"/>
                    </a:cubicBezTo>
                    <a:lnTo>
                      <a:pt x="51807" y="93487"/>
                    </a:lnTo>
                    <a:cubicBezTo>
                      <a:pt x="52497" y="93404"/>
                      <a:pt x="53188" y="93320"/>
                      <a:pt x="53878" y="93215"/>
                    </a:cubicBezTo>
                    <a:lnTo>
                      <a:pt x="53753" y="92399"/>
                    </a:lnTo>
                    <a:close/>
                    <a:moveTo>
                      <a:pt x="43563" y="92797"/>
                    </a:moveTo>
                    <a:lnTo>
                      <a:pt x="43500" y="93613"/>
                    </a:lnTo>
                    <a:cubicBezTo>
                      <a:pt x="44191" y="93676"/>
                      <a:pt x="44881" y="93697"/>
                      <a:pt x="45572" y="93718"/>
                    </a:cubicBezTo>
                    <a:lnTo>
                      <a:pt x="45593" y="92902"/>
                    </a:lnTo>
                    <a:cubicBezTo>
                      <a:pt x="44923" y="92881"/>
                      <a:pt x="44233" y="92839"/>
                      <a:pt x="43563" y="92797"/>
                    </a:cubicBezTo>
                    <a:close/>
                    <a:moveTo>
                      <a:pt x="49673" y="92818"/>
                    </a:moveTo>
                    <a:cubicBezTo>
                      <a:pt x="49003" y="92860"/>
                      <a:pt x="48334" y="92902"/>
                      <a:pt x="47643" y="92902"/>
                    </a:cubicBezTo>
                    <a:lnTo>
                      <a:pt x="47643" y="93739"/>
                    </a:lnTo>
                    <a:cubicBezTo>
                      <a:pt x="48355" y="93718"/>
                      <a:pt x="49045" y="93697"/>
                      <a:pt x="49736" y="93655"/>
                    </a:cubicBezTo>
                    <a:lnTo>
                      <a:pt x="49673" y="9281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7" name="Google Shape;87;p17"/>
            <p:cNvSpPr/>
            <p:nvPr/>
          </p:nvSpPr>
          <p:spPr>
            <a:xfrm rot="5400000">
              <a:off x="1056049" y="992452"/>
              <a:ext cx="435390" cy="383505"/>
            </a:xfrm>
            <a:custGeom>
              <a:avLst/>
              <a:gdLst/>
              <a:ahLst/>
              <a:cxnLst/>
              <a:rect l="l" t="t" r="r" b="b"/>
              <a:pathLst>
                <a:path w="16145" h="14221" extrusionOk="0">
                  <a:moveTo>
                    <a:pt x="8069" y="1"/>
                  </a:moveTo>
                  <a:cubicBezTo>
                    <a:pt x="7159" y="1"/>
                    <a:pt x="6233" y="176"/>
                    <a:pt x="5337" y="546"/>
                  </a:cubicBezTo>
                  <a:cubicBezTo>
                    <a:pt x="1735" y="2081"/>
                    <a:pt x="0" y="6250"/>
                    <a:pt x="1534" y="9853"/>
                  </a:cubicBezTo>
                  <a:cubicBezTo>
                    <a:pt x="2661" y="12581"/>
                    <a:pt x="5290" y="14220"/>
                    <a:pt x="8068" y="14220"/>
                  </a:cubicBezTo>
                  <a:cubicBezTo>
                    <a:pt x="8993" y="14220"/>
                    <a:pt x="9933" y="14039"/>
                    <a:pt x="10841" y="13656"/>
                  </a:cubicBezTo>
                  <a:cubicBezTo>
                    <a:pt x="14444" y="12155"/>
                    <a:pt x="16145" y="7985"/>
                    <a:pt x="14644" y="4382"/>
                  </a:cubicBezTo>
                  <a:cubicBezTo>
                    <a:pt x="13487" y="1642"/>
                    <a:pt x="10853" y="1"/>
                    <a:pt x="8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" name="Google Shape;88;p17"/>
            <p:cNvSpPr/>
            <p:nvPr/>
          </p:nvSpPr>
          <p:spPr>
            <a:xfrm rot="5400000">
              <a:off x="1402487" y="3313681"/>
              <a:ext cx="435390" cy="383505"/>
            </a:xfrm>
            <a:custGeom>
              <a:avLst/>
              <a:gdLst/>
              <a:ahLst/>
              <a:cxnLst/>
              <a:rect l="l" t="t" r="r" b="b"/>
              <a:pathLst>
                <a:path w="16145" h="14221" extrusionOk="0">
                  <a:moveTo>
                    <a:pt x="8041" y="1"/>
                  </a:moveTo>
                  <a:cubicBezTo>
                    <a:pt x="7128" y="1"/>
                    <a:pt x="6200" y="176"/>
                    <a:pt x="5304" y="546"/>
                  </a:cubicBezTo>
                  <a:cubicBezTo>
                    <a:pt x="1701" y="2081"/>
                    <a:pt x="0" y="6250"/>
                    <a:pt x="1501" y="9853"/>
                  </a:cubicBezTo>
                  <a:cubicBezTo>
                    <a:pt x="2652" y="12581"/>
                    <a:pt x="5269" y="14220"/>
                    <a:pt x="8039" y="14220"/>
                  </a:cubicBezTo>
                  <a:cubicBezTo>
                    <a:pt x="8961" y="14220"/>
                    <a:pt x="9900" y="14039"/>
                    <a:pt x="10808" y="13656"/>
                  </a:cubicBezTo>
                  <a:cubicBezTo>
                    <a:pt x="14410" y="12155"/>
                    <a:pt x="16145" y="7985"/>
                    <a:pt x="14610" y="4382"/>
                  </a:cubicBezTo>
                  <a:cubicBezTo>
                    <a:pt x="13479" y="1642"/>
                    <a:pt x="10832" y="1"/>
                    <a:pt x="8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SzPts val="1100"/>
              </a:pPr>
              <a:endParaRPr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" name="Google Shape;89;p17"/>
            <p:cNvSpPr/>
            <p:nvPr/>
          </p:nvSpPr>
          <p:spPr>
            <a:xfrm rot="5400000">
              <a:off x="1409216" y="1531071"/>
              <a:ext cx="421934" cy="382777"/>
            </a:xfrm>
            <a:custGeom>
              <a:avLst/>
              <a:gdLst/>
              <a:ahLst/>
              <a:cxnLst/>
              <a:rect l="l" t="t" r="r" b="b"/>
              <a:pathLst>
                <a:path w="15646" h="14194" extrusionOk="0">
                  <a:moveTo>
                    <a:pt x="7810" y="1"/>
                  </a:moveTo>
                  <a:cubicBezTo>
                    <a:pt x="4597" y="1"/>
                    <a:pt x="1673" y="2206"/>
                    <a:pt x="901" y="5462"/>
                  </a:cubicBezTo>
                  <a:cubicBezTo>
                    <a:pt x="1" y="9298"/>
                    <a:pt x="2369" y="13101"/>
                    <a:pt x="6205" y="14002"/>
                  </a:cubicBezTo>
                  <a:cubicBezTo>
                    <a:pt x="6751" y="14131"/>
                    <a:pt x="7298" y="14193"/>
                    <a:pt x="7836" y="14193"/>
                  </a:cubicBezTo>
                  <a:cubicBezTo>
                    <a:pt x="11049" y="14193"/>
                    <a:pt x="13973" y="11988"/>
                    <a:pt x="14745" y="8731"/>
                  </a:cubicBezTo>
                  <a:cubicBezTo>
                    <a:pt x="15645" y="4895"/>
                    <a:pt x="13277" y="1059"/>
                    <a:pt x="9441" y="192"/>
                  </a:cubicBezTo>
                  <a:cubicBezTo>
                    <a:pt x="8895" y="63"/>
                    <a:pt x="8348" y="1"/>
                    <a:pt x="7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SzPts val="1100"/>
              </a:pPr>
              <a:endParaRPr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90;p17"/>
            <p:cNvSpPr/>
            <p:nvPr/>
          </p:nvSpPr>
          <p:spPr>
            <a:xfrm rot="5400000">
              <a:off x="1580891" y="2702860"/>
              <a:ext cx="421017" cy="382777"/>
            </a:xfrm>
            <a:custGeom>
              <a:avLst/>
              <a:gdLst/>
              <a:ahLst/>
              <a:cxnLst/>
              <a:rect l="l" t="t" r="r" b="b"/>
              <a:pathLst>
                <a:path w="15612" h="14194" extrusionOk="0">
                  <a:moveTo>
                    <a:pt x="7776" y="1"/>
                  </a:moveTo>
                  <a:cubicBezTo>
                    <a:pt x="4564" y="1"/>
                    <a:pt x="1639" y="2206"/>
                    <a:pt x="868" y="5462"/>
                  </a:cubicBezTo>
                  <a:cubicBezTo>
                    <a:pt x="1" y="9298"/>
                    <a:pt x="2369" y="13101"/>
                    <a:pt x="6172" y="14002"/>
                  </a:cubicBezTo>
                  <a:cubicBezTo>
                    <a:pt x="6722" y="14131"/>
                    <a:pt x="7272" y="14193"/>
                    <a:pt x="7813" y="14193"/>
                  </a:cubicBezTo>
                  <a:cubicBezTo>
                    <a:pt x="11040" y="14193"/>
                    <a:pt x="13940" y="11988"/>
                    <a:pt x="14711" y="8731"/>
                  </a:cubicBezTo>
                  <a:cubicBezTo>
                    <a:pt x="15612" y="4895"/>
                    <a:pt x="13243" y="1059"/>
                    <a:pt x="9407" y="192"/>
                  </a:cubicBezTo>
                  <a:cubicBezTo>
                    <a:pt x="8861" y="63"/>
                    <a:pt x="8315" y="1"/>
                    <a:pt x="7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SzPts val="1100"/>
              </a:pPr>
              <a:endParaRPr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" name="Google Shape;91;p17"/>
            <p:cNvSpPr/>
            <p:nvPr/>
          </p:nvSpPr>
          <p:spPr>
            <a:xfrm rot="5400000">
              <a:off x="1580891" y="2135111"/>
              <a:ext cx="421044" cy="383640"/>
            </a:xfrm>
            <a:custGeom>
              <a:avLst/>
              <a:gdLst/>
              <a:ahLst/>
              <a:cxnLst/>
              <a:rect l="l" t="t" r="r" b="b"/>
              <a:pathLst>
                <a:path w="15613" h="14226" extrusionOk="0">
                  <a:moveTo>
                    <a:pt x="7799" y="0"/>
                  </a:moveTo>
                  <a:cubicBezTo>
                    <a:pt x="4566" y="0"/>
                    <a:pt x="1645" y="2209"/>
                    <a:pt x="902" y="5495"/>
                  </a:cubicBezTo>
                  <a:cubicBezTo>
                    <a:pt x="1" y="9298"/>
                    <a:pt x="2369" y="13134"/>
                    <a:pt x="6172" y="14035"/>
                  </a:cubicBezTo>
                  <a:cubicBezTo>
                    <a:pt x="6722" y="14164"/>
                    <a:pt x="7272" y="14226"/>
                    <a:pt x="7812" y="14226"/>
                  </a:cubicBezTo>
                  <a:cubicBezTo>
                    <a:pt x="11039" y="14226"/>
                    <a:pt x="13940" y="12017"/>
                    <a:pt x="14712" y="8731"/>
                  </a:cubicBezTo>
                  <a:cubicBezTo>
                    <a:pt x="15612" y="4928"/>
                    <a:pt x="13244" y="1092"/>
                    <a:pt x="9441" y="192"/>
                  </a:cubicBezTo>
                  <a:cubicBezTo>
                    <a:pt x="8891" y="62"/>
                    <a:pt x="8341" y="0"/>
                    <a:pt x="7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SzPts val="1100"/>
              </a:pPr>
              <a:endParaRPr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2" name="Google Shape;92;p17"/>
            <p:cNvSpPr/>
            <p:nvPr/>
          </p:nvSpPr>
          <p:spPr>
            <a:xfrm rot="5400000">
              <a:off x="1056049" y="3858665"/>
              <a:ext cx="435390" cy="383505"/>
            </a:xfrm>
            <a:custGeom>
              <a:avLst/>
              <a:gdLst/>
              <a:ahLst/>
              <a:cxnLst/>
              <a:rect l="l" t="t" r="r" b="b"/>
              <a:pathLst>
                <a:path w="16145" h="14221" extrusionOk="0">
                  <a:moveTo>
                    <a:pt x="8041" y="1"/>
                  </a:moveTo>
                  <a:cubicBezTo>
                    <a:pt x="7128" y="1"/>
                    <a:pt x="6200" y="176"/>
                    <a:pt x="5304" y="546"/>
                  </a:cubicBezTo>
                  <a:cubicBezTo>
                    <a:pt x="1701" y="2081"/>
                    <a:pt x="0" y="6250"/>
                    <a:pt x="1501" y="9853"/>
                  </a:cubicBezTo>
                  <a:cubicBezTo>
                    <a:pt x="2652" y="12581"/>
                    <a:pt x="5269" y="14220"/>
                    <a:pt x="8039" y="14220"/>
                  </a:cubicBezTo>
                  <a:cubicBezTo>
                    <a:pt x="8961" y="14220"/>
                    <a:pt x="9900" y="14039"/>
                    <a:pt x="10808" y="13656"/>
                  </a:cubicBezTo>
                  <a:cubicBezTo>
                    <a:pt x="14410" y="12155"/>
                    <a:pt x="16145" y="7985"/>
                    <a:pt x="14610" y="4382"/>
                  </a:cubicBezTo>
                  <a:cubicBezTo>
                    <a:pt x="13479" y="1642"/>
                    <a:pt x="10832" y="1"/>
                    <a:pt x="8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SzPts val="1100"/>
              </a:pPr>
              <a:endParaRPr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>
          <a:xfrm>
            <a:off x="6785336" y="4858340"/>
            <a:ext cx="2250754" cy="19346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523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33" y="2722179"/>
            <a:ext cx="1249692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4847" y="4662277"/>
            <a:ext cx="1889553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3443" y="4667665"/>
            <a:ext cx="1922664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55" y="4789835"/>
            <a:ext cx="2134129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75125" y="4957294"/>
            <a:ext cx="1841039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28" y="5232399"/>
            <a:ext cx="2223400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15572" y="4577567"/>
            <a:ext cx="166516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52" y="4363395"/>
            <a:ext cx="2121812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28" y="-2947963"/>
            <a:ext cx="981908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232" y="-2825162"/>
            <a:ext cx="6108630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14" y="-1955800"/>
            <a:ext cx="923337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57546" y="584201"/>
            <a:ext cx="7552725" cy="1107996"/>
          </a:xfrm>
          <a:prstGeom prst="rect">
            <a:avLst/>
          </a:prstGeom>
          <a:noFill/>
        </p:spPr>
        <p:txBody>
          <a:bodyPr wrap="square" lIns="122301" tIns="61151" rIns="122301" bIns="61151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79" y="5901542"/>
            <a:ext cx="1433254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4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52325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817951" y="3997351"/>
            <a:ext cx="132733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110577" y="4860489"/>
            <a:ext cx="1327335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82601" y="4994982"/>
            <a:ext cx="1097604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315694" y="4391066"/>
            <a:ext cx="1059214" cy="15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1" y="-273843"/>
            <a:ext cx="70450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52" y="-680243"/>
            <a:ext cx="70450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21" y="-929641"/>
            <a:ext cx="7249292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983" y="-536546"/>
            <a:ext cx="7249292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1" y="4136179"/>
            <a:ext cx="1269082" cy="272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6" y="-1955800"/>
            <a:ext cx="10895893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8411" y="2689758"/>
            <a:ext cx="24504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4800">
                <a:solidFill>
                  <a:srgbClr val="0000FF"/>
                </a:solidFill>
              </a:rPr>
              <a:t>A. kig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71492" y="2723490"/>
            <a:ext cx="24504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</a:rPr>
              <a:t>B. g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4370" y="2723490"/>
            <a:ext cx="24504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</a:rPr>
              <a:t>C.ki-lô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93449" y="2689758"/>
            <a:ext cx="24504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4800">
                <a:solidFill>
                  <a:srgbClr val="0000FF"/>
                </a:solidFill>
              </a:rPr>
              <a:t>D. kg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3159" y="327789"/>
            <a:ext cx="8187664" cy="1785490"/>
          </a:xfrm>
          <a:prstGeom prst="rect">
            <a:avLst/>
          </a:prstGeom>
          <a:noFill/>
        </p:spPr>
        <p:txBody>
          <a:bodyPr wrap="square" lIns="122301" tIns="61151" rIns="122301" bIns="61151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Đâu là cách viết tắt của ki-lô-gam?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994" y="6170523"/>
            <a:ext cx="162513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58110" y="1717675"/>
            <a:ext cx="81682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2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54653" y="4063363"/>
            <a:ext cx="132733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902302" y="3818719"/>
            <a:ext cx="1798569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43" y="-657027"/>
            <a:ext cx="70450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153" y="-1222614"/>
            <a:ext cx="7249292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698" y="-624841"/>
            <a:ext cx="7249292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2" y="-657029"/>
            <a:ext cx="70450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9" y="-2555712"/>
            <a:ext cx="11651862" cy="48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951981" y="570001"/>
            <a:ext cx="5921957" cy="1436291"/>
          </a:xfrm>
          <a:prstGeom prst="rect">
            <a:avLst/>
          </a:prstGeom>
          <a:noFill/>
        </p:spPr>
        <p:txBody>
          <a:bodyPr wrap="square" lIns="122301" tIns="61151" rIns="122301" bIns="61151" rtlCol="0">
            <a:spAutoFit/>
          </a:bodyPr>
          <a:lstStyle/>
          <a:p>
            <a:pPr algn="just"/>
            <a:r>
              <a:rPr lang="en-US" sz="4300">
                <a:solidFill>
                  <a:schemeClr val="bg1"/>
                </a:solidFill>
              </a:rPr>
              <a:t>Quả bưởi nặng hơn quả cam và quả táo.</a:t>
            </a:r>
            <a:endParaRPr lang="en-US" sz="4300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036" y="6035402"/>
            <a:ext cx="162513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3604225" y="2967433"/>
            <a:ext cx="2695512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4800">
                <a:solidFill>
                  <a:srgbClr val="0000FF"/>
                </a:solidFill>
              </a:rPr>
              <a:t>A. Đúng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330974" y="2931993"/>
            <a:ext cx="2695512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</a:rPr>
              <a:t>B.Sai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495" y="4102705"/>
            <a:ext cx="1924292" cy="33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D1D434-1A24-45EC-9A33-6DA34569656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7515" r="-222"/>
          <a:stretch/>
        </p:blipFill>
        <p:spPr>
          <a:xfrm>
            <a:off x="1869552" y="443121"/>
            <a:ext cx="2489162" cy="1609359"/>
          </a:xfrm>
          <a:prstGeom prst="rect">
            <a:avLst/>
          </a:prstGeom>
        </p:spPr>
      </p:pic>
      <p:pic>
        <p:nvPicPr>
          <p:cNvPr id="2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58110" y="1717675"/>
            <a:ext cx="81682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4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6" grpId="0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2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76612" y="3974979"/>
            <a:ext cx="132733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77197" y="4702316"/>
            <a:ext cx="1327335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92217" y="4677444"/>
            <a:ext cx="1097604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29640" y="3854845"/>
            <a:ext cx="2086722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2" y="-351157"/>
            <a:ext cx="70450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00" y="-802641"/>
            <a:ext cx="7249292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517" y="-657027"/>
            <a:ext cx="7249292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33" y="-454422"/>
            <a:ext cx="70450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8115"/>
            <a:ext cx="12544047" cy="44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89877" y="926105"/>
            <a:ext cx="7958863" cy="861775"/>
          </a:xfrm>
          <a:prstGeom prst="rect">
            <a:avLst/>
          </a:prstGeom>
          <a:noFill/>
        </p:spPr>
        <p:txBody>
          <a:bodyPr wrap="square" lIns="122301" tIns="61151" rIns="122301" bIns="61151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Túi gạo nặng        ki-lô-gam.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830" y="5978712"/>
            <a:ext cx="162513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485264" y="2384824"/>
            <a:ext cx="24504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4800">
                <a:solidFill>
                  <a:srgbClr val="0000FF"/>
                </a:solidFill>
              </a:rPr>
              <a:t>A. 2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48345" y="2418556"/>
            <a:ext cx="24504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</a:rPr>
              <a:t>B. 1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701223" y="2418556"/>
            <a:ext cx="24504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</a:rPr>
              <a:t>C. 3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70302" y="2384824"/>
            <a:ext cx="24504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</a:rPr>
              <a:t>D. 4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9394" y="3239816"/>
            <a:ext cx="3087981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51D6C8-0E34-43B3-9A6B-DFEE23212CB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8765"/>
          <a:stretch/>
        </p:blipFill>
        <p:spPr>
          <a:xfrm>
            <a:off x="989425" y="525683"/>
            <a:ext cx="2283577" cy="151831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330066" y="887400"/>
            <a:ext cx="980186" cy="975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301" tIns="61151" rIns="122301" bIns="61151" spcCol="0"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58110" y="1717675"/>
            <a:ext cx="81682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2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1" grpId="0"/>
      <p:bldP spid="44" grpId="0" animBg="1"/>
      <p:bldP spid="44" grpId="1" animBg="1"/>
      <p:bldP spid="45" grpId="0" animBg="1"/>
      <p:bldP spid="46" grpId="0" animBg="1"/>
      <p:bldP spid="4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4204" y="-216640"/>
            <a:ext cx="12762839" cy="165100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49" tIns="61125" rIns="122249" bIns="61125" spcCol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1011931" y="2546624"/>
            <a:ext cx="1011933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91118" y="1324928"/>
            <a:ext cx="10744385" cy="2307275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97349" y="1010469"/>
            <a:ext cx="2870977" cy="1008707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0744418">
            <a:off x="1118856" y="1500272"/>
            <a:ext cx="1726223" cy="511053"/>
          </a:xfrm>
          <a:prstGeom prst="rect">
            <a:avLst/>
          </a:prstGeom>
        </p:spPr>
        <p:txBody>
          <a:bodyPr spcFirstLastPara="1" lIns="91394" tIns="45697" rIns="91394" bIns="45697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16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9510" y="2050428"/>
            <a:ext cx="9630922" cy="768973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/>
          <a:p>
            <a:pPr algn="ctr"/>
            <a:r>
              <a:rPr lang="en-US" sz="4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LÍT</a:t>
            </a:r>
          </a:p>
        </p:txBody>
      </p:sp>
      <p:sp>
        <p:nvSpPr>
          <p:cNvPr id="20" name="Oval 19"/>
          <p:cNvSpPr/>
          <p:nvPr/>
        </p:nvSpPr>
        <p:spPr>
          <a:xfrm>
            <a:off x="9879568" y="975061"/>
            <a:ext cx="228600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78433" y="1445869"/>
            <a:ext cx="228600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941824" y="1089421"/>
            <a:ext cx="104091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826065" y="4689614"/>
            <a:ext cx="1110098" cy="13303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23" y="4290930"/>
            <a:ext cx="2909456" cy="184042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2475511" y="4677060"/>
            <a:ext cx="1408075" cy="141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584812" y="4377957"/>
            <a:ext cx="2030621" cy="17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28"/>
          <p:cNvSpPr/>
          <p:nvPr/>
        </p:nvSpPr>
        <p:spPr>
          <a:xfrm>
            <a:off x="2947699" y="990600"/>
            <a:ext cx="228600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46564" y="1461408"/>
            <a:ext cx="228600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3009954" y="1104959"/>
            <a:ext cx="104091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9984415" y="6263935"/>
            <a:ext cx="1254123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49" tIns="61125" rIns="122249" bIns="61125"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S/62</a:t>
            </a:r>
          </a:p>
        </p:txBody>
      </p:sp>
    </p:spTree>
    <p:extLst>
      <p:ext uri="{BB962C8B-B14F-4D97-AF65-F5344CB8AC3E}">
        <p14:creationId xmlns:p14="http://schemas.microsoft.com/office/powerpoint/2010/main" val="240279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0B895FE-B442-4FE9-B298-A28D72A0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6111" y="1438786"/>
            <a:ext cx="2326771" cy="199839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5A09462-98A0-46EC-9A2D-95CB75729854}"/>
              </a:ext>
            </a:extLst>
          </p:cNvPr>
          <p:cNvGrpSpPr/>
          <p:nvPr/>
        </p:nvGrpSpPr>
        <p:grpSpPr>
          <a:xfrm>
            <a:off x="5331277" y="1359645"/>
            <a:ext cx="5583579" cy="2069355"/>
            <a:chOff x="5666920" y="1548471"/>
            <a:chExt cx="4531180" cy="1570603"/>
          </a:xfrm>
        </p:grpSpPr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54DEC549-5386-442E-8865-8201F88E2E34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2DE6CD47-B691-4F58-9989-C120F72DE010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ED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C08D829-1C66-4EEA-B358-9E66D43115C3}"/>
              </a:ext>
            </a:extLst>
          </p:cNvPr>
          <p:cNvSpPr txBox="1"/>
          <p:nvPr/>
        </p:nvSpPr>
        <p:spPr>
          <a:xfrm>
            <a:off x="5339790" y="1641611"/>
            <a:ext cx="55835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Bình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đựng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nhiều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cốc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Cốc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đựng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ít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bình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502219-2E6B-4978-BD19-5A05EC0DC77C}"/>
              </a:ext>
            </a:extLst>
          </p:cNvPr>
          <p:cNvGrpSpPr/>
          <p:nvPr/>
        </p:nvGrpSpPr>
        <p:grpSpPr>
          <a:xfrm>
            <a:off x="945897" y="3605439"/>
            <a:ext cx="2934979" cy="2786685"/>
            <a:chOff x="1163611" y="3736067"/>
            <a:chExt cx="2934979" cy="278668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47F578-1D9E-4042-A37F-0E4E87074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2713714" y="4867444"/>
              <a:ext cx="727529" cy="1103539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C07AF6C-0E72-41D9-B16A-50C4ED71BC0E}"/>
                </a:ext>
              </a:extLst>
            </p:cNvPr>
            <p:cNvGrpSpPr/>
            <p:nvPr/>
          </p:nvGrpSpPr>
          <p:grpSpPr>
            <a:xfrm rot="20168406">
              <a:off x="1163611" y="3736067"/>
              <a:ext cx="1915885" cy="1447800"/>
              <a:chOff x="1475015" y="4374243"/>
              <a:chExt cx="1915885" cy="14478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D75ED5B-8598-435C-BF0E-8F0E1A4ECD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749"/>
              <a:stretch/>
            </p:blipFill>
            <p:spPr>
              <a:xfrm>
                <a:off x="1475015" y="4374243"/>
                <a:ext cx="1796823" cy="1447800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68F6B00-A158-4957-A943-753015E01A14}"/>
                  </a:ext>
                </a:extLst>
              </p:cNvPr>
              <p:cNvSpPr/>
              <p:nvPr/>
            </p:nvSpPr>
            <p:spPr>
              <a:xfrm>
                <a:off x="3177540" y="4632960"/>
                <a:ext cx="213360" cy="236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9B92FDA-B299-45EB-A199-5A79AB225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2160449" y="5215623"/>
              <a:ext cx="727529" cy="110353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F0BE755-6CDA-470B-AC96-5823CBF1B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3371061" y="5041533"/>
              <a:ext cx="727529" cy="11035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498C0A-F7A7-4F33-B864-A6BB4A346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2899074" y="5419213"/>
              <a:ext cx="727529" cy="110353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6BCBB7-B686-40EC-9C8B-79E75FFAC567}"/>
              </a:ext>
            </a:extLst>
          </p:cNvPr>
          <p:cNvGrpSpPr/>
          <p:nvPr/>
        </p:nvGrpSpPr>
        <p:grpSpPr>
          <a:xfrm>
            <a:off x="4724901" y="4050317"/>
            <a:ext cx="5583579" cy="2069355"/>
            <a:chOff x="5666920" y="1548471"/>
            <a:chExt cx="4531180" cy="1570603"/>
          </a:xfrm>
        </p:grpSpPr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20514D37-F8AA-4A00-9821-3DA1D2286484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id="{0B0F7C8A-D13B-4D70-8B8C-9B08474803D1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2281407-1226-4C52-AE0A-04493C24A90C}"/>
              </a:ext>
            </a:extLst>
          </p:cNvPr>
          <p:cNvSpPr txBox="1"/>
          <p:nvPr/>
        </p:nvSpPr>
        <p:spPr>
          <a:xfrm>
            <a:off x="4686520" y="4251447"/>
            <a:ext cx="5516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Rót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bình</a:t>
            </a:r>
            <a:r>
              <a:rPr lang="en-US" sz="2800" dirty="0">
                <a:solidFill>
                  <a:srgbClr val="002060"/>
                </a:solidFill>
              </a:rPr>
              <a:t> sang 4 </a:t>
            </a:r>
            <a:r>
              <a:rPr lang="en-US" sz="2800" dirty="0" err="1">
                <a:solidFill>
                  <a:srgbClr val="002060"/>
                </a:solidFill>
              </a:rPr>
              <a:t>cốc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Lượng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cả</a:t>
            </a:r>
            <a:r>
              <a:rPr lang="en-US" sz="2800" dirty="0">
                <a:solidFill>
                  <a:srgbClr val="002060"/>
                </a:solidFill>
              </a:rPr>
              <a:t> 4 </a:t>
            </a:r>
            <a:r>
              <a:rPr lang="en-US" sz="2800" dirty="0" err="1">
                <a:solidFill>
                  <a:srgbClr val="002060"/>
                </a:solidFill>
              </a:rPr>
              <a:t>cốc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9" y="0"/>
            <a:ext cx="2593019" cy="129330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93002" y="1656125"/>
            <a:ext cx="72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405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37" grpId="0" build="p"/>
    </p:bldLst>
  </p:timing>
</p:sld>
</file>

<file path=ppt/theme/theme1.xml><?xml version="1.0" encoding="utf-8"?>
<a:theme xmlns:a="http://schemas.openxmlformats.org/drawingml/2006/main" name="Tree Infographics by Slidesgo">
  <a:themeElements>
    <a:clrScheme name="Simple Light">
      <a:dk1>
        <a:srgbClr val="595959"/>
      </a:dk1>
      <a:lt1>
        <a:srgbClr val="EEEEEE"/>
      </a:lt1>
      <a:dk2>
        <a:srgbClr val="BF9164"/>
      </a:dk2>
      <a:lt2>
        <a:srgbClr val="957552"/>
      </a:lt2>
      <a:accent1>
        <a:srgbClr val="39B54A"/>
      </a:accent1>
      <a:accent2>
        <a:srgbClr val="61C46E"/>
      </a:accent2>
      <a:accent3>
        <a:srgbClr val="22B573"/>
      </a:accent3>
      <a:accent4>
        <a:srgbClr val="4EC48F"/>
      </a:accent4>
      <a:accent5>
        <a:srgbClr val="7DC144"/>
      </a:accent5>
      <a:accent6>
        <a:srgbClr val="97CD6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398</Words>
  <Application>Microsoft Office PowerPoint</Application>
  <PresentationFormat>Custom</PresentationFormat>
  <Paragraphs>90</Paragraphs>
  <Slides>17</Slides>
  <Notes>10</Notes>
  <HiddenSlides>0</HiddenSlides>
  <MMClips>6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Roboto</vt:lpstr>
      <vt:lpstr>Bookman Old Style</vt:lpstr>
      <vt:lpstr>Times New Roman</vt:lpstr>
      <vt:lpstr>Book Antiqua</vt:lpstr>
      <vt:lpstr>Calibri Light</vt:lpstr>
      <vt:lpstr>Vni.time</vt:lpstr>
      <vt:lpstr>字魂36号-正文宋楷</vt:lpstr>
      <vt:lpstr>Calibri</vt:lpstr>
      <vt:lpstr>Fira Sans Extra Condensed Medium</vt:lpstr>
      <vt:lpstr>Arial</vt:lpstr>
      <vt:lpstr>Isadora</vt:lpstr>
      <vt:lpstr>Wingdings</vt:lpstr>
      <vt:lpstr>HP001 4 hàng</vt:lpstr>
      <vt:lpstr>Microsoft YaHei</vt:lpstr>
      <vt:lpstr>Tree Infographics by Slidesgo</vt:lpstr>
      <vt:lpstr>6_Office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Cùng đóng vai thử tài bạn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Linh Phạm</cp:lastModifiedBy>
  <cp:revision>30</cp:revision>
  <dcterms:modified xsi:type="dcterms:W3CDTF">2024-11-07T08:57:21Z</dcterms:modified>
</cp:coreProperties>
</file>