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3"/>
  </p:notesMasterIdLst>
  <p:sldIdLst>
    <p:sldId id="272" r:id="rId3"/>
    <p:sldId id="355" r:id="rId4"/>
    <p:sldId id="315" r:id="rId5"/>
    <p:sldId id="344" r:id="rId6"/>
    <p:sldId id="343" r:id="rId7"/>
    <p:sldId id="356" r:id="rId8"/>
    <p:sldId id="316" r:id="rId9"/>
    <p:sldId id="321" r:id="rId10"/>
    <p:sldId id="339" r:id="rId11"/>
    <p:sldId id="323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57CD"/>
    <a:srgbClr val="C368CA"/>
    <a:srgbClr val="C7F4FD"/>
    <a:srgbClr val="01BCFF"/>
    <a:srgbClr val="25C6FF"/>
    <a:srgbClr val="EFF87C"/>
    <a:srgbClr val="FFFFAF"/>
    <a:srgbClr val="FF6600"/>
    <a:srgbClr val="EABBEF"/>
    <a:srgbClr val="F8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11" autoAdjust="0"/>
  </p:normalViewPr>
  <p:slideViewPr>
    <p:cSldViewPr>
      <p:cViewPr varScale="1">
        <p:scale>
          <a:sx n="76" d="100"/>
          <a:sy n="76" d="100"/>
        </p:scale>
        <p:origin x="950" y="6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3000"/>
            <a:ext cx="54737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GV đọc</a:t>
            </a:r>
            <a:r>
              <a:rPr lang="en-US" baseline="0"/>
              <a:t> mẫu, HS theo dõi ở SGK (GV nên tắt màn hình để HS quan sát sách)</a:t>
            </a:r>
          </a:p>
          <a:p>
            <a:r>
              <a:rPr lang="en-US" baseline="0"/>
              <a:t>- 1 – 2 HS đọc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3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tìm từ HS viết dễ lẫn tuỳ theo địa phương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0F180-E3E2-3090-8B96-B5ADA9616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C4BB6-5C06-8311-9B94-144E11205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2F8C1-E711-F2F1-CD51-D95266D12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tìm từ HS viết dễ lẫn tuỳ theo địa phương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D59FF-AF51-4A39-E3E5-D015FFC0A0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7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từ dễ lẫn: viết vào bảng con hoặc vở nháp</a:t>
            </a:r>
          </a:p>
          <a:p>
            <a:r>
              <a:rPr lang="en-US" baseline="0"/>
              <a:t>Tuỳ tỉnh thành và vùng miền, GV linh động thay đổi từ dễ lẫn cho phù hợp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71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6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45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5825" indent="0" algn="ctr">
              <a:buNone/>
              <a:defRPr sz="1995"/>
            </a:lvl2pPr>
            <a:lvl3pPr marL="911651" indent="0" algn="ctr">
              <a:buNone/>
              <a:defRPr sz="1895"/>
            </a:lvl3pPr>
            <a:lvl4pPr marL="1367477" indent="0" algn="ctr">
              <a:buNone/>
              <a:defRPr sz="1596"/>
            </a:lvl4pPr>
            <a:lvl5pPr marL="1823301" indent="0" algn="ctr">
              <a:buNone/>
              <a:defRPr sz="1596"/>
            </a:lvl5pPr>
            <a:lvl6pPr marL="2279127" indent="0" algn="ctr">
              <a:buNone/>
              <a:defRPr sz="1596"/>
            </a:lvl6pPr>
            <a:lvl7pPr marL="2734948" indent="0" algn="ctr">
              <a:buNone/>
              <a:defRPr sz="1596"/>
            </a:lvl7pPr>
            <a:lvl8pPr marL="3190773" indent="0" algn="ctr">
              <a:buNone/>
              <a:defRPr sz="1596"/>
            </a:lvl8pPr>
            <a:lvl9pPr marL="3646600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80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75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46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9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5825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651" indent="0">
              <a:buNone/>
              <a:defRPr sz="1895">
                <a:solidFill>
                  <a:schemeClr val="tx1">
                    <a:tint val="75000"/>
                  </a:schemeClr>
                </a:solidFill>
              </a:defRPr>
            </a:lvl3pPr>
            <a:lvl4pPr marL="136747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330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7912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494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077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660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95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0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33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7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825" indent="0">
              <a:buNone/>
              <a:defRPr sz="1995" b="1"/>
            </a:lvl2pPr>
            <a:lvl3pPr marL="911651" indent="0">
              <a:buNone/>
              <a:defRPr sz="1895" b="1"/>
            </a:lvl3pPr>
            <a:lvl4pPr marL="1367477" indent="0">
              <a:buNone/>
              <a:defRPr sz="1596" b="1"/>
            </a:lvl4pPr>
            <a:lvl5pPr marL="1823301" indent="0">
              <a:buNone/>
              <a:defRPr sz="1596" b="1"/>
            </a:lvl5pPr>
            <a:lvl6pPr marL="2279127" indent="0">
              <a:buNone/>
              <a:defRPr sz="1596" b="1"/>
            </a:lvl6pPr>
            <a:lvl7pPr marL="2734948" indent="0">
              <a:buNone/>
              <a:defRPr sz="1596" b="1"/>
            </a:lvl7pPr>
            <a:lvl8pPr marL="3190773" indent="0">
              <a:buNone/>
              <a:defRPr sz="1596" b="1"/>
            </a:lvl8pPr>
            <a:lvl9pPr marL="3646600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4" y="1681167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825" indent="0">
              <a:buNone/>
              <a:defRPr sz="1995" b="1"/>
            </a:lvl2pPr>
            <a:lvl3pPr marL="911651" indent="0">
              <a:buNone/>
              <a:defRPr sz="1895" b="1"/>
            </a:lvl3pPr>
            <a:lvl4pPr marL="1367477" indent="0">
              <a:buNone/>
              <a:defRPr sz="1596" b="1"/>
            </a:lvl4pPr>
            <a:lvl5pPr marL="1823301" indent="0">
              <a:buNone/>
              <a:defRPr sz="1596" b="1"/>
            </a:lvl5pPr>
            <a:lvl6pPr marL="2279127" indent="0">
              <a:buNone/>
              <a:defRPr sz="1596" b="1"/>
            </a:lvl6pPr>
            <a:lvl7pPr marL="2734948" indent="0">
              <a:buNone/>
              <a:defRPr sz="1596" b="1"/>
            </a:lvl7pPr>
            <a:lvl8pPr marL="3190773" indent="0">
              <a:buNone/>
              <a:defRPr sz="1596" b="1"/>
            </a:lvl8pPr>
            <a:lvl9pPr marL="3646600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4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53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16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7" y="987437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3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5825" indent="0">
              <a:buNone/>
              <a:defRPr sz="1496"/>
            </a:lvl2pPr>
            <a:lvl3pPr marL="911651" indent="0">
              <a:buNone/>
              <a:defRPr sz="1197"/>
            </a:lvl3pPr>
            <a:lvl4pPr marL="1367477" indent="0">
              <a:buNone/>
              <a:defRPr sz="1097"/>
            </a:lvl4pPr>
            <a:lvl5pPr marL="1823301" indent="0">
              <a:buNone/>
              <a:defRPr sz="1097"/>
            </a:lvl5pPr>
            <a:lvl6pPr marL="2279127" indent="0">
              <a:buNone/>
              <a:defRPr sz="1097"/>
            </a:lvl6pPr>
            <a:lvl7pPr marL="2734948" indent="0">
              <a:buNone/>
              <a:defRPr sz="1097"/>
            </a:lvl7pPr>
            <a:lvl8pPr marL="3190773" indent="0">
              <a:buNone/>
              <a:defRPr sz="1097"/>
            </a:lvl8pPr>
            <a:lvl9pPr marL="3646600" indent="0">
              <a:buNone/>
              <a:defRPr sz="10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7" y="987437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5825" indent="0">
              <a:buNone/>
              <a:defRPr sz="2793"/>
            </a:lvl2pPr>
            <a:lvl3pPr marL="911651" indent="0">
              <a:buNone/>
              <a:defRPr sz="2394"/>
            </a:lvl3pPr>
            <a:lvl4pPr marL="1367477" indent="0">
              <a:buNone/>
              <a:defRPr sz="1995"/>
            </a:lvl4pPr>
            <a:lvl5pPr marL="1823301" indent="0">
              <a:buNone/>
              <a:defRPr sz="1995"/>
            </a:lvl5pPr>
            <a:lvl6pPr marL="2279127" indent="0">
              <a:buNone/>
              <a:defRPr sz="1995"/>
            </a:lvl6pPr>
            <a:lvl7pPr marL="2734948" indent="0">
              <a:buNone/>
              <a:defRPr sz="1995"/>
            </a:lvl7pPr>
            <a:lvl8pPr marL="3190773" indent="0">
              <a:buNone/>
              <a:defRPr sz="1995"/>
            </a:lvl8pPr>
            <a:lvl9pPr marL="3646600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3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5825" indent="0">
              <a:buNone/>
              <a:defRPr sz="1496"/>
            </a:lvl2pPr>
            <a:lvl3pPr marL="911651" indent="0">
              <a:buNone/>
              <a:defRPr sz="1197"/>
            </a:lvl3pPr>
            <a:lvl4pPr marL="1367477" indent="0">
              <a:buNone/>
              <a:defRPr sz="1097"/>
            </a:lvl4pPr>
            <a:lvl5pPr marL="1823301" indent="0">
              <a:buNone/>
              <a:defRPr sz="1097"/>
            </a:lvl5pPr>
            <a:lvl6pPr marL="2279127" indent="0">
              <a:buNone/>
              <a:defRPr sz="1097"/>
            </a:lvl6pPr>
            <a:lvl7pPr marL="2734948" indent="0">
              <a:buNone/>
              <a:defRPr sz="1097"/>
            </a:lvl7pPr>
            <a:lvl8pPr marL="3190773" indent="0">
              <a:buNone/>
              <a:defRPr sz="1097"/>
            </a:lvl8pPr>
            <a:lvl9pPr marL="3646600" indent="0">
              <a:buNone/>
              <a:defRPr sz="10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11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8" y="365138"/>
            <a:ext cx="2622397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38" y="365138"/>
            <a:ext cx="7715167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03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5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303" y="108241"/>
            <a:ext cx="4087475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368" y="6502018"/>
            <a:ext cx="12161838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26037" y="131280"/>
            <a:ext cx="9528912" cy="757797"/>
          </a:xfrm>
          <a:prstGeom prst="rect">
            <a:avLst/>
          </a:prstGeom>
        </p:spPr>
        <p:txBody>
          <a:bodyPr/>
          <a:lstStyle>
            <a:lvl1pPr>
              <a:defRPr sz="428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38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A3C39D9B-1707-4BC2-A8DF-A9A95A2D1DDF}" type="datetimeFigureOut">
              <a:rPr lang="en-US" sz="1795" smtClean="0">
                <a:solidFill>
                  <a:prstClr val="black"/>
                </a:solidFill>
              </a:rPr>
              <a:pPr defTabSz="912114"/>
              <a:t>11/7/2024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7E4F7387-1A44-43D0-A42C-0F5D255AB470}" type="slidenum">
              <a:rPr lang="en-US" sz="1795" smtClean="0">
                <a:solidFill>
                  <a:prstClr val="black"/>
                </a:solidFill>
              </a:rPr>
              <a:pPr defTabSz="912114"/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2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33"/>
            <a:ext cx="10489585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6"/>
            <a:ext cx="10489585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1651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3" indent="-227913" algn="l" defTabSz="91165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3741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39561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8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4pPr>
      <a:lvl5pPr marL="2051211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5pPr>
      <a:lvl6pPr marL="2507039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6pPr>
      <a:lvl7pPr marL="2962862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7pPr>
      <a:lvl8pPr marL="3418690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8pPr>
      <a:lvl9pPr marL="3874515" indent="-227913" algn="l" defTabSz="91165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1pPr>
      <a:lvl2pPr marL="455825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2pPr>
      <a:lvl3pPr marL="911651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477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301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127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6pPr>
      <a:lvl7pPr marL="2734948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7pPr>
      <a:lvl8pPr marL="3190773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8pPr>
      <a:lvl9pPr marL="3646600" algn="l" defTabSz="911651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08206" y="2331323"/>
            <a:ext cx="434666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0872" y="3039208"/>
            <a:ext cx="12252087" cy="3808079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21500" y="2898507"/>
            <a:ext cx="11918831" cy="706095"/>
          </a:xfrm>
          <a:prstGeom prst="rect">
            <a:avLst/>
          </a:prstGeom>
          <a:noFill/>
        </p:spPr>
        <p:txBody>
          <a:bodyPr wrap="square" lIns="91104" tIns="45587" rIns="91104" bIns="45587" rtlCol="0">
            <a:spAutoFit/>
          </a:bodyPr>
          <a:lstStyle/>
          <a:p>
            <a:pPr algn="ctr" defTabSz="911651">
              <a:defRPr/>
            </a:pPr>
            <a:r>
              <a:rPr lang="en-US" sz="399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(nghe - viết): Khi trang sách mở ra</a:t>
            </a:r>
            <a:endParaRPr lang="en-US" sz="399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A3F28-3321-4E2B-ACF1-5C07B1BA004D}"/>
              </a:ext>
            </a:extLst>
          </p:cNvPr>
          <p:cNvSpPr/>
          <p:nvPr/>
        </p:nvSpPr>
        <p:spPr>
          <a:xfrm>
            <a:off x="971046" y="74659"/>
            <a:ext cx="10219745" cy="9211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1795" b="1" dirty="0">
              <a:ln/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3591" b="1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3591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QUÝ THẦY, CÔ ĐẾN DỰ GIỜ </a:t>
            </a:r>
            <a:endParaRPr lang="vi-VN" sz="3591" b="1" dirty="0">
              <a:ln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AC00E9-7CC3-4738-AFE5-B5017DFF2B3C}"/>
              </a:ext>
            </a:extLst>
          </p:cNvPr>
          <p:cNvSpPr/>
          <p:nvPr/>
        </p:nvSpPr>
        <p:spPr>
          <a:xfrm>
            <a:off x="2478049" y="1994899"/>
            <a:ext cx="7205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48335-5F01-48F1-8032-6687B38C24D3}"/>
              </a:ext>
            </a:extLst>
          </p:cNvPr>
          <p:cNvSpPr txBox="1"/>
          <p:nvPr/>
        </p:nvSpPr>
        <p:spPr>
          <a:xfrm>
            <a:off x="3306708" y="3694791"/>
            <a:ext cx="5609104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2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Thu Hiền</a:t>
            </a:r>
            <a:endParaRPr lang="vi-VN" sz="3192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67B0B6-DBAA-4F64-A47F-F36F0F3D6CEB}"/>
              </a:ext>
            </a:extLst>
          </p:cNvPr>
          <p:cNvSpPr/>
          <p:nvPr/>
        </p:nvSpPr>
        <p:spPr>
          <a:xfrm>
            <a:off x="2478049" y="1141411"/>
            <a:ext cx="7205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2C</a:t>
            </a:r>
            <a:endParaRPr lang="vi-VN" sz="40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5919" y="2514600"/>
            <a:ext cx="7141916" cy="168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lang="en-US" sz="8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5919" y="2514600"/>
            <a:ext cx="7141916" cy="1687000"/>
          </a:xfrm>
          <a:prstGeom prst="rect">
            <a:avLst/>
          </a:prstGeom>
          <a:solidFill>
            <a:srgbClr val="01B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8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74367428103">
            <a:hlinkClick r:id="" action="ppaction://media"/>
            <a:extLst>
              <a:ext uri="{FF2B5EF4-FFF2-40B4-BE49-F238E27FC236}">
                <a16:creationId xmlns:a16="http://schemas.microsoft.com/office/drawing/2014/main" id="{220448F7-478A-5485-E75E-524DD0627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0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70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2119" y="1066800"/>
            <a:ext cx="11125201" cy="731520"/>
            <a:chOff x="280267" y="915918"/>
            <a:chExt cx="11125201" cy="731520"/>
          </a:xfrm>
        </p:grpSpPr>
        <p:grpSp>
          <p:nvGrpSpPr>
            <p:cNvPr id="10" name="Group 9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2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3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33374" y="955387"/>
              <a:ext cx="10372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Nghe –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3600" i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Khi </a:t>
              </a:r>
              <a:r>
                <a:rPr lang="en-US" sz="3600" i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trang</a:t>
              </a:r>
              <a:r>
                <a:rPr lang="en-US" sz="3600" i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sách</a:t>
              </a:r>
              <a:r>
                <a:rPr lang="en-US" sz="3600" i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r>
                <a:rPr lang="en-US" sz="3600" i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ra</a:t>
              </a:r>
              <a:r>
                <a:rPr lang="en-US" sz="3600" i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(2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khổ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cuối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)</a:t>
              </a:r>
              <a:r>
                <a:rPr lang="en-US" sz="3600" i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3497839" y="2189148"/>
            <a:ext cx="5166159" cy="35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47119" y="152400"/>
            <a:ext cx="714191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trang sách mở ra</a:t>
            </a:r>
            <a:endParaRPr lang="en-US" sz="48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69234" y="1357860"/>
            <a:ext cx="67818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sâu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hề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dào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vỗ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080919" y="29718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ACC537-2331-BCE1-B61B-F1D2A28214B2}"/>
              </a:ext>
            </a:extLst>
          </p:cNvPr>
          <p:cNvCxnSpPr>
            <a:cxnSpLocks/>
          </p:cNvCxnSpPr>
          <p:nvPr/>
        </p:nvCxnSpPr>
        <p:spPr>
          <a:xfrm>
            <a:off x="6842919" y="19050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9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672803" y="152400"/>
            <a:ext cx="714191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trang sách mở ra</a:t>
            </a:r>
            <a:endParaRPr lang="en-US" sz="48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794918" y="1357860"/>
            <a:ext cx="67818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sách còn có lửa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 giấy chẳng cháy đâu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sách có ao sâu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 giấy không hề ướt.</a:t>
            </a:r>
          </a:p>
          <a:p>
            <a:pPr algn="just">
              <a:spcBef>
                <a:spcPts val="2400"/>
              </a:spcBef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sách không nói được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 em nghe điều gì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Dạt dào như sóng vỗ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chân trời đang đi.</a:t>
            </a:r>
          </a:p>
          <a:p>
            <a:pPr algn="r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(Nguyễn Nhật Ánh)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1306" y="2083828"/>
            <a:ext cx="91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1306" y="4107013"/>
            <a:ext cx="91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1523" y="1402830"/>
            <a:ext cx="314876" cy="4660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7672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0986D-8C57-25A6-2D3D-13D59CEC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830A5E6-7CCE-1BE1-347D-1198B449CFC7}"/>
              </a:ext>
            </a:extLst>
          </p:cNvPr>
          <p:cNvSpPr txBox="1"/>
          <p:nvPr/>
        </p:nvSpPr>
        <p:spPr>
          <a:xfrm>
            <a:off x="2347119" y="152400"/>
            <a:ext cx="714191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trang sách mở ra</a:t>
            </a:r>
            <a:endParaRPr lang="en-US" sz="48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CC3C4-8D13-832B-F3C9-F722D4A97A12}"/>
              </a:ext>
            </a:extLst>
          </p:cNvPr>
          <p:cNvSpPr txBox="1"/>
          <p:nvPr/>
        </p:nvSpPr>
        <p:spPr>
          <a:xfrm>
            <a:off x="3469234" y="1357860"/>
            <a:ext cx="67818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sâu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hề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dào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vỗ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AD93E2-BDEB-D4DF-93F2-56D1109FC5F7}"/>
              </a:ext>
            </a:extLst>
          </p:cNvPr>
          <p:cNvCxnSpPr/>
          <p:nvPr/>
        </p:nvCxnSpPr>
        <p:spPr>
          <a:xfrm>
            <a:off x="4145939" y="1143000"/>
            <a:ext cx="2804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668129-2752-5B15-50ED-C84C64653A46}"/>
              </a:ext>
            </a:extLst>
          </p:cNvPr>
          <p:cNvCxnSpPr>
            <a:cxnSpLocks/>
          </p:cNvCxnSpPr>
          <p:nvPr/>
        </p:nvCxnSpPr>
        <p:spPr>
          <a:xfrm>
            <a:off x="7376319" y="19050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77C3CE3-7339-9F2F-218D-B6221819E8D0}"/>
              </a:ext>
            </a:extLst>
          </p:cNvPr>
          <p:cNvCxnSpPr>
            <a:cxnSpLocks/>
          </p:cNvCxnSpPr>
          <p:nvPr/>
        </p:nvCxnSpPr>
        <p:spPr>
          <a:xfrm>
            <a:off x="7260616" y="4419600"/>
            <a:ext cx="725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6"/>
          <a:stretch/>
        </p:blipFill>
        <p:spPr>
          <a:xfrm>
            <a:off x="899320" y="174707"/>
            <a:ext cx="10591800" cy="5975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487" y="1905000"/>
            <a:ext cx="6070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" pitchFamily="34" charset="0"/>
              </a:rPr>
              <a:t>Tǟ</a:t>
            </a:r>
            <a:r>
              <a:rPr lang="vi-VN" sz="8000" dirty="0">
                <a:solidFill>
                  <a:schemeClr val="bg1"/>
                </a:solidFill>
                <a:latin typeface="HP001 4 hàng" pitchFamily="34" charset="0"/>
              </a:rPr>
              <a:t>ang sá</a:t>
            </a:r>
            <a:r>
              <a:rPr lang="en-US" sz="8000" dirty="0" err="1">
                <a:solidFill>
                  <a:schemeClr val="bg1"/>
                </a:solidFill>
                <a:latin typeface="HP001 4 hàng" pitchFamily="34" charset="0"/>
              </a:rPr>
              <a:t>ch</a:t>
            </a:r>
            <a:endParaRPr lang="en-US" sz="8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42519" y="3125878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" pitchFamily="34" charset="0"/>
              </a:rPr>
              <a:t>lửa</a:t>
            </a:r>
            <a:r>
              <a:rPr lang="en-US" sz="8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710697" y="2819400"/>
            <a:ext cx="6256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710697" y="4040279"/>
            <a:ext cx="4652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09519" y="3124201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HP001 4 hàng" pitchFamily="34" charset="0"/>
              </a:rPr>
              <a:t>nói</a:t>
            </a:r>
            <a:r>
              <a:rPr lang="lt-LT" sz="8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endParaRPr lang="en-US" sz="8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52154" y="4040279"/>
            <a:ext cx="469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768986" y="2743200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00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44815" y="55658"/>
            <a:ext cx="10802798" cy="1323439"/>
            <a:chOff x="306764" y="361976"/>
            <a:chExt cx="10802798" cy="1323439"/>
          </a:xfrm>
        </p:grpSpPr>
        <p:grpSp>
          <p:nvGrpSpPr>
            <p:cNvPr id="10" name="Group 9"/>
            <p:cNvGrpSpPr/>
            <p:nvPr/>
          </p:nvGrpSpPr>
          <p:grpSpPr>
            <a:xfrm>
              <a:off x="306764" y="420890"/>
              <a:ext cx="764285" cy="731520"/>
              <a:chOff x="3085219" y="923464"/>
              <a:chExt cx="1250615" cy="1188720"/>
            </a:xfrm>
          </p:grpSpPr>
          <p:sp>
            <p:nvSpPr>
              <p:cNvPr id="13" name="Google Shape;418;p36"/>
              <p:cNvSpPr/>
              <p:nvPr/>
            </p:nvSpPr>
            <p:spPr>
              <a:xfrm>
                <a:off x="3085219" y="92346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/>
              <p:cNvSpPr txBox="1">
                <a:spLocks/>
              </p:cNvSpPr>
              <p:nvPr/>
            </p:nvSpPr>
            <p:spPr>
              <a:xfrm>
                <a:off x="3138835" y="113262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89868" y="361976"/>
              <a:ext cx="10219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2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tác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giả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cuốn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sách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40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" name="Picture 4" descr="A book cover with a cartoon of kids&#10;&#10;Description automatically generated">
            <a:extLst>
              <a:ext uri="{FF2B5EF4-FFF2-40B4-BE49-F238E27FC236}">
                <a16:creationId xmlns:a16="http://schemas.microsoft.com/office/drawing/2014/main" id="{0534A0AC-064D-4BBC-8D5B-D4DF9D1CE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9" y="846092"/>
            <a:ext cx="4724401" cy="5859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569924-DE36-01F8-11B0-BAC1B47CDE5A}"/>
              </a:ext>
            </a:extLst>
          </p:cNvPr>
          <p:cNvSpPr txBox="1"/>
          <p:nvPr/>
        </p:nvSpPr>
        <p:spPr>
          <a:xfrm>
            <a:off x="7757319" y="1379097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Bùi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Hùng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Tǟần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Hiền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Lương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31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2119" y="152400"/>
            <a:ext cx="11572801" cy="735922"/>
            <a:chOff x="280267" y="911516"/>
            <a:chExt cx="11572801" cy="735922"/>
          </a:xfrm>
        </p:grpSpPr>
        <p:grpSp>
          <p:nvGrpSpPr>
            <p:cNvPr id="10" name="Group 9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3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2423" y="911516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a hoặc b.</a:t>
              </a:r>
            </a:p>
          </p:txBody>
        </p:sp>
      </p:grpSp>
      <p:sp>
        <p:nvSpPr>
          <p:cNvPr id="3" name="AutoShape 2" descr="Lợi ích tuyệt vời của QUẢ MẬN (điều đỏ, hồng đào, roi) ĐỐI VỚI SỨC KHỎE VÀ  NHỮNG ĐIỀU CẦN LƯU Ý - MoonRadi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Lợi ích tuyệt vời của QUẢ MẬN (điều đỏ, hồng đào, roi) ĐỐI VỚI SỨC KHỎE VÀ  NHỮNG ĐIỀU CẦN LƯU Ý - MoonRadi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Lợi ích tuyệt vời của QUẢ MẬN (điều đỏ, hồng đào, roi) ĐỐI VỚI SỨC KHỎE VÀ  NHỮNG ĐIỀU CẦN LƯU Ý - MoonRadiu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25448" y="914400"/>
            <a:ext cx="10800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Chọn </a:t>
            </a:r>
            <a:r>
              <a:rPr lang="en-US" sz="4000" i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 </a:t>
            </a: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 </a:t>
            </a:r>
            <a:r>
              <a:rPr lang="en-US" sz="4000" i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 cho ngôi sao.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0596" y="1600498"/>
            <a:ext cx="113343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Dao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mài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Hay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sang, hay  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àm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ật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sờ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rượi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</a:t>
            </a:r>
            <a:r>
              <a:rPr lang="en-US" sz="400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tho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mùi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ót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(Theo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Quang Huy)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7212">
            <a:off x="2990668" y="5416122"/>
            <a:ext cx="655414" cy="6291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592">
            <a:off x="6286890" y="2374282"/>
            <a:ext cx="655414" cy="62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124">
            <a:off x="10215247" y="1603446"/>
            <a:ext cx="655414" cy="6291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124">
            <a:off x="2781969" y="3165693"/>
            <a:ext cx="655414" cy="6291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124">
            <a:off x="4119248" y="5432305"/>
            <a:ext cx="655414" cy="6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3521</TotalTime>
  <Words>407</Words>
  <Application>Microsoft Office PowerPoint</Application>
  <PresentationFormat>Custom</PresentationFormat>
  <Paragraphs>74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362</cp:revision>
  <dcterms:created xsi:type="dcterms:W3CDTF">2021-05-23T10:25:42Z</dcterms:created>
  <dcterms:modified xsi:type="dcterms:W3CDTF">2024-11-07T08:44:24Z</dcterms:modified>
</cp:coreProperties>
</file>