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25"/>
  </p:notesMasterIdLst>
  <p:sldIdLst>
    <p:sldId id="391" r:id="rId3"/>
    <p:sldId id="335" r:id="rId4"/>
    <p:sldId id="331" r:id="rId5"/>
    <p:sldId id="365" r:id="rId6"/>
    <p:sldId id="359" r:id="rId7"/>
    <p:sldId id="355" r:id="rId8"/>
    <p:sldId id="356" r:id="rId9"/>
    <p:sldId id="360" r:id="rId10"/>
    <p:sldId id="361" r:id="rId11"/>
    <p:sldId id="366" r:id="rId12"/>
    <p:sldId id="393" r:id="rId13"/>
    <p:sldId id="367" r:id="rId14"/>
    <p:sldId id="363" r:id="rId15"/>
    <p:sldId id="389" r:id="rId16"/>
    <p:sldId id="370" r:id="rId17"/>
    <p:sldId id="376" r:id="rId18"/>
    <p:sldId id="395" r:id="rId19"/>
    <p:sldId id="386" r:id="rId20"/>
    <p:sldId id="262" r:id="rId21"/>
    <p:sldId id="387" r:id="rId22"/>
    <p:sldId id="388" r:id="rId23"/>
    <p:sldId id="3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1FAF-4E50-476D-929B-9D16F5AE8ACA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064D-374E-484A-B16A-ECEE9E597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64D-374E-484A-B16A-ECEE9E597E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32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BB015-8BF4-4637-8FB0-B1D82B14C8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5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BB015-8BF4-4637-8FB0-B1D82B14C8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9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91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3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95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6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4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0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4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65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1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72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60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09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6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0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14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968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17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8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69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93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9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53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131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213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78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4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08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29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581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58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1_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700626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479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7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57260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3301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499FF-0A59-3B38-204B-97ACD823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EF393-633C-30CC-373D-5EAE5766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4D25F-9833-BE4B-2417-1FF6E626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22989-631B-419B-BC9D-AEA5F83B4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14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2984-5A65-A763-8A2B-81F4DB58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B536-027C-F8F2-5E1C-BF7BC22B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0E2EA-358A-0A6B-D829-211D1D77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B084-7AF6-47DF-A1D9-BF15CEF3D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489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5B0B-E6ED-B7E6-EEC4-39F92E19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8BD79-C4DC-998B-DBF1-2EF17A8C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5A22-1D47-1033-B5E1-B4C5D64B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D9852-7116-4683-A3E5-6E9531EDA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749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8C4489-8B76-4DCA-0916-0EC16ED9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9B030F-5D93-8A52-0A03-5F969761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25C5A8-9FF5-93A9-4F49-0D0D2BC6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DD63D-B1D0-430F-95D3-2A1729DE3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136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526AFE-1C88-D964-B813-0AC5F284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482FA0-28C9-729C-8D1E-D9112A89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AA5C96-9A6C-E93F-C8FE-532552F2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B4E9F-8AAA-49E2-840F-9007CF3C3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090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DF8002-297F-D59B-56A2-AA690E93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735BCC-E800-9F5C-EC76-273DFEE7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B7742B-E78E-FF03-C9AC-72FE303F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B21F-BFAC-4D0A-8C09-AB81BFC23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885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E7B906-CB59-59D4-DC23-0799FC90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32A526-DB07-C052-F665-FEA16856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C28472-8C28-9402-5168-2A568867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573BF-FFFD-4791-9FCE-01321A06B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03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58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5884CE-7DE3-EA9C-1775-E640A253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887EE8-55F2-40A2-D319-31D520F2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D35C29-3617-DBB2-5264-528707BA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E332-029B-43C4-A53A-2184905F8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82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164994-0360-DB88-6109-AB297FF0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7C3A7-D119-3529-1400-0D93E390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1FD3E3-FD85-8A7B-E5CE-48276E71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055C-BCB8-448D-8CF1-C0DDC4A5D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906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40461-76EE-6D5F-39D8-B6991A1C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95480-E50D-F5A6-D63F-A1DCB425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53E74-7843-D5E2-7A88-F6D77154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12852-D844-42A9-AFAC-622661C75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450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C8A6B-F8B8-7857-7A3F-DF21A951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E1881-4E85-E097-D110-6B062F90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5492-5FD0-F8F6-5A85-B2715F7D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5EF72-4277-4448-9B06-E0A4F2FBD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8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9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1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1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6CE3195-3962-F353-9E17-589018A7E69D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425" y="76200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9" r:id="rId38"/>
    <p:sldLayoutId id="2147483701" r:id="rId39"/>
    <p:sldLayoutId id="2147483702" r:id="rId40"/>
    <p:sldLayoutId id="2147483703" r:id="rId41"/>
    <p:sldLayoutId id="2147483716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DF413B9-C168-3324-F43F-4A6CF136B7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880201-6028-CB1D-B1B6-92F864CED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7FC5-D6E8-AC43-FF88-690E1F5CF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3D168-8925-3001-4ADB-48D5B12CB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6E07-B36C-3080-DA11-D9216B2E2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6E51958-810E-477D-8DB0-377E2C4DE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94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54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53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52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7.gif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11" Type="http://schemas.openxmlformats.org/officeDocument/2006/relationships/image" Target="../media/image52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7.gif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2.xml"/><Relationship Id="rId6" Type="http://schemas.openxmlformats.org/officeDocument/2006/relationships/audio" Target="../media/audio5.wav"/><Relationship Id="rId11" Type="http://schemas.openxmlformats.org/officeDocument/2006/relationships/image" Target="../media/image52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7.gif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52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8638" y="280510"/>
            <a:ext cx="9399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ĐẾN DỰ GIỜ </a:t>
            </a:r>
            <a:endParaRPr lang="vi-VN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6080" y="2264358"/>
            <a:ext cx="649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dirty="0" err="1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600" b="1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58" y="5394960"/>
            <a:ext cx="565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3" y="94977"/>
            <a:ext cx="2857500" cy="476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8" y="94977"/>
            <a:ext cx="2857500" cy="476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18" y="75384"/>
            <a:ext cx="2857500" cy="476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033" y="94977"/>
            <a:ext cx="2857500" cy="476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54950" y="1721908"/>
            <a:ext cx="2857500" cy="476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24073" y="4486880"/>
            <a:ext cx="2857500" cy="476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5" y="6153755"/>
            <a:ext cx="2857500" cy="476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03" y="6153755"/>
            <a:ext cx="2857500" cy="4762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3" y="6153755"/>
            <a:ext cx="2857500" cy="476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2" y="6117671"/>
            <a:ext cx="2755179" cy="4762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62781" y="1266009"/>
            <a:ext cx="2857500" cy="476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62781" y="4077813"/>
            <a:ext cx="2857500" cy="476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0406" y="4725005"/>
            <a:ext cx="2857500" cy="476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4005">
            <a:off x="-376200" y="965615"/>
            <a:ext cx="2639199" cy="4522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4345">
            <a:off x="-422823" y="5054931"/>
            <a:ext cx="2743432" cy="5743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8244">
            <a:off x="9651604" y="793489"/>
            <a:ext cx="2545609" cy="495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6851">
            <a:off x="9541297" y="5146103"/>
            <a:ext cx="2490892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" y="3323868"/>
            <a:ext cx="857251" cy="28384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37" y="4250753"/>
            <a:ext cx="857251" cy="228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81" y="179519"/>
            <a:ext cx="628651" cy="24741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37" y="181121"/>
            <a:ext cx="628651" cy="23707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71" y="260742"/>
            <a:ext cx="628651" cy="22911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3359825"/>
            <a:ext cx="1554480" cy="19587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17" y="5584345"/>
            <a:ext cx="1095161" cy="2547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33" y="5550837"/>
            <a:ext cx="1021503" cy="2730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54" y="5475239"/>
            <a:ext cx="1266825" cy="3638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25" y="5475236"/>
            <a:ext cx="1089969" cy="3638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9" y="75385"/>
            <a:ext cx="685800" cy="19621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31" y="78222"/>
            <a:ext cx="685800" cy="19621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B3BFE8-D2B3-E9FC-D1DD-441CB6DCEA8B}"/>
              </a:ext>
            </a:extLst>
          </p:cNvPr>
          <p:cNvSpPr/>
          <p:nvPr/>
        </p:nvSpPr>
        <p:spPr>
          <a:xfrm>
            <a:off x="-1343608" y="75384"/>
            <a:ext cx="1202384" cy="11749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E2C07-1AF7-3643-BB2B-081F38A55C0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8" y="1533244"/>
            <a:ext cx="1541146" cy="15205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E23B8-B6EC-BA2B-8713-656322FDC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6439" y="3222006"/>
            <a:ext cx="935817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4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5"/>
          <a:srcRect t="5341" b="66761"/>
          <a:stretch>
            <a:fillRect/>
          </a:stretch>
        </p:blipFill>
        <p:spPr>
          <a:xfrm>
            <a:off x="316739" y="639446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4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4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8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8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endParaRPr lang="en-US" altLang="zh-CN" sz="5400" b="1" smtClean="0">
              <a:ln w="28575">
                <a:solidFill>
                  <a:srgbClr val="F58125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  <a:p>
            <a:pPr algn="ctr" defTabSz="914377">
              <a:defRPr/>
            </a:pPr>
            <a:r>
              <a:rPr lang="en-US" altLang="zh-CN" sz="5400" b="1" smtClean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 17: Yến, tạ, tấn( Tiết 2)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30C52-335A-27C3-E268-2D6394F79D30}"/>
              </a:ext>
            </a:extLst>
          </p:cNvPr>
          <p:cNvSpPr/>
          <p:nvPr/>
        </p:nvSpPr>
        <p:spPr>
          <a:xfrm>
            <a:off x="-1322669" y="111967"/>
            <a:ext cx="1184874" cy="11010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:a16="http://schemas.microsoft.com/office/drawing/2014/main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02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D6D2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48C3D-08E5-33E2-7521-616AF658C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3685" y="2002806"/>
            <a:ext cx="785232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8E1070-4C1D-1823-AC6F-DAAEBC65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" y="283464"/>
            <a:ext cx="11585447" cy="6031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D79D58-8D60-6E19-A4E3-E349309A0EF2}"/>
              </a:ext>
            </a:extLst>
          </p:cNvPr>
          <p:cNvSpPr/>
          <p:nvPr/>
        </p:nvSpPr>
        <p:spPr>
          <a:xfrm>
            <a:off x="7524750" y="5695950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NẶNG NHẤT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788633-4BE9-73BE-154D-83841CF55E28}"/>
              </a:ext>
            </a:extLst>
          </p:cNvPr>
          <p:cNvSpPr/>
          <p:nvPr/>
        </p:nvSpPr>
        <p:spPr>
          <a:xfrm>
            <a:off x="7827410" y="2867025"/>
            <a:ext cx="1935716" cy="1762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VN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3F77FD-F4B0-12B8-CF5D-0A1ED6F5FEC2}"/>
              </a:ext>
            </a:extLst>
          </p:cNvPr>
          <p:cNvSpPr/>
          <p:nvPr/>
        </p:nvSpPr>
        <p:spPr>
          <a:xfrm>
            <a:off x="4591050" y="5734050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NHẸ NHẤT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3B7CBA-F384-DB88-35D3-47D418A2C351}"/>
              </a:ext>
            </a:extLst>
          </p:cNvPr>
          <p:cNvSpPr/>
          <p:nvPr/>
        </p:nvSpPr>
        <p:spPr>
          <a:xfrm>
            <a:off x="4836559" y="2600325"/>
            <a:ext cx="2116691" cy="1809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VN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D3D8A12-1454-61F6-3AFD-38EC723A7823}"/>
              </a:ext>
            </a:extLst>
          </p:cNvPr>
          <p:cNvSpPr/>
          <p:nvPr/>
        </p:nvSpPr>
        <p:spPr>
          <a:xfrm>
            <a:off x="1276350" y="2381250"/>
            <a:ext cx="2447925" cy="1809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1 300 kg</a:t>
            </a:r>
            <a:endParaRPr lang="en-VN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22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14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27952-04A7-53A2-EB37-C7B1983D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45" y="120363"/>
            <a:ext cx="8717368" cy="1051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7C30C-4BDB-628A-C3DF-6660409B2D4D}"/>
              </a:ext>
            </a:extLst>
          </p:cNvPr>
          <p:cNvSpPr txBox="1"/>
          <p:nvPr/>
        </p:nvSpPr>
        <p:spPr>
          <a:xfrm>
            <a:off x="466725" y="895350"/>
            <a:ext cx="113347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 – bốt chọn một trong ba ô cửa.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mỗi ô cửa là một trong ba con vật: con dê trắng cân nặng 6 yến, con dê đen cân nặng 30 kg, con bò cân nặng 2 tạ.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câu dưới đây, câu nào đúng?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Phía sau cánh cửa mà Rô-bốt chọn chắc chắn có con bò cân nặng 20 kg.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Phía sau cánh cửa mà Rô-bốt chọn có thể có một con dê đen cân nặng 3 tạ.</a:t>
            </a:r>
          </a:p>
          <a:p>
            <a:pPr algn="just"/>
            <a:r>
              <a:rPr lang="vi-VN" sz="2600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Phía sau cánh cửa mà Rô-bốt chọn có thể có một con dê trắng cân nặng 60 kg.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F845B-882B-9634-4D1C-755DE63B6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400535"/>
            <a:ext cx="4595812" cy="1895490"/>
          </a:xfrm>
          <a:prstGeom prst="rect">
            <a:avLst/>
          </a:prstGeom>
        </p:spPr>
      </p:pic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0970483C-86F1-65F5-F141-7747E7C4ABF7}"/>
              </a:ext>
            </a:extLst>
          </p:cNvPr>
          <p:cNvSpPr/>
          <p:nvPr/>
        </p:nvSpPr>
        <p:spPr>
          <a:xfrm>
            <a:off x="755263" y="4374056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2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= 200kg.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chắc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chắn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phía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cánh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cửa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Rô-bốt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chọn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không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bò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20kg.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5" name="Picture 1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E39C770-4CB3-ED13-017E-399786D1D4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" y="2546702"/>
            <a:ext cx="445425" cy="453673"/>
          </a:xfrm>
          <a:prstGeom prst="rect">
            <a:avLst/>
          </a:prstGeom>
        </p:spPr>
      </p:pic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FDF58AD6-FC4F-171E-DD73-86BDDA3FF369}"/>
              </a:ext>
            </a:extLst>
          </p:cNvPr>
          <p:cNvSpPr/>
          <p:nvPr/>
        </p:nvSpPr>
        <p:spPr>
          <a:xfrm>
            <a:off x="745738" y="4383581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B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vì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dê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đen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30kg = 3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yến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Nên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phía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sau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cánh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cửa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mà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Rô-bốt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chọn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thể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có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con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dê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đen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nặng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3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tạ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17" name="Picture 1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120560C4-987E-B650-8F75-A09B2210F2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" y="2946752"/>
            <a:ext cx="445425" cy="453673"/>
          </a:xfrm>
          <a:prstGeom prst="rect">
            <a:avLst/>
          </a:prstGeom>
        </p:spPr>
      </p:pic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BF166BD9-8701-14BF-ACBA-FD70B14E11D0}"/>
              </a:ext>
            </a:extLst>
          </p:cNvPr>
          <p:cNvSpPr/>
          <p:nvPr/>
        </p:nvSpPr>
        <p:spPr>
          <a:xfrm>
            <a:off x="726688" y="4383581"/>
            <a:ext cx="5569337" cy="1969594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zh-CN" sz="2800" b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Câu C đúng vì phía sau một trong số ba ô cửa đó có một con dê trắng nặng 6 yến = 60kg.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20" name="Picture 1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DC1F78F-B306-7967-1AD5-1276503E13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248025"/>
            <a:ext cx="749224" cy="6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6" grpId="0" animBg="1"/>
      <p:bldP spid="16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46F75C-EE81-CE4C-BDC2-B0C16675ACE0}"/>
              </a:ext>
            </a:extLst>
          </p:cNvPr>
          <p:cNvSpPr/>
          <p:nvPr/>
        </p:nvSpPr>
        <p:spPr>
          <a:xfrm>
            <a:off x="977707" y="1243394"/>
            <a:ext cx="10236586" cy="3447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+mj-lt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4</a:t>
            </a:r>
            <a:r>
              <a:rPr lang="en-US" altLang="zh-CN" sz="3600" b="1" dirty="0">
                <a:solidFill>
                  <a:prstClr val="black"/>
                </a:solidFill>
                <a:latin typeface="+mj-lt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</a:t>
            </a:r>
            <a:r>
              <a:rPr lang="vi-VN" altLang="zh-CN" sz="3600" b="1" dirty="0">
                <a:solidFill>
                  <a:prstClr val="black"/>
                </a:solidFill>
                <a:latin typeface="+mj-lt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9AF347-D5B5-D509-EC50-8E43066B5D47}"/>
              </a:ext>
            </a:extLst>
          </p:cNvPr>
          <p:cNvCxnSpPr/>
          <p:nvPr/>
        </p:nvCxnSpPr>
        <p:spPr>
          <a:xfrm>
            <a:off x="5205984" y="2134743"/>
            <a:ext cx="462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3172C5-63FA-4A01-78F4-817A484729F5}"/>
              </a:ext>
            </a:extLst>
          </p:cNvPr>
          <p:cNvCxnSpPr>
            <a:cxnSpLocks/>
          </p:cNvCxnSpPr>
          <p:nvPr/>
        </p:nvCxnSpPr>
        <p:spPr>
          <a:xfrm>
            <a:off x="3624834" y="2673096"/>
            <a:ext cx="3038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0ACF5F-41EF-64EF-4CD7-EA7155A35713}"/>
              </a:ext>
            </a:extLst>
          </p:cNvPr>
          <p:cNvCxnSpPr>
            <a:cxnSpLocks/>
          </p:cNvCxnSpPr>
          <p:nvPr/>
        </p:nvCxnSpPr>
        <p:spPr>
          <a:xfrm>
            <a:off x="8423529" y="3192780"/>
            <a:ext cx="244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C60D1-AADD-12D7-32D6-3EBDDE44EF26}"/>
              </a:ext>
            </a:extLst>
          </p:cNvPr>
          <p:cNvCxnSpPr>
            <a:cxnSpLocks/>
          </p:cNvCxnSpPr>
          <p:nvPr/>
        </p:nvCxnSpPr>
        <p:spPr>
          <a:xfrm>
            <a:off x="1599057" y="3724275"/>
            <a:ext cx="1085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822DBA-4CA1-51B2-F744-B0863826C552}"/>
              </a:ext>
            </a:extLst>
          </p:cNvPr>
          <p:cNvCxnSpPr>
            <a:cxnSpLocks/>
          </p:cNvCxnSpPr>
          <p:nvPr/>
        </p:nvCxnSpPr>
        <p:spPr>
          <a:xfrm>
            <a:off x="2027682" y="3192780"/>
            <a:ext cx="3905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AAAD3-C841-78EE-6911-275D8AA6417A}"/>
              </a:ext>
            </a:extLst>
          </p:cNvPr>
          <p:cNvCxnSpPr>
            <a:cxnSpLocks/>
          </p:cNvCxnSpPr>
          <p:nvPr/>
        </p:nvCxnSpPr>
        <p:spPr>
          <a:xfrm>
            <a:off x="4238625" y="3733038"/>
            <a:ext cx="6743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A29EF8-F03B-4C8C-7152-5414122EBEFC}"/>
              </a:ext>
            </a:extLst>
          </p:cNvPr>
          <p:cNvCxnSpPr>
            <a:cxnSpLocks/>
          </p:cNvCxnSpPr>
          <p:nvPr/>
        </p:nvCxnSpPr>
        <p:spPr>
          <a:xfrm>
            <a:off x="1790700" y="4287012"/>
            <a:ext cx="244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9D49F9-D3A2-0773-7BC2-5EA764322709}"/>
              </a:ext>
            </a:extLst>
          </p:cNvPr>
          <p:cNvGrpSpPr/>
          <p:nvPr/>
        </p:nvGrpSpPr>
        <p:grpSpPr>
          <a:xfrm>
            <a:off x="0" y="-30272"/>
            <a:ext cx="12192000" cy="6888272"/>
            <a:chOff x="-717454" y="-15136"/>
            <a:chExt cx="13964529" cy="6888272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B225C9-4981-49A2-A8B2-18E404DBD9AD}"/>
                </a:ext>
              </a:extLst>
            </p:cNvPr>
            <p:cNvGrpSpPr/>
            <p:nvPr/>
          </p:nvGrpSpPr>
          <p:grpSpPr>
            <a:xfrm>
              <a:off x="-717454" y="-15136"/>
              <a:ext cx="13964529" cy="6888272"/>
              <a:chOff x="-717454" y="-15136"/>
              <a:chExt cx="13964529" cy="6888272"/>
            </a:xfrm>
          </p:grpSpPr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76F5A02A-E4B0-4D62-B9BF-B266F9F28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1" r="12345"/>
              <a:stretch/>
            </p:blipFill>
            <p:spPr bwMode="auto">
              <a:xfrm>
                <a:off x="-717454" y="-15136"/>
                <a:ext cx="13964529" cy="688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23C171-4DE0-4348-89EB-FF1E9237CE95}"/>
                  </a:ext>
                </a:extLst>
              </p:cNvPr>
              <p:cNvSpPr/>
              <p:nvPr/>
            </p:nvSpPr>
            <p:spPr>
              <a:xfrm rot="20675700">
                <a:off x="6322927" y="1973285"/>
                <a:ext cx="1211957" cy="601471"/>
              </a:xfrm>
              <a:prstGeom prst="rect">
                <a:avLst/>
              </a:prstGeom>
              <a:solidFill>
                <a:srgbClr val="FCB433"/>
              </a:solidFill>
              <a:ln>
                <a:solidFill>
                  <a:srgbClr val="FCB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CEC41A-75E2-1CF6-1EEE-5A443319BA06}"/>
              </a:ext>
            </a:extLst>
          </p:cNvPr>
          <p:cNvSpPr/>
          <p:nvPr/>
        </p:nvSpPr>
        <p:spPr>
          <a:xfrm>
            <a:off x="438151" y="219075"/>
            <a:ext cx="11076910" cy="6394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Google Shape;783;p10">
            <a:extLst>
              <a:ext uri="{FF2B5EF4-FFF2-40B4-BE49-F238E27FC236}">
                <a16:creationId xmlns:a16="http://schemas.microsoft.com/office/drawing/2014/main" id="{F1BD6E88-5170-3F75-2CB3-918508448245}"/>
              </a:ext>
            </a:extLst>
          </p:cNvPr>
          <p:cNvSpPr txBox="1"/>
          <p:nvPr/>
        </p:nvSpPr>
        <p:spPr>
          <a:xfrm>
            <a:off x="2355305" y="535008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pic>
        <p:nvPicPr>
          <p:cNvPr id="1054" name="Picture 1053">
            <a:extLst>
              <a:ext uri="{FF2B5EF4-FFF2-40B4-BE49-F238E27FC236}">
                <a16:creationId xmlns:a16="http://schemas.microsoft.com/office/drawing/2014/main" id="{6722D22C-BA96-642A-5C24-8760CF2FB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75" y="1176333"/>
            <a:ext cx="903505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07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C658E73C-3159-BADB-7C16-27053B77423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" action="ppaction://media"/>
            <a:extLst>
              <a:ext uri="{FF2B5EF4-FFF2-40B4-BE49-F238E27FC236}">
                <a16:creationId xmlns:a16="http://schemas.microsoft.com/office/drawing/2014/main" id="{B74A78AF-E767-66F3-E1C1-C84FC14819C3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  <a:extLst>
              <a:ext uri="{FF2B5EF4-FFF2-40B4-BE49-F238E27FC236}">
                <a16:creationId xmlns:a16="http://schemas.microsoft.com/office/drawing/2014/main" id="{D9737465-D5B4-5433-80D3-5CF8229C7448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F7A048EC-597C-6049-4796-25633826F4F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  <a:extLst>
              <a:ext uri="{FF2B5EF4-FFF2-40B4-BE49-F238E27FC236}">
                <a16:creationId xmlns:a16="http://schemas.microsoft.com/office/drawing/2014/main" id="{D187E94E-A98C-758D-DD7C-675863A6E17C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  <a:extLst>
              <a:ext uri="{FF2B5EF4-FFF2-40B4-BE49-F238E27FC236}">
                <a16:creationId xmlns:a16="http://schemas.microsoft.com/office/drawing/2014/main" id="{7142B450-2D3A-5D20-D4FE-AF1FE53ADD76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Picture1">
            <a:extLst>
              <a:ext uri="{FF2B5EF4-FFF2-40B4-BE49-F238E27FC236}">
                <a16:creationId xmlns:a16="http://schemas.microsoft.com/office/drawing/2014/main" id="{A3F62786-6023-A342-310A-3E496AEA88F9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an30">
            <a:extLst>
              <a:ext uri="{FF2B5EF4-FFF2-40B4-BE49-F238E27FC236}">
                <a16:creationId xmlns:a16="http://schemas.microsoft.com/office/drawing/2014/main" id="{D0785A88-AD1E-DC00-E9C8-0D7F6A7776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-166688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13">
            <a:extLst>
              <a:ext uri="{FF2B5EF4-FFF2-40B4-BE49-F238E27FC236}">
                <a16:creationId xmlns:a16="http://schemas.microsoft.com/office/drawing/2014/main" id="{1B9B99E2-4F9A-7FEF-7EAE-0B969B064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13">
            <a:extLst>
              <a:ext uri="{FF2B5EF4-FFF2-40B4-BE49-F238E27FC236}">
                <a16:creationId xmlns:a16="http://schemas.microsoft.com/office/drawing/2014/main" id="{A3069591-6A7B-CBFC-7C69-99C8A9975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>
            <a:extLst>
              <a:ext uri="{FF2B5EF4-FFF2-40B4-BE49-F238E27FC236}">
                <a16:creationId xmlns:a16="http://schemas.microsoft.com/office/drawing/2014/main" id="{CBA7F50D-5BA9-2809-3A07-7E1A17D4CB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</a:t>
            </a:r>
            <a:r>
              <a:rPr lang="vi-VN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ung 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 vàng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6F438A2F-85C4-F4F8-6024-C06BC0AE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914401"/>
            <a:ext cx="7467600" cy="210336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chó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5" name="Group 51">
            <a:extLst>
              <a:ext uri="{FF2B5EF4-FFF2-40B4-BE49-F238E27FC236}">
                <a16:creationId xmlns:a16="http://schemas.microsoft.com/office/drawing/2014/main" id="{AC3E1D1A-1231-762A-38C6-D604529A1C5B}"/>
              </a:ext>
            </a:extLst>
          </p:cNvPr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A04C9-B292-EAAA-93F8-A6A940355A71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3117" name="Rectangle 10">
              <a:extLst>
                <a:ext uri="{FF2B5EF4-FFF2-40B4-BE49-F238E27FC236}">
                  <a16:creationId xmlns:a16="http://schemas.microsoft.com/office/drawing/2014/main" id="{C31F745B-B1E2-AC6B-2666-D4A2CA4E2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C3D980-D325-2836-7CF7-8E9E9FBA31BE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4" name="AutoShape 51">
            <a:extLst>
              <a:ext uri="{FF2B5EF4-FFF2-40B4-BE49-F238E27FC236}">
                <a16:creationId xmlns:a16="http://schemas.microsoft.com/office/drawing/2014/main" id="{6BB8462C-E49F-F334-78A3-4FE87B18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6" y="36560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tạ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61D33C4-7FE5-C798-FF14-B3C30462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A38C314-493D-173F-3475-7E765F6CA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7F51E71F-CAD3-161F-6914-D12B3FB2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7C5221E3-318D-69F0-1651-61025BA613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DC03919-0102-D547-01DC-7D0E4E32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8ECDBF02-ECAD-4FCF-3079-EB4FFF09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C02148C-FDC8-1800-6BAE-53B695C55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F449B9A-7BED-24FD-0065-23BDA3473E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3206F978-5808-F3CB-EDB2-474ACBFD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D0CEA92-DA34-CDBF-520A-2CA7A95E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0871F46C-57C2-9DA9-7A0F-BCAD1B8E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04B586F2-3D74-ECF3-6258-BDAC07902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533078A9-D8ED-26A7-B19C-DDA1F823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WordArt 28">
            <a:extLst>
              <a:ext uri="{FF2B5EF4-FFF2-40B4-BE49-F238E27FC236}">
                <a16:creationId xmlns:a16="http://schemas.microsoft.com/office/drawing/2014/main" id="{5CE7AA6D-232D-173A-8E03-2235A9E39B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1</a:t>
            </a:r>
          </a:p>
        </p:txBody>
      </p:sp>
      <p:pic>
        <p:nvPicPr>
          <p:cNvPr id="3093" name="Picture 29" descr="Picture1">
            <a:extLst>
              <a:ext uri="{FF2B5EF4-FFF2-40B4-BE49-F238E27FC236}">
                <a16:creationId xmlns:a16="http://schemas.microsoft.com/office/drawing/2014/main" id="{663C2A39-E0DF-9BBB-9061-C513C782A9B5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30">
            <a:extLst>
              <a:ext uri="{FF2B5EF4-FFF2-40B4-BE49-F238E27FC236}">
                <a16:creationId xmlns:a16="http://schemas.microsoft.com/office/drawing/2014/main" id="{EEC985D9-441A-1C4F-F707-EC06192AF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235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chuông vàng </a:t>
            </a:r>
          </a:p>
        </p:txBody>
      </p:sp>
      <p:pic>
        <p:nvPicPr>
          <p:cNvPr id="3095" name="Picture 31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B9B11EE-938B-6E00-A511-176763385F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>
            <a:extLst>
              <a:ext uri="{FF2B5EF4-FFF2-40B4-BE49-F238E27FC236}">
                <a16:creationId xmlns:a16="http://schemas.microsoft.com/office/drawing/2014/main" id="{3DD350A9-3566-F66C-F7AC-916A86A026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225" name="WordArt 33">
            <a:extLst>
              <a:ext uri="{FF2B5EF4-FFF2-40B4-BE49-F238E27FC236}">
                <a16:creationId xmlns:a16="http://schemas.microsoft.com/office/drawing/2014/main" id="{9DDC16C5-6844-E489-1D63-2357FC365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26" name="WordArt 34">
            <a:extLst>
              <a:ext uri="{FF2B5EF4-FFF2-40B4-BE49-F238E27FC236}">
                <a16:creationId xmlns:a16="http://schemas.microsoft.com/office/drawing/2014/main" id="{3A08A13F-801C-7F84-A561-D61A6954C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27" name="WordArt 35">
            <a:extLst>
              <a:ext uri="{FF2B5EF4-FFF2-40B4-BE49-F238E27FC236}">
                <a16:creationId xmlns:a16="http://schemas.microsoft.com/office/drawing/2014/main" id="{CEB8A03A-3636-1769-3AA3-F58D70F13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228" name="WordArt 36">
            <a:extLst>
              <a:ext uri="{FF2B5EF4-FFF2-40B4-BE49-F238E27FC236}">
                <a16:creationId xmlns:a16="http://schemas.microsoft.com/office/drawing/2014/main" id="{9C7951DD-F1CA-DEA1-AF1A-54783D379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229" name="WordArt 37">
            <a:extLst>
              <a:ext uri="{FF2B5EF4-FFF2-40B4-BE49-F238E27FC236}">
                <a16:creationId xmlns:a16="http://schemas.microsoft.com/office/drawing/2014/main" id="{4EEB649A-0BD5-CDB5-79BB-C37D26C175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30" name="WordArt 38">
            <a:extLst>
              <a:ext uri="{FF2B5EF4-FFF2-40B4-BE49-F238E27FC236}">
                <a16:creationId xmlns:a16="http://schemas.microsoft.com/office/drawing/2014/main" id="{F733709F-AF4A-50B9-2E15-894E22646A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231" name="WordArt 39">
            <a:extLst>
              <a:ext uri="{FF2B5EF4-FFF2-40B4-BE49-F238E27FC236}">
                <a16:creationId xmlns:a16="http://schemas.microsoft.com/office/drawing/2014/main" id="{B253B8B1-DA8E-945C-A23F-943834FBC9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232" name="WordArt 40">
            <a:extLst>
              <a:ext uri="{FF2B5EF4-FFF2-40B4-BE49-F238E27FC236}">
                <a16:creationId xmlns:a16="http://schemas.microsoft.com/office/drawing/2014/main" id="{951BBF63-D553-9F4B-BCA0-B03EC9002D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233" name="WordArt 41">
            <a:extLst>
              <a:ext uri="{FF2B5EF4-FFF2-40B4-BE49-F238E27FC236}">
                <a16:creationId xmlns:a16="http://schemas.microsoft.com/office/drawing/2014/main" id="{0776B82E-AE68-6027-241C-90A9DA7AE6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234" name="WordArt 42">
            <a:extLst>
              <a:ext uri="{FF2B5EF4-FFF2-40B4-BE49-F238E27FC236}">
                <a16:creationId xmlns:a16="http://schemas.microsoft.com/office/drawing/2014/main" id="{914A0F0D-618C-3E57-96EB-7F3ECDB874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8235" name="WordArt 43">
            <a:extLst>
              <a:ext uri="{FF2B5EF4-FFF2-40B4-BE49-F238E27FC236}">
                <a16:creationId xmlns:a16="http://schemas.microsoft.com/office/drawing/2014/main" id="{725717BB-FD00-5661-8544-DBBBE97776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8236" name="WordArt 44">
            <a:extLst>
              <a:ext uri="{FF2B5EF4-FFF2-40B4-BE49-F238E27FC236}">
                <a16:creationId xmlns:a16="http://schemas.microsoft.com/office/drawing/2014/main" id="{DBC566AF-3054-4EE3-A5BC-EB3A264EDE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8237" name="WordArt 45">
            <a:extLst>
              <a:ext uri="{FF2B5EF4-FFF2-40B4-BE49-F238E27FC236}">
                <a16:creationId xmlns:a16="http://schemas.microsoft.com/office/drawing/2014/main" id="{3215C806-D7A9-E1F4-E0FB-CB9362CD68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8238" name="WordArt 46">
            <a:extLst>
              <a:ext uri="{FF2B5EF4-FFF2-40B4-BE49-F238E27FC236}">
                <a16:creationId xmlns:a16="http://schemas.microsoft.com/office/drawing/2014/main" id="{69CFAC47-00DE-6F14-AF4C-B0F279612A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8239" name="WordArt 47">
            <a:extLst>
              <a:ext uri="{FF2B5EF4-FFF2-40B4-BE49-F238E27FC236}">
                <a16:creationId xmlns:a16="http://schemas.microsoft.com/office/drawing/2014/main" id="{50431FF5-331D-BF52-C60F-877A19A4E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</a:rPr>
              <a:t>15</a:t>
            </a:r>
          </a:p>
        </p:txBody>
      </p:sp>
      <p:grpSp>
        <p:nvGrpSpPr>
          <p:cNvPr id="25" name="Group 48">
            <a:extLst>
              <a:ext uri="{FF2B5EF4-FFF2-40B4-BE49-F238E27FC236}">
                <a16:creationId xmlns:a16="http://schemas.microsoft.com/office/drawing/2014/main" id="{CEA16FCD-78BB-CF49-1B8D-05E555E4174F}"/>
              </a:ext>
            </a:extLst>
          </p:cNvPr>
          <p:cNvGrpSpPr>
            <a:grpSpLocks/>
          </p:cNvGrpSpPr>
          <p:nvPr/>
        </p:nvGrpSpPr>
        <p:grpSpPr bwMode="auto">
          <a:xfrm>
            <a:off x="8975725" y="3541713"/>
            <a:ext cx="1752600" cy="1649412"/>
            <a:chOff x="4320" y="2928"/>
            <a:chExt cx="1104" cy="1104"/>
          </a:xfrm>
        </p:grpSpPr>
        <p:sp>
          <p:nvSpPr>
            <p:cNvPr id="3114" name="AutoShape 49">
              <a:extLst>
                <a:ext uri="{FF2B5EF4-FFF2-40B4-BE49-F238E27FC236}">
                  <a16:creationId xmlns:a16="http://schemas.microsoft.com/office/drawing/2014/main" id="{B0DC6F47-D86B-B3B6-B07A-3CACF6895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15" name="WordArt 50">
              <a:extLst>
                <a:ext uri="{FF2B5EF4-FFF2-40B4-BE49-F238E27FC236}">
                  <a16:creationId xmlns:a16="http://schemas.microsoft.com/office/drawing/2014/main" id="{CB7C85B4-AD1A-0B36-F43A-85E2EECE564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3113" name="Picture 51" descr="people008">
            <a:extLst>
              <a:ext uri="{FF2B5EF4-FFF2-40B4-BE49-F238E27FC236}">
                <a16:creationId xmlns:a16="http://schemas.microsoft.com/office/drawing/2014/main" id="{B34A6772-9C23-A655-132E-3DD0EA212B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2C16A3-0FDE-3A55-22C1-9268341B8BE2}"/>
              </a:ext>
            </a:extLst>
          </p:cNvPr>
          <p:cNvSpPr/>
          <p:nvPr/>
        </p:nvSpPr>
        <p:spPr>
          <a:xfrm>
            <a:off x="3160212" y="4729957"/>
            <a:ext cx="5563102" cy="801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C633B-D8A6-E715-42D4-AE4EE6F87084}"/>
              </a:ext>
            </a:extLst>
          </p:cNvPr>
          <p:cNvSpPr/>
          <p:nvPr/>
        </p:nvSpPr>
        <p:spPr>
          <a:xfrm>
            <a:off x="3152776" y="5688014"/>
            <a:ext cx="5563102" cy="801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7" grpId="0" animBg="1"/>
      <p:bldP spid="13" grpId="0" animBg="1"/>
      <p:bldP spid="19" grpId="0" animBg="1"/>
      <p:bldP spid="8219" grpId="0" animBg="1"/>
      <p:bldP spid="8219" grpId="1" animBg="1"/>
      <p:bldP spid="2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:a16="http://schemas.microsoft.com/office/drawing/2014/main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01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D6D2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F50A3-FAD5-CA4E-9164-EF981D4B56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28" y="1903107"/>
            <a:ext cx="5853406" cy="45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390D5-023A-C58E-7127-1DB611540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22917BB-924B-0A8F-D90A-83D19D0F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873987"/>
            <a:ext cx="7467600" cy="210336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yến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= …..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yến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075" name="Group 51">
            <a:extLst>
              <a:ext uri="{FF2B5EF4-FFF2-40B4-BE49-F238E27FC236}">
                <a16:creationId xmlns:a16="http://schemas.microsoft.com/office/drawing/2014/main" id="{3D6ACEEE-21C2-FEE8-E87E-C96422952DA7}"/>
              </a:ext>
            </a:extLst>
          </p:cNvPr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94BC56-61CB-4A9F-F7A4-4781AC313E5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117" name="Rectangle 10">
              <a:extLst>
                <a:ext uri="{FF2B5EF4-FFF2-40B4-BE49-F238E27FC236}">
                  <a16:creationId xmlns:a16="http://schemas.microsoft.com/office/drawing/2014/main" id="{6C0EC55F-DCDE-E795-3818-B8CD670C4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F218A4-755F-21AE-7149-C86FDF487DB0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>
            <a:extLst>
              <a:ext uri="{FF2B5EF4-FFF2-40B4-BE49-F238E27FC236}">
                <a16:creationId xmlns:a16="http://schemas.microsoft.com/office/drawing/2014/main" id="{7BA01325-23BB-E298-2D4C-6F6D1301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6" y="36560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23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EFD44790-521F-F0E3-6462-466ECB99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1F163905-568F-1CBB-12F0-37D8943D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4FE5FE9-622D-75DE-1197-066BD684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DA0B4FF2-1399-1A4D-85CC-1EEB6A4B2A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68E909F0-9670-AAC0-B1A0-155927AA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1876221A-63B7-3A4D-30D8-8164847A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B442B48F-E35D-001A-E584-0598C177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0CCF7C1B-46FF-F7DF-FB07-DAEBE087DF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989C4265-7485-F2E4-0693-072BF68A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B794F111-ECB4-51FA-4722-7091C18D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56146A10-4557-DD27-53F1-69219828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6A352DA8-B078-2112-EC10-D978E02CF7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27860516-8E3A-D31C-E6D1-85E8603C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0" name="WordArt 28">
            <a:extLst>
              <a:ext uri="{FF2B5EF4-FFF2-40B4-BE49-F238E27FC236}">
                <a16:creationId xmlns:a16="http://schemas.microsoft.com/office/drawing/2014/main" id="{719D8A4B-697E-5BDF-8B0F-6B7D7DEFAF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Câu 2</a:t>
            </a:r>
          </a:p>
        </p:txBody>
      </p:sp>
      <p:pic>
        <p:nvPicPr>
          <p:cNvPr id="3093" name="Picture 29" descr="Picture1">
            <a:extLst>
              <a:ext uri="{FF2B5EF4-FFF2-40B4-BE49-F238E27FC236}">
                <a16:creationId xmlns:a16="http://schemas.microsoft.com/office/drawing/2014/main" id="{BDEC5BCD-C730-4905-0C39-14858C869AFB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30">
            <a:extLst>
              <a:ext uri="{FF2B5EF4-FFF2-40B4-BE49-F238E27FC236}">
                <a16:creationId xmlns:a16="http://schemas.microsoft.com/office/drawing/2014/main" id="{1530FC15-D772-8A46-6D3E-4A60A224C5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235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/>
                <a:ea typeface="+mn-ea"/>
                <a:cs typeface="+mn-cs"/>
              </a:rPr>
              <a:t>rung chuông vàng </a:t>
            </a:r>
          </a:p>
        </p:txBody>
      </p:sp>
      <p:pic>
        <p:nvPicPr>
          <p:cNvPr id="3095" name="Picture 31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768610A-312A-223D-19C3-A5BF1D6871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>
            <a:extLst>
              <a:ext uri="{FF2B5EF4-FFF2-40B4-BE49-F238E27FC236}">
                <a16:creationId xmlns:a16="http://schemas.microsoft.com/office/drawing/2014/main" id="{5FECA118-382D-9889-FA2F-07D00CE545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225" name="WordArt 33">
            <a:extLst>
              <a:ext uri="{FF2B5EF4-FFF2-40B4-BE49-F238E27FC236}">
                <a16:creationId xmlns:a16="http://schemas.microsoft.com/office/drawing/2014/main" id="{6E83DD56-2A44-B455-58F2-5B911BA9E4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226" name="WordArt 34">
            <a:extLst>
              <a:ext uri="{FF2B5EF4-FFF2-40B4-BE49-F238E27FC236}">
                <a16:creationId xmlns:a16="http://schemas.microsoft.com/office/drawing/2014/main" id="{8FAF8C24-865B-CB9C-6557-D6D7E530BB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227" name="WordArt 35">
            <a:extLst>
              <a:ext uri="{FF2B5EF4-FFF2-40B4-BE49-F238E27FC236}">
                <a16:creationId xmlns:a16="http://schemas.microsoft.com/office/drawing/2014/main" id="{11F24D43-092D-481A-99D5-72B10C5A28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228" name="WordArt 36">
            <a:extLst>
              <a:ext uri="{FF2B5EF4-FFF2-40B4-BE49-F238E27FC236}">
                <a16:creationId xmlns:a16="http://schemas.microsoft.com/office/drawing/2014/main" id="{35AC936C-84CD-D09A-5268-C6DE63B09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229" name="WordArt 37">
            <a:extLst>
              <a:ext uri="{FF2B5EF4-FFF2-40B4-BE49-F238E27FC236}">
                <a16:creationId xmlns:a16="http://schemas.microsoft.com/office/drawing/2014/main" id="{605BD8F5-7970-1DAE-4B20-5BC564505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230" name="WordArt 38">
            <a:extLst>
              <a:ext uri="{FF2B5EF4-FFF2-40B4-BE49-F238E27FC236}">
                <a16:creationId xmlns:a16="http://schemas.microsoft.com/office/drawing/2014/main" id="{9C33660F-8DB0-2644-A8ED-7839E529D8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231" name="WordArt 39">
            <a:extLst>
              <a:ext uri="{FF2B5EF4-FFF2-40B4-BE49-F238E27FC236}">
                <a16:creationId xmlns:a16="http://schemas.microsoft.com/office/drawing/2014/main" id="{5F1463E6-AF49-E56B-AAD0-A3D6C1ACA9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8232" name="WordArt 40">
            <a:extLst>
              <a:ext uri="{FF2B5EF4-FFF2-40B4-BE49-F238E27FC236}">
                <a16:creationId xmlns:a16="http://schemas.microsoft.com/office/drawing/2014/main" id="{CB0DEC36-C79F-018C-5A41-919180DB30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233" name="WordArt 41">
            <a:extLst>
              <a:ext uri="{FF2B5EF4-FFF2-40B4-BE49-F238E27FC236}">
                <a16:creationId xmlns:a16="http://schemas.microsoft.com/office/drawing/2014/main" id="{510AD2F1-007B-C738-3386-8D79D293CF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234" name="WordArt 42">
            <a:extLst>
              <a:ext uri="{FF2B5EF4-FFF2-40B4-BE49-F238E27FC236}">
                <a16:creationId xmlns:a16="http://schemas.microsoft.com/office/drawing/2014/main" id="{3787D229-0EAF-1C16-C523-9243A0CA7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8235" name="WordArt 43">
            <a:extLst>
              <a:ext uri="{FF2B5EF4-FFF2-40B4-BE49-F238E27FC236}">
                <a16:creationId xmlns:a16="http://schemas.microsoft.com/office/drawing/2014/main" id="{9BAA9D6B-7A8A-0A9F-9D5B-ECBFECC2C5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8236" name="WordArt 44">
            <a:extLst>
              <a:ext uri="{FF2B5EF4-FFF2-40B4-BE49-F238E27FC236}">
                <a16:creationId xmlns:a16="http://schemas.microsoft.com/office/drawing/2014/main" id="{B694446F-DBE6-A82D-28AA-2DFDE1C109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237" name="WordArt 45">
            <a:extLst>
              <a:ext uri="{FF2B5EF4-FFF2-40B4-BE49-F238E27FC236}">
                <a16:creationId xmlns:a16="http://schemas.microsoft.com/office/drawing/2014/main" id="{82C66E0B-284A-C28F-E623-CBED1AF14F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8238" name="WordArt 46">
            <a:extLst>
              <a:ext uri="{FF2B5EF4-FFF2-40B4-BE49-F238E27FC236}">
                <a16:creationId xmlns:a16="http://schemas.microsoft.com/office/drawing/2014/main" id="{349940F4-F0AD-A390-1CD4-BA1DE1361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8239" name="WordArt 47">
            <a:extLst>
              <a:ext uri="{FF2B5EF4-FFF2-40B4-BE49-F238E27FC236}">
                <a16:creationId xmlns:a16="http://schemas.microsoft.com/office/drawing/2014/main" id="{0300A88B-E11B-C608-387D-ABA1F02D86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5" name="Group 48">
            <a:extLst>
              <a:ext uri="{FF2B5EF4-FFF2-40B4-BE49-F238E27FC236}">
                <a16:creationId xmlns:a16="http://schemas.microsoft.com/office/drawing/2014/main" id="{5531721E-9077-754C-7042-914EFB52CC9E}"/>
              </a:ext>
            </a:extLst>
          </p:cNvPr>
          <p:cNvGrpSpPr>
            <a:grpSpLocks/>
          </p:cNvGrpSpPr>
          <p:nvPr/>
        </p:nvGrpSpPr>
        <p:grpSpPr bwMode="auto">
          <a:xfrm>
            <a:off x="8975725" y="3541713"/>
            <a:ext cx="1752600" cy="1649412"/>
            <a:chOff x="4320" y="2928"/>
            <a:chExt cx="1104" cy="1104"/>
          </a:xfrm>
        </p:grpSpPr>
        <p:sp>
          <p:nvSpPr>
            <p:cNvPr id="3114" name="AutoShape 49">
              <a:extLst>
                <a:ext uri="{FF2B5EF4-FFF2-40B4-BE49-F238E27FC236}">
                  <a16:creationId xmlns:a16="http://schemas.microsoft.com/office/drawing/2014/main" id="{39BB32A3-DA04-2FB6-0AAB-E1B7D7898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3115" name="WordArt 50">
              <a:extLst>
                <a:ext uri="{FF2B5EF4-FFF2-40B4-BE49-F238E27FC236}">
                  <a16:creationId xmlns:a16="http://schemas.microsoft.com/office/drawing/2014/main" id="{8F92B2FC-373F-7435-7DA5-985928F8C6A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3113" name="Picture 51" descr="people008">
            <a:extLst>
              <a:ext uri="{FF2B5EF4-FFF2-40B4-BE49-F238E27FC236}">
                <a16:creationId xmlns:a16="http://schemas.microsoft.com/office/drawing/2014/main" id="{6A3BF228-BFF5-5D44-20B5-6A559BDB6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7F43F2-72A0-AF8D-B609-A5BB26D1A454}"/>
              </a:ext>
            </a:extLst>
          </p:cNvPr>
          <p:cNvSpPr/>
          <p:nvPr/>
        </p:nvSpPr>
        <p:spPr>
          <a:xfrm>
            <a:off x="3160212" y="4729957"/>
            <a:ext cx="5563102" cy="801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259944-F4DB-DC5A-C60A-61501946E807}"/>
              </a:ext>
            </a:extLst>
          </p:cNvPr>
          <p:cNvSpPr/>
          <p:nvPr/>
        </p:nvSpPr>
        <p:spPr>
          <a:xfrm>
            <a:off x="3152776" y="5688014"/>
            <a:ext cx="5563102" cy="801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601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7" grpId="0" animBg="1"/>
      <p:bldP spid="13" grpId="0" animBg="1"/>
      <p:bldP spid="19" grpId="0" animBg="1"/>
      <p:bldP spid="8219" grpId="0" animBg="1"/>
      <p:bldP spid="8219" grpId="1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A4FD-9DE1-FF5B-87E8-42E1099D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FB2B65D8-D65C-156C-35E5-2382FA882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19" y="1168434"/>
            <a:ext cx="5615559" cy="210336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tấn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x 5 =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075" name="Group 51">
            <a:extLst>
              <a:ext uri="{FF2B5EF4-FFF2-40B4-BE49-F238E27FC236}">
                <a16:creationId xmlns:a16="http://schemas.microsoft.com/office/drawing/2014/main" id="{9408C7FB-1185-3059-2E73-19229C004451}"/>
              </a:ext>
            </a:extLst>
          </p:cNvPr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F18C2C-4F20-C432-180A-0214FBD19BC3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117" name="Rectangle 10">
              <a:extLst>
                <a:ext uri="{FF2B5EF4-FFF2-40B4-BE49-F238E27FC236}">
                  <a16:creationId xmlns:a16="http://schemas.microsoft.com/office/drawing/2014/main" id="{8F22310B-2F35-18B5-861D-E7AE99688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928013-E45A-25B6-76AB-F697924072D1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>
            <a:extLst>
              <a:ext uri="{FF2B5EF4-FFF2-40B4-BE49-F238E27FC236}">
                <a16:creationId xmlns:a16="http://schemas.microsoft.com/office/drawing/2014/main" id="{90DBA540-C6D1-9B1D-74AE-224A09238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84" y="3701258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100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tạ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18099696-46EC-6D1E-CC35-6B07674B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8E127651-A873-8B3D-07F1-33FECBD0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39E5BF4-3540-0F17-9258-1F8DE5019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F20D567D-C814-17C0-290C-A408FF8C56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42A70561-28FD-04A2-B4AD-50408224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76DB871A-10A6-3E72-C93B-329E0C6C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FC2FD042-8F0B-12D7-460D-B6E36E27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E700F309-CBE1-BC40-BF36-83DB62A761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204780AB-CE2A-EC2D-0DD8-406C86E7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39FF2CBE-80B7-A724-E597-2FF42F0B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56880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4E7D4748-55C0-9E4C-974B-C60E32D6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DB973AA5-E325-3459-D6EA-B93F99545C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1F9AC0C7-4DAB-1A8B-7B0A-EE4B27D9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20" name="WordArt 28">
            <a:extLst>
              <a:ext uri="{FF2B5EF4-FFF2-40B4-BE49-F238E27FC236}">
                <a16:creationId xmlns:a16="http://schemas.microsoft.com/office/drawing/2014/main" id="{488CD23F-B88C-0D9E-2F8D-6192054C04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+mn-cs"/>
              </a:rPr>
              <a:t>Câu 3</a:t>
            </a:r>
          </a:p>
        </p:txBody>
      </p:sp>
      <p:pic>
        <p:nvPicPr>
          <p:cNvPr id="3093" name="Picture 29" descr="Picture1">
            <a:extLst>
              <a:ext uri="{FF2B5EF4-FFF2-40B4-BE49-F238E27FC236}">
                <a16:creationId xmlns:a16="http://schemas.microsoft.com/office/drawing/2014/main" id="{A7B02C43-5FB1-0197-FEC0-33EF403548CC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30">
            <a:extLst>
              <a:ext uri="{FF2B5EF4-FFF2-40B4-BE49-F238E27FC236}">
                <a16:creationId xmlns:a16="http://schemas.microsoft.com/office/drawing/2014/main" id="{E6C685C8-D371-667E-CB8B-D63132157C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235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BahamasBH"/>
                <a:ea typeface="+mn-ea"/>
                <a:cs typeface="+mn-cs"/>
              </a:rPr>
              <a:t>rung chuông vàng </a:t>
            </a:r>
          </a:p>
        </p:txBody>
      </p:sp>
      <p:pic>
        <p:nvPicPr>
          <p:cNvPr id="3095" name="Picture 31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DA17A7-3F6F-631F-F452-BEF273FF7C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>
            <a:extLst>
              <a:ext uri="{FF2B5EF4-FFF2-40B4-BE49-F238E27FC236}">
                <a16:creationId xmlns:a16="http://schemas.microsoft.com/office/drawing/2014/main" id="{0B2545DE-C99C-F546-0CFE-D867DC6E73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225" name="WordArt 33">
            <a:extLst>
              <a:ext uri="{FF2B5EF4-FFF2-40B4-BE49-F238E27FC236}">
                <a16:creationId xmlns:a16="http://schemas.microsoft.com/office/drawing/2014/main" id="{B42345C4-4507-6A43-E9A3-9C43EBD1AC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226" name="WordArt 34">
            <a:extLst>
              <a:ext uri="{FF2B5EF4-FFF2-40B4-BE49-F238E27FC236}">
                <a16:creationId xmlns:a16="http://schemas.microsoft.com/office/drawing/2014/main" id="{1CD7376F-5F97-AF9C-D4F8-9AA44716A0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227" name="WordArt 35">
            <a:extLst>
              <a:ext uri="{FF2B5EF4-FFF2-40B4-BE49-F238E27FC236}">
                <a16:creationId xmlns:a16="http://schemas.microsoft.com/office/drawing/2014/main" id="{8A77C04A-525F-46F0-19D8-BE15DD9C21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8228" name="WordArt 36">
            <a:extLst>
              <a:ext uri="{FF2B5EF4-FFF2-40B4-BE49-F238E27FC236}">
                <a16:creationId xmlns:a16="http://schemas.microsoft.com/office/drawing/2014/main" id="{3EA4C36B-EE78-D24C-3FCA-A2AECDB207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229" name="WordArt 37">
            <a:extLst>
              <a:ext uri="{FF2B5EF4-FFF2-40B4-BE49-F238E27FC236}">
                <a16:creationId xmlns:a16="http://schemas.microsoft.com/office/drawing/2014/main" id="{D02AAE00-FFD2-0C9B-2BCA-8D82E4ECD2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230" name="WordArt 38">
            <a:extLst>
              <a:ext uri="{FF2B5EF4-FFF2-40B4-BE49-F238E27FC236}">
                <a16:creationId xmlns:a16="http://schemas.microsoft.com/office/drawing/2014/main" id="{85A77FAD-88A8-D55C-E427-C389E54098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231" name="WordArt 39">
            <a:extLst>
              <a:ext uri="{FF2B5EF4-FFF2-40B4-BE49-F238E27FC236}">
                <a16:creationId xmlns:a16="http://schemas.microsoft.com/office/drawing/2014/main" id="{DC6062B7-1187-FBF3-D27C-CF0D4CE55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8232" name="WordArt 40">
            <a:extLst>
              <a:ext uri="{FF2B5EF4-FFF2-40B4-BE49-F238E27FC236}">
                <a16:creationId xmlns:a16="http://schemas.microsoft.com/office/drawing/2014/main" id="{C022AE63-3BBE-A5EA-CC4D-BE78A451E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8233" name="WordArt 41">
            <a:extLst>
              <a:ext uri="{FF2B5EF4-FFF2-40B4-BE49-F238E27FC236}">
                <a16:creationId xmlns:a16="http://schemas.microsoft.com/office/drawing/2014/main" id="{EFBF42D9-E3CF-9D8D-105B-4A18F1BDD1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234" name="WordArt 42">
            <a:extLst>
              <a:ext uri="{FF2B5EF4-FFF2-40B4-BE49-F238E27FC236}">
                <a16:creationId xmlns:a16="http://schemas.microsoft.com/office/drawing/2014/main" id="{5A8EB51B-7E30-7E3A-FBDC-B25DE9A9F8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8235" name="WordArt 43">
            <a:extLst>
              <a:ext uri="{FF2B5EF4-FFF2-40B4-BE49-F238E27FC236}">
                <a16:creationId xmlns:a16="http://schemas.microsoft.com/office/drawing/2014/main" id="{A9D73490-9D03-0556-23AC-8C478C1ED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8236" name="WordArt 44">
            <a:extLst>
              <a:ext uri="{FF2B5EF4-FFF2-40B4-BE49-F238E27FC236}">
                <a16:creationId xmlns:a16="http://schemas.microsoft.com/office/drawing/2014/main" id="{255F52E9-62A5-C90B-CF0A-E0D1123E7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237" name="WordArt 45">
            <a:extLst>
              <a:ext uri="{FF2B5EF4-FFF2-40B4-BE49-F238E27FC236}">
                <a16:creationId xmlns:a16="http://schemas.microsoft.com/office/drawing/2014/main" id="{804998AD-2850-308C-5972-B75FE1B164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8238" name="WordArt 46">
            <a:extLst>
              <a:ext uri="{FF2B5EF4-FFF2-40B4-BE49-F238E27FC236}">
                <a16:creationId xmlns:a16="http://schemas.microsoft.com/office/drawing/2014/main" id="{23259E7F-38C6-2FC4-5B15-16F43F17C5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8239" name="WordArt 47">
            <a:extLst>
              <a:ext uri="{FF2B5EF4-FFF2-40B4-BE49-F238E27FC236}">
                <a16:creationId xmlns:a16="http://schemas.microsoft.com/office/drawing/2014/main" id="{3BADC164-5FDA-1953-7AED-57AFFC55DB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5" name="Group 48">
            <a:extLst>
              <a:ext uri="{FF2B5EF4-FFF2-40B4-BE49-F238E27FC236}">
                <a16:creationId xmlns:a16="http://schemas.microsoft.com/office/drawing/2014/main" id="{B02554B6-17B9-22E2-D97A-DA9F21DD1E8C}"/>
              </a:ext>
            </a:extLst>
          </p:cNvPr>
          <p:cNvGrpSpPr>
            <a:grpSpLocks/>
          </p:cNvGrpSpPr>
          <p:nvPr/>
        </p:nvGrpSpPr>
        <p:grpSpPr bwMode="auto">
          <a:xfrm>
            <a:off x="8975725" y="3541713"/>
            <a:ext cx="1752600" cy="1649412"/>
            <a:chOff x="4320" y="2928"/>
            <a:chExt cx="1104" cy="1104"/>
          </a:xfrm>
        </p:grpSpPr>
        <p:sp>
          <p:nvSpPr>
            <p:cNvPr id="3114" name="AutoShape 49">
              <a:extLst>
                <a:ext uri="{FF2B5EF4-FFF2-40B4-BE49-F238E27FC236}">
                  <a16:creationId xmlns:a16="http://schemas.microsoft.com/office/drawing/2014/main" id="{982A2673-150E-CE65-FD27-055566114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3115" name="WordArt 50">
              <a:extLst>
                <a:ext uri="{FF2B5EF4-FFF2-40B4-BE49-F238E27FC236}">
                  <a16:creationId xmlns:a16="http://schemas.microsoft.com/office/drawing/2014/main" id="{F71F97FE-7006-E689-0C65-7A0883E88AC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3113" name="Picture 51" descr="people008">
            <a:extLst>
              <a:ext uri="{FF2B5EF4-FFF2-40B4-BE49-F238E27FC236}">
                <a16:creationId xmlns:a16="http://schemas.microsoft.com/office/drawing/2014/main" id="{4EB99C2A-6803-6E7D-8BE3-667117FCC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AD6895-5864-065D-2B72-D0CACC134945}"/>
              </a:ext>
            </a:extLst>
          </p:cNvPr>
          <p:cNvSpPr/>
          <p:nvPr/>
        </p:nvSpPr>
        <p:spPr>
          <a:xfrm>
            <a:off x="3160212" y="4729957"/>
            <a:ext cx="5563102" cy="801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666218-8B13-14F8-202A-6E28871DF947}"/>
              </a:ext>
            </a:extLst>
          </p:cNvPr>
          <p:cNvSpPr/>
          <p:nvPr/>
        </p:nvSpPr>
        <p:spPr>
          <a:xfrm>
            <a:off x="3152776" y="5688014"/>
            <a:ext cx="5563102" cy="801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742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7" grpId="0" animBg="1"/>
      <p:bldP spid="13" grpId="0" animBg="1"/>
      <p:bldP spid="19" grpId="0" animBg="1"/>
      <p:bldP spid="8219" grpId="0" animBg="1"/>
      <p:bldP spid="8219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9D49F9-D3A2-0773-7BC2-5EA764322709}"/>
              </a:ext>
            </a:extLst>
          </p:cNvPr>
          <p:cNvGrpSpPr/>
          <p:nvPr/>
        </p:nvGrpSpPr>
        <p:grpSpPr>
          <a:xfrm>
            <a:off x="-1" y="-15136"/>
            <a:ext cx="12192001" cy="6873136"/>
            <a:chOff x="-717454" y="-15136"/>
            <a:chExt cx="13964529" cy="6888272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B225C9-4981-49A2-A8B2-18E404DBD9AD}"/>
                </a:ext>
              </a:extLst>
            </p:cNvPr>
            <p:cNvGrpSpPr/>
            <p:nvPr/>
          </p:nvGrpSpPr>
          <p:grpSpPr>
            <a:xfrm>
              <a:off x="-717454" y="-15136"/>
              <a:ext cx="13964529" cy="6888272"/>
              <a:chOff x="-717454" y="-15136"/>
              <a:chExt cx="13964529" cy="6888272"/>
            </a:xfrm>
          </p:grpSpPr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76F5A02A-E4B0-4D62-B9BF-B266F9F28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1" r="12345"/>
              <a:stretch/>
            </p:blipFill>
            <p:spPr bwMode="auto">
              <a:xfrm>
                <a:off x="-717454" y="-15136"/>
                <a:ext cx="13964529" cy="688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23C171-4DE0-4348-89EB-FF1E9237CE95}"/>
                  </a:ext>
                </a:extLst>
              </p:cNvPr>
              <p:cNvSpPr/>
              <p:nvPr/>
            </p:nvSpPr>
            <p:spPr>
              <a:xfrm rot="20675700">
                <a:off x="6322927" y="1973285"/>
                <a:ext cx="1211957" cy="601471"/>
              </a:xfrm>
              <a:prstGeom prst="rect">
                <a:avLst/>
              </a:prstGeom>
              <a:solidFill>
                <a:srgbClr val="FCB433"/>
              </a:solidFill>
              <a:ln>
                <a:solidFill>
                  <a:srgbClr val="FCB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D8B7BF9-38D7-4EB4-B277-1D461DF780DE}"/>
              </a:ext>
            </a:extLst>
          </p:cNvPr>
          <p:cNvSpPr/>
          <p:nvPr/>
        </p:nvSpPr>
        <p:spPr>
          <a:xfrm>
            <a:off x="5059620" y="1715734"/>
            <a:ext cx="1328189" cy="500163"/>
          </a:xfrm>
          <a:prstGeom prst="rect">
            <a:avLst/>
          </a:prstGeom>
          <a:solidFill>
            <a:srgbClr val="FCB433"/>
          </a:solidFill>
          <a:ln>
            <a:solidFill>
              <a:srgbClr val="FCB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25">
            <a:extLst>
              <a:ext uri="{FF2B5EF4-FFF2-40B4-BE49-F238E27FC236}">
                <a16:creationId xmlns:a16="http://schemas.microsoft.com/office/drawing/2014/main" id="{81E499D6-7299-47F2-AFCF-13D81E777886}"/>
              </a:ext>
            </a:extLst>
          </p:cNvPr>
          <p:cNvSpPr/>
          <p:nvPr/>
        </p:nvSpPr>
        <p:spPr>
          <a:xfrm>
            <a:off x="4287703" y="1978800"/>
            <a:ext cx="7324580" cy="3650475"/>
          </a:xfrm>
          <a:custGeom>
            <a:avLst/>
            <a:gdLst>
              <a:gd name="connsiteX0" fmla="*/ 0 w 7324580"/>
              <a:gd name="connsiteY0" fmla="*/ 427288 h 3650475"/>
              <a:gd name="connsiteX1" fmla="*/ 409212 w 7324580"/>
              <a:gd name="connsiteY1" fmla="*/ 0 h 3650475"/>
              <a:gd name="connsiteX2" fmla="*/ 6915367 w 7324580"/>
              <a:gd name="connsiteY2" fmla="*/ 0 h 3650475"/>
              <a:gd name="connsiteX3" fmla="*/ 7324580 w 7324580"/>
              <a:gd name="connsiteY3" fmla="*/ 427288 h 3650475"/>
              <a:gd name="connsiteX4" fmla="*/ 7324580 w 7324580"/>
              <a:gd name="connsiteY4" fmla="*/ 3223186 h 3650475"/>
              <a:gd name="connsiteX5" fmla="*/ 6915367 w 7324580"/>
              <a:gd name="connsiteY5" fmla="*/ 3650475 h 3650475"/>
              <a:gd name="connsiteX6" fmla="*/ 409212 w 7324580"/>
              <a:gd name="connsiteY6" fmla="*/ 3650475 h 3650475"/>
              <a:gd name="connsiteX7" fmla="*/ 0 w 7324580"/>
              <a:gd name="connsiteY7" fmla="*/ 3223186 h 3650475"/>
              <a:gd name="connsiteX8" fmla="*/ 0 w 7324580"/>
              <a:gd name="connsiteY8" fmla="*/ 427288 h 3650475"/>
              <a:gd name="connsiteX0" fmla="*/ 0 w 7324580"/>
              <a:gd name="connsiteY0" fmla="*/ 427288 h 3650475"/>
              <a:gd name="connsiteX1" fmla="*/ 409212 w 7324580"/>
              <a:gd name="connsiteY1" fmla="*/ 0 h 3650475"/>
              <a:gd name="connsiteX2" fmla="*/ 6915367 w 7324580"/>
              <a:gd name="connsiteY2" fmla="*/ 0 h 3650475"/>
              <a:gd name="connsiteX3" fmla="*/ 7324580 w 7324580"/>
              <a:gd name="connsiteY3" fmla="*/ 427288 h 3650475"/>
              <a:gd name="connsiteX4" fmla="*/ 7324580 w 7324580"/>
              <a:gd name="connsiteY4" fmla="*/ 3223186 h 3650475"/>
              <a:gd name="connsiteX5" fmla="*/ 6915367 w 7324580"/>
              <a:gd name="connsiteY5" fmla="*/ 3650475 h 3650475"/>
              <a:gd name="connsiteX6" fmla="*/ 409212 w 7324580"/>
              <a:gd name="connsiteY6" fmla="*/ 3650475 h 3650475"/>
              <a:gd name="connsiteX7" fmla="*/ 0 w 7324580"/>
              <a:gd name="connsiteY7" fmla="*/ 3223186 h 3650475"/>
              <a:gd name="connsiteX8" fmla="*/ 0 w 7324580"/>
              <a:gd name="connsiteY8" fmla="*/ 427288 h 3650475"/>
              <a:gd name="connsiteX0" fmla="*/ 0 w 7324580"/>
              <a:gd name="connsiteY0" fmla="*/ 427288 h 3650475"/>
              <a:gd name="connsiteX1" fmla="*/ 409212 w 7324580"/>
              <a:gd name="connsiteY1" fmla="*/ 0 h 3650475"/>
              <a:gd name="connsiteX2" fmla="*/ 6915367 w 7324580"/>
              <a:gd name="connsiteY2" fmla="*/ 0 h 3650475"/>
              <a:gd name="connsiteX3" fmla="*/ 7324580 w 7324580"/>
              <a:gd name="connsiteY3" fmla="*/ 427288 h 3650475"/>
              <a:gd name="connsiteX4" fmla="*/ 7324580 w 7324580"/>
              <a:gd name="connsiteY4" fmla="*/ 3223186 h 3650475"/>
              <a:gd name="connsiteX5" fmla="*/ 6915367 w 7324580"/>
              <a:gd name="connsiteY5" fmla="*/ 3650475 h 3650475"/>
              <a:gd name="connsiteX6" fmla="*/ 409212 w 7324580"/>
              <a:gd name="connsiteY6" fmla="*/ 3650475 h 3650475"/>
              <a:gd name="connsiteX7" fmla="*/ 0 w 7324580"/>
              <a:gd name="connsiteY7" fmla="*/ 3223186 h 3650475"/>
              <a:gd name="connsiteX8" fmla="*/ 0 w 7324580"/>
              <a:gd name="connsiteY8" fmla="*/ 427288 h 36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4580" h="3650475" fill="none" extrusionOk="0">
                <a:moveTo>
                  <a:pt x="0" y="427288"/>
                </a:moveTo>
                <a:cubicBezTo>
                  <a:pt x="3081" y="270772"/>
                  <a:pt x="210284" y="46010"/>
                  <a:pt x="409212" y="0"/>
                </a:cubicBezTo>
                <a:cubicBezTo>
                  <a:pt x="1492221" y="95589"/>
                  <a:pt x="5190143" y="450763"/>
                  <a:pt x="6915367" y="0"/>
                </a:cubicBezTo>
                <a:cubicBezTo>
                  <a:pt x="7126287" y="-97263"/>
                  <a:pt x="7228379" y="163890"/>
                  <a:pt x="7324580" y="427288"/>
                </a:cubicBezTo>
                <a:cubicBezTo>
                  <a:pt x="7490014" y="1498916"/>
                  <a:pt x="7092363" y="2339523"/>
                  <a:pt x="7324580" y="3223186"/>
                </a:cubicBezTo>
                <a:cubicBezTo>
                  <a:pt x="7341302" y="3374039"/>
                  <a:pt x="7085459" y="3592959"/>
                  <a:pt x="6915367" y="3650475"/>
                </a:cubicBezTo>
                <a:cubicBezTo>
                  <a:pt x="5325431" y="3732065"/>
                  <a:pt x="2071856" y="3797525"/>
                  <a:pt x="409212" y="3650475"/>
                </a:cubicBezTo>
                <a:cubicBezTo>
                  <a:pt x="246447" y="3644337"/>
                  <a:pt x="-48954" y="3468463"/>
                  <a:pt x="0" y="3223186"/>
                </a:cubicBezTo>
                <a:cubicBezTo>
                  <a:pt x="167078" y="2197781"/>
                  <a:pt x="-57091" y="942848"/>
                  <a:pt x="0" y="427288"/>
                </a:cubicBezTo>
                <a:close/>
              </a:path>
              <a:path w="7324580" h="3650475" stroke="0" extrusionOk="0">
                <a:moveTo>
                  <a:pt x="0" y="427288"/>
                </a:moveTo>
                <a:cubicBezTo>
                  <a:pt x="-26164" y="258919"/>
                  <a:pt x="196226" y="3596"/>
                  <a:pt x="409212" y="0"/>
                </a:cubicBezTo>
                <a:cubicBezTo>
                  <a:pt x="3212097" y="-116028"/>
                  <a:pt x="5451551" y="203907"/>
                  <a:pt x="6915367" y="0"/>
                </a:cubicBezTo>
                <a:cubicBezTo>
                  <a:pt x="7048861" y="-9104"/>
                  <a:pt x="7404481" y="200184"/>
                  <a:pt x="7324580" y="427288"/>
                </a:cubicBezTo>
                <a:cubicBezTo>
                  <a:pt x="7553303" y="1159044"/>
                  <a:pt x="7607714" y="2638013"/>
                  <a:pt x="7324580" y="3223186"/>
                </a:cubicBezTo>
                <a:cubicBezTo>
                  <a:pt x="7317135" y="3431920"/>
                  <a:pt x="7067629" y="3622532"/>
                  <a:pt x="6915367" y="3650475"/>
                </a:cubicBezTo>
                <a:cubicBezTo>
                  <a:pt x="6022362" y="3148856"/>
                  <a:pt x="1850242" y="3890075"/>
                  <a:pt x="409212" y="3650475"/>
                </a:cubicBezTo>
                <a:cubicBezTo>
                  <a:pt x="165007" y="3697199"/>
                  <a:pt x="-50955" y="3397173"/>
                  <a:pt x="0" y="3223186"/>
                </a:cubicBezTo>
                <a:cubicBezTo>
                  <a:pt x="46512" y="1821152"/>
                  <a:pt x="75268" y="1348446"/>
                  <a:pt x="0" y="427288"/>
                </a:cubicBezTo>
                <a:close/>
              </a:path>
              <a:path w="7324580" h="3650475" fill="none" stroke="0" extrusionOk="0">
                <a:moveTo>
                  <a:pt x="0" y="427288"/>
                </a:moveTo>
                <a:cubicBezTo>
                  <a:pt x="22322" y="234644"/>
                  <a:pt x="237575" y="17042"/>
                  <a:pt x="409212" y="0"/>
                </a:cubicBezTo>
                <a:cubicBezTo>
                  <a:pt x="1796531" y="229123"/>
                  <a:pt x="4494013" y="472526"/>
                  <a:pt x="6915367" y="0"/>
                </a:cubicBezTo>
                <a:cubicBezTo>
                  <a:pt x="7102757" y="-87994"/>
                  <a:pt x="7326490" y="120605"/>
                  <a:pt x="7324580" y="427288"/>
                </a:cubicBezTo>
                <a:cubicBezTo>
                  <a:pt x="7527057" y="1422086"/>
                  <a:pt x="7253015" y="2162362"/>
                  <a:pt x="7324580" y="3223186"/>
                </a:cubicBezTo>
                <a:cubicBezTo>
                  <a:pt x="7346055" y="3422402"/>
                  <a:pt x="7075949" y="3614838"/>
                  <a:pt x="6915367" y="3650475"/>
                </a:cubicBezTo>
                <a:cubicBezTo>
                  <a:pt x="5214784" y="3567931"/>
                  <a:pt x="1657220" y="3607692"/>
                  <a:pt x="409212" y="3650475"/>
                </a:cubicBezTo>
                <a:cubicBezTo>
                  <a:pt x="126859" y="3617514"/>
                  <a:pt x="-64039" y="3419374"/>
                  <a:pt x="0" y="3223186"/>
                </a:cubicBezTo>
                <a:cubicBezTo>
                  <a:pt x="24483" y="2451429"/>
                  <a:pt x="-35504" y="995777"/>
                  <a:pt x="0" y="427288"/>
                </a:cubicBezTo>
                <a:close/>
              </a:path>
              <a:path w="7324580" h="3650475" fill="none" stroke="0" extrusionOk="0">
                <a:moveTo>
                  <a:pt x="0" y="427288"/>
                </a:moveTo>
                <a:cubicBezTo>
                  <a:pt x="42957" y="267037"/>
                  <a:pt x="209935" y="48747"/>
                  <a:pt x="409212" y="0"/>
                </a:cubicBezTo>
                <a:cubicBezTo>
                  <a:pt x="1626145" y="169475"/>
                  <a:pt x="5050587" y="363247"/>
                  <a:pt x="6915367" y="0"/>
                </a:cubicBezTo>
                <a:cubicBezTo>
                  <a:pt x="7115997" y="-76558"/>
                  <a:pt x="7279741" y="155086"/>
                  <a:pt x="7324580" y="427288"/>
                </a:cubicBezTo>
                <a:cubicBezTo>
                  <a:pt x="7565380" y="1388079"/>
                  <a:pt x="7242428" y="2184070"/>
                  <a:pt x="7324580" y="3223186"/>
                </a:cubicBezTo>
                <a:cubicBezTo>
                  <a:pt x="7330511" y="3408997"/>
                  <a:pt x="7081637" y="3607104"/>
                  <a:pt x="6915367" y="3650475"/>
                </a:cubicBezTo>
                <a:cubicBezTo>
                  <a:pt x="5223382" y="3636704"/>
                  <a:pt x="1865468" y="3717200"/>
                  <a:pt x="409212" y="3650475"/>
                </a:cubicBezTo>
                <a:cubicBezTo>
                  <a:pt x="226240" y="3641175"/>
                  <a:pt x="-52988" y="3448643"/>
                  <a:pt x="0" y="3223186"/>
                </a:cubicBezTo>
                <a:cubicBezTo>
                  <a:pt x="98856" y="2364071"/>
                  <a:pt x="-78586" y="986647"/>
                  <a:pt x="0" y="427288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7324580"/>
                      <a:gd name="connsiteY0" fmla="*/ 528566 h 4515729"/>
                      <a:gd name="connsiteX1" fmla="*/ 409212 w 7324580"/>
                      <a:gd name="connsiteY1" fmla="*/ 0 h 4515729"/>
                      <a:gd name="connsiteX2" fmla="*/ 6915367 w 7324580"/>
                      <a:gd name="connsiteY2" fmla="*/ 0 h 4515729"/>
                      <a:gd name="connsiteX3" fmla="*/ 7324580 w 7324580"/>
                      <a:gd name="connsiteY3" fmla="*/ 528566 h 4515729"/>
                      <a:gd name="connsiteX4" fmla="*/ 7324580 w 7324580"/>
                      <a:gd name="connsiteY4" fmla="*/ 3987162 h 4515729"/>
                      <a:gd name="connsiteX5" fmla="*/ 6915367 w 7324580"/>
                      <a:gd name="connsiteY5" fmla="*/ 4515729 h 4515729"/>
                      <a:gd name="connsiteX6" fmla="*/ 409212 w 7324580"/>
                      <a:gd name="connsiteY6" fmla="*/ 4515729 h 4515729"/>
                      <a:gd name="connsiteX7" fmla="*/ 0 w 7324580"/>
                      <a:gd name="connsiteY7" fmla="*/ 3987162 h 4515729"/>
                      <a:gd name="connsiteX8" fmla="*/ 0 w 7324580"/>
                      <a:gd name="connsiteY8" fmla="*/ 528566 h 4515729"/>
                      <a:gd name="connsiteX0" fmla="*/ 0 w 7324580"/>
                      <a:gd name="connsiteY0" fmla="*/ 528566 h 4515729"/>
                      <a:gd name="connsiteX1" fmla="*/ 409212 w 7324580"/>
                      <a:gd name="connsiteY1" fmla="*/ 0 h 4515729"/>
                      <a:gd name="connsiteX2" fmla="*/ 6915367 w 7324580"/>
                      <a:gd name="connsiteY2" fmla="*/ 0 h 4515729"/>
                      <a:gd name="connsiteX3" fmla="*/ 7324580 w 7324580"/>
                      <a:gd name="connsiteY3" fmla="*/ 528566 h 4515729"/>
                      <a:gd name="connsiteX4" fmla="*/ 7324580 w 7324580"/>
                      <a:gd name="connsiteY4" fmla="*/ 3987162 h 4515729"/>
                      <a:gd name="connsiteX5" fmla="*/ 6915367 w 7324580"/>
                      <a:gd name="connsiteY5" fmla="*/ 4515729 h 4515729"/>
                      <a:gd name="connsiteX6" fmla="*/ 409212 w 7324580"/>
                      <a:gd name="connsiteY6" fmla="*/ 4515729 h 4515729"/>
                      <a:gd name="connsiteX7" fmla="*/ 0 w 7324580"/>
                      <a:gd name="connsiteY7" fmla="*/ 3987162 h 4515729"/>
                      <a:gd name="connsiteX8" fmla="*/ 0 w 7324580"/>
                      <a:gd name="connsiteY8" fmla="*/ 528566 h 4515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4580" h="4515729" fill="none" extrusionOk="0">
                        <a:moveTo>
                          <a:pt x="0" y="528566"/>
                        </a:moveTo>
                        <a:cubicBezTo>
                          <a:pt x="2536" y="316703"/>
                          <a:pt x="201733" y="39164"/>
                          <a:pt x="409212" y="0"/>
                        </a:cubicBezTo>
                        <a:cubicBezTo>
                          <a:pt x="1514205" y="116632"/>
                          <a:pt x="5116225" y="353839"/>
                          <a:pt x="6915367" y="0"/>
                        </a:cubicBezTo>
                        <a:cubicBezTo>
                          <a:pt x="7130950" y="-80607"/>
                          <a:pt x="7269243" y="218026"/>
                          <a:pt x="7324580" y="528566"/>
                        </a:cubicBezTo>
                        <a:cubicBezTo>
                          <a:pt x="7459238" y="1828725"/>
                          <a:pt x="7130163" y="2801796"/>
                          <a:pt x="7324580" y="3987162"/>
                        </a:cubicBezTo>
                        <a:cubicBezTo>
                          <a:pt x="7334714" y="4215131"/>
                          <a:pt x="7100887" y="4465975"/>
                          <a:pt x="6915367" y="4515729"/>
                        </a:cubicBezTo>
                        <a:cubicBezTo>
                          <a:pt x="5239297" y="4578639"/>
                          <a:pt x="2057574" y="4475032"/>
                          <a:pt x="409212" y="4515729"/>
                        </a:cubicBezTo>
                        <a:cubicBezTo>
                          <a:pt x="243531" y="4508545"/>
                          <a:pt x="-21307" y="4283813"/>
                          <a:pt x="0" y="3987162"/>
                        </a:cubicBezTo>
                        <a:cubicBezTo>
                          <a:pt x="121305" y="2824125"/>
                          <a:pt x="-44949" y="1205072"/>
                          <a:pt x="0" y="528566"/>
                        </a:cubicBezTo>
                        <a:close/>
                      </a:path>
                      <a:path w="7324580" h="4515729" stroke="0" extrusionOk="0">
                        <a:moveTo>
                          <a:pt x="0" y="528566"/>
                        </a:moveTo>
                        <a:cubicBezTo>
                          <a:pt x="-11131" y="275752"/>
                          <a:pt x="196695" y="10297"/>
                          <a:pt x="409212" y="0"/>
                        </a:cubicBezTo>
                        <a:cubicBezTo>
                          <a:pt x="3199221" y="33744"/>
                          <a:pt x="5262459" y="-66625"/>
                          <a:pt x="6915367" y="0"/>
                        </a:cubicBezTo>
                        <a:cubicBezTo>
                          <a:pt x="7089035" y="-16274"/>
                          <a:pt x="7377738" y="240492"/>
                          <a:pt x="7324580" y="528566"/>
                        </a:cubicBezTo>
                        <a:cubicBezTo>
                          <a:pt x="7462249" y="1447329"/>
                          <a:pt x="7580692" y="3256207"/>
                          <a:pt x="7324580" y="3987162"/>
                        </a:cubicBezTo>
                        <a:cubicBezTo>
                          <a:pt x="7309286" y="4279832"/>
                          <a:pt x="7095076" y="4499967"/>
                          <a:pt x="6915367" y="4515729"/>
                        </a:cubicBezTo>
                        <a:cubicBezTo>
                          <a:pt x="6004797" y="4120253"/>
                          <a:pt x="1855235" y="4769638"/>
                          <a:pt x="409212" y="4515729"/>
                        </a:cubicBezTo>
                        <a:cubicBezTo>
                          <a:pt x="158657" y="4550904"/>
                          <a:pt x="-48945" y="4214389"/>
                          <a:pt x="0" y="3987162"/>
                        </a:cubicBezTo>
                        <a:cubicBezTo>
                          <a:pt x="44291" y="2291101"/>
                          <a:pt x="70432" y="1762676"/>
                          <a:pt x="0" y="528566"/>
                        </a:cubicBezTo>
                        <a:close/>
                      </a:path>
                      <a:path w="7324580" h="4515729" fill="none" stroke="0" extrusionOk="0">
                        <a:moveTo>
                          <a:pt x="0" y="528566"/>
                        </a:moveTo>
                        <a:cubicBezTo>
                          <a:pt x="19529" y="292077"/>
                          <a:pt x="207782" y="52587"/>
                          <a:pt x="409212" y="0"/>
                        </a:cubicBezTo>
                        <a:cubicBezTo>
                          <a:pt x="1693823" y="128136"/>
                          <a:pt x="4802251" y="322176"/>
                          <a:pt x="6915367" y="0"/>
                        </a:cubicBezTo>
                        <a:cubicBezTo>
                          <a:pt x="7094661" y="-71538"/>
                          <a:pt x="7318522" y="197481"/>
                          <a:pt x="7324580" y="528566"/>
                        </a:cubicBezTo>
                        <a:cubicBezTo>
                          <a:pt x="7550259" y="1723307"/>
                          <a:pt x="7220823" y="2647815"/>
                          <a:pt x="7324580" y="3987162"/>
                        </a:cubicBezTo>
                        <a:cubicBezTo>
                          <a:pt x="7320097" y="4228348"/>
                          <a:pt x="7087147" y="4489681"/>
                          <a:pt x="6915367" y="4515729"/>
                        </a:cubicBezTo>
                        <a:cubicBezTo>
                          <a:pt x="5164218" y="4466087"/>
                          <a:pt x="1776369" y="4540371"/>
                          <a:pt x="409212" y="4515729"/>
                        </a:cubicBezTo>
                        <a:cubicBezTo>
                          <a:pt x="160895" y="4507370"/>
                          <a:pt x="-58757" y="4258831"/>
                          <a:pt x="0" y="3987162"/>
                        </a:cubicBezTo>
                        <a:cubicBezTo>
                          <a:pt x="34014" y="3027976"/>
                          <a:pt x="-11534" y="1327917"/>
                          <a:pt x="0" y="5285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41FB0-3A2B-C56C-45F8-299BA08E6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95" y="2544382"/>
            <a:ext cx="655376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9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992AF-FCF6-8DFD-449A-CF2A3A6E4418}"/>
              </a:ext>
            </a:extLst>
          </p:cNvPr>
          <p:cNvSpPr txBox="1"/>
          <p:nvPr/>
        </p:nvSpPr>
        <p:spPr>
          <a:xfrm>
            <a:off x="3602736" y="1749946"/>
            <a:ext cx="5888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chemeClr val="bg1"/>
                </a:solidFill>
                <a:latin typeface="+mj-lt"/>
              </a:rPr>
              <a:t>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19581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26BC4-AB1B-A5D6-E467-C25FB696F725}"/>
              </a:ext>
            </a:extLst>
          </p:cNvPr>
          <p:cNvSpPr txBox="1"/>
          <p:nvPr/>
        </p:nvSpPr>
        <p:spPr>
          <a:xfrm>
            <a:off x="1852055" y="3135611"/>
            <a:ext cx="8739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sẽ đứng lên trả lời câu hỏi là một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đưa ra. Sau khi trả lời xong, bạn sẽ tiếp tục gọi một người bạn khác trả lời câu hỏi tiếp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 </a:t>
            </a:r>
            <a:r>
              <a:rPr lang="en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tiếp tục như vậy cho đến hết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E045D-7B7E-36E4-5A16-4205A07EE667}"/>
              </a:ext>
            </a:extLst>
          </p:cNvPr>
          <p:cNvSpPr txBox="1"/>
          <p:nvPr/>
        </p:nvSpPr>
        <p:spPr>
          <a:xfrm>
            <a:off x="2919300" y="1487072"/>
            <a:ext cx="5888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chemeClr val="bg1"/>
                </a:solidFill>
                <a:latin typeface="+mj-lt"/>
              </a:rPr>
              <a:t>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31742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0AAAE-A27D-8C43-A3A5-41A7DAF54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18" y="4752004"/>
            <a:ext cx="1676400" cy="1654048"/>
          </a:xfrm>
          <a:prstGeom prst="rect">
            <a:avLst/>
          </a:prstGeom>
        </p:spPr>
      </p:pic>
      <p:sp>
        <p:nvSpPr>
          <p:cNvPr id="6" name="PA-文本框 1">
            <a:extLst>
              <a:ext uri="{FF2B5EF4-FFF2-40B4-BE49-F238E27FC236}">
                <a16:creationId xmlns:a16="http://schemas.microsoft.com/office/drawing/2014/main" id="{BB204A1C-0AB5-4DB7-AB1D-A6FDC080C12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74718" y="1613022"/>
            <a:ext cx="2432919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</a:rPr>
              <a:t>CÂU 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</a:endParaRPr>
          </a:p>
        </p:txBody>
      </p:sp>
      <p:sp>
        <p:nvSpPr>
          <p:cNvPr id="7" name="PA-文本框 2">
            <a:extLst>
              <a:ext uri="{FF2B5EF4-FFF2-40B4-BE49-F238E27FC236}">
                <a16:creationId xmlns:a16="http://schemas.microsoft.com/office/drawing/2014/main" id="{905D8CD6-5A47-4EE6-8BEE-AA8716324D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10365" y="1613022"/>
            <a:ext cx="5350312" cy="154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1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yến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= ….kg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3888BC-56CB-466B-8499-B0862B036A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848" y="2472449"/>
            <a:ext cx="2714205" cy="383928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3FD1EE-A6CB-BB42-B5AA-F712A4200478}"/>
              </a:ext>
            </a:extLst>
          </p:cNvPr>
          <p:cNvSpPr/>
          <p:nvPr/>
        </p:nvSpPr>
        <p:spPr>
          <a:xfrm>
            <a:off x="6998734" y="3429000"/>
            <a:ext cx="2714205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3 SFU FUTURA_05 EXTRABO" pitchFamily="2" charset="77"/>
                <a:ea typeface="+mn-ea"/>
                <a:cs typeface="+mn-cs"/>
              </a:rPr>
              <a:t>10</a:t>
            </a:r>
            <a:endParaRPr kumimoji="0" lang="en-VN" sz="8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3 SFU FUTURA_05 EXTRAB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9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50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9904F3-6CFA-4284-9CC7-F4C7BCCF88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244" y="2411451"/>
            <a:ext cx="4109979" cy="4109979"/>
          </a:xfrm>
          <a:prstGeom prst="rect">
            <a:avLst/>
          </a:prstGeom>
        </p:spPr>
      </p:pic>
      <p:sp>
        <p:nvSpPr>
          <p:cNvPr id="9" name="PA-文本框 1">
            <a:extLst>
              <a:ext uri="{FF2B5EF4-FFF2-40B4-BE49-F238E27FC236}">
                <a16:creationId xmlns:a16="http://schemas.microsoft.com/office/drawing/2014/main" id="{110800FD-5528-1741-810C-7EB4CC87770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46113" y="1365845"/>
            <a:ext cx="2137887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</a:endParaRPr>
          </a:p>
        </p:txBody>
      </p:sp>
      <p:sp>
        <p:nvSpPr>
          <p:cNvPr id="10" name="PA-文本框 2">
            <a:extLst>
              <a:ext uri="{FF2B5EF4-FFF2-40B4-BE49-F238E27FC236}">
                <a16:creationId xmlns:a16="http://schemas.microsoft.com/office/drawing/2014/main" id="{9D3D7B12-CA80-FA47-8AF3-3C6F03F16F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70669" y="1613022"/>
            <a:ext cx="6629700" cy="154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10 kg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x 3 = …kg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98D063-D0B1-E747-8778-05B15F83FF8C}"/>
              </a:ext>
            </a:extLst>
          </p:cNvPr>
          <p:cNvSpPr/>
          <p:nvPr/>
        </p:nvSpPr>
        <p:spPr>
          <a:xfrm>
            <a:off x="6998734" y="3429000"/>
            <a:ext cx="2714205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endParaRPr kumimoji="0" lang="en-V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09372-AF4A-0E44-94AA-A8330ADC37E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09" y="4738042"/>
            <a:ext cx="1528607" cy="1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50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FAB207-3004-4C6F-8A7C-A031D70B82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6431" y="1137721"/>
            <a:ext cx="4851401" cy="4851401"/>
          </a:xfrm>
          <a:prstGeom prst="rect">
            <a:avLst/>
          </a:prstGeom>
        </p:spPr>
      </p:pic>
      <p:sp>
        <p:nvSpPr>
          <p:cNvPr id="9" name="PA-文本框 1">
            <a:extLst>
              <a:ext uri="{FF2B5EF4-FFF2-40B4-BE49-F238E27FC236}">
                <a16:creationId xmlns:a16="http://schemas.microsoft.com/office/drawing/2014/main" id="{BE6516F3-39AB-CC4E-B810-6DDB19BF18C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73259" y="1210133"/>
            <a:ext cx="2137887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</a:endParaRPr>
          </a:p>
        </p:txBody>
      </p:sp>
      <p:sp>
        <p:nvSpPr>
          <p:cNvPr id="10" name="PA-文本框 2">
            <a:extLst>
              <a:ext uri="{FF2B5EF4-FFF2-40B4-BE49-F238E27FC236}">
                <a16:creationId xmlns:a16="http://schemas.microsoft.com/office/drawing/2014/main" id="{E17D543C-D07E-7548-83DB-FCBF832352E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5691" y="2228835"/>
            <a:ext cx="7148111" cy="154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30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tấn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: 5 =….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tấn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8F76DC-9A9D-E642-AB7A-733D85480C02}"/>
              </a:ext>
            </a:extLst>
          </p:cNvPr>
          <p:cNvSpPr/>
          <p:nvPr/>
        </p:nvSpPr>
        <p:spPr>
          <a:xfrm>
            <a:off x="2291973" y="3925270"/>
            <a:ext cx="2714205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kumimoji="0" lang="en-VN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E492FF-B159-224B-AD0C-95A7A296157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62" y="3352625"/>
            <a:ext cx="1337085" cy="13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1598D8-7A06-403E-8ECA-E900701DA6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890" y="2573909"/>
            <a:ext cx="3789246" cy="3789246"/>
          </a:xfrm>
          <a:prstGeom prst="rect">
            <a:avLst/>
          </a:prstGeom>
        </p:spPr>
      </p:pic>
      <p:sp>
        <p:nvSpPr>
          <p:cNvPr id="9" name="PA-文本框 1">
            <a:extLst>
              <a:ext uri="{FF2B5EF4-FFF2-40B4-BE49-F238E27FC236}">
                <a16:creationId xmlns:a16="http://schemas.microsoft.com/office/drawing/2014/main" id="{9EAB194B-6FF0-D240-963E-E5F23D5FA1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73259" y="1210133"/>
            <a:ext cx="2137887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</a:endParaRPr>
          </a:p>
        </p:txBody>
      </p:sp>
      <p:sp>
        <p:nvSpPr>
          <p:cNvPr id="10" name="PA-文本框 2">
            <a:extLst>
              <a:ext uri="{FF2B5EF4-FFF2-40B4-BE49-F238E27FC236}">
                <a16:creationId xmlns:a16="http://schemas.microsoft.com/office/drawing/2014/main" id="{938F7359-6D03-B940-8ED7-BFDEB309A0B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225503" y="1902132"/>
            <a:ext cx="5225791" cy="154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6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tấn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= ….kg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964511-8DAD-BF46-9C21-4F7B3D668C66}"/>
              </a:ext>
            </a:extLst>
          </p:cNvPr>
          <p:cNvSpPr/>
          <p:nvPr/>
        </p:nvSpPr>
        <p:spPr>
          <a:xfrm>
            <a:off x="5895975" y="3787095"/>
            <a:ext cx="4171949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kumimoji="0" lang="en-VN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BE1FC2-1CA5-924A-B2A2-48B0E76397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90" y="4834291"/>
            <a:ext cx="1301882" cy="12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PA-文本框 1">
            <a:extLst>
              <a:ext uri="{FF2B5EF4-FFF2-40B4-BE49-F238E27FC236}">
                <a16:creationId xmlns:a16="http://schemas.microsoft.com/office/drawing/2014/main" id="{95F71403-AD51-1940-8920-BC7EA7FD7DC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19218" y="1437378"/>
            <a:ext cx="2137887" cy="10215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5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</a:endParaRPr>
          </a:p>
        </p:txBody>
      </p:sp>
      <p:sp>
        <p:nvSpPr>
          <p:cNvPr id="10" name="PA-文本框 2">
            <a:extLst>
              <a:ext uri="{FF2B5EF4-FFF2-40B4-BE49-F238E27FC236}">
                <a16:creationId xmlns:a16="http://schemas.microsoft.com/office/drawing/2014/main" id="{BD0579EF-38BD-814D-98A5-FABEFDD57A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42433" y="1948156"/>
            <a:ext cx="6511399" cy="1548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6 000 kg = .…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tạ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FF7A24-B1C2-F643-A38E-BC7AE75DEC9B}"/>
              </a:ext>
            </a:extLst>
          </p:cNvPr>
          <p:cNvSpPr/>
          <p:nvPr/>
        </p:nvSpPr>
        <p:spPr>
          <a:xfrm>
            <a:off x="6741024" y="3755238"/>
            <a:ext cx="2714205" cy="23317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kumimoji="0" lang="en-VN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A68DC82F-9DFB-214E-AE06-5A4CB31EC2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81" y="2208300"/>
            <a:ext cx="4397579" cy="4397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A028A1-0B77-8746-8701-D3DD4D16A1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2" y="4667234"/>
            <a:ext cx="1301882" cy="12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594</Words>
  <Application>Microsoft Office PowerPoint</Application>
  <PresentationFormat>Widescreen</PresentationFormat>
  <Paragraphs>129</Paragraphs>
  <Slides>22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微软雅黑</vt:lpstr>
      <vt:lpstr>#9SLIDE03 SFU FUTURA_05 EXTRABO</vt:lpstr>
      <vt:lpstr>.VnBahamasBH</vt:lpstr>
      <vt:lpstr>.VnHelvetInsH</vt:lpstr>
      <vt:lpstr>.VnTime</vt:lpstr>
      <vt:lpstr>.VnTimeH</vt:lpstr>
      <vt:lpstr>Arial</vt:lpstr>
      <vt:lpstr>Calibri</vt:lpstr>
      <vt:lpstr>Cambria</vt:lpstr>
      <vt:lpstr>等线</vt:lpstr>
      <vt:lpstr>等线 Light</vt:lpstr>
      <vt:lpstr>Handlee</vt:lpstr>
      <vt:lpstr>Roboto Mono</vt:lpstr>
      <vt:lpstr>Times New Roman</vt:lpstr>
      <vt:lpstr>VNI-Times</vt:lpstr>
      <vt:lpstr>Vogue-ExtraBold</vt:lpstr>
      <vt:lpstr>字魂131号-酷乐潮玩体</vt:lpstr>
      <vt:lpstr>庞门正道标题体</vt:lpstr>
      <vt:lpstr>思源黑体 CN Bold</vt:lpstr>
      <vt:lpstr>阿里巴巴普惠体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39</cp:revision>
  <dcterms:created xsi:type="dcterms:W3CDTF">2023-08-10T06:02:52Z</dcterms:created>
  <dcterms:modified xsi:type="dcterms:W3CDTF">2024-11-01T01:31:52Z</dcterms:modified>
</cp:coreProperties>
</file>