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gif" ContentType="image/gif"/>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Lst>
  <p:notesMasterIdLst>
    <p:notesMasterId r:id="rId18"/>
  </p:notesMasterIdLst>
  <p:sldIdLst>
    <p:sldId id="488" r:id="rId4"/>
    <p:sldId id="884" r:id="rId5"/>
    <p:sldId id="282" r:id="rId6"/>
    <p:sldId id="883" r:id="rId7"/>
    <p:sldId id="263" r:id="rId8"/>
    <p:sldId id="264" r:id="rId9"/>
    <p:sldId id="265" r:id="rId10"/>
    <p:sldId id="266" r:id="rId11"/>
    <p:sldId id="267" r:id="rId12"/>
    <p:sldId id="268" r:id="rId13"/>
    <p:sldId id="275" r:id="rId14"/>
    <p:sldId id="279" r:id="rId15"/>
    <p:sldId id="280" r:id="rId16"/>
    <p:sldId id="281" r:id="rId1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103" d="100"/>
          <a:sy n="103" d="100"/>
        </p:scale>
        <p:origin x="874" y="7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1" Type="http://schemas.openxmlformats.org/officeDocument/2006/relationships/tableStyles" Target="tableStyles.xml"/><Relationship Id="rId20" Type="http://schemas.openxmlformats.org/officeDocument/2006/relationships/viewProps" Target="viewProps.xml"/><Relationship Id="rId2" Type="http://schemas.openxmlformats.org/officeDocument/2006/relationships/theme" Target="theme/theme1.xml"/><Relationship Id="rId19" Type="http://schemas.openxmlformats.org/officeDocument/2006/relationships/presProps" Target="presProps.xml"/><Relationship Id="rId18" Type="http://schemas.openxmlformats.org/officeDocument/2006/relationships/notesMaster" Target="notesMasters/notesMaster1.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1959542-FE86-468B-A555-3AB71C0DDB0F}" type="datetimeFigureOut">
              <a:rPr lang="en-US" smtClean="0"/>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22DE90A-F361-4D43-8FDF-85671A3D83AB}"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9"/>
            <a:ext cx="7772400" cy="1102519"/>
          </a:xfrm>
        </p:spPr>
        <p:txBody>
          <a:bodyPr/>
          <a:lstStyle/>
          <a:p>
            <a:r>
              <a:rPr lang="en-US"/>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EB12D31F-577A-4CD3-A3AE-CBD0148DF2A8}"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1A9AFF-C36C-4603-A82C-75CF5154A70D}"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B12D31F-577A-4CD3-A3AE-CBD0148DF2A8}"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1A9AFF-C36C-4603-A82C-75CF5154A70D}"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B12D31F-577A-4CD3-A3AE-CBD0148DF2A8}"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1A9AFF-C36C-4603-A82C-75CF5154A70D}"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lIns="68580" tIns="34290" rIns="68580" bIns="34290" anchor="b"/>
          <a:lstStyle>
            <a:lvl1pPr algn="ctr">
              <a:defRPr sz="4500"/>
            </a:lvl1pPr>
          </a:lstStyle>
          <a:p>
            <a:r>
              <a:rPr lang="en-US"/>
              <a:t>Click to edit Master title style</a:t>
            </a:r>
            <a:endParaRPr lang="en-US"/>
          </a:p>
        </p:txBody>
      </p:sp>
      <p:sp>
        <p:nvSpPr>
          <p:cNvPr id="3" name="Subtitle 2"/>
          <p:cNvSpPr>
            <a:spLocks noGrp="1"/>
          </p:cNvSpPr>
          <p:nvPr>
            <p:ph type="subTitle" idx="1"/>
          </p:nvPr>
        </p:nvSpPr>
        <p:spPr>
          <a:xfrm>
            <a:off x="1143000" y="2701528"/>
            <a:ext cx="6858000" cy="1241822"/>
          </a:xfrm>
          <a:prstGeom prst="rect">
            <a:avLst/>
          </a:prstGeom>
        </p:spPr>
        <p:txBody>
          <a:bodyPr lIns="68580" tIns="34290" rIns="68580" bIns="34290"/>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a:p>
        </p:txBody>
      </p:sp>
      <p:sp>
        <p:nvSpPr>
          <p:cNvPr id="4" name="Date Placeholder 3"/>
          <p:cNvSpPr>
            <a:spLocks noGrp="1"/>
          </p:cNvSpPr>
          <p:nvPr>
            <p:ph type="dt" sz="half" idx="10"/>
          </p:nvPr>
        </p:nvSpPr>
        <p:spPr>
          <a:xfrm>
            <a:off x="628650" y="4767263"/>
            <a:ext cx="2057400" cy="273844"/>
          </a:xfrm>
          <a:prstGeom prst="rect">
            <a:avLst/>
          </a:prstGeom>
        </p:spPr>
        <p:txBody>
          <a:bodyPr lIns="68580" tIns="34290" rIns="68580" bIns="34290"/>
          <a:lstStyle/>
          <a:p>
            <a:pPr defTabSz="685800"/>
            <a:fld id="{3EBEAA25-A2DD-4430-8C4B-CD5112ADB70F}" type="datetimeFigureOut">
              <a:rPr lang="en-US" sz="1400" smtClean="0">
                <a:solidFill>
                  <a:prstClr val="black"/>
                </a:solidFill>
              </a:rPr>
            </a:fld>
            <a:endParaRPr lang="en-US" sz="1400">
              <a:solidFill>
                <a:prstClr val="black"/>
              </a:solidFill>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lIns="68580" tIns="34290" rIns="68580" bIns="34290"/>
          <a:lstStyle/>
          <a:p>
            <a:pPr defTabSz="685800"/>
            <a:endParaRPr lang="en-US" sz="1400">
              <a:solidFill>
                <a:prstClr val="black"/>
              </a:solidFill>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lIns="68580" tIns="34290" rIns="68580" bIns="34290"/>
          <a:lstStyle/>
          <a:p>
            <a:pPr defTabSz="685800"/>
            <a:fld id="{0C11CD9C-98F9-4896-B4F3-CB8A81CD3871}" type="slidenum">
              <a:rPr lang="en-US" sz="1400" smtClean="0">
                <a:solidFill>
                  <a:prstClr val="black"/>
                </a:solidFill>
              </a:rPr>
            </a:fld>
            <a:endParaRPr lang="en-US" sz="1400">
              <a:solidFill>
                <a:prstClr val="black"/>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lIns="68580" tIns="34290" rIns="68580" bIns="34290"/>
          <a:lstStyle/>
          <a:p>
            <a:r>
              <a:rPr lang="en-US"/>
              <a:t>Click to edit Master title style</a:t>
            </a:r>
            <a:endParaRPr lang="en-US"/>
          </a:p>
        </p:txBody>
      </p:sp>
      <p:sp>
        <p:nvSpPr>
          <p:cNvPr id="3" name="Content Placeholder 2"/>
          <p:cNvSpPr>
            <a:spLocks noGrp="1"/>
          </p:cNvSpPr>
          <p:nvPr>
            <p:ph idx="1"/>
          </p:nvPr>
        </p:nvSpPr>
        <p:spPr>
          <a:xfrm>
            <a:off x="628650" y="1369219"/>
            <a:ext cx="7886700" cy="3263504"/>
          </a:xfrm>
          <a:prstGeom prst="rect">
            <a:avLst/>
          </a:prstGeom>
        </p:spPr>
        <p:txBody>
          <a:bodyPr lIns="68580" tIns="34290" rIns="68580" bIns="34290"/>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628650" y="4767263"/>
            <a:ext cx="2057400" cy="273844"/>
          </a:xfrm>
          <a:prstGeom prst="rect">
            <a:avLst/>
          </a:prstGeom>
        </p:spPr>
        <p:txBody>
          <a:bodyPr lIns="68580" tIns="34290" rIns="68580" bIns="34290"/>
          <a:lstStyle/>
          <a:p>
            <a:pPr defTabSz="685800"/>
            <a:fld id="{3EBEAA25-A2DD-4430-8C4B-CD5112ADB70F}" type="datetimeFigureOut">
              <a:rPr lang="en-US" sz="1400" smtClean="0">
                <a:solidFill>
                  <a:prstClr val="black"/>
                </a:solidFill>
              </a:rPr>
            </a:fld>
            <a:endParaRPr lang="en-US" sz="1400">
              <a:solidFill>
                <a:prstClr val="black"/>
              </a:solidFill>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lIns="68580" tIns="34290" rIns="68580" bIns="34290"/>
          <a:lstStyle/>
          <a:p>
            <a:pPr defTabSz="685800"/>
            <a:endParaRPr lang="en-US" sz="1400">
              <a:solidFill>
                <a:prstClr val="black"/>
              </a:solidFill>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lIns="68580" tIns="34290" rIns="68580" bIns="34290"/>
          <a:lstStyle/>
          <a:p>
            <a:pPr defTabSz="685800"/>
            <a:fld id="{0C11CD9C-98F9-4896-B4F3-CB8A81CD3871}" type="slidenum">
              <a:rPr lang="en-US" sz="1400" smtClean="0">
                <a:solidFill>
                  <a:prstClr val="black"/>
                </a:solidFill>
              </a:rPr>
            </a:fld>
            <a:endParaRPr lang="en-US" sz="1400">
              <a:solidFill>
                <a:prstClr val="black"/>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B12D31F-577A-4CD3-A3AE-CBD0148DF2A8}"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1A9AFF-C36C-4603-A82C-75CF5154A70D}"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9"/>
            <a:ext cx="7772400" cy="1021556"/>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EB12D31F-577A-4CD3-A3AE-CBD0148DF2A8}"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1A9AFF-C36C-4603-A82C-75CF5154A70D}"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200154"/>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200154"/>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EB12D31F-577A-4CD3-A3AE-CBD0148DF2A8}"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1A9AFF-C36C-4603-A82C-75CF5154A70D}"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35"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35"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EB12D31F-577A-4CD3-A3AE-CBD0148DF2A8}"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1A9AFF-C36C-4603-A82C-75CF5154A70D}"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EB12D31F-577A-4CD3-A3AE-CBD0148DF2A8}"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1A9AFF-C36C-4603-A82C-75CF5154A70D}"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12D31F-577A-4CD3-A3AE-CBD0148DF2A8}"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1A9AFF-C36C-4603-A82C-75CF5154A70D}"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4" y="204787"/>
            <a:ext cx="3008313" cy="871538"/>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04796"/>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14"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EB12D31F-577A-4CD3-A3AE-CBD0148DF2A8}"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1A9AFF-C36C-4603-A82C-75CF5154A70D}"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10"/>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EB12D31F-577A-4CD3-A3AE-CBD0148DF2A8}"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1A9AFF-C36C-4603-A82C-75CF5154A70D}"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5" Type="http://schemas.openxmlformats.org/officeDocument/2006/relationships/theme" Target="../theme/theme2.xml"/><Relationship Id="rId4" Type="http://schemas.openxmlformats.org/officeDocument/2006/relationships/image" Target="../media/image2.jpeg"/><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36" tIns="45718" rIns="91436" bIns="45718"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200154"/>
            <a:ext cx="8229600" cy="3394472"/>
          </a:xfrm>
          <a:prstGeom prst="rect">
            <a:avLst/>
          </a:prstGeom>
        </p:spPr>
        <p:txBody>
          <a:bodyPr vert="horz" lIns="91436" tIns="45718" rIns="91436" bIns="45718"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4767267"/>
            <a:ext cx="2133600" cy="273844"/>
          </a:xfrm>
          <a:prstGeom prst="rect">
            <a:avLst/>
          </a:prstGeom>
        </p:spPr>
        <p:txBody>
          <a:bodyPr vert="horz" lIns="91436" tIns="45718" rIns="91436" bIns="45718" rtlCol="0" anchor="ctr"/>
          <a:lstStyle>
            <a:lvl1pPr algn="l">
              <a:defRPr sz="1200">
                <a:solidFill>
                  <a:schemeClr val="tx1">
                    <a:tint val="75000"/>
                  </a:schemeClr>
                </a:solidFill>
              </a:defRPr>
            </a:lvl1pPr>
          </a:lstStyle>
          <a:p>
            <a:fld id="{EB12D31F-577A-4CD3-A3AE-CBD0148DF2A8}" type="datetimeFigureOut">
              <a:rPr lang="en-US" smtClean="0"/>
            </a:fld>
            <a:endParaRPr lang="en-US"/>
          </a:p>
        </p:txBody>
      </p:sp>
      <p:sp>
        <p:nvSpPr>
          <p:cNvPr id="5" name="Footer Placeholder 4"/>
          <p:cNvSpPr>
            <a:spLocks noGrp="1"/>
          </p:cNvSpPr>
          <p:nvPr>
            <p:ph type="ftr" sz="quarter" idx="3"/>
          </p:nvPr>
        </p:nvSpPr>
        <p:spPr>
          <a:xfrm>
            <a:off x="3124200" y="4767267"/>
            <a:ext cx="2895600" cy="273844"/>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7"/>
            <a:ext cx="2133600" cy="273844"/>
          </a:xfrm>
          <a:prstGeom prst="rect">
            <a:avLst/>
          </a:prstGeom>
        </p:spPr>
        <p:txBody>
          <a:bodyPr vert="horz" lIns="91436" tIns="45718" rIns="91436" bIns="45718" rtlCol="0" anchor="ctr"/>
          <a:lstStyle>
            <a:lvl1pPr algn="r">
              <a:defRPr sz="1200">
                <a:solidFill>
                  <a:schemeClr val="tx1">
                    <a:tint val="75000"/>
                  </a:schemeClr>
                </a:solidFill>
              </a:defRPr>
            </a:lvl1pPr>
          </a:lstStyle>
          <a:p>
            <a:fld id="{BC1A9AFF-C36C-4603-A82C-75CF5154A70D}"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pattFill prst="smGrid">
          <a:fgClr>
            <a:srgbClr val="FFFFFF"/>
          </a:fgClr>
          <a:bgClr>
            <a:srgbClr val="FFFFFF"/>
          </a:bgClr>
        </a:pattFill>
        <a:effectLst/>
      </p:bgPr>
    </p:bg>
    <p:spTree>
      <p:nvGrpSpPr>
        <p:cNvPr id="1" name=""/>
        <p:cNvGrpSpPr/>
        <p:nvPr/>
      </p:nvGrpSpPr>
      <p:grpSpPr>
        <a:xfrm>
          <a:off x="0" y="0"/>
          <a:ext cx="0" cy="0"/>
          <a:chOff x="0" y="0"/>
          <a:chExt cx="0" cy="0"/>
        </a:xfrm>
      </p:grpSpPr>
      <p:pic>
        <p:nvPicPr>
          <p:cNvPr id="7" name="Content Placeholder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0"/>
            <a:ext cx="9144001" cy="5143500"/>
          </a:xfrm>
          <a:prstGeom prst="rect">
            <a:avLst/>
          </a:prstGeom>
        </p:spPr>
      </p:pic>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0.GIF"/><Relationship Id="rId8" Type="http://schemas.openxmlformats.org/officeDocument/2006/relationships/image" Target="../media/image9.GIF"/><Relationship Id="rId7" Type="http://schemas.openxmlformats.org/officeDocument/2006/relationships/image" Target="../media/image8.GIF"/><Relationship Id="rId6" Type="http://schemas.openxmlformats.org/officeDocument/2006/relationships/image" Target="../media/image7.GIF"/><Relationship Id="rId5" Type="http://schemas.openxmlformats.org/officeDocument/2006/relationships/image" Target="../media/image6.GIF"/><Relationship Id="rId4" Type="http://schemas.openxmlformats.org/officeDocument/2006/relationships/image" Target="../media/image5.GIF"/><Relationship Id="rId3" Type="http://schemas.openxmlformats.org/officeDocument/2006/relationships/image" Target="../media/image4.GIF"/><Relationship Id="rId2" Type="http://schemas.openxmlformats.org/officeDocument/2006/relationships/hyperlink" Target="http://www.taochu.com/" TargetMode="External"/><Relationship Id="rId11" Type="http://schemas.openxmlformats.org/officeDocument/2006/relationships/slideLayout" Target="../slideLayouts/slideLayout2.xml"/><Relationship Id="rId10" Type="http://schemas.openxmlformats.org/officeDocument/2006/relationships/image" Target="../media/image11.GIF"/><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6.GIF"/></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15.xml"/><Relationship Id="rId7" Type="http://schemas.openxmlformats.org/officeDocument/2006/relationships/audio" Target="../media/audio5.wav"/><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3" Type="http://schemas.openxmlformats.org/officeDocument/2006/relationships/image" Target="../media/image28.GIF"/><Relationship Id="rId2" Type="http://schemas.openxmlformats.org/officeDocument/2006/relationships/image" Target="../media/image27.GIF"/><Relationship Id="rId1" Type="http://schemas.openxmlformats.org/officeDocument/2006/relationships/audio" Target="../media/audio1.wav"/></Relationships>
</file>

<file path=ppt/slides/_rels/slide13.xml.rels><?xml version="1.0" encoding="UTF-8" standalone="yes"?>
<Relationships xmlns="http://schemas.openxmlformats.org/package/2006/relationships"><Relationship Id="rId9" Type="http://schemas.openxmlformats.org/officeDocument/2006/relationships/slideLayout" Target="../slideLayouts/slideLayout15.xml"/><Relationship Id="rId8" Type="http://schemas.openxmlformats.org/officeDocument/2006/relationships/audio" Target="../media/audio5.wav"/><Relationship Id="rId7" Type="http://schemas.openxmlformats.org/officeDocument/2006/relationships/audio" Target="../media/audio4.wav"/><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tags" Target="../tags/tag1.xml"/><Relationship Id="rId3" Type="http://schemas.openxmlformats.org/officeDocument/2006/relationships/image" Target="../media/image27.GIF"/><Relationship Id="rId2" Type="http://schemas.openxmlformats.org/officeDocument/2006/relationships/image" Target="../media/image28.GIF"/><Relationship Id="rId1" Type="http://schemas.openxmlformats.org/officeDocument/2006/relationships/audio" Target="../media/audio1.wav"/></Relationships>
</file>

<file path=ppt/slides/_rels/slide14.xml.rels><?xml version="1.0" encoding="UTF-8" standalone="yes"?>
<Relationships xmlns="http://schemas.openxmlformats.org/package/2006/relationships"><Relationship Id="rId9" Type="http://schemas.openxmlformats.org/officeDocument/2006/relationships/audio" Target="../media/audio4.wav"/><Relationship Id="rId8" Type="http://schemas.openxmlformats.org/officeDocument/2006/relationships/audio" Target="../media/audio3.wav"/><Relationship Id="rId7" Type="http://schemas.openxmlformats.org/officeDocument/2006/relationships/audio" Target="../media/audio6.wav"/><Relationship Id="rId6" Type="http://schemas.openxmlformats.org/officeDocument/2006/relationships/audio" Target="../media/audio2.wav"/><Relationship Id="rId5" Type="http://schemas.openxmlformats.org/officeDocument/2006/relationships/tags" Target="../tags/tag2.xml"/><Relationship Id="rId4" Type="http://schemas.openxmlformats.org/officeDocument/2006/relationships/image" Target="../media/image27.GIF"/><Relationship Id="rId3" Type="http://schemas.openxmlformats.org/officeDocument/2006/relationships/image" Target="../media/image28.GIF"/><Relationship Id="rId2" Type="http://schemas.openxmlformats.org/officeDocument/2006/relationships/image" Target="../media/image29.jpeg"/><Relationship Id="rId11" Type="http://schemas.openxmlformats.org/officeDocument/2006/relationships/slideLayout" Target="../slideLayouts/slideLayout15.xml"/><Relationship Id="rId10" Type="http://schemas.openxmlformats.org/officeDocument/2006/relationships/audio" Target="../media/audio5.wav"/><Relationship Id="rId1" Type="http://schemas.openxmlformats.org/officeDocument/2006/relationships/audio" Target="../media/audio1.wav"/></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microsoft.com/office/2007/relationships/hdphoto" Target="../media/image15.wdp"/><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6.png"/><Relationship Id="rId2" Type="http://schemas.microsoft.com/office/2007/relationships/media" Target="../media/media1.mp4"/><Relationship Id="rId1" Type="http://schemas.openxmlformats.org/officeDocument/2006/relationships/video" Target="../media/media1.mp4"/></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9.jpeg"/><Relationship Id="rId2" Type="http://schemas.openxmlformats.org/officeDocument/2006/relationships/image" Target="../media/image18.GIF"/><Relationship Id="rId1" Type="http://schemas.openxmlformats.org/officeDocument/2006/relationships/image" Target="../media/image17.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0.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22.wdp"/><Relationship Id="rId1"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22.wdp"/><Relationship Id="rId1"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797" y="-12440"/>
            <a:ext cx="9109263" cy="5123961"/>
          </a:xfrm>
          <a:prstGeom prst="rect">
            <a:avLst/>
          </a:prstGeom>
        </p:spPr>
      </p:pic>
      <p:sp>
        <p:nvSpPr>
          <p:cNvPr id="7" name="TextBox 6"/>
          <p:cNvSpPr txBox="1"/>
          <p:nvPr/>
        </p:nvSpPr>
        <p:spPr>
          <a:xfrm>
            <a:off x="2668736" y="2652508"/>
            <a:ext cx="6446324" cy="887359"/>
          </a:xfrm>
          <a:prstGeom prst="rect">
            <a:avLst/>
          </a:prstGeom>
          <a:noFill/>
          <a:effectLst>
            <a:outerShdw blurRad="50800" dist="50800" dir="5400000" algn="ctr" rotWithShape="0">
              <a:srgbClr val="000000"/>
            </a:outerShdw>
          </a:effectLst>
          <a:scene3d>
            <a:camera prst="perspectiveFront" fov="3000000"/>
            <a:lightRig rig="chilly" dir="t"/>
          </a:scene3d>
          <a:sp3d prstMaterial="dkEdge"/>
        </p:spPr>
        <p:txBody>
          <a:bodyPr wrap="square">
            <a:spAutoFit/>
            <a:sp3d extrusionH="57150" prstMaterial="matte">
              <a:bevelT w="63500" h="12700" prst="angle"/>
              <a:contourClr>
                <a:schemeClr val="bg1">
                  <a:lumMod val="65000"/>
                </a:schemeClr>
              </a:contourClr>
            </a:sp3d>
          </a:bodyPr>
          <a:lstStyle/>
          <a:p>
            <a:pPr algn="ctr"/>
            <a:r>
              <a:rPr lang="en-US" sz="2695" b="1">
                <a:ln w="57150"/>
                <a:solidFill>
                  <a:srgbClr val="FF0000">
                    <a:alpha val="96000"/>
                  </a:srgbClr>
                </a:solidFill>
                <a:effectLst>
                  <a:glow>
                    <a:schemeClr val="accent1">
                      <a:alpha val="44000"/>
                    </a:schemeClr>
                  </a:glow>
                </a:effectLst>
                <a:latin typeface="Times New Roman" panose="02020603050405020304" pitchFamily="18" charset="0"/>
                <a:cs typeface="Times New Roman" panose="02020603050405020304" pitchFamily="18" charset="0"/>
              </a:rPr>
              <a:t>Môn Toán</a:t>
            </a:r>
            <a:endParaRPr lang="en-US" sz="2695" b="1">
              <a:ln w="57150"/>
              <a:solidFill>
                <a:srgbClr val="FF0000">
                  <a:alpha val="96000"/>
                </a:srgbClr>
              </a:solidFill>
              <a:effectLst>
                <a:glow>
                  <a:schemeClr val="accent1">
                    <a:alpha val="44000"/>
                  </a:schemeClr>
                </a:glow>
              </a:effectLst>
              <a:latin typeface="Times New Roman" panose="02020603050405020304" pitchFamily="18" charset="0"/>
              <a:cs typeface="Times New Roman" panose="02020603050405020304" pitchFamily="18" charset="0"/>
            </a:endParaRPr>
          </a:p>
          <a:p>
            <a:pPr algn="ctr"/>
            <a:r>
              <a:rPr lang="en-US" sz="2470" b="1">
                <a:solidFill>
                  <a:srgbClr val="FF0000"/>
                </a:solidFill>
                <a:latin typeface="Times New Roman" panose="02020603050405020304" pitchFamily="18" charset="0"/>
                <a:cs typeface="Times New Roman" panose="02020603050405020304" pitchFamily="18" charset="0"/>
              </a:rPr>
              <a:t>Luyện tập (Trang 60)</a:t>
            </a:r>
            <a:endParaRPr lang="en-US" sz="2695" b="1" dirty="0">
              <a:ln w="57150"/>
              <a:solidFill>
                <a:srgbClr val="FF0000">
                  <a:alpha val="96000"/>
                </a:srgbClr>
              </a:solidFill>
              <a:effectLst>
                <a:glow>
                  <a:schemeClr val="accent1">
                    <a:alpha val="44000"/>
                  </a:schemeClr>
                </a:glow>
              </a:effectLst>
            </a:endParaRPr>
          </a:p>
        </p:txBody>
      </p:sp>
      <p:sp>
        <p:nvSpPr>
          <p:cNvPr id="15" name="TextBox 14"/>
          <p:cNvSpPr txBox="1"/>
          <p:nvPr/>
        </p:nvSpPr>
        <p:spPr>
          <a:xfrm>
            <a:off x="3218848" y="4064677"/>
            <a:ext cx="6176682" cy="460375"/>
          </a:xfrm>
          <a:prstGeom prst="rect">
            <a:avLst/>
          </a:prstGeom>
          <a:noFill/>
        </p:spPr>
        <p:txBody>
          <a:bodyPr wrap="square">
            <a:spAutoFit/>
          </a:bodyPr>
          <a:lstStyle/>
          <a:p>
            <a:pPr algn="ctr"/>
            <a:r>
              <a:rPr lang="en-US" sz="2395" b="1" i="1" spc="38">
                <a:ln w="0"/>
                <a:solidFill>
                  <a:srgbClr val="0000FF"/>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GV dạy: Vũ Thị Hồng</a:t>
            </a:r>
            <a:endParaRPr lang="en-US" sz="2395" b="1" i="1" spc="38" dirty="0">
              <a:ln w="0"/>
              <a:solidFill>
                <a:srgbClr val="0000FF"/>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endParaRPr>
          </a:p>
        </p:txBody>
      </p:sp>
      <p:sp>
        <p:nvSpPr>
          <p:cNvPr id="2" name="TextBox 1"/>
          <p:cNvSpPr txBox="1"/>
          <p:nvPr/>
        </p:nvSpPr>
        <p:spPr>
          <a:xfrm>
            <a:off x="2914711" y="72087"/>
            <a:ext cx="6200349" cy="575286"/>
          </a:xfrm>
          <a:prstGeom prst="rect">
            <a:avLst/>
          </a:prstGeom>
          <a:noFill/>
        </p:spPr>
        <p:txBody>
          <a:bodyPr wrap="square" rtlCol="0">
            <a:spAutoFit/>
          </a:bodyPr>
          <a:lstStyle/>
          <a:p>
            <a:pPr algn="ctr"/>
            <a:r>
              <a:rPr lang="en-US" sz="1570" b="1">
                <a:solidFill>
                  <a:srgbClr val="0000FF"/>
                </a:solidFill>
                <a:latin typeface="Times New Roman" panose="02020603050405020304" pitchFamily="18" charset="0"/>
                <a:cs typeface="Times New Roman" panose="02020603050405020304" pitchFamily="18" charset="0"/>
              </a:rPr>
              <a:t>UỶ BAN NHÂN DÂN </a:t>
            </a:r>
            <a:r>
              <a:rPr lang="vi-VN" sz="1570" b="1">
                <a:solidFill>
                  <a:srgbClr val="0000FF"/>
                </a:solidFill>
                <a:latin typeface="Times New Roman" panose="02020603050405020304" pitchFamily="18" charset="0"/>
                <a:cs typeface="Times New Roman" panose="02020603050405020304" pitchFamily="18" charset="0"/>
              </a:rPr>
              <a:t>HUYỆN </a:t>
            </a:r>
            <a:r>
              <a:rPr lang="vi-VN" sz="1570" b="1" dirty="0">
                <a:solidFill>
                  <a:srgbClr val="0000FF"/>
                </a:solidFill>
                <a:latin typeface="Times New Roman" panose="02020603050405020304" pitchFamily="18" charset="0"/>
                <a:cs typeface="Times New Roman" panose="02020603050405020304" pitchFamily="18" charset="0"/>
              </a:rPr>
              <a:t>VĨNH BẢO</a:t>
            </a:r>
            <a:endParaRPr lang="en-US" sz="1570" b="1" dirty="0">
              <a:solidFill>
                <a:srgbClr val="0000FF"/>
              </a:solidFill>
              <a:latin typeface="Times New Roman" panose="02020603050405020304" pitchFamily="18" charset="0"/>
              <a:cs typeface="Times New Roman" panose="02020603050405020304" pitchFamily="18" charset="0"/>
            </a:endParaRPr>
          </a:p>
          <a:p>
            <a:pPr algn="ctr"/>
            <a:r>
              <a:rPr lang="en-US" sz="1570" b="1" dirty="0">
                <a:solidFill>
                  <a:srgbClr val="0000FF"/>
                </a:solidFill>
                <a:latin typeface="Times New Roman" panose="02020603050405020304" pitchFamily="18" charset="0"/>
                <a:cs typeface="Times New Roman" panose="02020603050405020304" pitchFamily="18" charset="0"/>
              </a:rPr>
              <a:t>TRƯỜNG TIỂU HỌC VINH QUANG </a:t>
            </a:r>
            <a:endParaRPr lang="en-US" sz="1570" b="1" dirty="0">
              <a:solidFill>
                <a:srgbClr val="0000FF"/>
              </a:solidFill>
              <a:latin typeface="Times New Roman" panose="02020603050405020304" pitchFamily="18" charset="0"/>
              <a:cs typeface="Times New Roman" panose="02020603050405020304" pitchFamily="18" charset="0"/>
            </a:endParaRPr>
          </a:p>
        </p:txBody>
      </p:sp>
      <p:cxnSp>
        <p:nvCxnSpPr>
          <p:cNvPr id="13" name="Straight Connector 12"/>
          <p:cNvCxnSpPr/>
          <p:nvPr/>
        </p:nvCxnSpPr>
        <p:spPr>
          <a:xfrm flipV="1">
            <a:off x="4743016" y="597914"/>
            <a:ext cx="2138345" cy="0"/>
          </a:xfrm>
          <a:prstGeom prst="line">
            <a:avLst/>
          </a:prstGeom>
          <a:ln>
            <a:solidFill>
              <a:srgbClr val="0000FF"/>
            </a:solidFill>
          </a:ln>
        </p:spPr>
        <p:style>
          <a:lnRef idx="2">
            <a:schemeClr val="dk1"/>
          </a:lnRef>
          <a:fillRef idx="0">
            <a:schemeClr val="dk1"/>
          </a:fillRef>
          <a:effectRef idx="1">
            <a:schemeClr val="dk1"/>
          </a:effectRef>
          <a:fontRef idx="minor">
            <a:schemeClr val="tx1"/>
          </a:fontRef>
        </p:style>
      </p:cxnSp>
      <p:grpSp>
        <p:nvGrpSpPr>
          <p:cNvPr id="8" name="Group 34"/>
          <p:cNvGrpSpPr/>
          <p:nvPr/>
        </p:nvGrpSpPr>
        <p:grpSpPr bwMode="auto">
          <a:xfrm>
            <a:off x="3717249" y="315339"/>
            <a:ext cx="4189880" cy="1623757"/>
            <a:chOff x="528" y="577"/>
            <a:chExt cx="4704" cy="1823"/>
          </a:xfrm>
        </p:grpSpPr>
        <p:grpSp>
          <p:nvGrpSpPr>
            <p:cNvPr id="9" name="Group 35"/>
            <p:cNvGrpSpPr/>
            <p:nvPr/>
          </p:nvGrpSpPr>
          <p:grpSpPr bwMode="auto">
            <a:xfrm>
              <a:off x="528" y="789"/>
              <a:ext cx="4704" cy="1611"/>
              <a:chOff x="528" y="789"/>
              <a:chExt cx="4704" cy="1611"/>
            </a:xfrm>
          </p:grpSpPr>
          <p:grpSp>
            <p:nvGrpSpPr>
              <p:cNvPr id="11" name="Group 36"/>
              <p:cNvGrpSpPr/>
              <p:nvPr/>
            </p:nvGrpSpPr>
            <p:grpSpPr bwMode="auto">
              <a:xfrm>
                <a:off x="1056" y="789"/>
                <a:ext cx="4176" cy="1611"/>
                <a:chOff x="432" y="261"/>
                <a:chExt cx="4176" cy="1611"/>
              </a:xfrm>
            </p:grpSpPr>
            <p:pic>
              <p:nvPicPr>
                <p:cNvPr id="14" name="Picture 37" descr="h">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2" y="864"/>
                  <a:ext cx="72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8" descr="m">
                  <a:hlinkClick r:id="rId2"/>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256" y="624"/>
                  <a:ext cx="718" cy="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9" descr="a">
                  <a:hlinkClick r:id="rId2"/>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72" y="864"/>
                  <a:ext cx="1008"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0" descr="o">
                  <a:hlinkClick r:id="rId2"/>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248" y="816"/>
                  <a:ext cx="816"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1" descr="u">
                  <a:hlinkClick r:id="rId2"/>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688" y="768"/>
                  <a:ext cx="768"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2" descr="n">
                  <a:hlinkClick r:id="rId2"/>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216" y="912"/>
                  <a:ext cx="816"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3" descr="g">
                  <a:hlinkClick r:id="rId2"/>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744" y="1008"/>
                  <a:ext cx="864"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44"/>
                <p:cNvSpPr>
                  <a:spLocks noChangeArrowheads="1"/>
                </p:cNvSpPr>
                <p:nvPr/>
              </p:nvSpPr>
              <p:spPr bwMode="auto">
                <a:xfrm rot="827097">
                  <a:off x="1152" y="261"/>
                  <a:ext cx="425" cy="1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Arial" panose="020B0604020202020204" pitchFamily="34" charset="0"/>
                    </a:defRPr>
                  </a:lvl1pPr>
                  <a:lvl2pPr marL="742950" indent="-285750" eaLnBrk="0" hangingPunct="0">
                    <a:defRPr u="sng">
                      <a:solidFill>
                        <a:schemeClr val="tx1"/>
                      </a:solidFill>
                      <a:latin typeface="Arial" panose="020B0604020202020204" pitchFamily="34" charset="0"/>
                    </a:defRPr>
                  </a:lvl2pPr>
                  <a:lvl3pPr marL="1143000" indent="-228600" eaLnBrk="0" hangingPunct="0">
                    <a:defRPr u="sng">
                      <a:solidFill>
                        <a:schemeClr val="tx1"/>
                      </a:solidFill>
                      <a:latin typeface="Arial" panose="020B0604020202020204" pitchFamily="34" charset="0"/>
                    </a:defRPr>
                  </a:lvl3pPr>
                  <a:lvl4pPr marL="1600200" indent="-228600" eaLnBrk="0" hangingPunct="0">
                    <a:defRPr u="sng">
                      <a:solidFill>
                        <a:schemeClr val="tx1"/>
                      </a:solidFill>
                      <a:latin typeface="Arial" panose="020B0604020202020204" pitchFamily="34" charset="0"/>
                    </a:defRPr>
                  </a:lvl4pPr>
                  <a:lvl5pPr marL="2057400" indent="-228600" eaLnBrk="0" hangingPunct="0">
                    <a:defRPr u="sng">
                      <a:solidFill>
                        <a:schemeClr val="tx1"/>
                      </a:solidFill>
                      <a:latin typeface="Arial" panose="020B0604020202020204" pitchFamily="34" charset="0"/>
                    </a:defRPr>
                  </a:lvl5pPr>
                  <a:lvl6pPr marL="2514600" indent="-228600" algn="ctr" eaLnBrk="0" fontAlgn="base" hangingPunct="0">
                    <a:spcBef>
                      <a:spcPct val="0"/>
                    </a:spcBef>
                    <a:spcAft>
                      <a:spcPct val="0"/>
                    </a:spcAft>
                    <a:defRPr u="sng">
                      <a:solidFill>
                        <a:schemeClr val="tx1"/>
                      </a:solidFill>
                      <a:latin typeface="Arial" panose="020B0604020202020204" pitchFamily="34" charset="0"/>
                    </a:defRPr>
                  </a:lvl6pPr>
                  <a:lvl7pPr marL="2971800" indent="-228600" algn="ctr" eaLnBrk="0" fontAlgn="base" hangingPunct="0">
                    <a:spcBef>
                      <a:spcPct val="0"/>
                    </a:spcBef>
                    <a:spcAft>
                      <a:spcPct val="0"/>
                    </a:spcAft>
                    <a:defRPr u="sng">
                      <a:solidFill>
                        <a:schemeClr val="tx1"/>
                      </a:solidFill>
                      <a:latin typeface="Arial" panose="020B0604020202020204" pitchFamily="34" charset="0"/>
                    </a:defRPr>
                  </a:lvl7pPr>
                  <a:lvl8pPr marL="3429000" indent="-228600" algn="ctr" eaLnBrk="0" fontAlgn="base" hangingPunct="0">
                    <a:spcBef>
                      <a:spcPct val="0"/>
                    </a:spcBef>
                    <a:spcAft>
                      <a:spcPct val="0"/>
                    </a:spcAft>
                    <a:defRPr u="sng">
                      <a:solidFill>
                        <a:schemeClr val="tx1"/>
                      </a:solidFill>
                      <a:latin typeface="Arial" panose="020B0604020202020204" pitchFamily="34" charset="0"/>
                    </a:defRPr>
                  </a:lvl8pPr>
                  <a:lvl9pPr marL="3886200" indent="-228600" algn="ctr" eaLnBrk="0" fontAlgn="base" hangingPunct="0">
                    <a:spcBef>
                      <a:spcPct val="0"/>
                    </a:spcBef>
                    <a:spcAft>
                      <a:spcPct val="0"/>
                    </a:spcAft>
                    <a:defRPr u="sng">
                      <a:solidFill>
                        <a:schemeClr val="tx1"/>
                      </a:solidFill>
                      <a:latin typeface="Arial" panose="020B0604020202020204" pitchFamily="34" charset="0"/>
                    </a:defRPr>
                  </a:lvl9pPr>
                </a:lstStyle>
                <a:p>
                  <a:pPr eaLnBrk="1" hangingPunct="1"/>
                  <a:r>
                    <a:rPr lang="en-US" sz="5385" u="none">
                      <a:solidFill>
                        <a:srgbClr val="FF6600"/>
                      </a:solidFill>
                      <a:latin typeface="VNI-Korin" pitchFamily="2" charset="0"/>
                    </a:rPr>
                    <a:t>-</a:t>
                  </a:r>
                  <a:endParaRPr lang="en-US" sz="5385" u="none">
                    <a:solidFill>
                      <a:srgbClr val="FF6600"/>
                    </a:solidFill>
                    <a:latin typeface="VNI-Korin" pitchFamily="2" charset="0"/>
                  </a:endParaRPr>
                </a:p>
              </p:txBody>
            </p:sp>
            <p:sp>
              <p:nvSpPr>
                <p:cNvPr id="23" name="Rectangle 45"/>
                <p:cNvSpPr>
                  <a:spLocks noChangeArrowheads="1"/>
                </p:cNvSpPr>
                <p:nvPr/>
              </p:nvSpPr>
              <p:spPr bwMode="auto">
                <a:xfrm rot="827097">
                  <a:off x="3072" y="597"/>
                  <a:ext cx="425" cy="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Arial" panose="020B0604020202020204" pitchFamily="34" charset="0"/>
                    </a:defRPr>
                  </a:lvl1pPr>
                  <a:lvl2pPr marL="742950" indent="-285750" eaLnBrk="0" hangingPunct="0">
                    <a:defRPr u="sng">
                      <a:solidFill>
                        <a:schemeClr val="tx1"/>
                      </a:solidFill>
                      <a:latin typeface="Arial" panose="020B0604020202020204" pitchFamily="34" charset="0"/>
                    </a:defRPr>
                  </a:lvl2pPr>
                  <a:lvl3pPr marL="1143000" indent="-228600" eaLnBrk="0" hangingPunct="0">
                    <a:defRPr u="sng">
                      <a:solidFill>
                        <a:schemeClr val="tx1"/>
                      </a:solidFill>
                      <a:latin typeface="Arial" panose="020B0604020202020204" pitchFamily="34" charset="0"/>
                    </a:defRPr>
                  </a:lvl3pPr>
                  <a:lvl4pPr marL="1600200" indent="-228600" eaLnBrk="0" hangingPunct="0">
                    <a:defRPr u="sng">
                      <a:solidFill>
                        <a:schemeClr val="tx1"/>
                      </a:solidFill>
                      <a:latin typeface="Arial" panose="020B0604020202020204" pitchFamily="34" charset="0"/>
                    </a:defRPr>
                  </a:lvl4pPr>
                  <a:lvl5pPr marL="2057400" indent="-228600" eaLnBrk="0" hangingPunct="0">
                    <a:defRPr u="sng">
                      <a:solidFill>
                        <a:schemeClr val="tx1"/>
                      </a:solidFill>
                      <a:latin typeface="Arial" panose="020B0604020202020204" pitchFamily="34" charset="0"/>
                    </a:defRPr>
                  </a:lvl5pPr>
                  <a:lvl6pPr marL="2514600" indent="-228600" algn="ctr" eaLnBrk="0" fontAlgn="base" hangingPunct="0">
                    <a:spcBef>
                      <a:spcPct val="0"/>
                    </a:spcBef>
                    <a:spcAft>
                      <a:spcPct val="0"/>
                    </a:spcAft>
                    <a:defRPr u="sng">
                      <a:solidFill>
                        <a:schemeClr val="tx1"/>
                      </a:solidFill>
                      <a:latin typeface="Arial" panose="020B0604020202020204" pitchFamily="34" charset="0"/>
                    </a:defRPr>
                  </a:lvl6pPr>
                  <a:lvl7pPr marL="2971800" indent="-228600" algn="ctr" eaLnBrk="0" fontAlgn="base" hangingPunct="0">
                    <a:spcBef>
                      <a:spcPct val="0"/>
                    </a:spcBef>
                    <a:spcAft>
                      <a:spcPct val="0"/>
                    </a:spcAft>
                    <a:defRPr u="sng">
                      <a:solidFill>
                        <a:schemeClr val="tx1"/>
                      </a:solidFill>
                      <a:latin typeface="Arial" panose="020B0604020202020204" pitchFamily="34" charset="0"/>
                    </a:defRPr>
                  </a:lvl7pPr>
                  <a:lvl8pPr marL="3429000" indent="-228600" algn="ctr" eaLnBrk="0" fontAlgn="base" hangingPunct="0">
                    <a:spcBef>
                      <a:spcPct val="0"/>
                    </a:spcBef>
                    <a:spcAft>
                      <a:spcPct val="0"/>
                    </a:spcAft>
                    <a:defRPr u="sng">
                      <a:solidFill>
                        <a:schemeClr val="tx1"/>
                      </a:solidFill>
                      <a:latin typeface="Arial" panose="020B0604020202020204" pitchFamily="34" charset="0"/>
                    </a:defRPr>
                  </a:lvl8pPr>
                  <a:lvl9pPr marL="3886200" indent="-228600" algn="ctr" eaLnBrk="0" fontAlgn="base" hangingPunct="0">
                    <a:spcBef>
                      <a:spcPct val="0"/>
                    </a:spcBef>
                    <a:spcAft>
                      <a:spcPct val="0"/>
                    </a:spcAft>
                    <a:defRPr u="sng">
                      <a:solidFill>
                        <a:schemeClr val="tx1"/>
                      </a:solidFill>
                      <a:latin typeface="Arial" panose="020B0604020202020204" pitchFamily="34" charset="0"/>
                    </a:defRPr>
                  </a:lvl9pPr>
                </a:lstStyle>
                <a:p>
                  <a:pPr eaLnBrk="1" hangingPunct="1"/>
                  <a:r>
                    <a:rPr lang="en-US" sz="3030" u="none">
                      <a:solidFill>
                        <a:srgbClr val="3333CC"/>
                      </a:solidFill>
                      <a:latin typeface="VNI-Korin" pitchFamily="2" charset="0"/>
                    </a:rPr>
                    <a:t>?</a:t>
                  </a:r>
                  <a:endParaRPr lang="en-US" sz="3030" u="none">
                    <a:solidFill>
                      <a:srgbClr val="3333CC"/>
                    </a:solidFill>
                    <a:latin typeface="VNI-Korin" pitchFamily="2" charset="0"/>
                  </a:endParaRPr>
                </a:p>
              </p:txBody>
            </p:sp>
          </p:grpSp>
          <p:pic>
            <p:nvPicPr>
              <p:cNvPr id="12" name="Picture 46" descr="c">
                <a:hlinkClick r:id="rId2"/>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528" y="1440"/>
                <a:ext cx="672"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Rectangle 47"/>
            <p:cNvSpPr>
              <a:spLocks noChangeArrowheads="1"/>
            </p:cNvSpPr>
            <p:nvPr/>
          </p:nvSpPr>
          <p:spPr bwMode="auto">
            <a:xfrm rot="827097">
              <a:off x="3895" y="577"/>
              <a:ext cx="425" cy="1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Arial" panose="020B0604020202020204" pitchFamily="34" charset="0"/>
                </a:defRPr>
              </a:lvl1pPr>
              <a:lvl2pPr marL="742950" indent="-285750" eaLnBrk="0" hangingPunct="0">
                <a:defRPr u="sng">
                  <a:solidFill>
                    <a:schemeClr val="tx1"/>
                  </a:solidFill>
                  <a:latin typeface="Arial" panose="020B0604020202020204" pitchFamily="34" charset="0"/>
                </a:defRPr>
              </a:lvl2pPr>
              <a:lvl3pPr marL="1143000" indent="-228600" eaLnBrk="0" hangingPunct="0">
                <a:defRPr u="sng">
                  <a:solidFill>
                    <a:schemeClr val="tx1"/>
                  </a:solidFill>
                  <a:latin typeface="Arial" panose="020B0604020202020204" pitchFamily="34" charset="0"/>
                </a:defRPr>
              </a:lvl3pPr>
              <a:lvl4pPr marL="1600200" indent="-228600" eaLnBrk="0" hangingPunct="0">
                <a:defRPr u="sng">
                  <a:solidFill>
                    <a:schemeClr val="tx1"/>
                  </a:solidFill>
                  <a:latin typeface="Arial" panose="020B0604020202020204" pitchFamily="34" charset="0"/>
                </a:defRPr>
              </a:lvl4pPr>
              <a:lvl5pPr marL="2057400" indent="-228600" eaLnBrk="0" hangingPunct="0">
                <a:defRPr u="sng">
                  <a:solidFill>
                    <a:schemeClr val="tx1"/>
                  </a:solidFill>
                  <a:latin typeface="Arial" panose="020B0604020202020204" pitchFamily="34" charset="0"/>
                </a:defRPr>
              </a:lvl5pPr>
              <a:lvl6pPr marL="2514600" indent="-228600" algn="ctr" eaLnBrk="0" fontAlgn="base" hangingPunct="0">
                <a:spcBef>
                  <a:spcPct val="0"/>
                </a:spcBef>
                <a:spcAft>
                  <a:spcPct val="0"/>
                </a:spcAft>
                <a:defRPr u="sng">
                  <a:solidFill>
                    <a:schemeClr val="tx1"/>
                  </a:solidFill>
                  <a:latin typeface="Arial" panose="020B0604020202020204" pitchFamily="34" charset="0"/>
                </a:defRPr>
              </a:lvl6pPr>
              <a:lvl7pPr marL="2971800" indent="-228600" algn="ctr" eaLnBrk="0" fontAlgn="base" hangingPunct="0">
                <a:spcBef>
                  <a:spcPct val="0"/>
                </a:spcBef>
                <a:spcAft>
                  <a:spcPct val="0"/>
                </a:spcAft>
                <a:defRPr u="sng">
                  <a:solidFill>
                    <a:schemeClr val="tx1"/>
                  </a:solidFill>
                  <a:latin typeface="Arial" panose="020B0604020202020204" pitchFamily="34" charset="0"/>
                </a:defRPr>
              </a:lvl7pPr>
              <a:lvl8pPr marL="3429000" indent="-228600" algn="ctr" eaLnBrk="0" fontAlgn="base" hangingPunct="0">
                <a:spcBef>
                  <a:spcPct val="0"/>
                </a:spcBef>
                <a:spcAft>
                  <a:spcPct val="0"/>
                </a:spcAft>
                <a:defRPr u="sng">
                  <a:solidFill>
                    <a:schemeClr val="tx1"/>
                  </a:solidFill>
                  <a:latin typeface="Arial" panose="020B0604020202020204" pitchFamily="34" charset="0"/>
                </a:defRPr>
              </a:lvl8pPr>
              <a:lvl9pPr marL="3886200" indent="-228600" algn="ctr" eaLnBrk="0" fontAlgn="base" hangingPunct="0">
                <a:spcBef>
                  <a:spcPct val="0"/>
                </a:spcBef>
                <a:spcAft>
                  <a:spcPct val="0"/>
                </a:spcAft>
                <a:defRPr u="sng">
                  <a:solidFill>
                    <a:schemeClr val="tx1"/>
                  </a:solidFill>
                  <a:latin typeface="Arial" panose="020B0604020202020204" pitchFamily="34" charset="0"/>
                </a:defRPr>
              </a:lvl9pPr>
            </a:lstStyle>
            <a:p>
              <a:pPr eaLnBrk="1" hangingPunct="1"/>
              <a:r>
                <a:rPr lang="en-US" sz="5385" u="none">
                  <a:solidFill>
                    <a:srgbClr val="FF6600"/>
                  </a:solidFill>
                  <a:latin typeface="VNI-Korin" pitchFamily="2" charset="0"/>
                </a:rPr>
                <a:t>-</a:t>
              </a:r>
              <a:endParaRPr lang="en-US" sz="5385" u="none">
                <a:solidFill>
                  <a:srgbClr val="FF6600"/>
                </a:solidFill>
                <a:latin typeface="VNI-Korin" pitchFamily="2" charset="0"/>
              </a:endParaRPr>
            </a:p>
          </p:txBody>
        </p:sp>
      </p:grpSp>
      <p:sp>
        <p:nvSpPr>
          <p:cNvPr id="38" name="WordArt 48"/>
          <p:cNvSpPr>
            <a:spLocks noChangeArrowheads="1" noChangeShapeType="1" noTextEdit="1"/>
          </p:cNvSpPr>
          <p:nvPr/>
        </p:nvSpPr>
        <p:spPr bwMode="auto">
          <a:xfrm>
            <a:off x="3541686" y="1868212"/>
            <a:ext cx="5139897" cy="622781"/>
          </a:xfrm>
          <a:prstGeom prst="rect">
            <a:avLst/>
          </a:prstGeom>
        </p:spPr>
        <p:txBody>
          <a:bodyPr wrap="none" fromWordArt="1">
            <a:prstTxWarp prst="textWave2">
              <a:avLst>
                <a:gd name="adj1" fmla="val 13005"/>
                <a:gd name="adj2" fmla="val 0"/>
              </a:avLst>
            </a:prstTxWarp>
          </a:bodyPr>
          <a:lstStyle/>
          <a:p>
            <a:pPr>
              <a:defRPr/>
            </a:pPr>
            <a:r>
              <a:rPr lang="en-US" sz="2470" b="1" i="1" kern="10" dirty="0" err="1">
                <a:ln w="9525">
                  <a:solidFill>
                    <a:srgbClr val="0000FF"/>
                  </a:solidFill>
                  <a:round/>
                </a:ln>
                <a:solidFill>
                  <a:srgbClr val="FF0000"/>
                </a:solidFill>
                <a:latin typeface="Times New Roman" panose="02020603050405020304"/>
                <a:cs typeface="Times New Roman" panose="02020603050405020304"/>
              </a:rPr>
              <a:t>Quý</a:t>
            </a:r>
            <a:r>
              <a:rPr lang="en-US" sz="2470" b="1" i="1" kern="10" dirty="0">
                <a:ln w="9525">
                  <a:solidFill>
                    <a:srgbClr val="0000FF"/>
                  </a:solidFill>
                  <a:round/>
                </a:ln>
                <a:solidFill>
                  <a:srgbClr val="FF0000"/>
                </a:solidFill>
                <a:latin typeface="Times New Roman" panose="02020603050405020304"/>
                <a:cs typeface="Times New Roman" panose="02020603050405020304"/>
              </a:rPr>
              <a:t> </a:t>
            </a:r>
            <a:r>
              <a:rPr lang="en-US" sz="2470" b="1" i="1" kern="10" dirty="0" err="1">
                <a:ln w="9525">
                  <a:solidFill>
                    <a:srgbClr val="0000FF"/>
                  </a:solidFill>
                  <a:round/>
                </a:ln>
                <a:solidFill>
                  <a:srgbClr val="FF0000"/>
                </a:solidFill>
                <a:latin typeface="Times New Roman" panose="02020603050405020304"/>
                <a:cs typeface="Times New Roman" panose="02020603050405020304"/>
              </a:rPr>
              <a:t>thầy</a:t>
            </a:r>
            <a:r>
              <a:rPr lang="en-US" sz="2470" b="1" i="1" kern="10" dirty="0">
                <a:ln w="9525">
                  <a:solidFill>
                    <a:srgbClr val="0000FF"/>
                  </a:solidFill>
                  <a:round/>
                </a:ln>
                <a:solidFill>
                  <a:srgbClr val="FF0000"/>
                </a:solidFill>
                <a:latin typeface="Times New Roman" panose="02020603050405020304"/>
                <a:cs typeface="Times New Roman" panose="02020603050405020304"/>
              </a:rPr>
              <a:t> </a:t>
            </a:r>
            <a:r>
              <a:rPr lang="en-US" sz="2470" b="1" i="1" kern="10" dirty="0" err="1">
                <a:ln w="9525">
                  <a:solidFill>
                    <a:srgbClr val="0000FF"/>
                  </a:solidFill>
                  <a:round/>
                </a:ln>
                <a:solidFill>
                  <a:srgbClr val="FF0000"/>
                </a:solidFill>
                <a:latin typeface="Times New Roman" panose="02020603050405020304"/>
                <a:cs typeface="Times New Roman" panose="02020603050405020304"/>
              </a:rPr>
              <a:t>cô</a:t>
            </a:r>
            <a:r>
              <a:rPr lang="en-US" sz="2470" b="1" i="1" kern="10" dirty="0">
                <a:ln w="9525">
                  <a:solidFill>
                    <a:srgbClr val="0000FF"/>
                  </a:solidFill>
                  <a:round/>
                </a:ln>
                <a:solidFill>
                  <a:srgbClr val="FF0000"/>
                </a:solidFill>
                <a:latin typeface="Times New Roman" panose="02020603050405020304"/>
                <a:cs typeface="Times New Roman" panose="02020603050405020304"/>
              </a:rPr>
              <a:t> </a:t>
            </a:r>
            <a:r>
              <a:rPr lang="en-US" sz="2470" b="1" i="1" kern="10" err="1">
                <a:ln w="9525">
                  <a:solidFill>
                    <a:srgbClr val="0000FF"/>
                  </a:solidFill>
                  <a:round/>
                </a:ln>
                <a:solidFill>
                  <a:srgbClr val="FF0000"/>
                </a:solidFill>
                <a:latin typeface="Times New Roman" panose="02020603050405020304"/>
                <a:cs typeface="Times New Roman" panose="02020603050405020304"/>
              </a:rPr>
              <a:t>về</a:t>
            </a:r>
            <a:r>
              <a:rPr lang="en-US" sz="2470" b="1" i="1" kern="10">
                <a:ln w="9525">
                  <a:solidFill>
                    <a:srgbClr val="0000FF"/>
                  </a:solidFill>
                  <a:round/>
                </a:ln>
                <a:solidFill>
                  <a:srgbClr val="FF0000"/>
                </a:solidFill>
                <a:latin typeface="Times New Roman" panose="02020603050405020304"/>
                <a:cs typeface="Times New Roman" panose="02020603050405020304"/>
              </a:rPr>
              <a:t> dự giờ thăm lớp 3B</a:t>
            </a:r>
            <a:endParaRPr lang="en-US" sz="2470" b="1" i="1" kern="10" dirty="0">
              <a:ln w="9525">
                <a:solidFill>
                  <a:srgbClr val="0000FF"/>
                </a:solidFill>
                <a:round/>
              </a:ln>
              <a:solidFill>
                <a:srgbClr val="FF0000"/>
              </a:solidFill>
              <a:latin typeface="Times New Roman" panose="02020603050405020304"/>
              <a:cs typeface="Times New Roman" panose="02020603050405020304"/>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5;p7"/>
          <p:cNvSpPr txBox="1"/>
          <p:nvPr/>
        </p:nvSpPr>
        <p:spPr>
          <a:xfrm>
            <a:off x="152400" y="281904"/>
            <a:ext cx="8915400" cy="2492950"/>
          </a:xfrm>
          <a:prstGeom prst="rect">
            <a:avLst/>
          </a:prstGeom>
          <a:noFill/>
          <a:ln>
            <a:noFill/>
          </a:ln>
        </p:spPr>
        <p:txBody>
          <a:bodyPr spcFirstLastPara="1" wrap="square" lIns="91421" tIns="45698" rIns="91421" bIns="45698" anchor="t" anchorCtr="0">
            <a:spAutoFit/>
          </a:bodyPr>
          <a:lstStyle/>
          <a:p>
            <a:pPr lvl="0">
              <a:buClr>
                <a:srgbClr val="000000"/>
              </a:buClr>
              <a:defRPr/>
            </a:pPr>
            <a:r>
              <a:rPr lang="en-US" sz="2800" b="1" u="sng" kern="0" dirty="0" err="1">
                <a:solidFill>
                  <a:srgbClr val="000000"/>
                </a:solidFill>
                <a:latin typeface="Times New Roman" panose="02020603050405020304" pitchFamily="18" charset="0"/>
                <a:ea typeface="Arial" panose="020B0604020202020204"/>
                <a:cs typeface="Times New Roman" panose="02020603050405020304" pitchFamily="18" charset="0"/>
                <a:sym typeface="Arial" panose="020B0604020202020204"/>
              </a:rPr>
              <a:t>Bài</a:t>
            </a:r>
            <a:r>
              <a:rPr lang="en-US" sz="2800" b="1" u="sng" kern="0" dirty="0">
                <a:solidFill>
                  <a:srgbClr val="000000"/>
                </a:solidFill>
                <a:latin typeface="Times New Roman" panose="02020603050405020304" pitchFamily="18" charset="0"/>
                <a:ea typeface="Arial" panose="020B0604020202020204"/>
                <a:cs typeface="Times New Roman" panose="02020603050405020304" pitchFamily="18" charset="0"/>
                <a:sym typeface="Arial" panose="020B0604020202020204"/>
              </a:rPr>
              <a:t> 3</a:t>
            </a:r>
            <a:r>
              <a:rPr lang="en-US" sz="2800" kern="0" dirty="0">
                <a:solidFill>
                  <a:srgbClr val="000000"/>
                </a:solidFill>
                <a:latin typeface="Times New Roman" panose="02020603050405020304" pitchFamily="18" charset="0"/>
                <a:ea typeface="Arial" panose="020B0604020202020204"/>
                <a:cs typeface="Times New Roman" panose="02020603050405020304" pitchFamily="18" charset="0"/>
                <a:sym typeface="Arial" panose="020B0604020202020204"/>
              </a:rPr>
              <a:t>: </a:t>
            </a:r>
            <a:r>
              <a:rPr lang="vi-VN" sz="2800" kern="0" dirty="0">
                <a:solidFill>
                  <a:srgbClr val="000000"/>
                </a:solidFill>
                <a:latin typeface="Times New Roman" panose="02020603050405020304" pitchFamily="18" charset="0"/>
                <a:ea typeface="Arial" panose="020B0604020202020204"/>
                <a:cs typeface="Times New Roman" panose="02020603050405020304" pitchFamily="18" charset="0"/>
                <a:sym typeface="Arial" panose="020B0604020202020204"/>
              </a:rPr>
              <a:t>Với 6 que tính, Rô-bốt xếp được một hình chữ nhật như hình bên</a:t>
            </a:r>
            <a:r>
              <a:rPr lang="vi-VN" sz="3600" kern="0" dirty="0">
                <a:solidFill>
                  <a:srgbClr val="000000"/>
                </a:solidFill>
                <a:latin typeface="Times New Roman" panose="02020603050405020304" pitchFamily="18" charset="0"/>
                <a:ea typeface="Arial" panose="020B0604020202020204"/>
                <a:cs typeface="Times New Roman" panose="02020603050405020304" pitchFamily="18" charset="0"/>
                <a:sym typeface="Arial" panose="020B0604020202020204"/>
              </a:rPr>
              <a:t>.</a:t>
            </a:r>
            <a:endParaRPr lang="en-US" sz="3600" kern="0" dirty="0">
              <a:solidFill>
                <a:srgbClr val="000000"/>
              </a:solidFill>
              <a:latin typeface="Times New Roman" panose="02020603050405020304" pitchFamily="18" charset="0"/>
              <a:ea typeface="Arial" panose="020B0604020202020204"/>
              <a:cs typeface="Times New Roman" panose="02020603050405020304" pitchFamily="18" charset="0"/>
              <a:sym typeface="Arial" panose="020B0604020202020204"/>
            </a:endParaRPr>
          </a:p>
          <a:p>
            <a:pPr lvl="0">
              <a:buClr>
                <a:srgbClr val="000000"/>
              </a:buClr>
              <a:defRPr/>
            </a:pPr>
            <a:endParaRPr lang="vi-VN" sz="3600" kern="0" dirty="0">
              <a:solidFill>
                <a:srgbClr val="000000"/>
              </a:solidFill>
              <a:latin typeface="Times New Roman" panose="02020603050405020304" pitchFamily="18" charset="0"/>
              <a:ea typeface="Arial" panose="020B0604020202020204"/>
              <a:cs typeface="Times New Roman" panose="02020603050405020304" pitchFamily="18" charset="0"/>
              <a:sym typeface="Arial" panose="020B0604020202020204"/>
            </a:endParaRPr>
          </a:p>
          <a:p>
            <a:pPr lvl="0" algn="just">
              <a:buClr>
                <a:srgbClr val="000000"/>
              </a:buClr>
              <a:defRPr/>
            </a:pPr>
            <a:r>
              <a:rPr lang="vi-VN" sz="2800" kern="0" dirty="0">
                <a:solidFill>
                  <a:srgbClr val="000000"/>
                </a:solidFill>
                <a:latin typeface="Times New Roman" panose="02020603050405020304" pitchFamily="18" charset="0"/>
                <a:ea typeface="Arial" panose="020B0604020202020204"/>
                <a:cs typeface="Times New Roman" panose="02020603050405020304" pitchFamily="18" charset="0"/>
                <a:sym typeface="Arial" panose="020B0604020202020204"/>
              </a:rPr>
              <a:t>Sử dụng 10 que tính, em hãy xếp một hình chữ nhật. Em tìm được mấy cách xếp?</a:t>
            </a:r>
            <a:endParaRPr sz="2800" kern="0" dirty="0">
              <a:solidFill>
                <a:srgbClr val="000000"/>
              </a:solidFill>
              <a:latin typeface="Times New Roman" panose="02020603050405020304" pitchFamily="18" charset="0"/>
              <a:ea typeface="Arial" panose="020B0604020202020204"/>
              <a:cs typeface="Times New Roman" panose="02020603050405020304" pitchFamily="18" charset="0"/>
              <a:sym typeface="Arial" panose="020B0604020202020204"/>
            </a:endParaRPr>
          </a:p>
        </p:txBody>
      </p:sp>
      <p:pic>
        <p:nvPicPr>
          <p:cNvPr id="5" name="Picture 4"/>
          <p:cNvPicPr>
            <a:picLocks noChangeAspect="1"/>
          </p:cNvPicPr>
          <p:nvPr/>
        </p:nvPicPr>
        <p:blipFill>
          <a:blip r:embed="rId1"/>
          <a:stretch>
            <a:fillRect/>
          </a:stretch>
        </p:blipFill>
        <p:spPr>
          <a:xfrm>
            <a:off x="2667000" y="742950"/>
            <a:ext cx="3505200" cy="1072986"/>
          </a:xfrm>
          <a:prstGeom prst="rect">
            <a:avLst/>
          </a:prstGeom>
        </p:spPr>
      </p:pic>
      <p:sp>
        <p:nvSpPr>
          <p:cNvPr id="6" name="Rectangle 5"/>
          <p:cNvSpPr/>
          <p:nvPr/>
        </p:nvSpPr>
        <p:spPr>
          <a:xfrm>
            <a:off x="533400" y="2918002"/>
            <a:ext cx="6781800" cy="523220"/>
          </a:xfrm>
          <a:prstGeom prst="rect">
            <a:avLst/>
          </a:prstGeom>
        </p:spPr>
        <p:txBody>
          <a:bodyPr wrap="square" lIns="91436" tIns="45718" rIns="91436" bIns="45718">
            <a:spAutoFit/>
          </a:bodyPr>
          <a:lstStyle/>
          <a:p>
            <a:r>
              <a:rPr lang="en-US" sz="2800" dirty="0">
                <a:solidFill>
                  <a:srgbClr val="0070C0"/>
                </a:solidFill>
                <a:latin typeface="Times New Roman" panose="02020603050405020304" pitchFamily="18" charset="0"/>
                <a:cs typeface="Times New Roman" panose="02020603050405020304" pitchFamily="18" charset="0"/>
              </a:rPr>
              <a:t>Ta </a:t>
            </a:r>
            <a:r>
              <a:rPr lang="en-US" sz="2800" dirty="0" err="1">
                <a:solidFill>
                  <a:srgbClr val="0070C0"/>
                </a:solidFill>
                <a:latin typeface="Times New Roman" panose="02020603050405020304" pitchFamily="18" charset="0"/>
                <a:cs typeface="Times New Roman" panose="02020603050405020304" pitchFamily="18" charset="0"/>
              </a:rPr>
              <a:t>có</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thể</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xếp</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theo</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cách</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sau</a:t>
            </a:r>
            <a:endParaRPr lang="en-US" sz="2800" dirty="0">
              <a:solidFill>
                <a:srgbClr val="0070C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508000" y="3402755"/>
            <a:ext cx="3122918" cy="1578431"/>
          </a:xfrm>
          <a:prstGeom prst="rect">
            <a:avLst/>
          </a:prstGeom>
        </p:spPr>
      </p:pic>
      <p:pic>
        <p:nvPicPr>
          <p:cNvPr id="8" name="Picture 7"/>
          <p:cNvPicPr>
            <a:picLocks noChangeAspect="1"/>
          </p:cNvPicPr>
          <p:nvPr/>
        </p:nvPicPr>
        <p:blipFill>
          <a:blip r:embed="rId3"/>
          <a:stretch>
            <a:fillRect/>
          </a:stretch>
        </p:blipFill>
        <p:spPr>
          <a:xfrm>
            <a:off x="3924300" y="3486153"/>
            <a:ext cx="4619602" cy="120614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09600" y="895350"/>
            <a:ext cx="7696200" cy="1924041"/>
          </a:xfrm>
          <a:prstGeom prst="rect">
            <a:avLst/>
          </a:prstGeom>
          <a:noFill/>
        </p:spPr>
        <p:txBody>
          <a:bodyPr wrap="none" lIns="91436" tIns="45718" rIns="91436" bIns="45718">
            <a:prstTxWarp prst="textChevron">
              <a:avLst/>
            </a:prstTxWarp>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dirty="0" err="1"/>
              <a:t>Trò</a:t>
            </a:r>
            <a:r>
              <a:rPr lang="en-US" sz="5400" b="1" dirty="0"/>
              <a:t> </a:t>
            </a:r>
            <a:r>
              <a:rPr lang="en-US" sz="5400" b="1" dirty="0" err="1"/>
              <a:t>chơi</a:t>
            </a:r>
            <a:r>
              <a:rPr lang="en-US" sz="5400" b="1" dirty="0"/>
              <a:t> </a:t>
            </a:r>
            <a:endParaRPr lang="en-US" sz="5400" b="1" dirty="0"/>
          </a:p>
          <a:p>
            <a:pPr algn="ctr"/>
            <a:r>
              <a:rPr lang="en-US" sz="5400" b="1" dirty="0"/>
              <a:t>Rung </a:t>
            </a:r>
            <a:r>
              <a:rPr lang="en-US" sz="5400" b="1" dirty="0" err="1"/>
              <a:t>chuông</a:t>
            </a:r>
            <a:r>
              <a:rPr lang="en-US" sz="5400" b="1" dirty="0"/>
              <a:t> </a:t>
            </a:r>
            <a:r>
              <a:rPr lang="en-US" sz="5400" b="1" dirty="0" err="1"/>
              <a:t>vàng</a:t>
            </a:r>
            <a:endParaRPr lang="en-US" sz="5400" b="1" dirty="0"/>
          </a:p>
        </p:txBody>
      </p:sp>
      <p:pic>
        <p:nvPicPr>
          <p:cNvPr id="9" name="Picture 6" descr="chuông động"/>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a:off x="7239000" y="363855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chuông động"/>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a:off x="990600" y="348615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AutoShape 51"/>
          <p:cNvSpPr>
            <a:spLocks noChangeArrowheads="1"/>
          </p:cNvSpPr>
          <p:nvPr/>
        </p:nvSpPr>
        <p:spPr bwMode="auto">
          <a:xfrm>
            <a:off x="1931474" y="571500"/>
            <a:ext cx="6907726" cy="1543050"/>
          </a:xfrm>
          <a:prstGeom prst="roundRect">
            <a:avLst>
              <a:gd name="adj" fmla="val 16667"/>
            </a:avLst>
          </a:prstGeom>
        </p:spPr>
        <p:style>
          <a:lnRef idx="2">
            <a:schemeClr val="accent1"/>
          </a:lnRef>
          <a:fillRef idx="1">
            <a:schemeClr val="lt1"/>
          </a:fillRef>
          <a:effectRef idx="0">
            <a:schemeClr val="accent1"/>
          </a:effectRef>
          <a:fontRef idx="minor">
            <a:schemeClr val="dk1"/>
          </a:fontRef>
        </p:style>
        <p:txBody>
          <a:bodyPr wrap="none" lIns="68579" tIns="34289" rIns="68579" bIns="34289"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algn="ctr"/>
            <a:r>
              <a:rPr lang="en-US" sz="28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Hình</a:t>
            </a: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chữ</a:t>
            </a: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nhật</a:t>
            </a: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đặc</a:t>
            </a: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điểm</a:t>
            </a: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sau</a:t>
            </a: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đây</a:t>
            </a: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10243" name="Group 51"/>
          <p:cNvGrpSpPr/>
          <p:nvPr/>
        </p:nvGrpSpPr>
        <p:grpSpPr bwMode="auto">
          <a:xfrm>
            <a:off x="970957" y="0"/>
            <a:ext cx="240506" cy="5143500"/>
            <a:chOff x="202295" y="-322943"/>
            <a:chExt cx="319314" cy="7180943"/>
          </a:xfrm>
        </p:grpSpPr>
        <p:sp>
          <p:nvSpPr>
            <p:cNvPr id="33" name="Rectangle 32"/>
            <p:cNvSpPr/>
            <p:nvPr/>
          </p:nvSpPr>
          <p:spPr bwMode="auto">
            <a:xfrm>
              <a:off x="202295" y="-322943"/>
              <a:ext cx="319314" cy="7165983"/>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defTabSz="685800" eaLnBrk="0" hangingPunct="0">
                <a:defRPr/>
              </a:pPr>
              <a:endParaRPr lang="en-US" sz="1500">
                <a:solidFill>
                  <a:prstClr val="black"/>
                </a:solidFill>
                <a:latin typeface=".VnTime" pitchFamily="34" charset="0"/>
                <a:cs typeface="Arial" panose="020B0604020202020204"/>
                <a:sym typeface="Arial" panose="020B0604020202020204"/>
              </a:endParaRPr>
            </a:p>
          </p:txBody>
        </p:sp>
        <p:sp>
          <p:nvSpPr>
            <p:cNvPr id="10278"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ln>
          </p:spPr>
          <p:txBody>
            <a:bodyP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defTabSz="685800" eaLnBrk="0" fontAlgn="base" hangingPunct="0">
                <a:spcBef>
                  <a:spcPct val="0"/>
                </a:spcBef>
                <a:spcAft>
                  <a:spcPct val="0"/>
                </a:spcAft>
                <a:defRPr/>
              </a:pPr>
              <a:endParaRPr lang="en-US" altLang="en-US" sz="1500">
                <a:solidFill>
                  <a:prstClr val="black"/>
                </a:solidFill>
                <a:cs typeface="Arial" panose="020B0604020202020204"/>
                <a:sym typeface="Arial" panose="020B0604020202020204"/>
              </a:endParaRPr>
            </a:p>
          </p:txBody>
        </p:sp>
        <p:sp>
          <p:nvSpPr>
            <p:cNvPr id="35" name="Rectangle 34"/>
            <p:cNvSpPr/>
            <p:nvPr/>
          </p:nvSpPr>
          <p:spPr bwMode="auto">
            <a:xfrm>
              <a:off x="324014" y="-307982"/>
              <a:ext cx="75877" cy="7165982"/>
            </a:xfrm>
            <a:prstGeom prst="rect">
              <a:avLst/>
            </a:prstGeom>
            <a:solidFill>
              <a:srgbClr val="A3C8FF"/>
            </a:solidFill>
            <a:ln w="9525" cap="flat" cmpd="sng" algn="ctr">
              <a:noFill/>
              <a:prstDash val="solid"/>
              <a:round/>
              <a:headEnd type="none" w="med" len="med"/>
              <a:tailEnd type="none" w="med" len="med"/>
            </a:ln>
            <a:effectLst/>
          </p:spPr>
          <p:txBody>
            <a:bodyPr/>
            <a:lstStyle/>
            <a:p>
              <a:pPr defTabSz="685800" eaLnBrk="0" hangingPunct="0">
                <a:defRPr/>
              </a:pPr>
              <a:endParaRPr lang="en-US" sz="1500">
                <a:solidFill>
                  <a:prstClr val="black"/>
                </a:solidFill>
                <a:effectLst>
                  <a:glow rad="101600">
                    <a:srgbClr val="4F81BD">
                      <a:satMod val="175000"/>
                      <a:alpha val="40000"/>
                    </a:srgbClr>
                  </a:glow>
                </a:effectLst>
                <a:latin typeface=".VnTime" pitchFamily="34" charset="0"/>
                <a:cs typeface="Arial" panose="020B0604020202020204"/>
                <a:sym typeface="Arial" panose="020B0604020202020204"/>
              </a:endParaRPr>
            </a:p>
          </p:txBody>
        </p:sp>
      </p:grpSp>
      <p:sp>
        <p:nvSpPr>
          <p:cNvPr id="36" name="AutoShape 51"/>
          <p:cNvSpPr>
            <a:spLocks noChangeArrowheads="1"/>
          </p:cNvSpPr>
          <p:nvPr/>
        </p:nvSpPr>
        <p:spPr bwMode="auto">
          <a:xfrm>
            <a:off x="2307209" y="2376487"/>
            <a:ext cx="4536280" cy="633413"/>
          </a:xfrm>
          <a:prstGeom prst="roundRect">
            <a:avLst>
              <a:gd name="adj" fmla="val 16667"/>
            </a:avLst>
          </a:prstGeom>
        </p:spPr>
        <p:style>
          <a:lnRef idx="1">
            <a:schemeClr val="accent4"/>
          </a:lnRef>
          <a:fillRef idx="2">
            <a:schemeClr val="accent4"/>
          </a:fillRef>
          <a:effectRef idx="1">
            <a:schemeClr val="accent4"/>
          </a:effectRef>
          <a:fontRef idx="minor">
            <a:schemeClr val="dk1"/>
          </a:fontRef>
        </p:style>
        <p:txBody>
          <a:bodyPr wrap="none" lIns="68579" tIns="34289" rIns="68579" bIns="34289" anchor="ctr"/>
          <a:lstStyle/>
          <a:p>
            <a:pPr algn="ctr" eaLnBrk="0" fontAlgn="base" hangingPunct="0">
              <a:spcBef>
                <a:spcPct val="0"/>
              </a:spcBef>
              <a:spcAft>
                <a:spcPct val="0"/>
              </a:spcAft>
            </a:pPr>
            <a:r>
              <a:rPr lang="en-US" sz="2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3 </a:t>
            </a:r>
            <a:r>
              <a:rPr lang="en-US" sz="24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cạnh</a:t>
            </a:r>
            <a:r>
              <a:rPr lang="en-US" sz="2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bằng</a:t>
            </a:r>
            <a:r>
              <a:rPr lang="en-US" sz="2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nhau</a:t>
            </a:r>
            <a:endParaRPr lang="en-US" sz="2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0" name="Oval 39">
            <a:hlinkHover r:id="" action="ppaction://noaction" highlightClick="1">
              <a:snd r:embed="rId1" name="cached_combo42.wav"/>
            </a:hlinkHover>
          </p:cNvPr>
          <p:cNvSpPr>
            <a:spLocks noChangeArrowheads="1"/>
          </p:cNvSpPr>
          <p:nvPr/>
        </p:nvSpPr>
        <p:spPr bwMode="auto">
          <a:xfrm>
            <a:off x="1610917" y="2463406"/>
            <a:ext cx="613172" cy="459581"/>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lIns="68579" tIns="34289" rIns="68579" bIns="34289"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defTabSz="685800" eaLnBrk="0" fontAlgn="base" hangingPunct="0">
              <a:spcBef>
                <a:spcPct val="0"/>
              </a:spcBef>
              <a:spcAft>
                <a:spcPct val="0"/>
              </a:spcAft>
              <a:defRPr/>
            </a:pPr>
            <a:endParaRPr lang="en-US" altLang="en-US" sz="1500">
              <a:solidFill>
                <a:prstClr val="black"/>
              </a:solidFill>
              <a:cs typeface="Arial" panose="020B0604020202020204"/>
              <a:sym typeface="Arial" panose="020B0604020202020204"/>
            </a:endParaRPr>
          </a:p>
        </p:txBody>
      </p:sp>
      <p:sp>
        <p:nvSpPr>
          <p:cNvPr id="41" name="WordArt 226"/>
          <p:cNvSpPr>
            <a:spLocks noChangeArrowheads="1" noChangeShapeType="1" noTextEdit="1"/>
          </p:cNvSpPr>
          <p:nvPr/>
        </p:nvSpPr>
        <p:spPr bwMode="auto">
          <a:xfrm>
            <a:off x="1765700" y="2547938"/>
            <a:ext cx="345281" cy="290513"/>
          </a:xfrm>
          <a:prstGeom prst="rect">
            <a:avLst/>
          </a:prstGeom>
        </p:spPr>
        <p:txBody>
          <a:bodyPr wrap="none" lIns="68579" tIns="34289" rIns="68579" bIns="34289" fromWordArt="1">
            <a:prstTxWarp prst="textInflate">
              <a:avLst>
                <a:gd name="adj" fmla="val 13634"/>
              </a:avLst>
            </a:prstTxWarp>
          </a:bodyPr>
          <a:lstStyle/>
          <a:p>
            <a:pPr algn="ctr" defTabSz="685800" eaLnBrk="0" fontAlgn="base" hangingPunct="0">
              <a:spcBef>
                <a:spcPct val="0"/>
              </a:spcBef>
              <a:spcAft>
                <a:spcPct val="0"/>
              </a:spcAft>
              <a:defRPr/>
            </a:pPr>
            <a:r>
              <a:rPr lang="en-US" sz="2700" kern="10" dirty="0">
                <a:ln w="9525">
                  <a:solidFill>
                    <a:srgbClr val="FFFF00"/>
                  </a:solidFill>
                  <a:round/>
                </a:ln>
                <a:solidFill>
                  <a:srgbClr val="FFFF00"/>
                </a:solidFill>
                <a:latin typeface=".VnTimeH"/>
                <a:cs typeface="Arial" panose="020B0604020202020204"/>
                <a:sym typeface="Arial" panose="020B0604020202020204"/>
              </a:rPr>
              <a:t>A</a:t>
            </a:r>
            <a:endParaRPr lang="en-US" sz="2700" kern="10" dirty="0">
              <a:ln w="9525">
                <a:solidFill>
                  <a:srgbClr val="FFFF00"/>
                </a:solidFill>
                <a:round/>
              </a:ln>
              <a:solidFill>
                <a:srgbClr val="FFFF00"/>
              </a:solidFill>
              <a:latin typeface=".VnTimeH"/>
              <a:cs typeface="Arial" panose="020B0604020202020204"/>
              <a:sym typeface="Arial" panose="020B0604020202020204"/>
            </a:endParaRPr>
          </a:p>
        </p:txBody>
      </p:sp>
      <p:sp>
        <p:nvSpPr>
          <p:cNvPr id="42" name="AutoShape 51"/>
          <p:cNvSpPr>
            <a:spLocks noChangeArrowheads="1"/>
          </p:cNvSpPr>
          <p:nvPr/>
        </p:nvSpPr>
        <p:spPr bwMode="auto">
          <a:xfrm>
            <a:off x="2288384" y="3236120"/>
            <a:ext cx="4591047" cy="829373"/>
          </a:xfrm>
          <a:prstGeom prst="roundRect">
            <a:avLst>
              <a:gd name="adj" fmla="val 16667"/>
            </a:avLst>
          </a:prstGeom>
        </p:spPr>
        <p:style>
          <a:lnRef idx="1">
            <a:schemeClr val="accent4"/>
          </a:lnRef>
          <a:fillRef idx="2">
            <a:schemeClr val="accent4"/>
          </a:fillRef>
          <a:effectRef idx="1">
            <a:schemeClr val="accent4"/>
          </a:effectRef>
          <a:fontRef idx="minor">
            <a:schemeClr val="dk1"/>
          </a:fontRef>
        </p:style>
        <p:txBody>
          <a:bodyPr wrap="none" lIns="68579" tIns="34289" rIns="68579" bIns="34289"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n-US" sz="2400" b="1" dirty="0">
                <a:latin typeface="Times New Roman" panose="02020603050405020304" pitchFamily="18" charset="0"/>
                <a:ea typeface="Arial-Rounded" panose="020B0500000000000000" pitchFamily="34" charset="0"/>
                <a:cs typeface="Times New Roman" panose="02020603050405020304" pitchFamily="18" charset="0"/>
              </a:rPr>
              <a:t>2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cạnh</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dài</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độ</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dài</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bằng</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nhau</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endParaRPr lang="en-US" sz="2400" b="1" dirty="0">
              <a:latin typeface="Times New Roman" panose="02020603050405020304" pitchFamily="18" charset="0"/>
              <a:ea typeface="Arial-Rounded" panose="020B0500000000000000" pitchFamily="34" charset="0"/>
              <a:cs typeface="Times New Roman" panose="02020603050405020304" pitchFamily="18" charset="0"/>
            </a:endParaRPr>
          </a:p>
          <a:p>
            <a:pPr algn="ctr">
              <a:buNone/>
            </a:pPr>
            <a:r>
              <a:rPr lang="en-US" sz="2400" b="1" dirty="0">
                <a:latin typeface="Times New Roman" panose="02020603050405020304" pitchFamily="18" charset="0"/>
                <a:ea typeface="Arial-Rounded" panose="020B0500000000000000" pitchFamily="34" charset="0"/>
                <a:cs typeface="Times New Roman" panose="02020603050405020304" pitchFamily="18" charset="0"/>
              </a:rPr>
              <a:t>2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cạnh</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ngắn</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độ</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dài</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bằng</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nhau</a:t>
            </a:r>
            <a:endParaRPr lang="en-US" sz="2400" b="1"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5" name="Oval 59">
            <a:hlinkHover r:id="" action="ppaction://noaction" highlightClick="1">
              <a:snd r:embed="rId1" name="cached_combo42.wav"/>
            </a:hlinkHover>
          </p:cNvPr>
          <p:cNvSpPr>
            <a:spLocks noChangeArrowheads="1"/>
          </p:cNvSpPr>
          <p:nvPr/>
        </p:nvSpPr>
        <p:spPr bwMode="auto">
          <a:xfrm>
            <a:off x="1600201" y="3429002"/>
            <a:ext cx="613172" cy="459581"/>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lIns="68579" tIns="34289" rIns="68579" bIns="34289"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defTabSz="685800" eaLnBrk="0" fontAlgn="base" hangingPunct="0">
              <a:spcBef>
                <a:spcPct val="0"/>
              </a:spcBef>
              <a:spcAft>
                <a:spcPct val="0"/>
              </a:spcAft>
              <a:defRPr/>
            </a:pPr>
            <a:endParaRPr lang="en-US" altLang="en-US" sz="1500">
              <a:solidFill>
                <a:prstClr val="black"/>
              </a:solidFill>
              <a:cs typeface="Arial" panose="020B0604020202020204"/>
              <a:sym typeface="Arial" panose="020B0604020202020204"/>
            </a:endParaRPr>
          </a:p>
        </p:txBody>
      </p:sp>
      <p:sp>
        <p:nvSpPr>
          <p:cNvPr id="46" name="WordArt 226"/>
          <p:cNvSpPr>
            <a:spLocks noChangeArrowheads="1" noChangeShapeType="1" noTextEdit="1"/>
          </p:cNvSpPr>
          <p:nvPr/>
        </p:nvSpPr>
        <p:spPr bwMode="auto">
          <a:xfrm>
            <a:off x="1771652" y="3486151"/>
            <a:ext cx="345281" cy="290513"/>
          </a:xfrm>
          <a:prstGeom prst="rect">
            <a:avLst/>
          </a:prstGeom>
        </p:spPr>
        <p:txBody>
          <a:bodyPr wrap="none" lIns="68579" tIns="34289" rIns="68579" bIns="34289" fromWordArt="1">
            <a:prstTxWarp prst="textInflate">
              <a:avLst>
                <a:gd name="adj" fmla="val 13634"/>
              </a:avLst>
            </a:prstTxWarp>
          </a:bodyPr>
          <a:lstStyle/>
          <a:p>
            <a:pPr algn="ctr" defTabSz="685800" eaLnBrk="0" fontAlgn="base" hangingPunct="0">
              <a:spcBef>
                <a:spcPct val="0"/>
              </a:spcBef>
              <a:spcAft>
                <a:spcPct val="0"/>
              </a:spcAft>
              <a:defRPr/>
            </a:pPr>
            <a:r>
              <a:rPr lang="en-US" sz="2700" kern="10">
                <a:ln w="9525">
                  <a:solidFill>
                    <a:srgbClr val="FFFF00"/>
                  </a:solidFill>
                  <a:round/>
                </a:ln>
                <a:solidFill>
                  <a:srgbClr val="FFFF00"/>
                </a:solidFill>
                <a:latin typeface="Times New Roman" panose="02020603050405020304" pitchFamily="18" charset="0"/>
                <a:cs typeface="Times New Roman" panose="02020603050405020304" pitchFamily="18" charset="0"/>
                <a:sym typeface="Arial" panose="020B0604020202020204"/>
              </a:rPr>
              <a:t>B</a:t>
            </a:r>
            <a:endParaRPr lang="en-US" sz="2700" kern="10">
              <a:ln w="9525">
                <a:solidFill>
                  <a:srgbClr val="FFFF00"/>
                </a:solidFill>
                <a:round/>
              </a:ln>
              <a:solidFill>
                <a:srgbClr val="FFFF00"/>
              </a:solidFill>
              <a:latin typeface="Times New Roman" panose="02020603050405020304" pitchFamily="18" charset="0"/>
              <a:cs typeface="Times New Roman" panose="02020603050405020304" pitchFamily="18" charset="0"/>
              <a:sym typeface="Arial" panose="020B0604020202020204"/>
            </a:endParaRPr>
          </a:p>
        </p:txBody>
      </p:sp>
      <p:sp>
        <p:nvSpPr>
          <p:cNvPr id="47" name="AutoShape 51"/>
          <p:cNvSpPr>
            <a:spLocks noChangeArrowheads="1"/>
          </p:cNvSpPr>
          <p:nvPr/>
        </p:nvSpPr>
        <p:spPr bwMode="auto">
          <a:xfrm>
            <a:off x="2288383" y="4229101"/>
            <a:ext cx="4483891" cy="670322"/>
          </a:xfrm>
          <a:prstGeom prst="roundRect">
            <a:avLst>
              <a:gd name="adj" fmla="val 16667"/>
            </a:avLst>
          </a:prstGeom>
        </p:spPr>
        <p:style>
          <a:lnRef idx="1">
            <a:schemeClr val="accent4"/>
          </a:lnRef>
          <a:fillRef idx="2">
            <a:schemeClr val="accent4"/>
          </a:fillRef>
          <a:effectRef idx="1">
            <a:schemeClr val="accent4"/>
          </a:effectRef>
          <a:fontRef idx="minor">
            <a:schemeClr val="dk1"/>
          </a:fontRef>
        </p:style>
        <p:txBody>
          <a:bodyPr wrap="none" lIns="68579" tIns="34289" rIns="68579" bIns="34289" anchor="ctr"/>
          <a:lstStyle/>
          <a:p>
            <a:pPr algn="ctr"/>
            <a:r>
              <a:rPr lang="en-US" sz="2400" b="1" dirty="0">
                <a:latin typeface="Times New Roman" panose="02020603050405020304" pitchFamily="18" charset="0"/>
                <a:ea typeface="Arial-Rounded" panose="020B0500000000000000" pitchFamily="34" charset="0"/>
                <a:cs typeface="Times New Roman" panose="02020603050405020304" pitchFamily="18" charset="0"/>
              </a:rPr>
              <a:t>2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cạnh</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dài</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độ</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dài</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endParaRPr lang="en-US" sz="2400" b="1" dirty="0">
              <a:latin typeface="Times New Roman" panose="02020603050405020304" pitchFamily="18" charset="0"/>
              <a:ea typeface="Arial-Rounded" panose="020B0500000000000000" pitchFamily="34" charset="0"/>
              <a:cs typeface="Times New Roman" panose="02020603050405020304" pitchFamily="18" charset="0"/>
            </a:endParaRPr>
          </a:p>
          <a:p>
            <a:pPr algn="ct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không</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bằng</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nhau</a:t>
            </a:r>
            <a:endParaRPr lang="en-US" sz="2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0" name="Oval 59">
            <a:hlinkHover r:id="" action="ppaction://noaction" highlightClick="1">
              <a:snd r:embed="rId1" name="cached_combo42.wav"/>
            </a:hlinkHover>
          </p:cNvPr>
          <p:cNvSpPr>
            <a:spLocks noChangeArrowheads="1"/>
          </p:cNvSpPr>
          <p:nvPr/>
        </p:nvSpPr>
        <p:spPr bwMode="auto">
          <a:xfrm>
            <a:off x="1600201" y="4343402"/>
            <a:ext cx="613172" cy="459581"/>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lIns="68579" tIns="34289" rIns="68579" bIns="34289"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defTabSz="685800" eaLnBrk="0" fontAlgn="base" hangingPunct="0">
              <a:spcBef>
                <a:spcPct val="0"/>
              </a:spcBef>
              <a:spcAft>
                <a:spcPct val="0"/>
              </a:spcAft>
              <a:defRPr/>
            </a:pPr>
            <a:endParaRPr lang="en-US" altLang="en-US" sz="1500">
              <a:solidFill>
                <a:prstClr val="black"/>
              </a:solidFill>
              <a:cs typeface="Arial" panose="020B0604020202020204"/>
              <a:sym typeface="Arial" panose="020B0604020202020204"/>
            </a:endParaRPr>
          </a:p>
        </p:txBody>
      </p:sp>
      <p:sp>
        <p:nvSpPr>
          <p:cNvPr id="51" name="WordArt 226"/>
          <p:cNvSpPr>
            <a:spLocks noChangeArrowheads="1" noChangeShapeType="1" noTextEdit="1"/>
          </p:cNvSpPr>
          <p:nvPr/>
        </p:nvSpPr>
        <p:spPr bwMode="auto">
          <a:xfrm>
            <a:off x="1771652" y="4457701"/>
            <a:ext cx="345281" cy="290513"/>
          </a:xfrm>
          <a:prstGeom prst="rect">
            <a:avLst/>
          </a:prstGeom>
        </p:spPr>
        <p:txBody>
          <a:bodyPr wrap="none" lIns="68579" tIns="34289" rIns="68579" bIns="34289" fromWordArt="1">
            <a:prstTxWarp prst="textInflate">
              <a:avLst>
                <a:gd name="adj" fmla="val 13634"/>
              </a:avLst>
            </a:prstTxWarp>
          </a:bodyPr>
          <a:lstStyle/>
          <a:p>
            <a:pPr algn="ctr" defTabSz="685800" eaLnBrk="0" fontAlgn="base" hangingPunct="0">
              <a:spcBef>
                <a:spcPct val="0"/>
              </a:spcBef>
              <a:spcAft>
                <a:spcPct val="0"/>
              </a:spcAft>
              <a:defRPr/>
            </a:pPr>
            <a:r>
              <a:rPr lang="en-US" sz="2700" kern="10">
                <a:ln w="9525">
                  <a:solidFill>
                    <a:srgbClr val="FFFF00"/>
                  </a:solidFill>
                  <a:round/>
                </a:ln>
                <a:solidFill>
                  <a:srgbClr val="FFFF00"/>
                </a:solidFill>
                <a:latin typeface=".VnTimeH"/>
                <a:cs typeface="Arial" panose="020B0604020202020204"/>
                <a:sym typeface="Arial" panose="020B0604020202020204"/>
              </a:rPr>
              <a:t>c</a:t>
            </a:r>
            <a:endParaRPr lang="en-US" sz="2700" kern="10">
              <a:ln w="9525">
                <a:solidFill>
                  <a:srgbClr val="FFFF00"/>
                </a:solidFill>
                <a:round/>
              </a:ln>
              <a:solidFill>
                <a:srgbClr val="FFFF00"/>
              </a:solidFill>
              <a:latin typeface=".VnTimeH"/>
              <a:cs typeface="Arial" panose="020B0604020202020204"/>
              <a:sym typeface="Arial" panose="020B0604020202020204"/>
            </a:endParaRPr>
          </a:p>
        </p:txBody>
      </p:sp>
      <p:sp>
        <p:nvSpPr>
          <p:cNvPr id="57" name="AutoShape 27"/>
          <p:cNvSpPr>
            <a:spLocks noChangeArrowheads="1"/>
          </p:cNvSpPr>
          <p:nvPr/>
        </p:nvSpPr>
        <p:spPr bwMode="auto">
          <a:xfrm>
            <a:off x="709840" y="715568"/>
            <a:ext cx="1157288" cy="1019175"/>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ln>
        </p:spPr>
        <p:txBody>
          <a:bodyPr wrap="none" lIns="68579" tIns="34289" rIns="68579" bIns="34289"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defTabSz="685800" eaLnBrk="0" fontAlgn="base" hangingPunct="0">
              <a:spcBef>
                <a:spcPct val="0"/>
              </a:spcBef>
              <a:spcAft>
                <a:spcPct val="0"/>
              </a:spcAft>
              <a:defRPr/>
            </a:pPr>
            <a:endParaRPr lang="en-US" altLang="en-US">
              <a:solidFill>
                <a:prstClr val="black"/>
              </a:solidFill>
              <a:latin typeface="Calibri" panose="020F0502020204030204" pitchFamily="34" charset="0"/>
              <a:cs typeface="Arial" panose="020B0604020202020204"/>
              <a:sym typeface="Arial" panose="020B0604020202020204"/>
            </a:endParaRPr>
          </a:p>
        </p:txBody>
      </p:sp>
      <p:sp>
        <p:nvSpPr>
          <p:cNvPr id="58" name="WordArt 28"/>
          <p:cNvSpPr>
            <a:spLocks noChangeArrowheads="1" noChangeShapeType="1" noTextEdit="1"/>
          </p:cNvSpPr>
          <p:nvPr/>
        </p:nvSpPr>
        <p:spPr bwMode="auto">
          <a:xfrm>
            <a:off x="1021128" y="994172"/>
            <a:ext cx="514350" cy="457200"/>
          </a:xfrm>
          <a:prstGeom prst="rect">
            <a:avLst/>
          </a:prstGeom>
        </p:spPr>
        <p:txBody>
          <a:bodyPr wrap="none" lIns="68579" tIns="34289" rIns="68579" bIns="34289" fromWordArt="1">
            <a:prstTxWarp prst="textPlain">
              <a:avLst>
                <a:gd name="adj" fmla="val 50000"/>
              </a:avLst>
            </a:prstTxWarp>
          </a:bodyPr>
          <a:lstStyle/>
          <a:p>
            <a:pPr algn="ctr" defTabSz="685800" eaLnBrk="0" fontAlgn="base" hangingPunct="0">
              <a:spcBef>
                <a:spcPct val="0"/>
              </a:spcBef>
              <a:spcAft>
                <a:spcPct val="0"/>
              </a:spcAft>
              <a:defRPr/>
            </a:pPr>
            <a:r>
              <a:rPr lang="en-US" sz="2700" b="1" kern="10" dirty="0" err="1">
                <a:ln w="19050">
                  <a:solidFill>
                    <a:srgbClr val="FFFF00"/>
                  </a:solidFill>
                  <a:rou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sym typeface="Arial" panose="020B0604020202020204"/>
              </a:rPr>
              <a:t>Câu</a:t>
            </a:r>
            <a:r>
              <a:rPr lang="en-US" sz="2700" b="1" kern="10" dirty="0">
                <a:ln w="19050">
                  <a:solidFill>
                    <a:srgbClr val="FFFF00"/>
                  </a:solidFill>
                  <a:rou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sym typeface="Arial" panose="020B0604020202020204"/>
              </a:rPr>
              <a:t> 1</a:t>
            </a:r>
            <a:endParaRPr lang="en-US" sz="2700" b="1" kern="10" dirty="0">
              <a:ln w="19050">
                <a:solidFill>
                  <a:srgbClr val="FFFF00"/>
                </a:solidFill>
                <a:rou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sym typeface="Arial" panose="020B0604020202020204"/>
            </a:endParaRPr>
          </a:p>
        </p:txBody>
      </p:sp>
      <p:sp>
        <p:nvSpPr>
          <p:cNvPr id="10261" name="WordArt 30"/>
          <p:cNvSpPr>
            <a:spLocks noChangeArrowheads="1" noChangeShapeType="1" noTextEdit="1"/>
          </p:cNvSpPr>
          <p:nvPr/>
        </p:nvSpPr>
        <p:spPr bwMode="auto">
          <a:xfrm>
            <a:off x="2400301" y="0"/>
            <a:ext cx="4480322" cy="571500"/>
          </a:xfrm>
          <a:prstGeom prst="rect">
            <a:avLst/>
          </a:prstGeom>
        </p:spPr>
        <p:txBody>
          <a:bodyPr wrap="none" lIns="68579" tIns="34289" rIns="68579" bIns="34289" fromWordArt="1">
            <a:prstTxWarp prst="textPlain">
              <a:avLst>
                <a:gd name="adj" fmla="val 50000"/>
              </a:avLst>
            </a:prstTxWarp>
          </a:bodyPr>
          <a:lstStyle/>
          <a:p>
            <a:pPr algn="ctr" defTabSz="685800" eaLnBrk="0" fontAlgn="base" hangingPunct="0">
              <a:spcBef>
                <a:spcPct val="0"/>
              </a:spcBef>
              <a:spcAft>
                <a:spcPct val="0"/>
              </a:spcAft>
              <a:defRPr/>
            </a:pPr>
            <a:r>
              <a:rPr lang="en-US" sz="2700" kern="10" dirty="0">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sym typeface="Arial" panose="020B0604020202020204"/>
              </a:rPr>
              <a:t>Rung </a:t>
            </a:r>
            <a:r>
              <a:rPr lang="en-US" sz="2700" kern="10" dirty="0" err="1">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sym typeface="Arial" panose="020B0604020202020204"/>
              </a:rPr>
              <a:t>chuông</a:t>
            </a:r>
            <a:r>
              <a:rPr lang="en-US" sz="2700" kern="10" dirty="0">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sym typeface="Arial" panose="020B0604020202020204"/>
              </a:rPr>
              <a:t> </a:t>
            </a:r>
            <a:r>
              <a:rPr lang="en-US" sz="2700" kern="10" dirty="0" err="1">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sym typeface="Arial" panose="020B0604020202020204"/>
              </a:rPr>
              <a:t>vàng</a:t>
            </a:r>
            <a:endParaRPr lang="en-US" sz="2700" kern="10" dirty="0">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sym typeface="Arial" panose="020B0604020202020204"/>
            </a:endParaRPr>
          </a:p>
        </p:txBody>
      </p:sp>
      <p:pic>
        <p:nvPicPr>
          <p:cNvPr id="10262" name="Picture 32" descr="Bellcoll">
            <a:hlinkClick r:id="" action="ppaction://hlinkshowjump?jump=firstslide"/>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03710" y="-171450"/>
            <a:ext cx="1239441"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49"/>
          <p:cNvGrpSpPr/>
          <p:nvPr/>
        </p:nvGrpSpPr>
        <p:grpSpPr bwMode="auto">
          <a:xfrm>
            <a:off x="6772275" y="2929252"/>
            <a:ext cx="1314450" cy="884635"/>
            <a:chOff x="4320" y="2928"/>
            <a:chExt cx="1104" cy="1104"/>
          </a:xfrm>
        </p:grpSpPr>
        <p:sp>
          <p:nvSpPr>
            <p:cNvPr id="10275" name="AutoShape 50"/>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ln>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algn="ctr" defTabSz="685800" eaLnBrk="0" fontAlgn="base" hangingPunct="0">
                <a:spcBef>
                  <a:spcPct val="0"/>
                </a:spcBef>
                <a:spcAft>
                  <a:spcPct val="0"/>
                </a:spcAft>
                <a:defRPr/>
              </a:pPr>
              <a:endParaRPr lang="en-US" altLang="en-US" sz="4500" b="1">
                <a:solidFill>
                  <a:srgbClr val="FF0066"/>
                </a:solidFill>
                <a:latin typeface=".VnHelvetInsH"/>
                <a:cs typeface="Arial" panose="020B0604020202020204"/>
                <a:sym typeface="Arial" panose="020B0604020202020204"/>
              </a:endParaRPr>
            </a:p>
          </p:txBody>
        </p:sp>
        <p:sp>
          <p:nvSpPr>
            <p:cNvPr id="10276" name="WordArt 51"/>
            <p:cNvSpPr>
              <a:spLocks noChangeArrowheads="1" noChangeShapeType="1" noTextEdit="1"/>
            </p:cNvSpPr>
            <p:nvPr/>
          </p:nvSpPr>
          <p:spPr bwMode="auto">
            <a:xfrm>
              <a:off x="4581" y="3142"/>
              <a:ext cx="672" cy="576"/>
            </a:xfrm>
            <a:prstGeom prst="rect">
              <a:avLst/>
            </a:prstGeom>
          </p:spPr>
          <p:txBody>
            <a:bodyPr wrap="none" fromWordArt="1">
              <a:prstTxWarp prst="textPlain">
                <a:avLst>
                  <a:gd name="adj" fmla="val 50000"/>
                </a:avLst>
              </a:prstTxWarp>
            </a:bodyPr>
            <a:lstStyle/>
            <a:p>
              <a:pPr algn="ctr" defTabSz="685800" eaLnBrk="0" fontAlgn="base" hangingPunct="0">
                <a:spcBef>
                  <a:spcPct val="0"/>
                </a:spcBef>
                <a:spcAft>
                  <a:spcPct val="0"/>
                </a:spcAft>
                <a:defRPr/>
              </a:pPr>
              <a:r>
                <a:rPr lang="en-US" sz="2700" kern="10" dirty="0" err="1">
                  <a:ln w="9525">
                    <a:solidFill>
                      <a:srgbClr val="000000"/>
                    </a:solidFill>
                    <a:round/>
                  </a:ln>
                  <a:solidFill>
                    <a:srgbClr val="000000"/>
                  </a:solidFill>
                  <a:latin typeface="Times New Roman" panose="02020603050405020304" pitchFamily="18" charset="0"/>
                  <a:cs typeface="Times New Roman" panose="02020603050405020304" pitchFamily="18" charset="0"/>
                  <a:sym typeface="Arial" panose="020B0604020202020204"/>
                </a:rPr>
                <a:t>Hết</a:t>
              </a:r>
              <a:r>
                <a:rPr lang="en-US" sz="2700" kern="10" dirty="0">
                  <a:ln w="9525">
                    <a:solidFill>
                      <a:srgbClr val="000000"/>
                    </a:solidFill>
                    <a:round/>
                  </a:ln>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700" kern="10" dirty="0" err="1">
                  <a:ln w="9525">
                    <a:solidFill>
                      <a:srgbClr val="000000"/>
                    </a:solidFill>
                    <a:round/>
                  </a:ln>
                  <a:solidFill>
                    <a:srgbClr val="000000"/>
                  </a:solidFill>
                  <a:latin typeface="Times New Roman" panose="02020603050405020304" pitchFamily="18" charset="0"/>
                  <a:cs typeface="Times New Roman" panose="02020603050405020304" pitchFamily="18" charset="0"/>
                  <a:sym typeface="Arial" panose="020B0604020202020204"/>
                </a:rPr>
                <a:t>giờ</a:t>
              </a:r>
              <a:endParaRPr lang="en-US" sz="2700" kern="10" dirty="0">
                <a:ln w="9525">
                  <a:solidFill>
                    <a:srgbClr val="000000"/>
                  </a:solidFill>
                  <a:round/>
                </a:ln>
                <a:solidFill>
                  <a:srgbClr val="000000"/>
                </a:solidFill>
                <a:latin typeface="Times New Roman" panose="02020603050405020304" pitchFamily="18" charset="0"/>
                <a:cs typeface="Times New Roman" panose="02020603050405020304" pitchFamily="18" charset="0"/>
                <a:sym typeface="Arial" panose="020B0604020202020204"/>
              </a:endParaRPr>
            </a:p>
          </p:txBody>
        </p:sp>
      </p:grpSp>
      <p:pic>
        <p:nvPicPr>
          <p:cNvPr id="10274" name="Picture 29" descr="Picture1"/>
          <p:cNvPicPr>
            <a:picLocks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53716" y="540546"/>
            <a:ext cx="6858000" cy="70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2"/>
          <p:cNvSpPr>
            <a:spLocks noChangeArrowheads="1"/>
          </p:cNvSpPr>
          <p:nvPr/>
        </p:nvSpPr>
        <p:spPr bwMode="auto">
          <a:xfrm>
            <a:off x="6686550" y="3829050"/>
            <a:ext cx="742950" cy="742950"/>
          </a:xfrm>
          <a:prstGeom prst="ellipse">
            <a:avLst/>
          </a:prstGeom>
          <a:solidFill>
            <a:srgbClr val="FF3300"/>
          </a:solidFill>
          <a:ln w="38100" cap="sq">
            <a:solidFill>
              <a:srgbClr val="FFFF00"/>
            </a:solidFill>
            <a:round/>
            <a:headEnd type="none" w="sm" len="sm"/>
            <a:tailEnd type="none" w="sm" len="sm"/>
          </a:ln>
          <a:effectLst>
            <a:prstShdw prst="shdw18" dist="17961" dir="13500000">
              <a:srgbClr val="FFFF00">
                <a:gamma/>
                <a:shade val="60000"/>
                <a:invGamma/>
              </a:srgbClr>
            </a:prstShdw>
          </a:effectLst>
        </p:spPr>
        <p:txBody>
          <a:bodyPr wrap="none" lIns="68579" tIns="34289" rIns="68579" bIns="34289" anchor="ctr"/>
          <a:lstStyle/>
          <a:p>
            <a:pPr algn="ctr" defTabSz="685800">
              <a:defRPr/>
            </a:pPr>
            <a:r>
              <a:rPr lang="en-US" sz="4100" b="1">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0</a:t>
            </a:r>
            <a:endParaRPr lang="en-US" sz="4100" b="1">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8" name="Oval 9"/>
          <p:cNvSpPr>
            <a:spLocks noChangeArrowheads="1"/>
          </p:cNvSpPr>
          <p:nvPr/>
        </p:nvSpPr>
        <p:spPr bwMode="auto">
          <a:xfrm>
            <a:off x="6686550" y="3829050"/>
            <a:ext cx="742950" cy="742950"/>
          </a:xfrm>
          <a:prstGeom prst="ellipse">
            <a:avLst/>
          </a:prstGeom>
          <a:solidFill>
            <a:srgbClr val="FF3300"/>
          </a:solidFill>
          <a:ln w="38100" cap="sq">
            <a:solidFill>
              <a:srgbClr val="FFFF00"/>
            </a:solidFill>
            <a:round/>
            <a:headEnd type="none" w="sm" len="sm"/>
            <a:tailEnd type="none" w="sm" len="sm"/>
          </a:ln>
          <a:effectLst>
            <a:prstShdw prst="shdw18" dist="17961" dir="13500000">
              <a:srgbClr val="FFFF00">
                <a:gamma/>
                <a:shade val="60000"/>
                <a:invGamma/>
              </a:srgbClr>
            </a:prstShdw>
          </a:effectLst>
        </p:spPr>
        <p:txBody>
          <a:bodyPr wrap="none" lIns="68579" tIns="34289" rIns="68579" bIns="34289" anchor="ctr"/>
          <a:lstStyle/>
          <a:p>
            <a:pPr algn="ctr" defTabSz="685800">
              <a:defRPr/>
            </a:pPr>
            <a:r>
              <a:rPr lang="en-US" sz="4100" b="1">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1</a:t>
            </a:r>
            <a:endParaRPr lang="en-US" sz="4100" b="1">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9" name="Oval 10"/>
          <p:cNvSpPr>
            <a:spLocks noChangeArrowheads="1"/>
          </p:cNvSpPr>
          <p:nvPr/>
        </p:nvSpPr>
        <p:spPr bwMode="auto">
          <a:xfrm>
            <a:off x="6686550" y="3829050"/>
            <a:ext cx="742950" cy="742950"/>
          </a:xfrm>
          <a:prstGeom prst="ellipse">
            <a:avLst/>
          </a:prstGeom>
          <a:solidFill>
            <a:srgbClr val="FF3300"/>
          </a:solidFill>
          <a:ln w="38100" cap="sq">
            <a:solidFill>
              <a:srgbClr val="FFFF00"/>
            </a:solidFill>
            <a:round/>
            <a:headEnd type="none" w="sm" len="sm"/>
            <a:tailEnd type="none" w="sm" len="sm"/>
          </a:ln>
          <a:effectLst>
            <a:prstShdw prst="shdw18" dist="17961" dir="13500000">
              <a:srgbClr val="FFFF00">
                <a:gamma/>
                <a:shade val="60000"/>
                <a:invGamma/>
              </a:srgbClr>
            </a:prstShdw>
          </a:effectLst>
        </p:spPr>
        <p:txBody>
          <a:bodyPr wrap="none" lIns="68579" tIns="34289" rIns="68579" bIns="34289" anchor="ctr"/>
          <a:lstStyle/>
          <a:p>
            <a:pPr algn="ctr" defTabSz="685800">
              <a:defRPr/>
            </a:pPr>
            <a:r>
              <a:rPr lang="en-US" sz="4100" b="1">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2</a:t>
            </a:r>
            <a:endParaRPr lang="en-US" sz="4100" b="1">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10" name="Oval 11"/>
          <p:cNvSpPr>
            <a:spLocks noChangeArrowheads="1"/>
          </p:cNvSpPr>
          <p:nvPr/>
        </p:nvSpPr>
        <p:spPr bwMode="auto">
          <a:xfrm>
            <a:off x="6686550" y="3829050"/>
            <a:ext cx="742950" cy="742950"/>
          </a:xfrm>
          <a:prstGeom prst="ellipse">
            <a:avLst/>
          </a:prstGeom>
          <a:solidFill>
            <a:srgbClr val="FF3300"/>
          </a:solidFill>
          <a:ln w="38100" cap="sq">
            <a:solidFill>
              <a:srgbClr val="FFFF00"/>
            </a:solidFill>
            <a:round/>
            <a:headEnd type="none" w="sm" len="sm"/>
            <a:tailEnd type="none" w="sm" len="sm"/>
          </a:ln>
          <a:effectLst>
            <a:prstShdw prst="shdw18" dist="17961" dir="13500000">
              <a:srgbClr val="FFFF00">
                <a:gamma/>
                <a:shade val="60000"/>
                <a:invGamma/>
              </a:srgbClr>
            </a:prstShdw>
          </a:effectLst>
        </p:spPr>
        <p:txBody>
          <a:bodyPr wrap="none" lIns="68579" tIns="34289" rIns="68579" bIns="34289" anchor="ctr"/>
          <a:lstStyle/>
          <a:p>
            <a:pPr algn="ctr" defTabSz="685800">
              <a:defRPr/>
            </a:pPr>
            <a:r>
              <a:rPr lang="en-US" sz="4100" b="1">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3</a:t>
            </a:r>
            <a:endParaRPr lang="en-US" sz="4100" b="1">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11" name="Oval 12"/>
          <p:cNvSpPr>
            <a:spLocks noChangeArrowheads="1"/>
          </p:cNvSpPr>
          <p:nvPr/>
        </p:nvSpPr>
        <p:spPr bwMode="auto">
          <a:xfrm>
            <a:off x="6686550" y="3829050"/>
            <a:ext cx="742950" cy="742950"/>
          </a:xfrm>
          <a:prstGeom prst="ellipse">
            <a:avLst/>
          </a:prstGeom>
          <a:solidFill>
            <a:srgbClr val="FF3300"/>
          </a:solidFill>
          <a:ln w="38100" cap="sq">
            <a:solidFill>
              <a:srgbClr val="FFFF00"/>
            </a:solidFill>
            <a:round/>
            <a:headEnd type="none" w="sm" len="sm"/>
            <a:tailEnd type="none" w="sm" len="sm"/>
          </a:ln>
          <a:effectLst>
            <a:prstShdw prst="shdw18" dist="17961" dir="13500000">
              <a:srgbClr val="FFFF00">
                <a:gamma/>
                <a:shade val="60000"/>
                <a:invGamma/>
              </a:srgbClr>
            </a:prstShdw>
          </a:effectLst>
        </p:spPr>
        <p:txBody>
          <a:bodyPr wrap="none" lIns="68579" tIns="34289" rIns="68579" bIns="34289" anchor="ctr"/>
          <a:lstStyle/>
          <a:p>
            <a:pPr algn="ctr" defTabSz="685800">
              <a:defRPr/>
            </a:pPr>
            <a:r>
              <a:rPr lang="en-US" sz="4100" b="1">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4</a:t>
            </a:r>
            <a:endParaRPr lang="en-US" sz="4100" b="1">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12" name="Oval 13"/>
          <p:cNvSpPr>
            <a:spLocks noChangeArrowheads="1"/>
          </p:cNvSpPr>
          <p:nvPr/>
        </p:nvSpPr>
        <p:spPr bwMode="auto">
          <a:xfrm>
            <a:off x="6686550" y="3829050"/>
            <a:ext cx="742950" cy="742950"/>
          </a:xfrm>
          <a:prstGeom prst="ellipse">
            <a:avLst/>
          </a:prstGeom>
          <a:solidFill>
            <a:srgbClr val="FF3300"/>
          </a:solidFill>
          <a:ln w="38100" cap="sq">
            <a:solidFill>
              <a:srgbClr val="FFFF00"/>
            </a:solidFill>
            <a:round/>
            <a:headEnd type="none" w="sm" len="sm"/>
            <a:tailEnd type="none" w="sm" len="sm"/>
          </a:ln>
          <a:effectLst>
            <a:prstShdw prst="shdw18" dist="17961" dir="13500000">
              <a:srgbClr val="FFFF00">
                <a:gamma/>
                <a:shade val="60000"/>
                <a:invGamma/>
              </a:srgbClr>
            </a:prstShdw>
          </a:effectLst>
        </p:spPr>
        <p:txBody>
          <a:bodyPr wrap="none" lIns="68579" tIns="34289" rIns="68579" bIns="34289" anchor="ctr"/>
          <a:lstStyle/>
          <a:p>
            <a:pPr algn="ctr" defTabSz="685800">
              <a:defRPr/>
            </a:pPr>
            <a:r>
              <a:rPr lang="en-US" sz="4100" b="1" dirty="0">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5</a:t>
            </a:r>
            <a:endParaRPr lang="en-US" sz="4100" b="1" dirty="0">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13" name="Oval 14"/>
          <p:cNvSpPr>
            <a:spLocks noChangeArrowheads="1"/>
          </p:cNvSpPr>
          <p:nvPr/>
        </p:nvSpPr>
        <p:spPr bwMode="auto">
          <a:xfrm>
            <a:off x="6686550" y="3829050"/>
            <a:ext cx="742950" cy="742950"/>
          </a:xfrm>
          <a:prstGeom prst="ellipse">
            <a:avLst/>
          </a:prstGeom>
          <a:solidFill>
            <a:srgbClr val="FF3300"/>
          </a:solidFill>
          <a:ln w="38100" cap="sq">
            <a:solidFill>
              <a:srgbClr val="FFFF00"/>
            </a:solidFill>
            <a:round/>
            <a:headEnd type="none" w="sm" len="sm"/>
            <a:tailEnd type="none" w="sm" len="sm"/>
          </a:ln>
          <a:effectLst>
            <a:prstShdw prst="shdw18" dist="17961" dir="13500000">
              <a:srgbClr val="FFFF00">
                <a:gamma/>
                <a:shade val="60000"/>
                <a:invGamma/>
              </a:srgbClr>
            </a:prstShdw>
          </a:effectLst>
        </p:spPr>
        <p:txBody>
          <a:bodyPr wrap="none" lIns="68579" tIns="34289" rIns="68579" bIns="34289" anchor="ctr"/>
          <a:lstStyle/>
          <a:p>
            <a:pPr algn="ctr" defTabSz="685800">
              <a:defRPr/>
            </a:pPr>
            <a:r>
              <a:rPr lang="en-US" sz="4100" b="1" dirty="0">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6</a:t>
            </a:r>
            <a:endParaRPr lang="en-US" sz="4100" b="1" dirty="0">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14" name="Oval 15"/>
          <p:cNvSpPr>
            <a:spLocks noChangeArrowheads="1"/>
          </p:cNvSpPr>
          <p:nvPr/>
        </p:nvSpPr>
        <p:spPr bwMode="auto">
          <a:xfrm>
            <a:off x="6686550" y="3829050"/>
            <a:ext cx="742950" cy="742950"/>
          </a:xfrm>
          <a:prstGeom prst="ellipse">
            <a:avLst/>
          </a:prstGeom>
          <a:solidFill>
            <a:srgbClr val="FF3300"/>
          </a:solidFill>
          <a:ln w="38100" cap="sq">
            <a:solidFill>
              <a:srgbClr val="FFFF00"/>
            </a:solidFill>
            <a:round/>
            <a:headEnd type="none" w="sm" len="sm"/>
            <a:tailEnd type="none" w="sm" len="sm"/>
          </a:ln>
          <a:effectLst>
            <a:prstShdw prst="shdw18" dist="17961" dir="13500000">
              <a:srgbClr val="FFFF00">
                <a:gamma/>
                <a:shade val="60000"/>
                <a:invGamma/>
              </a:srgbClr>
            </a:prstShdw>
          </a:effectLst>
        </p:spPr>
        <p:txBody>
          <a:bodyPr wrap="none" lIns="68579" tIns="34289" rIns="68579" bIns="34289" anchor="ctr"/>
          <a:lstStyle/>
          <a:p>
            <a:pPr algn="ctr" defTabSz="685800">
              <a:defRPr/>
            </a:pPr>
            <a:r>
              <a:rPr lang="en-US" sz="4100" b="1">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7</a:t>
            </a:r>
            <a:endParaRPr lang="en-US" sz="4100" b="1">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15" name="Oval 16"/>
          <p:cNvSpPr>
            <a:spLocks noChangeArrowheads="1"/>
          </p:cNvSpPr>
          <p:nvPr/>
        </p:nvSpPr>
        <p:spPr bwMode="auto">
          <a:xfrm>
            <a:off x="6686550" y="3829050"/>
            <a:ext cx="742950" cy="742950"/>
          </a:xfrm>
          <a:prstGeom prst="ellipse">
            <a:avLst/>
          </a:prstGeom>
          <a:solidFill>
            <a:srgbClr val="FF3300"/>
          </a:solidFill>
          <a:ln w="38100" cap="sq">
            <a:solidFill>
              <a:srgbClr val="FFFF00"/>
            </a:solidFill>
            <a:round/>
            <a:headEnd type="none" w="sm" len="sm"/>
            <a:tailEnd type="none" w="sm" len="sm"/>
          </a:ln>
          <a:effectLst>
            <a:prstShdw prst="shdw18" dist="17961" dir="13500000">
              <a:srgbClr val="FFFF00">
                <a:gamma/>
                <a:shade val="60000"/>
                <a:invGamma/>
              </a:srgbClr>
            </a:prstShdw>
          </a:effectLst>
        </p:spPr>
        <p:txBody>
          <a:bodyPr wrap="none" lIns="68579" tIns="34289" rIns="68579" bIns="34289" anchor="ctr"/>
          <a:lstStyle/>
          <a:p>
            <a:pPr algn="ctr" defTabSz="685800">
              <a:defRPr/>
            </a:pPr>
            <a:r>
              <a:rPr lang="en-US" sz="4100" b="1">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8</a:t>
            </a:r>
            <a:endParaRPr lang="en-US" sz="4100" b="1">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16" name="Oval 17"/>
          <p:cNvSpPr>
            <a:spLocks noChangeArrowheads="1"/>
          </p:cNvSpPr>
          <p:nvPr/>
        </p:nvSpPr>
        <p:spPr bwMode="auto">
          <a:xfrm>
            <a:off x="6686550" y="3829050"/>
            <a:ext cx="742950" cy="742950"/>
          </a:xfrm>
          <a:prstGeom prst="ellipse">
            <a:avLst/>
          </a:prstGeom>
          <a:solidFill>
            <a:srgbClr val="FF3300"/>
          </a:solidFill>
          <a:ln w="38100" cap="sq">
            <a:solidFill>
              <a:srgbClr val="FFFF00"/>
            </a:solidFill>
            <a:round/>
            <a:headEnd type="none" w="sm" len="sm"/>
            <a:tailEnd type="none" w="sm" len="sm"/>
          </a:ln>
          <a:effectLst>
            <a:prstShdw prst="shdw18" dist="17961" dir="13500000">
              <a:srgbClr val="FFFF00">
                <a:gamma/>
                <a:shade val="60000"/>
                <a:invGamma/>
              </a:srgbClr>
            </a:prstShdw>
          </a:effectLst>
        </p:spPr>
        <p:txBody>
          <a:bodyPr wrap="none" lIns="68579" tIns="34289" rIns="68579" bIns="34289" anchor="ctr"/>
          <a:lstStyle/>
          <a:p>
            <a:pPr algn="ctr" defTabSz="685800">
              <a:defRPr/>
            </a:pPr>
            <a:r>
              <a:rPr lang="en-US" sz="4100" b="1" dirty="0">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9</a:t>
            </a:r>
            <a:endParaRPr lang="en-US" sz="4100" b="1" dirty="0">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17" name="Oval 18"/>
          <p:cNvSpPr>
            <a:spLocks noChangeArrowheads="1"/>
          </p:cNvSpPr>
          <p:nvPr/>
        </p:nvSpPr>
        <p:spPr bwMode="auto">
          <a:xfrm>
            <a:off x="6686550" y="3813885"/>
            <a:ext cx="742950" cy="742950"/>
          </a:xfrm>
          <a:prstGeom prst="ellipse">
            <a:avLst/>
          </a:prstGeom>
          <a:solidFill>
            <a:srgbClr val="FF3300"/>
          </a:solidFill>
          <a:ln w="38100" cap="sq">
            <a:solidFill>
              <a:srgbClr val="FFFF00"/>
            </a:solidFill>
            <a:round/>
            <a:headEnd type="none" w="sm" len="sm"/>
            <a:tailEnd type="none" w="sm" len="sm"/>
          </a:ln>
          <a:effectLst>
            <a:prstShdw prst="shdw18" dist="17961" dir="13500000">
              <a:srgbClr val="FFFF00">
                <a:gamma/>
                <a:shade val="60000"/>
                <a:invGamma/>
              </a:srgbClr>
            </a:prstShdw>
          </a:effectLst>
        </p:spPr>
        <p:txBody>
          <a:bodyPr wrap="none" lIns="68579" tIns="34289" rIns="68579" bIns="34289" anchor="ctr"/>
          <a:lstStyle/>
          <a:p>
            <a:pPr algn="ctr" defTabSz="685800">
              <a:defRPr/>
            </a:pPr>
            <a:r>
              <a:rPr lang="en-US" sz="4100" b="1" dirty="0">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10</a:t>
            </a:r>
            <a:endParaRPr lang="en-US" sz="4100" b="1" dirty="0">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Tree>
  </p:cSld>
  <p:clrMapOvr>
    <a:masterClrMapping/>
  </p:clrMapOvr>
  <p:transition spd="slow">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par>
                                <p:cTn id="10" presetID="53" presetClass="entr" presetSubtype="16" fill="hold" nodeType="withEffect">
                                  <p:stCondLst>
                                    <p:cond delay="0"/>
                                  </p:stCondLst>
                                  <p:childTnLst>
                                    <p:set>
                                      <p:cBhvr>
                                        <p:cTn id="11" dur="1" fill="hold">
                                          <p:stCondLst>
                                            <p:cond delay="0"/>
                                          </p:stCondLst>
                                        </p:cTn>
                                        <p:tgtEl>
                                          <p:spTgt spid="58"/>
                                        </p:tgtEl>
                                        <p:attrNameLst>
                                          <p:attrName>style.visibility</p:attrName>
                                        </p:attrNameLst>
                                      </p:cBhvr>
                                      <p:to>
                                        <p:strVal val="visible"/>
                                      </p:to>
                                    </p:set>
                                    <p:anim calcmode="lin" valueType="num">
                                      <p:cBhvr>
                                        <p:cTn id="12" dur="500" fill="hold"/>
                                        <p:tgtEl>
                                          <p:spTgt spid="58"/>
                                        </p:tgtEl>
                                        <p:attrNameLst>
                                          <p:attrName>ppt_w</p:attrName>
                                        </p:attrNameLst>
                                      </p:cBhvr>
                                      <p:tavLst>
                                        <p:tav tm="0">
                                          <p:val>
                                            <p:fltVal val="0"/>
                                          </p:val>
                                        </p:tav>
                                        <p:tav tm="100000">
                                          <p:val>
                                            <p:strVal val="#ppt_w"/>
                                          </p:val>
                                        </p:tav>
                                      </p:tavLst>
                                    </p:anim>
                                    <p:anim calcmode="lin" valueType="num">
                                      <p:cBhvr>
                                        <p:cTn id="13" dur="500" fill="hold"/>
                                        <p:tgtEl>
                                          <p:spTgt spid="58"/>
                                        </p:tgtEl>
                                        <p:attrNameLst>
                                          <p:attrName>ppt_h</p:attrName>
                                        </p:attrNameLst>
                                      </p:cBhvr>
                                      <p:tavLst>
                                        <p:tav tm="0">
                                          <p:val>
                                            <p:fltVal val="0"/>
                                          </p:val>
                                        </p:tav>
                                        <p:tav tm="100000">
                                          <p:val>
                                            <p:strVal val="#ppt_h"/>
                                          </p:val>
                                        </p:tav>
                                      </p:tavLst>
                                    </p:anim>
                                    <p:animEffect transition="in" filter="fade">
                                      <p:cBhvr>
                                        <p:cTn id="14" dur="500"/>
                                        <p:tgtEl>
                                          <p:spTgt spid="58"/>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57"/>
                                        </p:tgtEl>
                                        <p:attrNameLst>
                                          <p:attrName>r</p:attrName>
                                        </p:attrNameLst>
                                      </p:cBhvr>
                                    </p:animRot>
                                  </p:childTnLst>
                                </p:cTn>
                              </p:par>
                              <p:par>
                                <p:cTn id="17" presetID="2" presetClass="entr" presetSubtype="8" fill="hold" grpId="0" nodeType="withEffect">
                                  <p:stCondLst>
                                    <p:cond delay="50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1000" fill="hold"/>
                                        <p:tgtEl>
                                          <p:spTgt spid="31"/>
                                        </p:tgtEl>
                                        <p:attrNameLst>
                                          <p:attrName>ppt_x</p:attrName>
                                        </p:attrNameLst>
                                      </p:cBhvr>
                                      <p:tavLst>
                                        <p:tav tm="0">
                                          <p:val>
                                            <p:strVal val="0-#ppt_w/2"/>
                                          </p:val>
                                        </p:tav>
                                        <p:tav tm="100000">
                                          <p:val>
                                            <p:strVal val="#ppt_x"/>
                                          </p:val>
                                        </p:tav>
                                      </p:tavLst>
                                    </p:anim>
                                    <p:anim calcmode="lin" valueType="num">
                                      <p:cBhvr additive="base">
                                        <p:cTn id="20" dur="1000" fill="hold"/>
                                        <p:tgtEl>
                                          <p:spTgt spid="3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par>
                                <p:cTn id="21" presetID="5" presetClass="entr" presetSubtype="10" fill="hold" grpId="0" nodeType="withEffect">
                                  <p:stCondLst>
                                    <p:cond delay="2000"/>
                                  </p:stCondLst>
                                  <p:childTnLst>
                                    <p:set>
                                      <p:cBhvr>
                                        <p:cTn id="22" dur="1" fill="hold">
                                          <p:stCondLst>
                                            <p:cond delay="0"/>
                                          </p:stCondLst>
                                        </p:cTn>
                                        <p:tgtEl>
                                          <p:spTgt spid="40"/>
                                        </p:tgtEl>
                                        <p:attrNameLst>
                                          <p:attrName>style.visibility</p:attrName>
                                        </p:attrNameLst>
                                      </p:cBhvr>
                                      <p:to>
                                        <p:strVal val="visible"/>
                                      </p:to>
                                    </p:set>
                                    <p:animEffect transition="in" filter="checkerboard(across)">
                                      <p:cBhvr>
                                        <p:cTn id="23" dur="500"/>
                                        <p:tgtEl>
                                          <p:spTgt spid="40"/>
                                        </p:tgtEl>
                                      </p:cBhvr>
                                    </p:animEffect>
                                  </p:childTnLst>
                                </p:cTn>
                              </p:par>
                              <p:par>
                                <p:cTn id="24" presetID="5" presetClass="entr" presetSubtype="10" fill="hold" nodeType="withEffect">
                                  <p:stCondLst>
                                    <p:cond delay="2000"/>
                                  </p:stCondLst>
                                  <p:childTnLst>
                                    <p:set>
                                      <p:cBhvr>
                                        <p:cTn id="25" dur="1" fill="hold">
                                          <p:stCondLst>
                                            <p:cond delay="0"/>
                                          </p:stCondLst>
                                        </p:cTn>
                                        <p:tgtEl>
                                          <p:spTgt spid="41"/>
                                        </p:tgtEl>
                                        <p:attrNameLst>
                                          <p:attrName>style.visibility</p:attrName>
                                        </p:attrNameLst>
                                      </p:cBhvr>
                                      <p:to>
                                        <p:strVal val="visible"/>
                                      </p:to>
                                    </p:set>
                                    <p:animEffect transition="in" filter="checkerboard(across)">
                                      <p:cBhvr>
                                        <p:cTn id="26" dur="500"/>
                                        <p:tgtEl>
                                          <p:spTgt spid="41"/>
                                        </p:tgtEl>
                                      </p:cBhvr>
                                    </p:animEffect>
                                  </p:childTnLst>
                                </p:cTn>
                              </p:par>
                              <p:par>
                                <p:cTn id="27" presetID="22" presetClass="entr" presetSubtype="8" fill="hold" nodeType="withEffect">
                                  <p:stCondLst>
                                    <p:cond delay="2000"/>
                                  </p:stCondLst>
                                  <p:iterate type="lt">
                                    <p:tmPct val="0"/>
                                  </p:iterate>
                                  <p:childTnLst>
                                    <p:set>
                                      <p:cBhvr>
                                        <p:cTn id="28" dur="1" fill="hold">
                                          <p:stCondLst>
                                            <p:cond delay="0"/>
                                          </p:stCondLst>
                                        </p:cTn>
                                        <p:tgtEl>
                                          <p:spTgt spid="36"/>
                                        </p:tgtEl>
                                        <p:attrNameLst>
                                          <p:attrName>style.visibility</p:attrName>
                                        </p:attrNameLst>
                                      </p:cBhvr>
                                      <p:to>
                                        <p:strVal val="visible"/>
                                      </p:to>
                                    </p:set>
                                    <p:animEffect transition="in" filter="wipe(left)">
                                      <p:cBhvr>
                                        <p:cTn id="29" dur="500"/>
                                        <p:tgtEl>
                                          <p:spTgt spid="36"/>
                                        </p:tgtEl>
                                      </p:cBhvr>
                                    </p:animEffect>
                                  </p:childTnLst>
                                </p:cTn>
                              </p:par>
                              <p:par>
                                <p:cTn id="30" presetID="5" presetClass="entr" presetSubtype="10" fill="hold" grpId="0" nodeType="withEffect">
                                  <p:stCondLst>
                                    <p:cond delay="3000"/>
                                  </p:stCondLst>
                                  <p:childTnLst>
                                    <p:set>
                                      <p:cBhvr>
                                        <p:cTn id="31" dur="1" fill="hold">
                                          <p:stCondLst>
                                            <p:cond delay="0"/>
                                          </p:stCondLst>
                                        </p:cTn>
                                        <p:tgtEl>
                                          <p:spTgt spid="45"/>
                                        </p:tgtEl>
                                        <p:attrNameLst>
                                          <p:attrName>style.visibility</p:attrName>
                                        </p:attrNameLst>
                                      </p:cBhvr>
                                      <p:to>
                                        <p:strVal val="visible"/>
                                      </p:to>
                                    </p:set>
                                    <p:animEffect transition="in" filter="checkerboard(across)">
                                      <p:cBhvr>
                                        <p:cTn id="32" dur="500"/>
                                        <p:tgtEl>
                                          <p:spTgt spid="45"/>
                                        </p:tgtEl>
                                      </p:cBhvr>
                                    </p:animEffect>
                                  </p:childTnLst>
                                </p:cTn>
                              </p:par>
                              <p:par>
                                <p:cTn id="33" presetID="5" presetClass="entr" presetSubtype="10" fill="hold" nodeType="withEffect">
                                  <p:stCondLst>
                                    <p:cond delay="3000"/>
                                  </p:stCondLst>
                                  <p:childTnLst>
                                    <p:set>
                                      <p:cBhvr>
                                        <p:cTn id="34" dur="1" fill="hold">
                                          <p:stCondLst>
                                            <p:cond delay="0"/>
                                          </p:stCondLst>
                                        </p:cTn>
                                        <p:tgtEl>
                                          <p:spTgt spid="46"/>
                                        </p:tgtEl>
                                        <p:attrNameLst>
                                          <p:attrName>style.visibility</p:attrName>
                                        </p:attrNameLst>
                                      </p:cBhvr>
                                      <p:to>
                                        <p:strVal val="visible"/>
                                      </p:to>
                                    </p:set>
                                    <p:animEffect transition="in" filter="checkerboard(across)">
                                      <p:cBhvr>
                                        <p:cTn id="35" dur="500"/>
                                        <p:tgtEl>
                                          <p:spTgt spid="46"/>
                                        </p:tgtEl>
                                      </p:cBhvr>
                                    </p:animEffect>
                                  </p:childTnLst>
                                </p:cTn>
                              </p:par>
                              <p:par>
                                <p:cTn id="36" presetID="22" presetClass="entr" presetSubtype="8" fill="hold" nodeType="withEffect">
                                  <p:stCondLst>
                                    <p:cond delay="3000"/>
                                  </p:stCondLst>
                                  <p:iterate type="lt">
                                    <p:tmPct val="0"/>
                                  </p:iterate>
                                  <p:childTnLst>
                                    <p:set>
                                      <p:cBhvr>
                                        <p:cTn id="37" dur="1" fill="hold">
                                          <p:stCondLst>
                                            <p:cond delay="0"/>
                                          </p:stCondLst>
                                        </p:cTn>
                                        <p:tgtEl>
                                          <p:spTgt spid="42"/>
                                        </p:tgtEl>
                                        <p:attrNameLst>
                                          <p:attrName>style.visibility</p:attrName>
                                        </p:attrNameLst>
                                      </p:cBhvr>
                                      <p:to>
                                        <p:strVal val="visible"/>
                                      </p:to>
                                    </p:set>
                                    <p:animEffect transition="in" filter="wipe(left)">
                                      <p:cBhvr>
                                        <p:cTn id="38" dur="500"/>
                                        <p:tgtEl>
                                          <p:spTgt spid="42"/>
                                        </p:tgtEl>
                                      </p:cBhvr>
                                    </p:animEffect>
                                  </p:childTnLst>
                                </p:cTn>
                              </p:par>
                              <p:par>
                                <p:cTn id="39" presetID="5" presetClass="entr" presetSubtype="10" fill="hold" grpId="0" nodeType="withEffect">
                                  <p:stCondLst>
                                    <p:cond delay="4000"/>
                                  </p:stCondLst>
                                  <p:childTnLst>
                                    <p:set>
                                      <p:cBhvr>
                                        <p:cTn id="40" dur="1" fill="hold">
                                          <p:stCondLst>
                                            <p:cond delay="0"/>
                                          </p:stCondLst>
                                        </p:cTn>
                                        <p:tgtEl>
                                          <p:spTgt spid="50"/>
                                        </p:tgtEl>
                                        <p:attrNameLst>
                                          <p:attrName>style.visibility</p:attrName>
                                        </p:attrNameLst>
                                      </p:cBhvr>
                                      <p:to>
                                        <p:strVal val="visible"/>
                                      </p:to>
                                    </p:set>
                                    <p:animEffect transition="in" filter="checkerboard(across)">
                                      <p:cBhvr>
                                        <p:cTn id="41" dur="500"/>
                                        <p:tgtEl>
                                          <p:spTgt spid="50"/>
                                        </p:tgtEl>
                                      </p:cBhvr>
                                    </p:animEffect>
                                  </p:childTnLst>
                                </p:cTn>
                              </p:par>
                              <p:par>
                                <p:cTn id="42" presetID="5" presetClass="entr" presetSubtype="10" fill="hold" nodeType="withEffect">
                                  <p:stCondLst>
                                    <p:cond delay="4000"/>
                                  </p:stCondLst>
                                  <p:childTnLst>
                                    <p:set>
                                      <p:cBhvr>
                                        <p:cTn id="43" dur="1" fill="hold">
                                          <p:stCondLst>
                                            <p:cond delay="0"/>
                                          </p:stCondLst>
                                        </p:cTn>
                                        <p:tgtEl>
                                          <p:spTgt spid="51"/>
                                        </p:tgtEl>
                                        <p:attrNameLst>
                                          <p:attrName>style.visibility</p:attrName>
                                        </p:attrNameLst>
                                      </p:cBhvr>
                                      <p:to>
                                        <p:strVal val="visible"/>
                                      </p:to>
                                    </p:set>
                                    <p:animEffect transition="in" filter="checkerboard(across)">
                                      <p:cBhvr>
                                        <p:cTn id="44" dur="500"/>
                                        <p:tgtEl>
                                          <p:spTgt spid="51"/>
                                        </p:tgtEl>
                                      </p:cBhvr>
                                    </p:animEffect>
                                  </p:childTnLst>
                                </p:cTn>
                              </p:par>
                              <p:par>
                                <p:cTn id="45" presetID="22" presetClass="entr" presetSubtype="8" fill="hold" nodeType="withEffect">
                                  <p:stCondLst>
                                    <p:cond delay="4000"/>
                                  </p:stCondLst>
                                  <p:childTnLst>
                                    <p:set>
                                      <p:cBhvr>
                                        <p:cTn id="46" dur="1" fill="hold">
                                          <p:stCondLst>
                                            <p:cond delay="0"/>
                                          </p:stCondLst>
                                        </p:cTn>
                                        <p:tgtEl>
                                          <p:spTgt spid="47"/>
                                        </p:tgtEl>
                                        <p:attrNameLst>
                                          <p:attrName>style.visibility</p:attrName>
                                        </p:attrNameLst>
                                      </p:cBhvr>
                                      <p:to>
                                        <p:strVal val="visible"/>
                                      </p:to>
                                    </p:set>
                                    <p:animEffect transition="in" filter="wipe(left)">
                                      <p:cBhvr>
                                        <p:cTn id="47" dur="500"/>
                                        <p:tgtEl>
                                          <p:spTgt spid="4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1000"/>
                                        <p:tgtEl>
                                          <p:spTgt spid="17"/>
                                        </p:tgtEl>
                                      </p:cBhvr>
                                    </p:animEffect>
                                    <p:set>
                                      <p:cBhvr>
                                        <p:cTn id="52"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5" name="hammer.wav"/>
                                        </p:tgtEl>
                                      </p:cMediaNode>
                                    </p:audio>
                                  </p:subTnLst>
                                </p:cTn>
                              </p:par>
                            </p:childTnLst>
                          </p:cTn>
                        </p:par>
                        <p:par>
                          <p:cTn id="53" fill="hold">
                            <p:stCondLst>
                              <p:cond delay="1000"/>
                            </p:stCondLst>
                            <p:childTnLst>
                              <p:par>
                                <p:cTn id="54" presetID="10" presetClass="exit" presetSubtype="0" fill="hold" grpId="0" nodeType="afterEffect">
                                  <p:stCondLst>
                                    <p:cond delay="0"/>
                                  </p:stCondLst>
                                  <p:childTnLst>
                                    <p:animEffect transition="out" filter="fade">
                                      <p:cBhvr>
                                        <p:cTn id="55" dur="1000"/>
                                        <p:tgtEl>
                                          <p:spTgt spid="16"/>
                                        </p:tgtEl>
                                      </p:cBhvr>
                                    </p:animEffect>
                                    <p:set>
                                      <p:cBhvr>
                                        <p:cTn id="56"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5" name="hammer.wav"/>
                                        </p:tgtEl>
                                      </p:cMediaNode>
                                    </p:audio>
                                  </p:subTnLst>
                                </p:cTn>
                              </p:par>
                            </p:childTnLst>
                          </p:cTn>
                        </p:par>
                        <p:par>
                          <p:cTn id="57" fill="hold">
                            <p:stCondLst>
                              <p:cond delay="2000"/>
                            </p:stCondLst>
                            <p:childTnLst>
                              <p:par>
                                <p:cTn id="58" presetID="10" presetClass="exit" presetSubtype="0" fill="hold" grpId="0" nodeType="afterEffect">
                                  <p:stCondLst>
                                    <p:cond delay="0"/>
                                  </p:stCondLst>
                                  <p:childTnLst>
                                    <p:animEffect transition="out" filter="fade">
                                      <p:cBhvr>
                                        <p:cTn id="59" dur="1000"/>
                                        <p:tgtEl>
                                          <p:spTgt spid="15"/>
                                        </p:tgtEl>
                                      </p:cBhvr>
                                    </p:animEffect>
                                    <p:set>
                                      <p:cBhvr>
                                        <p:cTn id="60" dur="1" fill="hold">
                                          <p:stCondLst>
                                            <p:cond delay="999"/>
                                          </p:stCondLst>
                                        </p:cTn>
                                        <p:tgtEl>
                                          <p:spTgt spid="15"/>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5" name="hammer.wav"/>
                                        </p:tgtEl>
                                      </p:cMediaNode>
                                    </p:audio>
                                  </p:subTnLst>
                                </p:cTn>
                              </p:par>
                            </p:childTnLst>
                          </p:cTn>
                        </p:par>
                        <p:par>
                          <p:cTn id="61" fill="hold">
                            <p:stCondLst>
                              <p:cond delay="3000"/>
                            </p:stCondLst>
                            <p:childTnLst>
                              <p:par>
                                <p:cTn id="62" presetID="10" presetClass="exit" presetSubtype="0" fill="hold" grpId="0" nodeType="afterEffect">
                                  <p:stCondLst>
                                    <p:cond delay="0"/>
                                  </p:stCondLst>
                                  <p:childTnLst>
                                    <p:animEffect transition="out" filter="fade">
                                      <p:cBhvr>
                                        <p:cTn id="63" dur="1000"/>
                                        <p:tgtEl>
                                          <p:spTgt spid="14"/>
                                        </p:tgtEl>
                                      </p:cBhvr>
                                    </p:animEffect>
                                    <p:set>
                                      <p:cBhvr>
                                        <p:cTn id="64"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5" name="hammer.wav"/>
                                        </p:tgtEl>
                                      </p:cMediaNode>
                                    </p:audio>
                                  </p:subTnLst>
                                </p:cTn>
                              </p:par>
                            </p:childTnLst>
                          </p:cTn>
                        </p:par>
                        <p:par>
                          <p:cTn id="65" fill="hold">
                            <p:stCondLst>
                              <p:cond delay="4000"/>
                            </p:stCondLst>
                            <p:childTnLst>
                              <p:par>
                                <p:cTn id="66" presetID="10" presetClass="exit" presetSubtype="0" fill="hold" grpId="0" nodeType="afterEffect">
                                  <p:stCondLst>
                                    <p:cond delay="0"/>
                                  </p:stCondLst>
                                  <p:childTnLst>
                                    <p:animEffect transition="out" filter="fade">
                                      <p:cBhvr>
                                        <p:cTn id="67" dur="1000"/>
                                        <p:tgtEl>
                                          <p:spTgt spid="13"/>
                                        </p:tgtEl>
                                      </p:cBhvr>
                                    </p:animEffect>
                                    <p:set>
                                      <p:cBhvr>
                                        <p:cTn id="68" dur="1" fill="hold">
                                          <p:stCondLst>
                                            <p:cond delay="999"/>
                                          </p:stCondLst>
                                        </p:cTn>
                                        <p:tgtEl>
                                          <p:spTgt spid="13"/>
                                        </p:tgtEl>
                                        <p:attrNameLst>
                                          <p:attrName>style.visibility</p:attrName>
                                        </p:attrNameLst>
                                      </p:cBhvr>
                                      <p:to>
                                        <p:strVal val="hidden"/>
                                      </p:to>
                                    </p:set>
                                  </p:childTnLst>
                                  <p:subTnLst>
                                    <p:audio>
                                      <p:cMediaNode>
                                        <p:cTn display="0" masterRel="sameClick">
                                          <p:stCondLst>
                                            <p:cond evt="begin" delay="0">
                                              <p:tn val="66"/>
                                            </p:cond>
                                          </p:stCondLst>
                                          <p:endCondLst>
                                            <p:cond evt="onStopAudio" delay="0">
                                              <p:tgtEl>
                                                <p:sldTgt/>
                                              </p:tgtEl>
                                            </p:cond>
                                          </p:endCondLst>
                                        </p:cTn>
                                        <p:tgtEl>
                                          <p:sndTgt r:embed="rId5" name="hammer.wav"/>
                                        </p:tgtEl>
                                      </p:cMediaNode>
                                    </p:audio>
                                  </p:subTnLst>
                                </p:cTn>
                              </p:par>
                            </p:childTnLst>
                          </p:cTn>
                        </p:par>
                        <p:par>
                          <p:cTn id="69" fill="hold">
                            <p:stCondLst>
                              <p:cond delay="5000"/>
                            </p:stCondLst>
                            <p:childTnLst>
                              <p:par>
                                <p:cTn id="70" presetID="10" presetClass="exit" presetSubtype="0" fill="hold" grpId="0" nodeType="afterEffect">
                                  <p:stCondLst>
                                    <p:cond delay="0"/>
                                  </p:stCondLst>
                                  <p:childTnLst>
                                    <p:animEffect transition="out" filter="fade">
                                      <p:cBhvr>
                                        <p:cTn id="71" dur="1000"/>
                                        <p:tgtEl>
                                          <p:spTgt spid="12"/>
                                        </p:tgtEl>
                                      </p:cBhvr>
                                    </p:animEffect>
                                    <p:set>
                                      <p:cBhvr>
                                        <p:cTn id="72"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70"/>
                                            </p:cond>
                                          </p:stCondLst>
                                          <p:endCondLst>
                                            <p:cond evt="onStopAudio" delay="0">
                                              <p:tgtEl>
                                                <p:sldTgt/>
                                              </p:tgtEl>
                                            </p:cond>
                                          </p:endCondLst>
                                        </p:cTn>
                                        <p:tgtEl>
                                          <p:sndTgt r:embed="rId5" name="hammer.wav"/>
                                        </p:tgtEl>
                                      </p:cMediaNode>
                                    </p:audio>
                                  </p:subTnLst>
                                </p:cTn>
                              </p:par>
                            </p:childTnLst>
                          </p:cTn>
                        </p:par>
                        <p:par>
                          <p:cTn id="73" fill="hold">
                            <p:stCondLst>
                              <p:cond delay="6000"/>
                            </p:stCondLst>
                            <p:childTnLst>
                              <p:par>
                                <p:cTn id="74" presetID="10" presetClass="exit" presetSubtype="0" fill="hold" grpId="0" nodeType="afterEffect">
                                  <p:stCondLst>
                                    <p:cond delay="0"/>
                                  </p:stCondLst>
                                  <p:childTnLst>
                                    <p:animEffect transition="out" filter="fade">
                                      <p:cBhvr>
                                        <p:cTn id="75" dur="1000"/>
                                        <p:tgtEl>
                                          <p:spTgt spid="11"/>
                                        </p:tgtEl>
                                      </p:cBhvr>
                                    </p:animEffect>
                                    <p:set>
                                      <p:cBhvr>
                                        <p:cTn id="76"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5" name="hammer.wav"/>
                                        </p:tgtEl>
                                      </p:cMediaNode>
                                    </p:audio>
                                  </p:subTnLst>
                                </p:cTn>
                              </p:par>
                            </p:childTnLst>
                          </p:cTn>
                        </p:par>
                        <p:par>
                          <p:cTn id="77" fill="hold">
                            <p:stCondLst>
                              <p:cond delay="7000"/>
                            </p:stCondLst>
                            <p:childTnLst>
                              <p:par>
                                <p:cTn id="78" presetID="10" presetClass="exit" presetSubtype="0" fill="hold" grpId="0" nodeType="afterEffect">
                                  <p:stCondLst>
                                    <p:cond delay="0"/>
                                  </p:stCondLst>
                                  <p:childTnLst>
                                    <p:animEffect transition="out" filter="fade">
                                      <p:cBhvr>
                                        <p:cTn id="79" dur="1000"/>
                                        <p:tgtEl>
                                          <p:spTgt spid="10"/>
                                        </p:tgtEl>
                                      </p:cBhvr>
                                    </p:animEffect>
                                    <p:set>
                                      <p:cBhvr>
                                        <p:cTn id="80"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78"/>
                                            </p:cond>
                                          </p:stCondLst>
                                          <p:endCondLst>
                                            <p:cond evt="onStopAudio" delay="0">
                                              <p:tgtEl>
                                                <p:sldTgt/>
                                              </p:tgtEl>
                                            </p:cond>
                                          </p:endCondLst>
                                        </p:cTn>
                                        <p:tgtEl>
                                          <p:sndTgt r:embed="rId5" name="hammer.wav"/>
                                        </p:tgtEl>
                                      </p:cMediaNode>
                                    </p:audio>
                                  </p:subTnLst>
                                </p:cTn>
                              </p:par>
                            </p:childTnLst>
                          </p:cTn>
                        </p:par>
                        <p:par>
                          <p:cTn id="81" fill="hold">
                            <p:stCondLst>
                              <p:cond delay="8000"/>
                            </p:stCondLst>
                            <p:childTnLst>
                              <p:par>
                                <p:cTn id="82" presetID="10" presetClass="exit" presetSubtype="0" fill="hold" grpId="0" nodeType="afterEffect">
                                  <p:stCondLst>
                                    <p:cond delay="0"/>
                                  </p:stCondLst>
                                  <p:childTnLst>
                                    <p:animEffect transition="out" filter="fade">
                                      <p:cBhvr>
                                        <p:cTn id="83" dur="1000"/>
                                        <p:tgtEl>
                                          <p:spTgt spid="9"/>
                                        </p:tgtEl>
                                      </p:cBhvr>
                                    </p:animEffect>
                                    <p:set>
                                      <p:cBhvr>
                                        <p:cTn id="84"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82"/>
                                            </p:cond>
                                          </p:stCondLst>
                                          <p:endCondLst>
                                            <p:cond evt="onStopAudio" delay="0">
                                              <p:tgtEl>
                                                <p:sldTgt/>
                                              </p:tgtEl>
                                            </p:cond>
                                          </p:endCondLst>
                                        </p:cTn>
                                        <p:tgtEl>
                                          <p:sndTgt r:embed="rId5" name="hammer.wav"/>
                                        </p:tgtEl>
                                      </p:cMediaNode>
                                    </p:audio>
                                  </p:subTnLst>
                                </p:cTn>
                              </p:par>
                            </p:childTnLst>
                          </p:cTn>
                        </p:par>
                        <p:par>
                          <p:cTn id="85" fill="hold">
                            <p:stCondLst>
                              <p:cond delay="9000"/>
                            </p:stCondLst>
                            <p:childTnLst>
                              <p:par>
                                <p:cTn id="86" presetID="10" presetClass="exit" presetSubtype="0" fill="hold" grpId="0" nodeType="afterEffect">
                                  <p:stCondLst>
                                    <p:cond delay="0"/>
                                  </p:stCondLst>
                                  <p:childTnLst>
                                    <p:animEffect transition="out" filter="fade">
                                      <p:cBhvr>
                                        <p:cTn id="87" dur="1000"/>
                                        <p:tgtEl>
                                          <p:spTgt spid="8"/>
                                        </p:tgtEl>
                                      </p:cBhvr>
                                    </p:animEffect>
                                    <p:set>
                                      <p:cBhvr>
                                        <p:cTn id="88"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5" name="hammer.wav"/>
                                        </p:tgtEl>
                                      </p:cMediaNode>
                                    </p:audio>
                                  </p:subTnLst>
                                </p:cTn>
                              </p:par>
                            </p:childTnLst>
                          </p:cTn>
                        </p:par>
                        <p:par>
                          <p:cTn id="89" fill="hold">
                            <p:stCondLst>
                              <p:cond delay="10000"/>
                            </p:stCondLst>
                            <p:childTnLst>
                              <p:par>
                                <p:cTn id="90" presetID="10" presetClass="exit" presetSubtype="0" fill="hold" grpId="0" nodeType="afterEffect">
                                  <p:stCondLst>
                                    <p:cond delay="0"/>
                                  </p:stCondLst>
                                  <p:childTnLst>
                                    <p:animEffect transition="out" filter="fade">
                                      <p:cBhvr>
                                        <p:cTn id="91" dur="1000"/>
                                        <p:tgtEl>
                                          <p:spTgt spid="7"/>
                                        </p:tgtEl>
                                      </p:cBhvr>
                                    </p:animEffect>
                                    <p:set>
                                      <p:cBhvr>
                                        <p:cTn id="92"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90"/>
                                            </p:cond>
                                          </p:stCondLst>
                                          <p:endCondLst>
                                            <p:cond evt="onStopAudio" delay="0">
                                              <p:tgtEl>
                                                <p:sldTgt/>
                                              </p:tgtEl>
                                            </p:cond>
                                          </p:endCondLst>
                                        </p:cTn>
                                        <p:tgtEl>
                                          <p:sndTgt r:embed="rId5" name="hammer.wav"/>
                                        </p:tgtEl>
                                      </p:cMediaNode>
                                    </p:audio>
                                  </p:subTnLst>
                                </p:cTn>
                              </p:par>
                              <p:par>
                                <p:cTn id="93" presetID="53" presetClass="entr" presetSubtype="16" fill="hold" nodeType="withEffect">
                                  <p:stCondLst>
                                    <p:cond delay="0"/>
                                  </p:stCondLst>
                                  <p:childTnLst>
                                    <p:set>
                                      <p:cBhvr>
                                        <p:cTn id="94" dur="1" fill="hold">
                                          <p:stCondLst>
                                            <p:cond delay="0"/>
                                          </p:stCondLst>
                                        </p:cTn>
                                        <p:tgtEl>
                                          <p:spTgt spid="3"/>
                                        </p:tgtEl>
                                        <p:attrNameLst>
                                          <p:attrName>style.visibility</p:attrName>
                                        </p:attrNameLst>
                                      </p:cBhvr>
                                      <p:to>
                                        <p:strVal val="visible"/>
                                      </p:to>
                                    </p:set>
                                    <p:anim calcmode="lin" valueType="num">
                                      <p:cBhvr>
                                        <p:cTn id="95" dur="500" fill="hold"/>
                                        <p:tgtEl>
                                          <p:spTgt spid="3"/>
                                        </p:tgtEl>
                                        <p:attrNameLst>
                                          <p:attrName>ppt_w</p:attrName>
                                        </p:attrNameLst>
                                      </p:cBhvr>
                                      <p:tavLst>
                                        <p:tav tm="0">
                                          <p:val>
                                            <p:fltVal val="0"/>
                                          </p:val>
                                        </p:tav>
                                        <p:tav tm="100000">
                                          <p:val>
                                            <p:strVal val="#ppt_w"/>
                                          </p:val>
                                        </p:tav>
                                      </p:tavLst>
                                    </p:anim>
                                    <p:anim calcmode="lin" valueType="num">
                                      <p:cBhvr>
                                        <p:cTn id="96" dur="500" fill="hold"/>
                                        <p:tgtEl>
                                          <p:spTgt spid="3"/>
                                        </p:tgtEl>
                                        <p:attrNameLst>
                                          <p:attrName>ppt_h</p:attrName>
                                        </p:attrNameLst>
                                      </p:cBhvr>
                                      <p:tavLst>
                                        <p:tav tm="0">
                                          <p:val>
                                            <p:fltVal val="0"/>
                                          </p:val>
                                        </p:tav>
                                        <p:tav tm="100000">
                                          <p:val>
                                            <p:strVal val="#ppt_h"/>
                                          </p:val>
                                        </p:tav>
                                      </p:tavLst>
                                    </p:anim>
                                    <p:animEffect transition="in" filter="fade">
                                      <p:cBhvr>
                                        <p:cTn id="97" dur="500"/>
                                        <p:tgtEl>
                                          <p:spTgt spid="3"/>
                                        </p:tgtEl>
                                      </p:cBhvr>
                                    </p:animEffect>
                                  </p:childTnLst>
                                  <p:subTnLst>
                                    <p:audio>
                                      <p:cMediaNode>
                                        <p:cTn display="0" masterRel="sameClick">
                                          <p:stCondLst>
                                            <p:cond evt="begin" delay="0">
                                              <p:tn val="93"/>
                                            </p:cond>
                                          </p:stCondLst>
                                          <p:endCondLst>
                                            <p:cond evt="onStopAudio" delay="0">
                                              <p:tgtEl>
                                                <p:sldTgt/>
                                              </p:tgtEl>
                                            </p:cond>
                                          </p:endCondLst>
                                        </p:cTn>
                                        <p:tgtEl>
                                          <p:sndTgt r:embed="rId6" name="chimes.wav"/>
                                        </p:tgtEl>
                                      </p:cMediaNode>
                                    </p:audio>
                                  </p:subTnLst>
                                </p:cTn>
                              </p:par>
                            </p:childTnLst>
                          </p:cTn>
                        </p:par>
                      </p:childTnLst>
                    </p:cTn>
                  </p:par>
                  <p:par>
                    <p:cTn id="98" fill="hold">
                      <p:stCondLst>
                        <p:cond delay="indefinite"/>
                      </p:stCondLst>
                      <p:childTnLst>
                        <p:par>
                          <p:cTn id="99" fill="hold">
                            <p:stCondLst>
                              <p:cond delay="0"/>
                            </p:stCondLst>
                            <p:childTnLst>
                              <p:par>
                                <p:cTn id="100" presetID="2" presetClass="exit" presetSubtype="2" fill="hold" nodeType="clickEffect">
                                  <p:stCondLst>
                                    <p:cond delay="0"/>
                                  </p:stCondLst>
                                  <p:childTnLst>
                                    <p:anim calcmode="lin" valueType="num">
                                      <p:cBhvr additive="base">
                                        <p:cTn id="101" dur="500"/>
                                        <p:tgtEl>
                                          <p:spTgt spid="3"/>
                                        </p:tgtEl>
                                        <p:attrNameLst>
                                          <p:attrName>ppt_x</p:attrName>
                                        </p:attrNameLst>
                                      </p:cBhvr>
                                      <p:tavLst>
                                        <p:tav tm="0">
                                          <p:val>
                                            <p:strVal val="ppt_x"/>
                                          </p:val>
                                        </p:tav>
                                        <p:tav tm="100000">
                                          <p:val>
                                            <p:strVal val="1+ppt_w/2"/>
                                          </p:val>
                                        </p:tav>
                                      </p:tavLst>
                                    </p:anim>
                                    <p:anim calcmode="lin" valueType="num">
                                      <p:cBhvr additive="base">
                                        <p:cTn id="102" dur="500"/>
                                        <p:tgtEl>
                                          <p:spTgt spid="3"/>
                                        </p:tgtEl>
                                        <p:attrNameLst>
                                          <p:attrName>ppt_y</p:attrName>
                                        </p:attrNameLst>
                                      </p:cBhvr>
                                      <p:tavLst>
                                        <p:tav tm="0">
                                          <p:val>
                                            <p:strVal val="ppt_y"/>
                                          </p:val>
                                        </p:tav>
                                        <p:tav tm="100000">
                                          <p:val>
                                            <p:strVal val="ppt_y"/>
                                          </p:val>
                                        </p:tav>
                                      </p:tavLst>
                                    </p:anim>
                                    <p:set>
                                      <p:cBhvr>
                                        <p:cTn id="103" dur="1" fill="hold">
                                          <p:stCondLst>
                                            <p:cond delay="499"/>
                                          </p:stCondLst>
                                        </p:cTn>
                                        <p:tgtEl>
                                          <p:spTgt spid="3"/>
                                        </p:tgtEl>
                                        <p:attrNameLst>
                                          <p:attrName>style.visibility</p:attrName>
                                        </p:attrNameLst>
                                      </p:cBhvr>
                                      <p:to>
                                        <p:strVal val="hidden"/>
                                      </p:to>
                                    </p:set>
                                  </p:childTnLst>
                                </p:cTn>
                              </p:par>
                              <p:par>
                                <p:cTn id="104" presetID="23" presetClass="emph" presetSubtype="0" fill="hold" grpId="0" nodeType="withEffect">
                                  <p:stCondLst>
                                    <p:cond delay="0"/>
                                  </p:stCondLst>
                                  <p:iterate type="lt">
                                    <p:tmPct val="0"/>
                                  </p:iterate>
                                  <p:childTnLst>
                                    <p:animClr clrSpc="hsl" dir="cw">
                                      <p:cBhvr override="childStyle">
                                        <p:cTn id="105" dur="500" fill="hold"/>
                                        <p:tgtEl>
                                          <p:spTgt spid="42"/>
                                        </p:tgtEl>
                                        <p:attrNameLst>
                                          <p:attrName>style.color</p:attrName>
                                        </p:attrNameLst>
                                      </p:cBhvr>
                                      <p:by>
                                        <p:hsl h="10842353" s="0" l="0"/>
                                      </p:by>
                                    </p:animClr>
                                    <p:animClr clrSpc="hsl" dir="cw">
                                      <p:cBhvr>
                                        <p:cTn id="106" dur="500" fill="hold"/>
                                        <p:tgtEl>
                                          <p:spTgt spid="42"/>
                                        </p:tgtEl>
                                        <p:attrNameLst>
                                          <p:attrName>fillcolor</p:attrName>
                                        </p:attrNameLst>
                                      </p:cBhvr>
                                      <p:by>
                                        <p:hsl h="10842353" s="0" l="0"/>
                                      </p:by>
                                    </p:animClr>
                                    <p:animClr clrSpc="hsl" dir="cw">
                                      <p:cBhvr>
                                        <p:cTn id="107" dur="500" fill="hold"/>
                                        <p:tgtEl>
                                          <p:spTgt spid="42"/>
                                        </p:tgtEl>
                                        <p:attrNameLst>
                                          <p:attrName>stroke.color</p:attrName>
                                        </p:attrNameLst>
                                      </p:cBhvr>
                                      <p:by>
                                        <p:hsl h="10842353" s="0" l="0"/>
                                      </p:by>
                                    </p:animClr>
                                    <p:set>
                                      <p:cBhvr>
                                        <p:cTn id="108" dur="500" fill="hold"/>
                                        <p:tgtEl>
                                          <p:spTgt spid="42"/>
                                        </p:tgtEl>
                                        <p:attrNameLst>
                                          <p:attrName>fill.type</p:attrName>
                                        </p:attrNameLst>
                                      </p:cBhvr>
                                      <p:to>
                                        <p:strVal val="solid"/>
                                      </p:to>
                                    </p:set>
                                  </p:childTnLst>
                                  <p:subTnLst>
                                    <p:audio>
                                      <p:cMediaNode>
                                        <p:cTn display="0" masterRel="sameClick">
                                          <p:stCondLst>
                                            <p:cond evt="begin" delay="0">
                                              <p:tn val="104"/>
                                            </p:cond>
                                          </p:stCondLst>
                                          <p:endCondLst>
                                            <p:cond evt="onStopAudio" delay="0">
                                              <p:tgtEl>
                                                <p:sldTgt/>
                                              </p:tgtEl>
                                            </p:cond>
                                          </p:endCondLst>
                                        </p:cTn>
                                        <p:tgtEl>
                                          <p:sndTgt r:embed="rId7" name="FELIZ2.WAV"/>
                                        </p:tgtEl>
                                      </p:cMediaNode>
                                    </p:audio>
                                  </p:subTnLst>
                                </p:cTn>
                              </p:par>
                              <p:par>
                                <p:cTn id="109" presetID="34" presetClass="emph" presetSubtype="0" fill="hold" grpId="1" nodeType="withEffect">
                                  <p:stCondLst>
                                    <p:cond delay="0"/>
                                  </p:stCondLst>
                                  <p:iterate type="lt">
                                    <p:tmPct val="10000"/>
                                  </p:iterate>
                                  <p:childTnLst>
                                    <p:animMotion origin="layout" path="M 2.70833E-6 -7.40741E-7 L 2.70833E-6 -0.07222 " pathEditMode="relative" rAng="0" ptsTypes="AA">
                                      <p:cBhvr>
                                        <p:cTn id="110" dur="250" accel="50000" decel="50000" autoRev="1" fill="hold">
                                          <p:stCondLst>
                                            <p:cond delay="0"/>
                                          </p:stCondLst>
                                        </p:cTn>
                                        <p:tgtEl>
                                          <p:spTgt spid="42"/>
                                        </p:tgtEl>
                                        <p:attrNameLst>
                                          <p:attrName>ppt_x</p:attrName>
                                          <p:attrName>ppt_y</p:attrName>
                                        </p:attrNameLst>
                                      </p:cBhvr>
                                      <p:rCtr x="0" y="-3611"/>
                                    </p:animMotion>
                                    <p:animRot by="1500000">
                                      <p:cBhvr>
                                        <p:cTn id="111" dur="125" fill="hold">
                                          <p:stCondLst>
                                            <p:cond delay="0"/>
                                          </p:stCondLst>
                                        </p:cTn>
                                        <p:tgtEl>
                                          <p:spTgt spid="42"/>
                                        </p:tgtEl>
                                        <p:attrNameLst>
                                          <p:attrName>r</p:attrName>
                                        </p:attrNameLst>
                                      </p:cBhvr>
                                    </p:animRot>
                                    <p:animRot by="-1500000">
                                      <p:cBhvr>
                                        <p:cTn id="112" dur="125" fill="hold">
                                          <p:stCondLst>
                                            <p:cond delay="125"/>
                                          </p:stCondLst>
                                        </p:cTn>
                                        <p:tgtEl>
                                          <p:spTgt spid="42"/>
                                        </p:tgtEl>
                                        <p:attrNameLst>
                                          <p:attrName>r</p:attrName>
                                        </p:attrNameLst>
                                      </p:cBhvr>
                                    </p:animRot>
                                    <p:animRot by="-1500000">
                                      <p:cBhvr>
                                        <p:cTn id="113" dur="125" fill="hold">
                                          <p:stCondLst>
                                            <p:cond delay="250"/>
                                          </p:stCondLst>
                                        </p:cTn>
                                        <p:tgtEl>
                                          <p:spTgt spid="42"/>
                                        </p:tgtEl>
                                        <p:attrNameLst>
                                          <p:attrName>r</p:attrName>
                                        </p:attrNameLst>
                                      </p:cBhvr>
                                    </p:animRot>
                                    <p:animRot by="1500000">
                                      <p:cBhvr>
                                        <p:cTn id="114" dur="125" fill="hold">
                                          <p:stCondLst>
                                            <p:cond delay="375"/>
                                          </p:stCondLst>
                                        </p:cTn>
                                        <p:tgtEl>
                                          <p:spTgt spid="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0" grpId="0" animBg="1"/>
      <p:bldP spid="42" grpId="0" animBg="1"/>
      <p:bldP spid="42" grpId="1" animBg="1"/>
      <p:bldP spid="45" grpId="0" animBg="1"/>
      <p:bldP spid="50" grpId="0" animBg="1"/>
      <p:bldP spid="57" grpId="0" animBg="1"/>
      <p:bldP spid="57" grpId="1"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51"/>
          <p:cNvSpPr>
            <a:spLocks noChangeArrowheads="1"/>
          </p:cNvSpPr>
          <p:nvPr/>
        </p:nvSpPr>
        <p:spPr bwMode="auto">
          <a:xfrm>
            <a:off x="2487812" y="2286260"/>
            <a:ext cx="4075509" cy="504825"/>
          </a:xfrm>
          <a:prstGeom prst="roundRect">
            <a:avLst>
              <a:gd name="adj" fmla="val 16667"/>
            </a:avLst>
          </a:prstGeom>
        </p:spPr>
        <p:style>
          <a:lnRef idx="1">
            <a:schemeClr val="accent4"/>
          </a:lnRef>
          <a:fillRef idx="2">
            <a:schemeClr val="accent4"/>
          </a:fillRef>
          <a:effectRef idx="1">
            <a:schemeClr val="accent4"/>
          </a:effectRef>
          <a:fontRef idx="minor">
            <a:schemeClr val="dk1"/>
          </a:fontRef>
        </p:style>
        <p:txBody>
          <a:bodyPr wrap="none" lIns="68579" tIns="34289" rIns="68579" bIns="34289"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algn="ctr" defTabSz="685800" eaLnBrk="0" fontAlgn="base" hangingPunct="0">
              <a:spcBef>
                <a:spcPct val="0"/>
              </a:spcBef>
              <a:spcAft>
                <a:spcPct val="0"/>
              </a:spcAft>
              <a:defRPr/>
            </a:pPr>
            <a:r>
              <a:rPr lang="en-US" altLang="en-US" b="1" dirty="0" err="1">
                <a:solidFill>
                  <a:prstClr val="black"/>
                </a:solidFill>
                <a:latin typeface="Times New Roman" panose="02020603050405020304" pitchFamily="18" charset="0"/>
                <a:cs typeface="Times New Roman" panose="02020603050405020304" pitchFamily="18" charset="0"/>
                <a:sym typeface="Arial" panose="020B0604020202020204"/>
              </a:rPr>
              <a:t>Cạnh</a:t>
            </a:r>
            <a:r>
              <a:rPr lang="en-US" altLang="en-US" b="1" dirty="0">
                <a:solidFill>
                  <a:prstClr val="black"/>
                </a:solidFill>
                <a:latin typeface="Times New Roman" panose="02020603050405020304" pitchFamily="18" charset="0"/>
                <a:cs typeface="Times New Roman" panose="02020603050405020304" pitchFamily="18" charset="0"/>
                <a:sym typeface="Arial" panose="020B0604020202020204"/>
              </a:rPr>
              <a:t> </a:t>
            </a:r>
            <a:r>
              <a:rPr lang="en-US" altLang="en-US" b="1" dirty="0" err="1">
                <a:solidFill>
                  <a:prstClr val="black"/>
                </a:solidFill>
                <a:latin typeface="Times New Roman" panose="02020603050405020304" pitchFamily="18" charset="0"/>
                <a:cs typeface="Times New Roman" panose="02020603050405020304" pitchFamily="18" charset="0"/>
                <a:sym typeface="Arial" panose="020B0604020202020204"/>
              </a:rPr>
              <a:t>dài</a:t>
            </a:r>
            <a:r>
              <a:rPr lang="en-US" altLang="en-US" b="1" dirty="0">
                <a:solidFill>
                  <a:prstClr val="black"/>
                </a:solidFill>
                <a:latin typeface="Times New Roman" panose="02020603050405020304" pitchFamily="18" charset="0"/>
                <a:cs typeface="Times New Roman" panose="02020603050405020304" pitchFamily="18" charset="0"/>
                <a:sym typeface="Arial" panose="020B0604020202020204"/>
              </a:rPr>
              <a:t> </a:t>
            </a:r>
            <a:r>
              <a:rPr lang="en-US" altLang="en-US" b="1" dirty="0" err="1">
                <a:solidFill>
                  <a:prstClr val="black"/>
                </a:solidFill>
                <a:latin typeface="Times New Roman" panose="02020603050405020304" pitchFamily="18" charset="0"/>
                <a:cs typeface="Times New Roman" panose="02020603050405020304" pitchFamily="18" charset="0"/>
                <a:sym typeface="Arial" panose="020B0604020202020204"/>
              </a:rPr>
              <a:t>và</a:t>
            </a:r>
            <a:r>
              <a:rPr lang="en-US" altLang="en-US" b="1" dirty="0">
                <a:solidFill>
                  <a:prstClr val="black"/>
                </a:solidFill>
                <a:latin typeface="Times New Roman" panose="02020603050405020304" pitchFamily="18" charset="0"/>
                <a:cs typeface="Times New Roman" panose="02020603050405020304" pitchFamily="18" charset="0"/>
                <a:sym typeface="Arial" panose="020B0604020202020204"/>
              </a:rPr>
              <a:t> </a:t>
            </a:r>
            <a:r>
              <a:rPr lang="en-US" altLang="en-US" b="1" dirty="0" err="1">
                <a:solidFill>
                  <a:prstClr val="black"/>
                </a:solidFill>
                <a:latin typeface="Times New Roman" panose="02020603050405020304" pitchFamily="18" charset="0"/>
                <a:cs typeface="Times New Roman" panose="02020603050405020304" pitchFamily="18" charset="0"/>
                <a:sym typeface="Arial" panose="020B0604020202020204"/>
              </a:rPr>
              <a:t>cạnh</a:t>
            </a:r>
            <a:r>
              <a:rPr lang="en-US" altLang="en-US" b="1" dirty="0">
                <a:solidFill>
                  <a:prstClr val="black"/>
                </a:solidFill>
                <a:latin typeface="Times New Roman" panose="02020603050405020304" pitchFamily="18" charset="0"/>
                <a:cs typeface="Times New Roman" panose="02020603050405020304" pitchFamily="18" charset="0"/>
                <a:sym typeface="Arial" panose="020B0604020202020204"/>
              </a:rPr>
              <a:t> </a:t>
            </a:r>
            <a:r>
              <a:rPr lang="en-US" altLang="en-US" b="1" dirty="0" err="1">
                <a:solidFill>
                  <a:prstClr val="black"/>
                </a:solidFill>
                <a:latin typeface="Times New Roman" panose="02020603050405020304" pitchFamily="18" charset="0"/>
                <a:cs typeface="Times New Roman" panose="02020603050405020304" pitchFamily="18" charset="0"/>
                <a:sym typeface="Arial" panose="020B0604020202020204"/>
              </a:rPr>
              <a:t>ngắn</a:t>
            </a:r>
            <a:endParaRPr lang="en-US" altLang="en-US" b="1" dirty="0">
              <a:solidFill>
                <a:prstClr val="white"/>
              </a:solidFill>
              <a:latin typeface="Times New Roman" panose="02020603050405020304" pitchFamily="18" charset="0"/>
              <a:cs typeface="Arial" panose="020B0604020202020204"/>
              <a:sym typeface="Arial" panose="020B0604020202020204"/>
            </a:endParaRPr>
          </a:p>
        </p:txBody>
      </p:sp>
      <p:sp>
        <p:nvSpPr>
          <p:cNvPr id="4" name="AutoShape 51"/>
          <p:cNvSpPr>
            <a:spLocks noChangeArrowheads="1"/>
          </p:cNvSpPr>
          <p:nvPr/>
        </p:nvSpPr>
        <p:spPr bwMode="auto">
          <a:xfrm>
            <a:off x="2451722" y="3684984"/>
            <a:ext cx="4075509" cy="742950"/>
          </a:xfrm>
          <a:prstGeom prst="roundRect">
            <a:avLst>
              <a:gd name="adj" fmla="val 16667"/>
            </a:avLst>
          </a:prstGeom>
        </p:spPr>
        <p:style>
          <a:lnRef idx="1">
            <a:schemeClr val="accent4"/>
          </a:lnRef>
          <a:fillRef idx="2">
            <a:schemeClr val="accent4"/>
          </a:fillRef>
          <a:effectRef idx="1">
            <a:schemeClr val="accent4"/>
          </a:effectRef>
          <a:fontRef idx="minor">
            <a:schemeClr val="dk1"/>
          </a:fontRef>
        </p:style>
        <p:txBody>
          <a:bodyPr wrap="none" lIns="68579" tIns="34289" rIns="68579" bIns="34289"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algn="ctr" defTabSz="685800" eaLnBrk="0" fontAlgn="base" hangingPunct="0">
              <a:spcBef>
                <a:spcPct val="0"/>
              </a:spcBef>
              <a:spcAft>
                <a:spcPct val="0"/>
              </a:spcAft>
              <a:defRPr/>
            </a:pPr>
            <a:r>
              <a:rPr lang="en-US" b="1" dirty="0" err="1">
                <a:solidFill>
                  <a:srgbClr val="000000"/>
                </a:solidFill>
                <a:latin typeface="Times New Roman" panose="02020603050405020304" pitchFamily="18" charset="0"/>
                <a:ea typeface="Microsoft YaHei" panose="020B0503020204020204" charset="-122"/>
                <a:cs typeface="Times New Roman" panose="02020603050405020304" pitchFamily="18" charset="0"/>
                <a:sym typeface="Arial" panose="020B0604020202020204"/>
              </a:rPr>
              <a:t>Chiều</a:t>
            </a:r>
            <a:r>
              <a:rPr lang="en-US" b="1" dirty="0">
                <a:solidFill>
                  <a:srgbClr val="000000"/>
                </a:solidFill>
                <a:latin typeface="Times New Roman" panose="02020603050405020304" pitchFamily="18" charset="0"/>
                <a:ea typeface="Microsoft YaHei" panose="020B0503020204020204" charset="-122"/>
                <a:cs typeface="Times New Roman" panose="02020603050405020304" pitchFamily="18" charset="0"/>
                <a:sym typeface="Arial" panose="020B0604020202020204"/>
              </a:rPr>
              <a:t> </a:t>
            </a:r>
            <a:r>
              <a:rPr lang="en-US" b="1" dirty="0" err="1">
                <a:solidFill>
                  <a:srgbClr val="000000"/>
                </a:solidFill>
                <a:latin typeface="Times New Roman" panose="02020603050405020304" pitchFamily="18" charset="0"/>
                <a:ea typeface="Microsoft YaHei" panose="020B0503020204020204" charset="-122"/>
                <a:cs typeface="Times New Roman" panose="02020603050405020304" pitchFamily="18" charset="0"/>
                <a:sym typeface="Arial" panose="020B0604020202020204"/>
              </a:rPr>
              <a:t>dài</a:t>
            </a:r>
            <a:r>
              <a:rPr lang="en-US" b="1" dirty="0">
                <a:solidFill>
                  <a:srgbClr val="000000"/>
                </a:solidFill>
                <a:latin typeface="Times New Roman" panose="02020603050405020304" pitchFamily="18" charset="0"/>
                <a:ea typeface="Microsoft YaHei" panose="020B0503020204020204" charset="-122"/>
                <a:cs typeface="Times New Roman" panose="02020603050405020304" pitchFamily="18" charset="0"/>
                <a:sym typeface="Arial" panose="020B0604020202020204"/>
              </a:rPr>
              <a:t> </a:t>
            </a:r>
            <a:r>
              <a:rPr lang="en-US" b="1" dirty="0" err="1">
                <a:solidFill>
                  <a:srgbClr val="000000"/>
                </a:solidFill>
                <a:latin typeface="Times New Roman" panose="02020603050405020304" pitchFamily="18" charset="0"/>
                <a:ea typeface="Microsoft YaHei" panose="020B0503020204020204" charset="-122"/>
                <a:cs typeface="Times New Roman" panose="02020603050405020304" pitchFamily="18" charset="0"/>
                <a:sym typeface="Arial" panose="020B0604020202020204"/>
              </a:rPr>
              <a:t>và</a:t>
            </a:r>
            <a:r>
              <a:rPr lang="en-US" b="1" dirty="0">
                <a:solidFill>
                  <a:srgbClr val="000000"/>
                </a:solidFill>
                <a:latin typeface="Times New Roman" panose="02020603050405020304" pitchFamily="18" charset="0"/>
                <a:ea typeface="Microsoft YaHei" panose="020B0503020204020204" charset="-122"/>
                <a:cs typeface="Times New Roman" panose="02020603050405020304" pitchFamily="18" charset="0"/>
                <a:sym typeface="Arial" panose="020B0604020202020204"/>
              </a:rPr>
              <a:t> </a:t>
            </a:r>
            <a:r>
              <a:rPr lang="en-US" b="1" dirty="0" err="1">
                <a:solidFill>
                  <a:srgbClr val="000000"/>
                </a:solidFill>
                <a:latin typeface="Times New Roman" panose="02020603050405020304" pitchFamily="18" charset="0"/>
                <a:ea typeface="Microsoft YaHei" panose="020B0503020204020204" charset="-122"/>
                <a:cs typeface="Times New Roman" panose="02020603050405020304" pitchFamily="18" charset="0"/>
                <a:sym typeface="Arial" panose="020B0604020202020204"/>
              </a:rPr>
              <a:t>chiều</a:t>
            </a:r>
            <a:r>
              <a:rPr lang="en-US" b="1" dirty="0">
                <a:solidFill>
                  <a:srgbClr val="000000"/>
                </a:solidFill>
                <a:latin typeface="Times New Roman" panose="02020603050405020304" pitchFamily="18" charset="0"/>
                <a:ea typeface="Microsoft YaHei" panose="020B0503020204020204" charset="-122"/>
                <a:cs typeface="Times New Roman" panose="02020603050405020304" pitchFamily="18" charset="0"/>
                <a:sym typeface="Arial" panose="020B0604020202020204"/>
              </a:rPr>
              <a:t> </a:t>
            </a:r>
            <a:r>
              <a:rPr lang="en-US" b="1" dirty="0" err="1">
                <a:solidFill>
                  <a:srgbClr val="000000"/>
                </a:solidFill>
                <a:latin typeface="Times New Roman" panose="02020603050405020304" pitchFamily="18" charset="0"/>
                <a:ea typeface="Microsoft YaHei" panose="020B0503020204020204" charset="-122"/>
                <a:cs typeface="Times New Roman" panose="02020603050405020304" pitchFamily="18" charset="0"/>
                <a:sym typeface="Arial" panose="020B0604020202020204"/>
              </a:rPr>
              <a:t>rộng</a:t>
            </a:r>
            <a:endParaRPr lang="en-US" b="1" dirty="0">
              <a:solidFill>
                <a:srgbClr val="000000"/>
              </a:solidFill>
              <a:latin typeface="Times New Roman" panose="02020603050405020304" pitchFamily="18" charset="0"/>
              <a:ea typeface="Microsoft YaHei" panose="020B0503020204020204" charset="-122"/>
              <a:cs typeface="Times New Roman" panose="02020603050405020304" pitchFamily="18" charset="0"/>
              <a:sym typeface="Arial" panose="020B0604020202020204"/>
            </a:endParaRPr>
          </a:p>
        </p:txBody>
      </p:sp>
      <p:sp>
        <p:nvSpPr>
          <p:cNvPr id="37" name="AutoShape 51"/>
          <p:cNvSpPr>
            <a:spLocks noChangeArrowheads="1"/>
          </p:cNvSpPr>
          <p:nvPr/>
        </p:nvSpPr>
        <p:spPr bwMode="auto">
          <a:xfrm>
            <a:off x="2209801" y="617578"/>
            <a:ext cx="6858001" cy="1363265"/>
          </a:xfrm>
          <a:prstGeom prst="roundRect">
            <a:avLst>
              <a:gd name="adj" fmla="val 16667"/>
            </a:avLst>
          </a:prstGeom>
        </p:spPr>
        <p:style>
          <a:lnRef idx="2">
            <a:schemeClr val="accent1"/>
          </a:lnRef>
          <a:fillRef idx="1">
            <a:schemeClr val="lt1"/>
          </a:fillRef>
          <a:effectRef idx="0">
            <a:schemeClr val="accent1"/>
          </a:effectRef>
          <a:fontRef idx="minor">
            <a:schemeClr val="dk1"/>
          </a:fontRef>
        </p:style>
        <p:txBody>
          <a:bodyPr wrap="none" lIns="68579" tIns="34289" rIns="68579" bIns="34289"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fontAlgn="base">
              <a:spcBef>
                <a:spcPct val="0"/>
              </a:spcBef>
              <a:spcAft>
                <a:spcPct val="0"/>
              </a:spcAft>
            </a:pP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dài</a:t>
            </a:r>
            <a:endParaRPr lang="en-US" sz="2800" dirty="0">
              <a:latin typeface="Times New Roman" panose="02020603050405020304" pitchFamily="18" charset="0"/>
              <a:cs typeface="Times New Roman" panose="02020603050405020304" pitchFamily="18" charset="0"/>
            </a:endParaRPr>
          </a:p>
          <a:p>
            <a:pPr fontAlgn="base">
              <a:spcBef>
                <a:spcPct val="0"/>
              </a:spcBef>
              <a:spcAft>
                <a:spcPct val="0"/>
              </a:spcAft>
            </a:pPr>
            <a:r>
              <a:rPr lang="en-US" sz="2800" dirty="0" err="1">
                <a:latin typeface="Times New Roman" panose="02020603050405020304" pitchFamily="18" charset="0"/>
                <a:cs typeface="Times New Roman" panose="02020603050405020304" pitchFamily="18" charset="0"/>
              </a:rPr>
              <a:t>cạnh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ngắn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grpSp>
        <p:nvGrpSpPr>
          <p:cNvPr id="12291" name="Group 51"/>
          <p:cNvGrpSpPr/>
          <p:nvPr/>
        </p:nvGrpSpPr>
        <p:grpSpPr bwMode="auto">
          <a:xfrm>
            <a:off x="1015606" y="0"/>
            <a:ext cx="240506" cy="5143500"/>
            <a:chOff x="202295" y="-322943"/>
            <a:chExt cx="319314" cy="7180943"/>
          </a:xfrm>
        </p:grpSpPr>
        <p:sp>
          <p:nvSpPr>
            <p:cNvPr id="10" name="Rectangle 9"/>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defTabSz="685800" eaLnBrk="0" hangingPunct="0">
                <a:defRPr/>
              </a:pPr>
              <a:endParaRPr lang="en-US" sz="1500">
                <a:solidFill>
                  <a:prstClr val="black"/>
                </a:solidFill>
                <a:latin typeface=".VnTime" pitchFamily="34" charset="0"/>
                <a:cs typeface="Arial" panose="020B0604020202020204"/>
                <a:sym typeface="Arial" panose="020B0604020202020204"/>
              </a:endParaRPr>
            </a:p>
          </p:txBody>
        </p:sp>
        <p:sp>
          <p:nvSpPr>
            <p:cNvPr id="12326"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ln>
          </p:spPr>
          <p:txBody>
            <a:bodyP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defTabSz="685800" eaLnBrk="0" fontAlgn="base" hangingPunct="0">
                <a:spcBef>
                  <a:spcPct val="0"/>
                </a:spcBef>
                <a:spcAft>
                  <a:spcPct val="0"/>
                </a:spcAft>
                <a:defRPr/>
              </a:pPr>
              <a:endParaRPr lang="en-US" altLang="en-US" sz="1500">
                <a:solidFill>
                  <a:prstClr val="black"/>
                </a:solidFill>
                <a:cs typeface="Arial" panose="020B0604020202020204"/>
                <a:sym typeface="Arial" panose="020B0604020202020204"/>
              </a:endParaRPr>
            </a:p>
          </p:txBody>
        </p:sp>
        <p:sp>
          <p:nvSpPr>
            <p:cNvPr id="14" name="Rectangle 13"/>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defTabSz="685800" eaLnBrk="0" hangingPunct="0">
                <a:defRPr/>
              </a:pPr>
              <a:endParaRPr lang="en-US" sz="1500">
                <a:solidFill>
                  <a:prstClr val="black"/>
                </a:solidFill>
                <a:effectLst>
                  <a:glow rad="101600">
                    <a:srgbClr val="4F81BD">
                      <a:satMod val="175000"/>
                      <a:alpha val="40000"/>
                    </a:srgbClr>
                  </a:glow>
                </a:effectLst>
                <a:latin typeface=".VnTime" pitchFamily="34" charset="0"/>
                <a:cs typeface="Arial" panose="020B0604020202020204"/>
                <a:sym typeface="Arial" panose="020B0604020202020204"/>
              </a:endParaRPr>
            </a:p>
          </p:txBody>
        </p:sp>
      </p:grpSp>
      <p:sp>
        <p:nvSpPr>
          <p:cNvPr id="3" name="AutoShape 51"/>
          <p:cNvSpPr>
            <a:spLocks noChangeArrowheads="1"/>
          </p:cNvSpPr>
          <p:nvPr/>
        </p:nvSpPr>
        <p:spPr bwMode="auto">
          <a:xfrm>
            <a:off x="2502100" y="3065021"/>
            <a:ext cx="4061222" cy="504825"/>
          </a:xfrm>
          <a:prstGeom prst="roundRect">
            <a:avLst>
              <a:gd name="adj" fmla="val 16667"/>
            </a:avLst>
          </a:prstGeom>
        </p:spPr>
        <p:style>
          <a:lnRef idx="1">
            <a:schemeClr val="accent4"/>
          </a:lnRef>
          <a:fillRef idx="2">
            <a:schemeClr val="accent4"/>
          </a:fillRef>
          <a:effectRef idx="1">
            <a:schemeClr val="accent4"/>
          </a:effectRef>
          <a:fontRef idx="minor">
            <a:schemeClr val="dk1"/>
          </a:fontRef>
        </p:style>
        <p:txBody>
          <a:bodyPr wrap="none" lIns="68579" tIns="34289" rIns="68579" bIns="34289"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algn="ctr" defTabSz="685800" eaLnBrk="0" fontAlgn="base" hangingPunct="0">
              <a:spcBef>
                <a:spcPct val="0"/>
              </a:spcBef>
              <a:spcAft>
                <a:spcPct val="0"/>
              </a:spcAft>
              <a:defRPr/>
            </a:pPr>
            <a:r>
              <a:rPr lang="en-US" altLang="en-US" b="1" dirty="0" err="1">
                <a:solidFill>
                  <a:prstClr val="black"/>
                </a:solidFill>
                <a:latin typeface="Times New Roman" panose="02020603050405020304" pitchFamily="18" charset="0"/>
                <a:cs typeface="Times New Roman" panose="02020603050405020304" pitchFamily="18" charset="0"/>
                <a:sym typeface="Arial" panose="020B0604020202020204"/>
              </a:rPr>
              <a:t>Chiều</a:t>
            </a:r>
            <a:r>
              <a:rPr lang="en-US" altLang="en-US" b="1" dirty="0">
                <a:solidFill>
                  <a:prstClr val="black"/>
                </a:solidFill>
                <a:latin typeface="Times New Roman" panose="02020603050405020304" pitchFamily="18" charset="0"/>
                <a:cs typeface="Times New Roman" panose="02020603050405020304" pitchFamily="18" charset="0"/>
                <a:sym typeface="Arial" panose="020B0604020202020204"/>
              </a:rPr>
              <a:t> </a:t>
            </a:r>
            <a:r>
              <a:rPr lang="en-US" altLang="en-US" b="1" dirty="0" err="1">
                <a:solidFill>
                  <a:prstClr val="black"/>
                </a:solidFill>
                <a:latin typeface="Times New Roman" panose="02020603050405020304" pitchFamily="18" charset="0"/>
                <a:cs typeface="Times New Roman" panose="02020603050405020304" pitchFamily="18" charset="0"/>
                <a:sym typeface="Arial" panose="020B0604020202020204"/>
              </a:rPr>
              <a:t>dài</a:t>
            </a:r>
            <a:r>
              <a:rPr lang="en-US" altLang="en-US" b="1" dirty="0">
                <a:solidFill>
                  <a:prstClr val="black"/>
                </a:solidFill>
                <a:latin typeface="Times New Roman" panose="02020603050405020304" pitchFamily="18" charset="0"/>
                <a:cs typeface="Times New Roman" panose="02020603050405020304" pitchFamily="18" charset="0"/>
                <a:sym typeface="Arial" panose="020B0604020202020204"/>
              </a:rPr>
              <a:t> </a:t>
            </a:r>
            <a:r>
              <a:rPr lang="en-US" altLang="en-US" b="1" dirty="0" err="1">
                <a:solidFill>
                  <a:prstClr val="black"/>
                </a:solidFill>
                <a:latin typeface="Times New Roman" panose="02020603050405020304" pitchFamily="18" charset="0"/>
                <a:cs typeface="Times New Roman" panose="02020603050405020304" pitchFamily="18" charset="0"/>
                <a:sym typeface="Arial" panose="020B0604020202020204"/>
              </a:rPr>
              <a:t>và</a:t>
            </a:r>
            <a:r>
              <a:rPr lang="en-US" altLang="en-US" b="1" dirty="0">
                <a:solidFill>
                  <a:prstClr val="black"/>
                </a:solidFill>
                <a:latin typeface="Times New Roman" panose="02020603050405020304" pitchFamily="18" charset="0"/>
                <a:cs typeface="Times New Roman" panose="02020603050405020304" pitchFamily="18" charset="0"/>
                <a:sym typeface="Arial" panose="020B0604020202020204"/>
              </a:rPr>
              <a:t> </a:t>
            </a:r>
            <a:r>
              <a:rPr lang="en-US" altLang="en-US" b="1" dirty="0" err="1">
                <a:solidFill>
                  <a:prstClr val="black"/>
                </a:solidFill>
                <a:latin typeface="Times New Roman" panose="02020603050405020304" pitchFamily="18" charset="0"/>
                <a:cs typeface="Times New Roman" panose="02020603050405020304" pitchFamily="18" charset="0"/>
                <a:sym typeface="Arial" panose="020B0604020202020204"/>
              </a:rPr>
              <a:t>chiều</a:t>
            </a:r>
            <a:r>
              <a:rPr lang="en-US" altLang="en-US" b="1" dirty="0">
                <a:solidFill>
                  <a:prstClr val="black"/>
                </a:solidFill>
                <a:latin typeface="Times New Roman" panose="02020603050405020304" pitchFamily="18" charset="0"/>
                <a:cs typeface="Times New Roman" panose="02020603050405020304" pitchFamily="18" charset="0"/>
                <a:sym typeface="Arial" panose="020B0604020202020204"/>
              </a:rPr>
              <a:t> </a:t>
            </a:r>
            <a:r>
              <a:rPr lang="en-US" altLang="en-US" b="1" dirty="0" err="1">
                <a:solidFill>
                  <a:prstClr val="black"/>
                </a:solidFill>
                <a:latin typeface="Times New Roman" panose="02020603050405020304" pitchFamily="18" charset="0"/>
                <a:cs typeface="Times New Roman" panose="02020603050405020304" pitchFamily="18" charset="0"/>
                <a:sym typeface="Arial" panose="020B0604020202020204"/>
              </a:rPr>
              <a:t>ngắn</a:t>
            </a:r>
            <a:endParaRPr lang="en-US" altLang="en-US" b="1" dirty="0">
              <a:solidFill>
                <a:prstClr val="white"/>
              </a:solidFill>
              <a:latin typeface="Times New Roman" panose="02020603050405020304" pitchFamily="18" charset="0"/>
              <a:cs typeface="Arial" panose="020B0604020202020204"/>
              <a:sym typeface="Arial" panose="020B0604020202020204"/>
            </a:endParaRPr>
          </a:p>
        </p:txBody>
      </p:sp>
      <p:sp>
        <p:nvSpPr>
          <p:cNvPr id="1043" name="Oval 59">
            <a:hlinkHover r:id="" action="ppaction://noaction" highlightClick="1">
              <a:snd r:embed="rId1" name="cached_combo42.wav"/>
            </a:hlinkHover>
          </p:cNvPr>
          <p:cNvSpPr>
            <a:spLocks noChangeArrowheads="1"/>
          </p:cNvSpPr>
          <p:nvPr/>
        </p:nvSpPr>
        <p:spPr bwMode="auto">
          <a:xfrm>
            <a:off x="1610917" y="2400302"/>
            <a:ext cx="613172" cy="459581"/>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lIns="68579" tIns="34289" rIns="68579" bIns="34289"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defTabSz="685800" eaLnBrk="0" fontAlgn="base" hangingPunct="0">
              <a:spcBef>
                <a:spcPct val="0"/>
              </a:spcBef>
              <a:spcAft>
                <a:spcPct val="0"/>
              </a:spcAft>
              <a:defRPr/>
            </a:pPr>
            <a:endParaRPr lang="en-US" altLang="en-US" sz="1500">
              <a:solidFill>
                <a:prstClr val="black"/>
              </a:solidFill>
              <a:cs typeface="Arial" panose="020B0604020202020204"/>
              <a:sym typeface="Arial" panose="020B0604020202020204"/>
            </a:endParaRPr>
          </a:p>
        </p:txBody>
      </p:sp>
      <p:sp>
        <p:nvSpPr>
          <p:cNvPr id="1044" name="WordArt 226"/>
          <p:cNvSpPr>
            <a:spLocks noChangeArrowheads="1" noChangeShapeType="1" noTextEdit="1"/>
          </p:cNvSpPr>
          <p:nvPr/>
        </p:nvSpPr>
        <p:spPr bwMode="auto">
          <a:xfrm>
            <a:off x="1765700" y="2457451"/>
            <a:ext cx="345281" cy="290513"/>
          </a:xfrm>
          <a:prstGeom prst="rect">
            <a:avLst/>
          </a:prstGeom>
        </p:spPr>
        <p:txBody>
          <a:bodyPr wrap="none" lIns="68579" tIns="34289" rIns="68579" bIns="34289" fromWordArt="1">
            <a:prstTxWarp prst="textInflate">
              <a:avLst>
                <a:gd name="adj" fmla="val 13634"/>
              </a:avLst>
            </a:prstTxWarp>
          </a:bodyPr>
          <a:lstStyle/>
          <a:p>
            <a:pPr algn="ctr" defTabSz="685800" eaLnBrk="0" fontAlgn="base" hangingPunct="0">
              <a:spcBef>
                <a:spcPct val="0"/>
              </a:spcBef>
              <a:spcAft>
                <a:spcPct val="0"/>
              </a:spcAft>
              <a:defRPr/>
            </a:pPr>
            <a:r>
              <a:rPr lang="en-US" sz="2700" kern="10">
                <a:ln w="9525">
                  <a:solidFill>
                    <a:srgbClr val="FFFF00"/>
                  </a:solidFill>
                  <a:round/>
                </a:ln>
                <a:solidFill>
                  <a:srgbClr val="FFFF00"/>
                </a:solidFill>
                <a:latin typeface=".VnTimeH"/>
                <a:cs typeface="Arial" panose="020B0604020202020204"/>
                <a:sym typeface="Arial" panose="020B0604020202020204"/>
              </a:rPr>
              <a:t>A</a:t>
            </a:r>
            <a:endParaRPr lang="en-US" sz="2700" kern="10">
              <a:ln w="9525">
                <a:solidFill>
                  <a:srgbClr val="FFFF00"/>
                </a:solidFill>
                <a:round/>
              </a:ln>
              <a:solidFill>
                <a:srgbClr val="FFFF00"/>
              </a:solidFill>
              <a:latin typeface=".VnTimeH"/>
              <a:cs typeface="Arial" panose="020B0604020202020204"/>
              <a:sym typeface="Arial" panose="020B0604020202020204"/>
            </a:endParaRPr>
          </a:p>
        </p:txBody>
      </p:sp>
      <p:sp>
        <p:nvSpPr>
          <p:cNvPr id="7" name="Oval 59">
            <a:hlinkHover r:id="" action="ppaction://noaction" highlightClick="1">
              <a:snd r:embed="rId1" name="cached_combo42.wav"/>
            </a:hlinkHover>
          </p:cNvPr>
          <p:cNvSpPr>
            <a:spLocks noChangeArrowheads="1"/>
          </p:cNvSpPr>
          <p:nvPr/>
        </p:nvSpPr>
        <p:spPr bwMode="auto">
          <a:xfrm>
            <a:off x="1596628" y="3140871"/>
            <a:ext cx="613172" cy="459581"/>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lIns="68579" tIns="34289" rIns="68579" bIns="34289"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defTabSz="685800" eaLnBrk="0" fontAlgn="base" hangingPunct="0">
              <a:spcBef>
                <a:spcPct val="0"/>
              </a:spcBef>
              <a:spcAft>
                <a:spcPct val="0"/>
              </a:spcAft>
              <a:defRPr/>
            </a:pPr>
            <a:endParaRPr lang="en-US" altLang="en-US" sz="1500">
              <a:solidFill>
                <a:prstClr val="black"/>
              </a:solidFill>
              <a:cs typeface="Arial" panose="020B0604020202020204"/>
              <a:sym typeface="Arial" panose="020B0604020202020204"/>
            </a:endParaRPr>
          </a:p>
        </p:txBody>
      </p:sp>
      <p:sp>
        <p:nvSpPr>
          <p:cNvPr id="8" name="WordArt 226"/>
          <p:cNvSpPr>
            <a:spLocks noChangeArrowheads="1" noChangeShapeType="1" noTextEdit="1"/>
          </p:cNvSpPr>
          <p:nvPr/>
        </p:nvSpPr>
        <p:spPr bwMode="auto">
          <a:xfrm>
            <a:off x="1771652" y="3200401"/>
            <a:ext cx="345281" cy="290513"/>
          </a:xfrm>
          <a:prstGeom prst="rect">
            <a:avLst/>
          </a:prstGeom>
        </p:spPr>
        <p:txBody>
          <a:bodyPr wrap="none" lIns="68579" tIns="34289" rIns="68579" bIns="34289" fromWordArt="1">
            <a:prstTxWarp prst="textInflate">
              <a:avLst>
                <a:gd name="adj" fmla="val 13634"/>
              </a:avLst>
            </a:prstTxWarp>
          </a:bodyPr>
          <a:lstStyle/>
          <a:p>
            <a:pPr algn="ctr" defTabSz="685800" eaLnBrk="0" fontAlgn="base" hangingPunct="0">
              <a:spcBef>
                <a:spcPct val="0"/>
              </a:spcBef>
              <a:spcAft>
                <a:spcPct val="0"/>
              </a:spcAft>
              <a:defRPr/>
            </a:pPr>
            <a:r>
              <a:rPr lang="en-US" sz="2700" kern="10">
                <a:ln w="9525">
                  <a:solidFill>
                    <a:srgbClr val="FFFF00"/>
                  </a:solidFill>
                  <a:round/>
                </a:ln>
                <a:solidFill>
                  <a:srgbClr val="FFFF00"/>
                </a:solidFill>
                <a:latin typeface="Times New Roman" panose="02020603050405020304" pitchFamily="18" charset="0"/>
                <a:cs typeface="Times New Roman" panose="02020603050405020304" pitchFamily="18" charset="0"/>
                <a:sym typeface="Arial" panose="020B0604020202020204"/>
              </a:rPr>
              <a:t>B</a:t>
            </a:r>
            <a:endParaRPr lang="en-US" sz="2700" kern="10">
              <a:ln w="9525">
                <a:solidFill>
                  <a:srgbClr val="FFFF00"/>
                </a:solidFill>
                <a:round/>
              </a:ln>
              <a:solidFill>
                <a:srgbClr val="FFFF00"/>
              </a:solidFill>
              <a:latin typeface="Times New Roman" panose="02020603050405020304" pitchFamily="18" charset="0"/>
              <a:cs typeface="Times New Roman" panose="02020603050405020304" pitchFamily="18" charset="0"/>
              <a:sym typeface="Arial" panose="020B0604020202020204"/>
            </a:endParaRPr>
          </a:p>
        </p:txBody>
      </p:sp>
      <p:sp>
        <p:nvSpPr>
          <p:cNvPr id="13" name="Oval 59">
            <a:hlinkHover r:id="" action="ppaction://noaction" highlightClick="1">
              <a:snd r:embed="rId1" name="cached_combo42.wav"/>
            </a:hlinkHover>
          </p:cNvPr>
          <p:cNvSpPr>
            <a:spLocks noChangeArrowheads="1"/>
          </p:cNvSpPr>
          <p:nvPr/>
        </p:nvSpPr>
        <p:spPr bwMode="auto">
          <a:xfrm>
            <a:off x="1596628" y="3826671"/>
            <a:ext cx="613172" cy="459581"/>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lIns="68579" tIns="34289" rIns="68579" bIns="34289"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defTabSz="685800" eaLnBrk="0" fontAlgn="base" hangingPunct="0">
              <a:spcBef>
                <a:spcPct val="0"/>
              </a:spcBef>
              <a:spcAft>
                <a:spcPct val="0"/>
              </a:spcAft>
              <a:defRPr/>
            </a:pPr>
            <a:endParaRPr lang="en-US" altLang="en-US" sz="1500">
              <a:solidFill>
                <a:prstClr val="black"/>
              </a:solidFill>
              <a:cs typeface="Arial" panose="020B0604020202020204"/>
              <a:sym typeface="Arial" panose="020B0604020202020204"/>
            </a:endParaRPr>
          </a:p>
        </p:txBody>
      </p:sp>
      <p:sp>
        <p:nvSpPr>
          <p:cNvPr id="15" name="WordArt 226"/>
          <p:cNvSpPr>
            <a:spLocks noChangeArrowheads="1" noChangeShapeType="1" noTextEdit="1"/>
          </p:cNvSpPr>
          <p:nvPr/>
        </p:nvSpPr>
        <p:spPr bwMode="auto">
          <a:xfrm>
            <a:off x="1714502" y="3886201"/>
            <a:ext cx="345281" cy="290513"/>
          </a:xfrm>
          <a:prstGeom prst="rect">
            <a:avLst/>
          </a:prstGeom>
        </p:spPr>
        <p:txBody>
          <a:bodyPr wrap="none" lIns="68579" tIns="34289" rIns="68579" bIns="34289" fromWordArt="1">
            <a:prstTxWarp prst="textInflate">
              <a:avLst>
                <a:gd name="adj" fmla="val 13634"/>
              </a:avLst>
            </a:prstTxWarp>
          </a:bodyPr>
          <a:lstStyle/>
          <a:p>
            <a:pPr algn="ctr" defTabSz="685800" eaLnBrk="0" fontAlgn="base" hangingPunct="0">
              <a:spcBef>
                <a:spcPct val="0"/>
              </a:spcBef>
              <a:spcAft>
                <a:spcPct val="0"/>
              </a:spcAft>
              <a:defRPr/>
            </a:pPr>
            <a:r>
              <a:rPr lang="en-US" sz="2700" kern="10">
                <a:ln w="9525">
                  <a:solidFill>
                    <a:srgbClr val="FFFF00"/>
                  </a:solidFill>
                  <a:round/>
                </a:ln>
                <a:solidFill>
                  <a:srgbClr val="FFFF00"/>
                </a:solidFill>
                <a:latin typeface=".VnTimeH"/>
                <a:cs typeface="Arial" panose="020B0604020202020204"/>
                <a:sym typeface="Arial" panose="020B0604020202020204"/>
              </a:rPr>
              <a:t>c</a:t>
            </a:r>
            <a:endParaRPr lang="en-US" sz="2700" kern="10">
              <a:ln w="9525">
                <a:solidFill>
                  <a:srgbClr val="FFFF00"/>
                </a:solidFill>
                <a:round/>
              </a:ln>
              <a:solidFill>
                <a:srgbClr val="FFFF00"/>
              </a:solidFill>
              <a:latin typeface=".VnTimeH"/>
              <a:cs typeface="Arial" panose="020B0604020202020204"/>
              <a:sym typeface="Arial" panose="020B0604020202020204"/>
            </a:endParaRPr>
          </a:p>
        </p:txBody>
      </p:sp>
      <p:sp>
        <p:nvSpPr>
          <p:cNvPr id="7195" name="AutoShape 27"/>
          <p:cNvSpPr>
            <a:spLocks noChangeArrowheads="1"/>
          </p:cNvSpPr>
          <p:nvPr/>
        </p:nvSpPr>
        <p:spPr bwMode="auto">
          <a:xfrm>
            <a:off x="1166998" y="704134"/>
            <a:ext cx="1157288" cy="1019175"/>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ln>
        </p:spPr>
        <p:txBody>
          <a:bodyPr wrap="none" lIns="68579" tIns="34289" rIns="68579" bIns="34289"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defTabSz="685800" eaLnBrk="0" fontAlgn="base" hangingPunct="0">
              <a:spcBef>
                <a:spcPct val="0"/>
              </a:spcBef>
              <a:spcAft>
                <a:spcPct val="0"/>
              </a:spcAft>
              <a:defRPr/>
            </a:pPr>
            <a:endParaRPr lang="en-US" altLang="en-US" dirty="0">
              <a:solidFill>
                <a:prstClr val="black"/>
              </a:solidFill>
              <a:latin typeface="Times New Roman" panose="02020603050405020304" pitchFamily="18" charset="0"/>
              <a:cs typeface="Times New Roman" panose="02020603050405020304" pitchFamily="18" charset="0"/>
              <a:sym typeface="Arial" panose="020B0604020202020204"/>
            </a:endParaRPr>
          </a:p>
        </p:txBody>
      </p:sp>
      <p:sp>
        <p:nvSpPr>
          <p:cNvPr id="7196" name="WordArt 28"/>
          <p:cNvSpPr>
            <a:spLocks noChangeArrowheads="1" noChangeShapeType="1" noTextEdit="1"/>
          </p:cNvSpPr>
          <p:nvPr/>
        </p:nvSpPr>
        <p:spPr bwMode="auto">
          <a:xfrm>
            <a:off x="1546582" y="999264"/>
            <a:ext cx="514350" cy="457200"/>
          </a:xfrm>
          <a:prstGeom prst="rect">
            <a:avLst/>
          </a:prstGeom>
        </p:spPr>
        <p:txBody>
          <a:bodyPr wrap="none" lIns="68579" tIns="34289" rIns="68579" bIns="34289" fromWordArt="1">
            <a:prstTxWarp prst="textPlain">
              <a:avLst>
                <a:gd name="adj" fmla="val 50000"/>
              </a:avLst>
            </a:prstTxWarp>
          </a:bodyPr>
          <a:lstStyle/>
          <a:p>
            <a:pPr algn="ctr" defTabSz="685800" eaLnBrk="0" fontAlgn="base" hangingPunct="0">
              <a:spcBef>
                <a:spcPct val="0"/>
              </a:spcBef>
              <a:spcAft>
                <a:spcPct val="0"/>
              </a:spcAft>
              <a:defRPr/>
            </a:pPr>
            <a:r>
              <a:rPr lang="en-US" sz="2700" b="1" kern="10" dirty="0" err="1">
                <a:ln w="19050">
                  <a:solidFill>
                    <a:srgbClr val="FFFF00"/>
                  </a:solidFill>
                  <a:round/>
                </a:ln>
                <a:solidFill>
                  <a:srgbClr val="FFFF00"/>
                </a:solidFill>
                <a:effectLst>
                  <a:outerShdw dist="35921" dir="2700000" algn="ctr" rotWithShape="0">
                    <a:srgbClr val="990000"/>
                  </a:outerShdw>
                </a:effectLst>
                <a:cs typeface="Arial" panose="020B0604020202020204"/>
                <a:sym typeface="Arial" panose="020B0604020202020204"/>
              </a:rPr>
              <a:t>Câu</a:t>
            </a:r>
            <a:r>
              <a:rPr lang="en-US" sz="2700" b="1" kern="10" dirty="0">
                <a:ln w="19050">
                  <a:solidFill>
                    <a:srgbClr val="FFFF00"/>
                  </a:solidFill>
                  <a:round/>
                </a:ln>
                <a:solidFill>
                  <a:srgbClr val="FFFF00"/>
                </a:solidFill>
                <a:effectLst>
                  <a:outerShdw dist="35921" dir="2700000" algn="ctr" rotWithShape="0">
                    <a:srgbClr val="990000"/>
                  </a:outerShdw>
                </a:effectLst>
                <a:cs typeface="Arial" panose="020B0604020202020204"/>
                <a:sym typeface="Arial" panose="020B0604020202020204"/>
              </a:rPr>
              <a:t> 2</a:t>
            </a:r>
            <a:endParaRPr lang="en-US" sz="2700" b="1" kern="10" dirty="0">
              <a:ln w="19050">
                <a:solidFill>
                  <a:srgbClr val="FFFF00"/>
                </a:solidFill>
                <a:round/>
              </a:ln>
              <a:solidFill>
                <a:srgbClr val="FFFF00"/>
              </a:solidFill>
              <a:effectLst>
                <a:outerShdw dist="35921" dir="2700000" algn="ctr" rotWithShape="0">
                  <a:srgbClr val="990000"/>
                </a:outerShdw>
              </a:effectLst>
              <a:cs typeface="Arial" panose="020B0604020202020204"/>
              <a:sym typeface="Arial" panose="020B0604020202020204"/>
            </a:endParaRPr>
          </a:p>
        </p:txBody>
      </p:sp>
      <p:pic>
        <p:nvPicPr>
          <p:cNvPr id="12309" name="Picture 29" descr="Picture1"/>
          <p:cNvPicPr>
            <a:picLocks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39430" y="566740"/>
            <a:ext cx="6858001" cy="70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0" name="Picture 32" descr="Bellcoll">
            <a:hlinkClick r:id="" action="ppaction://hlinkshowjump?jump=firstslide"/>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03710" y="-139302"/>
            <a:ext cx="1239441" cy="1257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56"/>
          <p:cNvGrpSpPr/>
          <p:nvPr/>
        </p:nvGrpSpPr>
        <p:grpSpPr bwMode="auto">
          <a:xfrm>
            <a:off x="6400800" y="3533775"/>
            <a:ext cx="1314450" cy="1314450"/>
            <a:chOff x="4866" y="816"/>
            <a:chExt cx="1104" cy="1104"/>
          </a:xfrm>
        </p:grpSpPr>
        <p:sp>
          <p:nvSpPr>
            <p:cNvPr id="12323" name="AutoShape 50"/>
            <p:cNvSpPr>
              <a:spLocks noChangeArrowheads="1"/>
            </p:cNvSpPr>
            <p:nvPr/>
          </p:nvSpPr>
          <p:spPr bwMode="auto">
            <a:xfrm>
              <a:off x="4866" y="816"/>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ln>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algn="ctr" defTabSz="685800" eaLnBrk="0" fontAlgn="base" hangingPunct="0">
                <a:spcBef>
                  <a:spcPct val="0"/>
                </a:spcBef>
                <a:spcAft>
                  <a:spcPct val="0"/>
                </a:spcAft>
                <a:defRPr/>
              </a:pPr>
              <a:endParaRPr lang="en-US" altLang="en-US" sz="4500" b="1">
                <a:solidFill>
                  <a:srgbClr val="FF0066"/>
                </a:solidFill>
                <a:latin typeface=".VnHelvetInsH"/>
                <a:cs typeface="Arial" panose="020B0604020202020204"/>
                <a:sym typeface="Arial" panose="020B0604020202020204"/>
              </a:endParaRPr>
            </a:p>
          </p:txBody>
        </p:sp>
        <p:sp>
          <p:nvSpPr>
            <p:cNvPr id="12324" name="WordArt 51"/>
            <p:cNvSpPr>
              <a:spLocks noChangeArrowheads="1" noChangeShapeType="1" noTextEdit="1"/>
            </p:cNvSpPr>
            <p:nvPr/>
          </p:nvSpPr>
          <p:spPr bwMode="auto">
            <a:xfrm>
              <a:off x="5088" y="960"/>
              <a:ext cx="672" cy="576"/>
            </a:xfrm>
            <a:prstGeom prst="rect">
              <a:avLst/>
            </a:prstGeom>
          </p:spPr>
          <p:txBody>
            <a:bodyPr wrap="none" fromWordArt="1">
              <a:prstTxWarp prst="textPlain">
                <a:avLst>
                  <a:gd name="adj" fmla="val 50000"/>
                </a:avLst>
              </a:prstTxWarp>
            </a:bodyPr>
            <a:lstStyle/>
            <a:p>
              <a:pPr algn="ctr" defTabSz="685800" eaLnBrk="0" fontAlgn="base" hangingPunct="0">
                <a:spcBef>
                  <a:spcPct val="0"/>
                </a:spcBef>
                <a:spcAft>
                  <a:spcPct val="0"/>
                </a:spcAft>
                <a:defRPr/>
              </a:pPr>
              <a:r>
                <a:rPr lang="en-US" sz="2700" kern="10" dirty="0" err="1">
                  <a:ln w="9525">
                    <a:solidFill>
                      <a:srgbClr val="000000"/>
                    </a:solidFill>
                    <a:round/>
                  </a:ln>
                  <a:solidFill>
                    <a:srgbClr val="000000"/>
                  </a:solidFill>
                  <a:latin typeface="Times New Roman" panose="02020603050405020304" pitchFamily="18" charset="0"/>
                  <a:cs typeface="Times New Roman" panose="02020603050405020304" pitchFamily="18" charset="0"/>
                  <a:sym typeface="Arial" panose="020B0604020202020204"/>
                </a:rPr>
                <a:t>Hết</a:t>
              </a:r>
              <a:r>
                <a:rPr lang="en-US" sz="2700" kern="10" dirty="0">
                  <a:ln w="9525">
                    <a:solidFill>
                      <a:srgbClr val="000000"/>
                    </a:solidFill>
                    <a:round/>
                  </a:ln>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700" kern="10" dirty="0" err="1">
                  <a:ln w="9525">
                    <a:solidFill>
                      <a:srgbClr val="000000"/>
                    </a:solidFill>
                    <a:round/>
                  </a:ln>
                  <a:solidFill>
                    <a:srgbClr val="000000"/>
                  </a:solidFill>
                  <a:latin typeface="Times New Roman" panose="02020603050405020304" pitchFamily="18" charset="0"/>
                  <a:cs typeface="Times New Roman" panose="02020603050405020304" pitchFamily="18" charset="0"/>
                  <a:sym typeface="Arial" panose="020B0604020202020204"/>
                </a:rPr>
                <a:t>giờ</a:t>
              </a:r>
              <a:endParaRPr lang="en-US" sz="2700" kern="10" dirty="0">
                <a:ln w="9525">
                  <a:solidFill>
                    <a:srgbClr val="000000"/>
                  </a:solidFill>
                  <a:round/>
                </a:ln>
                <a:solidFill>
                  <a:srgbClr val="000000"/>
                </a:solidFill>
                <a:latin typeface="Times New Roman" panose="02020603050405020304" pitchFamily="18" charset="0"/>
                <a:cs typeface="Times New Roman" panose="02020603050405020304" pitchFamily="18" charset="0"/>
                <a:sym typeface="Arial" panose="020B0604020202020204"/>
              </a:endParaRPr>
            </a:p>
          </p:txBody>
        </p:sp>
      </p:grpSp>
      <p:sp>
        <p:nvSpPr>
          <p:cNvPr id="12322" name="WordArt 30"/>
          <p:cNvSpPr>
            <a:spLocks noChangeArrowheads="1" noChangeShapeType="1" noTextEdit="1"/>
          </p:cNvSpPr>
          <p:nvPr/>
        </p:nvSpPr>
        <p:spPr bwMode="auto">
          <a:xfrm>
            <a:off x="2400301" y="0"/>
            <a:ext cx="4480322" cy="571500"/>
          </a:xfrm>
          <a:prstGeom prst="rect">
            <a:avLst/>
          </a:prstGeom>
        </p:spPr>
        <p:txBody>
          <a:bodyPr wrap="none" lIns="68579" tIns="34289" rIns="68579" bIns="34289" fromWordArt="1">
            <a:prstTxWarp prst="textPlain">
              <a:avLst>
                <a:gd name="adj" fmla="val 50000"/>
              </a:avLst>
            </a:prstTxWarp>
          </a:bodyPr>
          <a:lstStyle/>
          <a:p>
            <a:pPr algn="ctr" defTabSz="685800" eaLnBrk="0" fontAlgn="base" hangingPunct="0">
              <a:spcBef>
                <a:spcPct val="0"/>
              </a:spcBef>
              <a:spcAft>
                <a:spcPct val="0"/>
              </a:spcAft>
              <a:defRPr/>
            </a:pPr>
            <a:r>
              <a:rPr lang="en-US" sz="2700" kern="10">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sym typeface="Arial" panose="020B0604020202020204"/>
              </a:rPr>
              <a:t>Rung chuông vàng</a:t>
            </a:r>
            <a:endParaRPr lang="en-US" sz="2700" kern="10">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sym typeface="Arial" panose="020B0604020202020204"/>
            </a:endParaRPr>
          </a:p>
        </p:txBody>
      </p:sp>
      <p:sp>
        <p:nvSpPr>
          <p:cNvPr id="17" name="Oval 2"/>
          <p:cNvSpPr>
            <a:spLocks noChangeArrowheads="1"/>
          </p:cNvSpPr>
          <p:nvPr/>
        </p:nvSpPr>
        <p:spPr bwMode="auto">
          <a:xfrm>
            <a:off x="6686550" y="3829050"/>
            <a:ext cx="742950" cy="742950"/>
          </a:xfrm>
          <a:prstGeom prst="ellipse">
            <a:avLst/>
          </a:prstGeom>
          <a:solidFill>
            <a:srgbClr val="FF3300"/>
          </a:solidFill>
          <a:ln w="38100" cap="sq">
            <a:solidFill>
              <a:srgbClr val="FFFF00"/>
            </a:solidFill>
            <a:round/>
            <a:headEnd type="none" w="sm" len="sm"/>
            <a:tailEnd type="none" w="sm" len="sm"/>
          </a:ln>
          <a:effectLst>
            <a:prstShdw prst="shdw18" dist="17961" dir="13500000">
              <a:srgbClr val="FFFF00">
                <a:gamma/>
                <a:shade val="60000"/>
                <a:invGamma/>
              </a:srgbClr>
            </a:prstShdw>
          </a:effectLst>
        </p:spPr>
        <p:txBody>
          <a:bodyPr wrap="none" lIns="68579" tIns="34289" rIns="68579" bIns="34289" anchor="ctr"/>
          <a:lstStyle/>
          <a:p>
            <a:pPr algn="ctr" defTabSz="685800">
              <a:defRPr/>
            </a:pPr>
            <a:r>
              <a:rPr lang="en-US" sz="4100" b="1">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0</a:t>
            </a:r>
            <a:endParaRPr lang="en-US" sz="4100" b="1">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18" name="Oval 9"/>
          <p:cNvSpPr>
            <a:spLocks noChangeArrowheads="1"/>
          </p:cNvSpPr>
          <p:nvPr/>
        </p:nvSpPr>
        <p:spPr bwMode="auto">
          <a:xfrm>
            <a:off x="6686550" y="3829050"/>
            <a:ext cx="742950" cy="742950"/>
          </a:xfrm>
          <a:prstGeom prst="ellipse">
            <a:avLst/>
          </a:prstGeom>
          <a:solidFill>
            <a:srgbClr val="FF3300"/>
          </a:solidFill>
          <a:ln w="38100" cap="sq">
            <a:solidFill>
              <a:srgbClr val="FFFF00"/>
            </a:solidFill>
            <a:round/>
            <a:headEnd type="none" w="sm" len="sm"/>
            <a:tailEnd type="none" w="sm" len="sm"/>
          </a:ln>
          <a:effectLst>
            <a:prstShdw prst="shdw18" dist="17961" dir="13500000">
              <a:srgbClr val="FFFF00">
                <a:gamma/>
                <a:shade val="60000"/>
                <a:invGamma/>
              </a:srgbClr>
            </a:prstShdw>
          </a:effectLst>
        </p:spPr>
        <p:txBody>
          <a:bodyPr wrap="none" lIns="68579" tIns="34289" rIns="68579" bIns="34289" anchor="ctr"/>
          <a:lstStyle/>
          <a:p>
            <a:pPr algn="ctr" defTabSz="685800">
              <a:defRPr/>
            </a:pPr>
            <a:r>
              <a:rPr lang="en-US" sz="4100" b="1">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1</a:t>
            </a:r>
            <a:endParaRPr lang="en-US" sz="4100" b="1">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19" name="Oval 10"/>
          <p:cNvSpPr>
            <a:spLocks noChangeArrowheads="1"/>
          </p:cNvSpPr>
          <p:nvPr/>
        </p:nvSpPr>
        <p:spPr bwMode="auto">
          <a:xfrm>
            <a:off x="6686550" y="3829050"/>
            <a:ext cx="742950" cy="742950"/>
          </a:xfrm>
          <a:prstGeom prst="ellipse">
            <a:avLst/>
          </a:prstGeom>
          <a:solidFill>
            <a:srgbClr val="FF3300"/>
          </a:solidFill>
          <a:ln w="38100" cap="sq">
            <a:solidFill>
              <a:srgbClr val="FFFF00"/>
            </a:solidFill>
            <a:round/>
            <a:headEnd type="none" w="sm" len="sm"/>
            <a:tailEnd type="none" w="sm" len="sm"/>
          </a:ln>
          <a:effectLst>
            <a:prstShdw prst="shdw18" dist="17961" dir="13500000">
              <a:srgbClr val="FFFF00">
                <a:gamma/>
                <a:shade val="60000"/>
                <a:invGamma/>
              </a:srgbClr>
            </a:prstShdw>
          </a:effectLst>
        </p:spPr>
        <p:txBody>
          <a:bodyPr wrap="none" lIns="68579" tIns="34289" rIns="68579" bIns="34289" anchor="ctr"/>
          <a:lstStyle/>
          <a:p>
            <a:pPr algn="ctr" defTabSz="685800">
              <a:defRPr/>
            </a:pPr>
            <a:r>
              <a:rPr lang="en-US" sz="4100" b="1">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2</a:t>
            </a:r>
            <a:endParaRPr lang="en-US" sz="4100" b="1">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20" name="Oval 11"/>
          <p:cNvSpPr>
            <a:spLocks noChangeArrowheads="1"/>
          </p:cNvSpPr>
          <p:nvPr/>
        </p:nvSpPr>
        <p:spPr bwMode="auto">
          <a:xfrm>
            <a:off x="6686550" y="3829050"/>
            <a:ext cx="742950" cy="742950"/>
          </a:xfrm>
          <a:prstGeom prst="ellipse">
            <a:avLst/>
          </a:prstGeom>
          <a:solidFill>
            <a:srgbClr val="FF3300"/>
          </a:solidFill>
          <a:ln w="38100" cap="sq">
            <a:solidFill>
              <a:srgbClr val="FFFF00"/>
            </a:solidFill>
            <a:round/>
            <a:headEnd type="none" w="sm" len="sm"/>
            <a:tailEnd type="none" w="sm" len="sm"/>
          </a:ln>
          <a:effectLst>
            <a:prstShdw prst="shdw18" dist="17961" dir="13500000">
              <a:srgbClr val="FFFF00">
                <a:gamma/>
                <a:shade val="60000"/>
                <a:invGamma/>
              </a:srgbClr>
            </a:prstShdw>
          </a:effectLst>
        </p:spPr>
        <p:txBody>
          <a:bodyPr wrap="none" lIns="68579" tIns="34289" rIns="68579" bIns="34289" anchor="ctr"/>
          <a:lstStyle/>
          <a:p>
            <a:pPr algn="ctr" defTabSz="685800">
              <a:defRPr/>
            </a:pPr>
            <a:r>
              <a:rPr lang="en-US" sz="4100" b="1">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3</a:t>
            </a:r>
            <a:endParaRPr lang="en-US" sz="4100" b="1">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21" name="Oval 12"/>
          <p:cNvSpPr>
            <a:spLocks noChangeArrowheads="1"/>
          </p:cNvSpPr>
          <p:nvPr/>
        </p:nvSpPr>
        <p:spPr bwMode="auto">
          <a:xfrm>
            <a:off x="6686550" y="3829050"/>
            <a:ext cx="742950" cy="742950"/>
          </a:xfrm>
          <a:prstGeom prst="ellipse">
            <a:avLst/>
          </a:prstGeom>
          <a:solidFill>
            <a:srgbClr val="FF3300"/>
          </a:solidFill>
          <a:ln w="38100" cap="sq">
            <a:solidFill>
              <a:srgbClr val="FFFF00"/>
            </a:solidFill>
            <a:round/>
            <a:headEnd type="none" w="sm" len="sm"/>
            <a:tailEnd type="none" w="sm" len="sm"/>
          </a:ln>
          <a:effectLst>
            <a:prstShdw prst="shdw18" dist="17961" dir="13500000">
              <a:srgbClr val="FFFF00">
                <a:gamma/>
                <a:shade val="60000"/>
                <a:invGamma/>
              </a:srgbClr>
            </a:prstShdw>
          </a:effectLst>
        </p:spPr>
        <p:txBody>
          <a:bodyPr wrap="none" lIns="68579" tIns="34289" rIns="68579" bIns="34289" anchor="ctr"/>
          <a:lstStyle/>
          <a:p>
            <a:pPr algn="ctr" defTabSz="685800">
              <a:defRPr/>
            </a:pPr>
            <a:r>
              <a:rPr lang="en-US" sz="4100" b="1">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4</a:t>
            </a:r>
            <a:endParaRPr lang="en-US" sz="4100" b="1">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22" name="Oval 13"/>
          <p:cNvSpPr>
            <a:spLocks noChangeArrowheads="1"/>
          </p:cNvSpPr>
          <p:nvPr/>
        </p:nvSpPr>
        <p:spPr bwMode="auto">
          <a:xfrm>
            <a:off x="6686550" y="3829050"/>
            <a:ext cx="742950" cy="742950"/>
          </a:xfrm>
          <a:prstGeom prst="ellipse">
            <a:avLst/>
          </a:prstGeom>
          <a:solidFill>
            <a:srgbClr val="FF3300"/>
          </a:solidFill>
          <a:ln w="38100" cap="sq">
            <a:solidFill>
              <a:srgbClr val="FFFF00"/>
            </a:solidFill>
            <a:round/>
            <a:headEnd type="none" w="sm" len="sm"/>
            <a:tailEnd type="none" w="sm" len="sm"/>
          </a:ln>
          <a:effectLst>
            <a:prstShdw prst="shdw18" dist="17961" dir="13500000">
              <a:srgbClr val="FFFF00">
                <a:gamma/>
                <a:shade val="60000"/>
                <a:invGamma/>
              </a:srgbClr>
            </a:prstShdw>
          </a:effectLst>
        </p:spPr>
        <p:txBody>
          <a:bodyPr wrap="none" lIns="68579" tIns="34289" rIns="68579" bIns="34289" anchor="ctr"/>
          <a:lstStyle/>
          <a:p>
            <a:pPr algn="ctr" defTabSz="685800">
              <a:defRPr/>
            </a:pPr>
            <a:r>
              <a:rPr lang="en-US" sz="4100" b="1" dirty="0">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5</a:t>
            </a:r>
            <a:endParaRPr lang="en-US" sz="4100" b="1" dirty="0">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23" name="Oval 14"/>
          <p:cNvSpPr>
            <a:spLocks noChangeArrowheads="1"/>
          </p:cNvSpPr>
          <p:nvPr/>
        </p:nvSpPr>
        <p:spPr bwMode="auto">
          <a:xfrm>
            <a:off x="6686550" y="3829050"/>
            <a:ext cx="742950" cy="742950"/>
          </a:xfrm>
          <a:prstGeom prst="ellipse">
            <a:avLst/>
          </a:prstGeom>
          <a:solidFill>
            <a:srgbClr val="FF3300"/>
          </a:solidFill>
          <a:ln w="38100" cap="sq">
            <a:solidFill>
              <a:srgbClr val="FFFF00"/>
            </a:solidFill>
            <a:round/>
            <a:headEnd type="none" w="sm" len="sm"/>
            <a:tailEnd type="none" w="sm" len="sm"/>
          </a:ln>
          <a:effectLst>
            <a:prstShdw prst="shdw18" dist="17961" dir="13500000">
              <a:srgbClr val="FFFF00">
                <a:gamma/>
                <a:shade val="60000"/>
                <a:invGamma/>
              </a:srgbClr>
            </a:prstShdw>
          </a:effectLst>
        </p:spPr>
        <p:txBody>
          <a:bodyPr wrap="none" lIns="68579" tIns="34289" rIns="68579" bIns="34289" anchor="ctr"/>
          <a:lstStyle/>
          <a:p>
            <a:pPr algn="ctr" defTabSz="685800">
              <a:defRPr/>
            </a:pPr>
            <a:r>
              <a:rPr lang="en-US" sz="4100" b="1" dirty="0">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6</a:t>
            </a:r>
            <a:endParaRPr lang="en-US" sz="4100" b="1" dirty="0">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24" name="Oval 15"/>
          <p:cNvSpPr>
            <a:spLocks noChangeArrowheads="1"/>
          </p:cNvSpPr>
          <p:nvPr/>
        </p:nvSpPr>
        <p:spPr bwMode="auto">
          <a:xfrm>
            <a:off x="6686550" y="3829050"/>
            <a:ext cx="742950" cy="742950"/>
          </a:xfrm>
          <a:prstGeom prst="ellipse">
            <a:avLst/>
          </a:prstGeom>
          <a:solidFill>
            <a:srgbClr val="FF3300"/>
          </a:solidFill>
          <a:ln w="38100" cap="sq">
            <a:solidFill>
              <a:srgbClr val="FFFF00"/>
            </a:solidFill>
            <a:round/>
            <a:headEnd type="none" w="sm" len="sm"/>
            <a:tailEnd type="none" w="sm" len="sm"/>
          </a:ln>
          <a:effectLst>
            <a:prstShdw prst="shdw18" dist="17961" dir="13500000">
              <a:srgbClr val="FFFF00">
                <a:gamma/>
                <a:shade val="60000"/>
                <a:invGamma/>
              </a:srgbClr>
            </a:prstShdw>
          </a:effectLst>
        </p:spPr>
        <p:txBody>
          <a:bodyPr wrap="none" lIns="68579" tIns="34289" rIns="68579" bIns="34289" anchor="ctr"/>
          <a:lstStyle/>
          <a:p>
            <a:pPr algn="ctr" defTabSz="685800">
              <a:defRPr/>
            </a:pPr>
            <a:r>
              <a:rPr lang="en-US" sz="4100" b="1">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7</a:t>
            </a:r>
            <a:endParaRPr lang="en-US" sz="4100" b="1">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25" name="Oval 16"/>
          <p:cNvSpPr>
            <a:spLocks noChangeArrowheads="1"/>
          </p:cNvSpPr>
          <p:nvPr/>
        </p:nvSpPr>
        <p:spPr bwMode="auto">
          <a:xfrm>
            <a:off x="6686550" y="3829050"/>
            <a:ext cx="742950" cy="742950"/>
          </a:xfrm>
          <a:prstGeom prst="ellipse">
            <a:avLst/>
          </a:prstGeom>
          <a:solidFill>
            <a:srgbClr val="FF3300"/>
          </a:solidFill>
          <a:ln w="38100" cap="sq">
            <a:solidFill>
              <a:srgbClr val="FFFF00"/>
            </a:solidFill>
            <a:round/>
            <a:headEnd type="none" w="sm" len="sm"/>
            <a:tailEnd type="none" w="sm" len="sm"/>
          </a:ln>
          <a:effectLst>
            <a:prstShdw prst="shdw18" dist="17961" dir="13500000">
              <a:srgbClr val="FFFF00">
                <a:gamma/>
                <a:shade val="60000"/>
                <a:invGamma/>
              </a:srgbClr>
            </a:prstShdw>
          </a:effectLst>
        </p:spPr>
        <p:txBody>
          <a:bodyPr wrap="none" lIns="68579" tIns="34289" rIns="68579" bIns="34289" anchor="ctr"/>
          <a:lstStyle/>
          <a:p>
            <a:pPr algn="ctr" defTabSz="685800">
              <a:defRPr/>
            </a:pPr>
            <a:r>
              <a:rPr lang="en-US" sz="4100" b="1">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8</a:t>
            </a:r>
            <a:endParaRPr lang="en-US" sz="4100" b="1">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26" name="Oval 17"/>
          <p:cNvSpPr>
            <a:spLocks noChangeArrowheads="1"/>
          </p:cNvSpPr>
          <p:nvPr/>
        </p:nvSpPr>
        <p:spPr bwMode="auto">
          <a:xfrm>
            <a:off x="6686550" y="3829050"/>
            <a:ext cx="742950" cy="742950"/>
          </a:xfrm>
          <a:prstGeom prst="ellipse">
            <a:avLst/>
          </a:prstGeom>
          <a:solidFill>
            <a:srgbClr val="FF3300"/>
          </a:solidFill>
          <a:ln w="38100" cap="sq">
            <a:solidFill>
              <a:srgbClr val="FFFF00"/>
            </a:solidFill>
            <a:round/>
            <a:headEnd type="none" w="sm" len="sm"/>
            <a:tailEnd type="none" w="sm" len="sm"/>
          </a:ln>
          <a:effectLst>
            <a:prstShdw prst="shdw18" dist="17961" dir="13500000">
              <a:srgbClr val="FFFF00">
                <a:gamma/>
                <a:shade val="60000"/>
                <a:invGamma/>
              </a:srgbClr>
            </a:prstShdw>
          </a:effectLst>
        </p:spPr>
        <p:txBody>
          <a:bodyPr wrap="none" lIns="68579" tIns="34289" rIns="68579" bIns="34289" anchor="ctr"/>
          <a:lstStyle/>
          <a:p>
            <a:pPr algn="ctr" defTabSz="685800">
              <a:defRPr/>
            </a:pPr>
            <a:r>
              <a:rPr lang="en-US" sz="4100" b="1" dirty="0">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9</a:t>
            </a:r>
            <a:endParaRPr lang="en-US" sz="4100" b="1" dirty="0">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27" name="Oval 18"/>
          <p:cNvSpPr>
            <a:spLocks noChangeArrowheads="1"/>
          </p:cNvSpPr>
          <p:nvPr/>
        </p:nvSpPr>
        <p:spPr bwMode="auto">
          <a:xfrm>
            <a:off x="6686550" y="3829050"/>
            <a:ext cx="742950" cy="742950"/>
          </a:xfrm>
          <a:prstGeom prst="ellipse">
            <a:avLst/>
          </a:prstGeom>
          <a:solidFill>
            <a:srgbClr val="FF3300"/>
          </a:solidFill>
          <a:ln w="38100" cap="sq">
            <a:solidFill>
              <a:srgbClr val="FFFF00"/>
            </a:solidFill>
            <a:round/>
            <a:headEnd type="none" w="sm" len="sm"/>
            <a:tailEnd type="none" w="sm" len="sm"/>
          </a:ln>
          <a:effectLst>
            <a:prstShdw prst="shdw18" dist="17961" dir="13500000">
              <a:srgbClr val="FFFF00">
                <a:gamma/>
                <a:shade val="60000"/>
                <a:invGamma/>
              </a:srgbClr>
            </a:prstShdw>
          </a:effectLst>
        </p:spPr>
        <p:txBody>
          <a:bodyPr wrap="none" lIns="68579" tIns="34289" rIns="68579" bIns="34289" anchor="ctr"/>
          <a:lstStyle/>
          <a:p>
            <a:pPr algn="ctr" defTabSz="685800">
              <a:defRPr/>
            </a:pPr>
            <a:r>
              <a:rPr lang="en-US" sz="4100" b="1" dirty="0">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10</a:t>
            </a:r>
            <a:endParaRPr lang="en-US" sz="4100" b="1" dirty="0">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195"/>
                                        </p:tgtEl>
                                        <p:attrNameLst>
                                          <p:attrName>style.visibility</p:attrName>
                                        </p:attrNameLst>
                                      </p:cBhvr>
                                      <p:to>
                                        <p:strVal val="visible"/>
                                      </p:to>
                                    </p:set>
                                    <p:anim calcmode="lin" valueType="num">
                                      <p:cBhvr>
                                        <p:cTn id="7" dur="500" fill="hold"/>
                                        <p:tgtEl>
                                          <p:spTgt spid="7195"/>
                                        </p:tgtEl>
                                        <p:attrNameLst>
                                          <p:attrName>ppt_w</p:attrName>
                                        </p:attrNameLst>
                                      </p:cBhvr>
                                      <p:tavLst>
                                        <p:tav tm="0">
                                          <p:val>
                                            <p:fltVal val="0"/>
                                          </p:val>
                                        </p:tav>
                                        <p:tav tm="100000">
                                          <p:val>
                                            <p:strVal val="#ppt_w"/>
                                          </p:val>
                                        </p:tav>
                                      </p:tavLst>
                                    </p:anim>
                                    <p:anim calcmode="lin" valueType="num">
                                      <p:cBhvr>
                                        <p:cTn id="8" dur="500" fill="hold"/>
                                        <p:tgtEl>
                                          <p:spTgt spid="7195"/>
                                        </p:tgtEl>
                                        <p:attrNameLst>
                                          <p:attrName>ppt_h</p:attrName>
                                        </p:attrNameLst>
                                      </p:cBhvr>
                                      <p:tavLst>
                                        <p:tav tm="0">
                                          <p:val>
                                            <p:fltVal val="0"/>
                                          </p:val>
                                        </p:tav>
                                        <p:tav tm="100000">
                                          <p:val>
                                            <p:strVal val="#ppt_h"/>
                                          </p:val>
                                        </p:tav>
                                      </p:tavLst>
                                    </p:anim>
                                    <p:animEffect transition="in" filter="fade">
                                      <p:cBhvr>
                                        <p:cTn id="9" dur="500"/>
                                        <p:tgtEl>
                                          <p:spTgt spid="7195"/>
                                        </p:tgtEl>
                                      </p:cBhvr>
                                    </p:animEffect>
                                  </p:childTnLst>
                                </p:cTn>
                              </p:par>
                              <p:par>
                                <p:cTn id="10" presetID="53" presetClass="entr" presetSubtype="16" fill="hold" nodeType="withEffect">
                                  <p:stCondLst>
                                    <p:cond delay="0"/>
                                  </p:stCondLst>
                                  <p:childTnLst>
                                    <p:set>
                                      <p:cBhvr>
                                        <p:cTn id="11" dur="1" fill="hold">
                                          <p:stCondLst>
                                            <p:cond delay="0"/>
                                          </p:stCondLst>
                                        </p:cTn>
                                        <p:tgtEl>
                                          <p:spTgt spid="7196"/>
                                        </p:tgtEl>
                                        <p:attrNameLst>
                                          <p:attrName>style.visibility</p:attrName>
                                        </p:attrNameLst>
                                      </p:cBhvr>
                                      <p:to>
                                        <p:strVal val="visible"/>
                                      </p:to>
                                    </p:set>
                                    <p:anim calcmode="lin" valueType="num">
                                      <p:cBhvr>
                                        <p:cTn id="12" dur="500" fill="hold"/>
                                        <p:tgtEl>
                                          <p:spTgt spid="7196"/>
                                        </p:tgtEl>
                                        <p:attrNameLst>
                                          <p:attrName>ppt_w</p:attrName>
                                        </p:attrNameLst>
                                      </p:cBhvr>
                                      <p:tavLst>
                                        <p:tav tm="0">
                                          <p:val>
                                            <p:fltVal val="0"/>
                                          </p:val>
                                        </p:tav>
                                        <p:tav tm="100000">
                                          <p:val>
                                            <p:strVal val="#ppt_w"/>
                                          </p:val>
                                        </p:tav>
                                      </p:tavLst>
                                    </p:anim>
                                    <p:anim calcmode="lin" valueType="num">
                                      <p:cBhvr>
                                        <p:cTn id="13" dur="500" fill="hold"/>
                                        <p:tgtEl>
                                          <p:spTgt spid="7196"/>
                                        </p:tgtEl>
                                        <p:attrNameLst>
                                          <p:attrName>ppt_h</p:attrName>
                                        </p:attrNameLst>
                                      </p:cBhvr>
                                      <p:tavLst>
                                        <p:tav tm="0">
                                          <p:val>
                                            <p:fltVal val="0"/>
                                          </p:val>
                                        </p:tav>
                                        <p:tav tm="100000">
                                          <p:val>
                                            <p:strVal val="#ppt_h"/>
                                          </p:val>
                                        </p:tav>
                                      </p:tavLst>
                                    </p:anim>
                                    <p:animEffect transition="in" filter="fade">
                                      <p:cBhvr>
                                        <p:cTn id="14" dur="500"/>
                                        <p:tgtEl>
                                          <p:spTgt spid="7196"/>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7195"/>
                                        </p:tgtEl>
                                        <p:attrNameLst>
                                          <p:attrName>r</p:attrName>
                                        </p:attrNameLst>
                                      </p:cBhvr>
                                    </p:animRot>
                                  </p:childTnLst>
                                </p:cTn>
                              </p:par>
                              <p:par>
                                <p:cTn id="17" presetID="2" presetClass="entr" presetSubtype="8" fill="hold" grpId="0"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5" name="Jet Fighter 2-DVDH.wav"/>
                                        </p:tgtEl>
                                      </p:cMediaNode>
                                    </p:audio>
                                  </p:subTnLst>
                                </p:cTn>
                              </p:par>
                              <p:par>
                                <p:cTn id="21" presetID="5" presetClass="entr" presetSubtype="10" fill="hold" grpId="0" nodeType="withEffect">
                                  <p:stCondLst>
                                    <p:cond delay="2000"/>
                                  </p:stCondLst>
                                  <p:childTnLst>
                                    <p:set>
                                      <p:cBhvr>
                                        <p:cTn id="22" dur="1" fill="hold">
                                          <p:stCondLst>
                                            <p:cond delay="0"/>
                                          </p:stCondLst>
                                        </p:cTn>
                                        <p:tgtEl>
                                          <p:spTgt spid="1043"/>
                                        </p:tgtEl>
                                        <p:attrNameLst>
                                          <p:attrName>style.visibility</p:attrName>
                                        </p:attrNameLst>
                                      </p:cBhvr>
                                      <p:to>
                                        <p:strVal val="visible"/>
                                      </p:to>
                                    </p:set>
                                    <p:animEffect transition="in" filter="checkerboard(across)">
                                      <p:cBhvr>
                                        <p:cTn id="23" dur="500"/>
                                        <p:tgtEl>
                                          <p:spTgt spid="1043"/>
                                        </p:tgtEl>
                                      </p:cBhvr>
                                    </p:animEffect>
                                  </p:childTnLst>
                                </p:cTn>
                              </p:par>
                              <p:par>
                                <p:cTn id="24" presetID="5" presetClass="entr" presetSubtype="10" fill="hold" nodeType="withEffect">
                                  <p:stCondLst>
                                    <p:cond delay="2000"/>
                                  </p:stCondLst>
                                  <p:childTnLst>
                                    <p:set>
                                      <p:cBhvr>
                                        <p:cTn id="25" dur="1" fill="hold">
                                          <p:stCondLst>
                                            <p:cond delay="0"/>
                                          </p:stCondLst>
                                        </p:cTn>
                                        <p:tgtEl>
                                          <p:spTgt spid="1044"/>
                                        </p:tgtEl>
                                        <p:attrNameLst>
                                          <p:attrName>style.visibility</p:attrName>
                                        </p:attrNameLst>
                                      </p:cBhvr>
                                      <p:to>
                                        <p:strVal val="visible"/>
                                      </p:to>
                                    </p:set>
                                    <p:animEffect transition="in" filter="checkerboard(across)">
                                      <p:cBhvr>
                                        <p:cTn id="26" dur="500"/>
                                        <p:tgtEl>
                                          <p:spTgt spid="1044"/>
                                        </p:tgtEl>
                                      </p:cBhvr>
                                    </p:animEffect>
                                  </p:childTnLst>
                                </p:cTn>
                              </p:par>
                              <p:par>
                                <p:cTn id="27" presetID="22" presetClass="entr" presetSubtype="8" fill="hold" nodeType="withEffect">
                                  <p:stCondLst>
                                    <p:cond delay="200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par>
                                <p:cTn id="30" presetID="5" presetClass="entr" presetSubtype="10" fill="hold" grpId="0" nodeType="withEffect">
                                  <p:stCondLst>
                                    <p:cond delay="3000"/>
                                  </p:stCondLst>
                                  <p:childTnLst>
                                    <p:set>
                                      <p:cBhvr>
                                        <p:cTn id="31" dur="1" fill="hold">
                                          <p:stCondLst>
                                            <p:cond delay="0"/>
                                          </p:stCondLst>
                                        </p:cTn>
                                        <p:tgtEl>
                                          <p:spTgt spid="7"/>
                                        </p:tgtEl>
                                        <p:attrNameLst>
                                          <p:attrName>style.visibility</p:attrName>
                                        </p:attrNameLst>
                                      </p:cBhvr>
                                      <p:to>
                                        <p:strVal val="visible"/>
                                      </p:to>
                                    </p:set>
                                    <p:animEffect transition="in" filter="checkerboard(across)">
                                      <p:cBhvr>
                                        <p:cTn id="32" dur="500"/>
                                        <p:tgtEl>
                                          <p:spTgt spid="7"/>
                                        </p:tgtEl>
                                      </p:cBhvr>
                                    </p:animEffect>
                                  </p:childTnLst>
                                </p:cTn>
                              </p:par>
                              <p:par>
                                <p:cTn id="33" presetID="5" presetClass="entr" presetSubtype="10" fill="hold" nodeType="withEffect">
                                  <p:stCondLst>
                                    <p:cond delay="3000"/>
                                  </p:stCondLst>
                                  <p:childTnLst>
                                    <p:set>
                                      <p:cBhvr>
                                        <p:cTn id="34" dur="1" fill="hold">
                                          <p:stCondLst>
                                            <p:cond delay="0"/>
                                          </p:stCondLst>
                                        </p:cTn>
                                        <p:tgtEl>
                                          <p:spTgt spid="8"/>
                                        </p:tgtEl>
                                        <p:attrNameLst>
                                          <p:attrName>style.visibility</p:attrName>
                                        </p:attrNameLst>
                                      </p:cBhvr>
                                      <p:to>
                                        <p:strVal val="visible"/>
                                      </p:to>
                                    </p:set>
                                    <p:animEffect transition="in" filter="checkerboard(across)">
                                      <p:cBhvr>
                                        <p:cTn id="35" dur="500"/>
                                        <p:tgtEl>
                                          <p:spTgt spid="8"/>
                                        </p:tgtEl>
                                      </p:cBhvr>
                                    </p:animEffect>
                                  </p:childTnLst>
                                </p:cTn>
                              </p:par>
                              <p:par>
                                <p:cTn id="36" presetID="22" presetClass="entr" presetSubtype="8" fill="hold" nodeType="withEffect">
                                  <p:stCondLst>
                                    <p:cond delay="3000"/>
                                  </p:stCondLst>
                                  <p:iterate type="lt">
                                    <p:tmPct val="0"/>
                                  </p:iterate>
                                  <p:childTnLst>
                                    <p:set>
                                      <p:cBhvr>
                                        <p:cTn id="37" dur="1" fill="hold">
                                          <p:stCondLst>
                                            <p:cond delay="0"/>
                                          </p:stCondLst>
                                        </p:cTn>
                                        <p:tgtEl>
                                          <p:spTgt spid="3"/>
                                        </p:tgtEl>
                                        <p:attrNameLst>
                                          <p:attrName>style.visibility</p:attrName>
                                        </p:attrNameLst>
                                      </p:cBhvr>
                                      <p:to>
                                        <p:strVal val="visible"/>
                                      </p:to>
                                    </p:set>
                                    <p:animEffect transition="in" filter="wipe(left)">
                                      <p:cBhvr>
                                        <p:cTn id="38" dur="500"/>
                                        <p:tgtEl>
                                          <p:spTgt spid="3"/>
                                        </p:tgtEl>
                                      </p:cBhvr>
                                    </p:animEffect>
                                  </p:childTnLst>
                                </p:cTn>
                              </p:par>
                              <p:par>
                                <p:cTn id="39" presetID="5" presetClass="entr" presetSubtype="10" fill="hold" grpId="0" nodeType="withEffect">
                                  <p:stCondLst>
                                    <p:cond delay="4000"/>
                                  </p:stCondLst>
                                  <p:childTnLst>
                                    <p:set>
                                      <p:cBhvr>
                                        <p:cTn id="40" dur="1" fill="hold">
                                          <p:stCondLst>
                                            <p:cond delay="0"/>
                                          </p:stCondLst>
                                        </p:cTn>
                                        <p:tgtEl>
                                          <p:spTgt spid="13"/>
                                        </p:tgtEl>
                                        <p:attrNameLst>
                                          <p:attrName>style.visibility</p:attrName>
                                        </p:attrNameLst>
                                      </p:cBhvr>
                                      <p:to>
                                        <p:strVal val="visible"/>
                                      </p:to>
                                    </p:set>
                                    <p:animEffect transition="in" filter="checkerboard(across)">
                                      <p:cBhvr>
                                        <p:cTn id="41" dur="500"/>
                                        <p:tgtEl>
                                          <p:spTgt spid="13"/>
                                        </p:tgtEl>
                                      </p:cBhvr>
                                    </p:animEffect>
                                  </p:childTnLst>
                                </p:cTn>
                              </p:par>
                              <p:par>
                                <p:cTn id="42" presetID="5" presetClass="entr" presetSubtype="10" fill="hold" nodeType="withEffect">
                                  <p:stCondLst>
                                    <p:cond delay="4000"/>
                                  </p:stCondLst>
                                  <p:childTnLst>
                                    <p:set>
                                      <p:cBhvr>
                                        <p:cTn id="43" dur="1" fill="hold">
                                          <p:stCondLst>
                                            <p:cond delay="0"/>
                                          </p:stCondLst>
                                        </p:cTn>
                                        <p:tgtEl>
                                          <p:spTgt spid="15"/>
                                        </p:tgtEl>
                                        <p:attrNameLst>
                                          <p:attrName>style.visibility</p:attrName>
                                        </p:attrNameLst>
                                      </p:cBhvr>
                                      <p:to>
                                        <p:strVal val="visible"/>
                                      </p:to>
                                    </p:set>
                                    <p:animEffect transition="in" filter="checkerboard(across)">
                                      <p:cBhvr>
                                        <p:cTn id="44" dur="500"/>
                                        <p:tgtEl>
                                          <p:spTgt spid="15"/>
                                        </p:tgtEl>
                                      </p:cBhvr>
                                    </p:animEffect>
                                  </p:childTnLst>
                                </p:cTn>
                              </p:par>
                              <p:par>
                                <p:cTn id="45" presetID="22" presetClass="entr" presetSubtype="8" fill="hold" nodeType="withEffect">
                                  <p:stCondLst>
                                    <p:cond delay="4000"/>
                                  </p:stCondLst>
                                  <p:iterate type="lt">
                                    <p:tmPct val="0"/>
                                  </p:iterate>
                                  <p:childTnLst>
                                    <p:set>
                                      <p:cBhvr>
                                        <p:cTn id="46" dur="1" fill="hold">
                                          <p:stCondLst>
                                            <p:cond delay="0"/>
                                          </p:stCondLst>
                                        </p:cTn>
                                        <p:tgtEl>
                                          <p:spTgt spid="4"/>
                                        </p:tgtEl>
                                        <p:attrNameLst>
                                          <p:attrName>style.visibility</p:attrName>
                                        </p:attrNameLst>
                                      </p:cBhvr>
                                      <p:to>
                                        <p:strVal val="visible"/>
                                      </p:to>
                                    </p:set>
                                    <p:animEffect transition="in" filter="wipe(left)">
                                      <p:cBhvr>
                                        <p:cTn id="47" dur="500"/>
                                        <p:tgtEl>
                                          <p:spTgt spid="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1000"/>
                                        <p:tgtEl>
                                          <p:spTgt spid="27"/>
                                        </p:tgtEl>
                                      </p:cBhvr>
                                    </p:animEffect>
                                    <p:set>
                                      <p:cBhvr>
                                        <p:cTn id="52" dur="1" fill="hold">
                                          <p:stCondLst>
                                            <p:cond delay="999"/>
                                          </p:stCondLst>
                                        </p:cTn>
                                        <p:tgtEl>
                                          <p:spTgt spid="27"/>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6" name="hammer.wav"/>
                                        </p:tgtEl>
                                      </p:cMediaNode>
                                    </p:audio>
                                  </p:subTnLst>
                                </p:cTn>
                              </p:par>
                            </p:childTnLst>
                          </p:cTn>
                        </p:par>
                        <p:par>
                          <p:cTn id="53" fill="hold">
                            <p:stCondLst>
                              <p:cond delay="1000"/>
                            </p:stCondLst>
                            <p:childTnLst>
                              <p:par>
                                <p:cTn id="54" presetID="10" presetClass="exit" presetSubtype="0" fill="hold" grpId="0" nodeType="afterEffect">
                                  <p:stCondLst>
                                    <p:cond delay="0"/>
                                  </p:stCondLst>
                                  <p:childTnLst>
                                    <p:animEffect transition="out" filter="fade">
                                      <p:cBhvr>
                                        <p:cTn id="55" dur="1000"/>
                                        <p:tgtEl>
                                          <p:spTgt spid="26"/>
                                        </p:tgtEl>
                                      </p:cBhvr>
                                    </p:animEffect>
                                    <p:set>
                                      <p:cBhvr>
                                        <p:cTn id="56"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6" name="hammer.wav"/>
                                        </p:tgtEl>
                                      </p:cMediaNode>
                                    </p:audio>
                                  </p:subTnLst>
                                </p:cTn>
                              </p:par>
                            </p:childTnLst>
                          </p:cTn>
                        </p:par>
                        <p:par>
                          <p:cTn id="57" fill="hold">
                            <p:stCondLst>
                              <p:cond delay="2000"/>
                            </p:stCondLst>
                            <p:childTnLst>
                              <p:par>
                                <p:cTn id="58" presetID="10" presetClass="exit" presetSubtype="0" fill="hold" grpId="0" nodeType="afterEffect">
                                  <p:stCondLst>
                                    <p:cond delay="0"/>
                                  </p:stCondLst>
                                  <p:childTnLst>
                                    <p:animEffect transition="out" filter="fade">
                                      <p:cBhvr>
                                        <p:cTn id="59" dur="1000"/>
                                        <p:tgtEl>
                                          <p:spTgt spid="25"/>
                                        </p:tgtEl>
                                      </p:cBhvr>
                                    </p:animEffect>
                                    <p:set>
                                      <p:cBhvr>
                                        <p:cTn id="60" dur="1" fill="hold">
                                          <p:stCondLst>
                                            <p:cond delay="999"/>
                                          </p:stCondLst>
                                        </p:cTn>
                                        <p:tgtEl>
                                          <p:spTgt spid="25"/>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6" name="hammer.wav"/>
                                        </p:tgtEl>
                                      </p:cMediaNode>
                                    </p:audio>
                                  </p:subTnLst>
                                </p:cTn>
                              </p:par>
                            </p:childTnLst>
                          </p:cTn>
                        </p:par>
                        <p:par>
                          <p:cTn id="61" fill="hold">
                            <p:stCondLst>
                              <p:cond delay="3000"/>
                            </p:stCondLst>
                            <p:childTnLst>
                              <p:par>
                                <p:cTn id="62" presetID="10" presetClass="exit" presetSubtype="0" fill="hold" grpId="0" nodeType="afterEffect">
                                  <p:stCondLst>
                                    <p:cond delay="0"/>
                                  </p:stCondLst>
                                  <p:childTnLst>
                                    <p:animEffect transition="out" filter="fade">
                                      <p:cBhvr>
                                        <p:cTn id="63" dur="1000"/>
                                        <p:tgtEl>
                                          <p:spTgt spid="24"/>
                                        </p:tgtEl>
                                      </p:cBhvr>
                                    </p:animEffect>
                                    <p:set>
                                      <p:cBhvr>
                                        <p:cTn id="64" dur="1" fill="hold">
                                          <p:stCondLst>
                                            <p:cond delay="999"/>
                                          </p:stCondLst>
                                        </p:cTn>
                                        <p:tgtEl>
                                          <p:spTgt spid="24"/>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6" name="hammer.wav"/>
                                        </p:tgtEl>
                                      </p:cMediaNode>
                                    </p:audio>
                                  </p:subTnLst>
                                </p:cTn>
                              </p:par>
                            </p:childTnLst>
                          </p:cTn>
                        </p:par>
                        <p:par>
                          <p:cTn id="65" fill="hold">
                            <p:stCondLst>
                              <p:cond delay="4000"/>
                            </p:stCondLst>
                            <p:childTnLst>
                              <p:par>
                                <p:cTn id="66" presetID="10" presetClass="exit" presetSubtype="0" fill="hold" grpId="0" nodeType="afterEffect">
                                  <p:stCondLst>
                                    <p:cond delay="0"/>
                                  </p:stCondLst>
                                  <p:childTnLst>
                                    <p:animEffect transition="out" filter="fade">
                                      <p:cBhvr>
                                        <p:cTn id="67" dur="1000"/>
                                        <p:tgtEl>
                                          <p:spTgt spid="23"/>
                                        </p:tgtEl>
                                      </p:cBhvr>
                                    </p:animEffect>
                                    <p:set>
                                      <p:cBhvr>
                                        <p:cTn id="68" dur="1" fill="hold">
                                          <p:stCondLst>
                                            <p:cond delay="999"/>
                                          </p:stCondLst>
                                        </p:cTn>
                                        <p:tgtEl>
                                          <p:spTgt spid="23"/>
                                        </p:tgtEl>
                                        <p:attrNameLst>
                                          <p:attrName>style.visibility</p:attrName>
                                        </p:attrNameLst>
                                      </p:cBhvr>
                                      <p:to>
                                        <p:strVal val="hidden"/>
                                      </p:to>
                                    </p:set>
                                  </p:childTnLst>
                                  <p:subTnLst>
                                    <p:audio>
                                      <p:cMediaNode>
                                        <p:cTn display="0" masterRel="sameClick">
                                          <p:stCondLst>
                                            <p:cond evt="begin" delay="0">
                                              <p:tn val="66"/>
                                            </p:cond>
                                          </p:stCondLst>
                                          <p:endCondLst>
                                            <p:cond evt="onStopAudio" delay="0">
                                              <p:tgtEl>
                                                <p:sldTgt/>
                                              </p:tgtEl>
                                            </p:cond>
                                          </p:endCondLst>
                                        </p:cTn>
                                        <p:tgtEl>
                                          <p:sndTgt r:embed="rId6" name="hammer.wav"/>
                                        </p:tgtEl>
                                      </p:cMediaNode>
                                    </p:audio>
                                  </p:subTnLst>
                                </p:cTn>
                              </p:par>
                            </p:childTnLst>
                          </p:cTn>
                        </p:par>
                        <p:par>
                          <p:cTn id="69" fill="hold">
                            <p:stCondLst>
                              <p:cond delay="5000"/>
                            </p:stCondLst>
                            <p:childTnLst>
                              <p:par>
                                <p:cTn id="70" presetID="10" presetClass="exit" presetSubtype="0" fill="hold" grpId="0" nodeType="afterEffect">
                                  <p:stCondLst>
                                    <p:cond delay="0"/>
                                  </p:stCondLst>
                                  <p:childTnLst>
                                    <p:animEffect transition="out" filter="fade">
                                      <p:cBhvr>
                                        <p:cTn id="71" dur="1000"/>
                                        <p:tgtEl>
                                          <p:spTgt spid="22"/>
                                        </p:tgtEl>
                                      </p:cBhvr>
                                    </p:animEffect>
                                    <p:set>
                                      <p:cBhvr>
                                        <p:cTn id="72"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70"/>
                                            </p:cond>
                                          </p:stCondLst>
                                          <p:endCondLst>
                                            <p:cond evt="onStopAudio" delay="0">
                                              <p:tgtEl>
                                                <p:sldTgt/>
                                              </p:tgtEl>
                                            </p:cond>
                                          </p:endCondLst>
                                        </p:cTn>
                                        <p:tgtEl>
                                          <p:sndTgt r:embed="rId6" name="hammer.wav"/>
                                        </p:tgtEl>
                                      </p:cMediaNode>
                                    </p:audio>
                                  </p:subTnLst>
                                </p:cTn>
                              </p:par>
                            </p:childTnLst>
                          </p:cTn>
                        </p:par>
                        <p:par>
                          <p:cTn id="73" fill="hold">
                            <p:stCondLst>
                              <p:cond delay="6000"/>
                            </p:stCondLst>
                            <p:childTnLst>
                              <p:par>
                                <p:cTn id="74" presetID="10" presetClass="exit" presetSubtype="0" fill="hold" grpId="0" nodeType="afterEffect">
                                  <p:stCondLst>
                                    <p:cond delay="0"/>
                                  </p:stCondLst>
                                  <p:childTnLst>
                                    <p:animEffect transition="out" filter="fade">
                                      <p:cBhvr>
                                        <p:cTn id="75" dur="1000"/>
                                        <p:tgtEl>
                                          <p:spTgt spid="21"/>
                                        </p:tgtEl>
                                      </p:cBhvr>
                                    </p:animEffect>
                                    <p:set>
                                      <p:cBhvr>
                                        <p:cTn id="76" dur="1" fill="hold">
                                          <p:stCondLst>
                                            <p:cond delay="999"/>
                                          </p:stCondLst>
                                        </p:cTn>
                                        <p:tgtEl>
                                          <p:spTgt spid="21"/>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6" name="hammer.wav"/>
                                        </p:tgtEl>
                                      </p:cMediaNode>
                                    </p:audio>
                                  </p:subTnLst>
                                </p:cTn>
                              </p:par>
                            </p:childTnLst>
                          </p:cTn>
                        </p:par>
                        <p:par>
                          <p:cTn id="77" fill="hold">
                            <p:stCondLst>
                              <p:cond delay="7000"/>
                            </p:stCondLst>
                            <p:childTnLst>
                              <p:par>
                                <p:cTn id="78" presetID="10" presetClass="exit" presetSubtype="0" fill="hold" grpId="0" nodeType="afterEffect">
                                  <p:stCondLst>
                                    <p:cond delay="0"/>
                                  </p:stCondLst>
                                  <p:childTnLst>
                                    <p:animEffect transition="out" filter="fade">
                                      <p:cBhvr>
                                        <p:cTn id="79" dur="1000"/>
                                        <p:tgtEl>
                                          <p:spTgt spid="20"/>
                                        </p:tgtEl>
                                      </p:cBhvr>
                                    </p:animEffect>
                                    <p:set>
                                      <p:cBhvr>
                                        <p:cTn id="80"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78"/>
                                            </p:cond>
                                          </p:stCondLst>
                                          <p:endCondLst>
                                            <p:cond evt="onStopAudio" delay="0">
                                              <p:tgtEl>
                                                <p:sldTgt/>
                                              </p:tgtEl>
                                            </p:cond>
                                          </p:endCondLst>
                                        </p:cTn>
                                        <p:tgtEl>
                                          <p:sndTgt r:embed="rId6" name="hammer.wav"/>
                                        </p:tgtEl>
                                      </p:cMediaNode>
                                    </p:audio>
                                  </p:subTnLst>
                                </p:cTn>
                              </p:par>
                            </p:childTnLst>
                          </p:cTn>
                        </p:par>
                        <p:par>
                          <p:cTn id="81" fill="hold">
                            <p:stCondLst>
                              <p:cond delay="8000"/>
                            </p:stCondLst>
                            <p:childTnLst>
                              <p:par>
                                <p:cTn id="82" presetID="10" presetClass="exit" presetSubtype="0" fill="hold" grpId="0" nodeType="afterEffect">
                                  <p:stCondLst>
                                    <p:cond delay="0"/>
                                  </p:stCondLst>
                                  <p:childTnLst>
                                    <p:animEffect transition="out" filter="fade">
                                      <p:cBhvr>
                                        <p:cTn id="83" dur="1000"/>
                                        <p:tgtEl>
                                          <p:spTgt spid="19"/>
                                        </p:tgtEl>
                                      </p:cBhvr>
                                    </p:animEffect>
                                    <p:set>
                                      <p:cBhvr>
                                        <p:cTn id="84"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82"/>
                                            </p:cond>
                                          </p:stCondLst>
                                          <p:endCondLst>
                                            <p:cond evt="onStopAudio" delay="0">
                                              <p:tgtEl>
                                                <p:sldTgt/>
                                              </p:tgtEl>
                                            </p:cond>
                                          </p:endCondLst>
                                        </p:cTn>
                                        <p:tgtEl>
                                          <p:sndTgt r:embed="rId6" name="hammer.wav"/>
                                        </p:tgtEl>
                                      </p:cMediaNode>
                                    </p:audio>
                                  </p:subTnLst>
                                </p:cTn>
                              </p:par>
                            </p:childTnLst>
                          </p:cTn>
                        </p:par>
                        <p:par>
                          <p:cTn id="85" fill="hold">
                            <p:stCondLst>
                              <p:cond delay="9000"/>
                            </p:stCondLst>
                            <p:childTnLst>
                              <p:par>
                                <p:cTn id="86" presetID="10" presetClass="exit" presetSubtype="0" fill="hold" grpId="0" nodeType="afterEffect">
                                  <p:stCondLst>
                                    <p:cond delay="0"/>
                                  </p:stCondLst>
                                  <p:childTnLst>
                                    <p:animEffect transition="out" filter="fade">
                                      <p:cBhvr>
                                        <p:cTn id="87" dur="1000"/>
                                        <p:tgtEl>
                                          <p:spTgt spid="18"/>
                                        </p:tgtEl>
                                      </p:cBhvr>
                                    </p:animEffect>
                                    <p:set>
                                      <p:cBhvr>
                                        <p:cTn id="88"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6" name="hammer.wav"/>
                                        </p:tgtEl>
                                      </p:cMediaNode>
                                    </p:audio>
                                  </p:subTnLst>
                                </p:cTn>
                              </p:par>
                            </p:childTnLst>
                          </p:cTn>
                        </p:par>
                        <p:par>
                          <p:cTn id="89" fill="hold">
                            <p:stCondLst>
                              <p:cond delay="10000"/>
                            </p:stCondLst>
                            <p:childTnLst>
                              <p:par>
                                <p:cTn id="90" presetID="10" presetClass="exit" presetSubtype="0" fill="hold" grpId="0" nodeType="afterEffect">
                                  <p:stCondLst>
                                    <p:cond delay="0"/>
                                  </p:stCondLst>
                                  <p:childTnLst>
                                    <p:animEffect transition="out" filter="fade">
                                      <p:cBhvr>
                                        <p:cTn id="91" dur="1000"/>
                                        <p:tgtEl>
                                          <p:spTgt spid="17"/>
                                        </p:tgtEl>
                                      </p:cBhvr>
                                    </p:animEffect>
                                    <p:set>
                                      <p:cBhvr>
                                        <p:cTn id="92"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90"/>
                                            </p:cond>
                                          </p:stCondLst>
                                          <p:endCondLst>
                                            <p:cond evt="onStopAudio" delay="0">
                                              <p:tgtEl>
                                                <p:sldTgt/>
                                              </p:tgtEl>
                                            </p:cond>
                                          </p:endCondLst>
                                        </p:cTn>
                                        <p:tgtEl>
                                          <p:sndTgt r:embed="rId6" name="hammer.wav"/>
                                        </p:tgtEl>
                                      </p:cMediaNode>
                                    </p:audio>
                                  </p:subTnLst>
                                </p:cTn>
                              </p:par>
                            </p:childTnLst>
                          </p:cTn>
                        </p:par>
                        <p:par>
                          <p:cTn id="93" fill="hold">
                            <p:stCondLst>
                              <p:cond delay="11000"/>
                            </p:stCondLst>
                            <p:childTnLst>
                              <p:par>
                                <p:cTn id="94" presetID="2" presetClass="entr" presetSubtype="4" fill="hold" nodeType="afterEffect">
                                  <p:stCondLst>
                                    <p:cond delay="0"/>
                                  </p:stCondLst>
                                  <p:childTnLst>
                                    <p:set>
                                      <p:cBhvr>
                                        <p:cTn id="95" dur="1" fill="hold">
                                          <p:stCondLst>
                                            <p:cond delay="0"/>
                                          </p:stCondLst>
                                        </p:cTn>
                                        <p:tgtEl>
                                          <p:spTgt spid="16"/>
                                        </p:tgtEl>
                                        <p:attrNameLst>
                                          <p:attrName>style.visibility</p:attrName>
                                        </p:attrNameLst>
                                      </p:cBhvr>
                                      <p:to>
                                        <p:strVal val="visible"/>
                                      </p:to>
                                    </p:set>
                                    <p:anim calcmode="lin" valueType="num">
                                      <p:cBhvr additive="base">
                                        <p:cTn id="96" dur="500" fill="hold"/>
                                        <p:tgtEl>
                                          <p:spTgt spid="16"/>
                                        </p:tgtEl>
                                        <p:attrNameLst>
                                          <p:attrName>ppt_x</p:attrName>
                                        </p:attrNameLst>
                                      </p:cBhvr>
                                      <p:tavLst>
                                        <p:tav tm="0">
                                          <p:val>
                                            <p:strVal val="#ppt_x"/>
                                          </p:val>
                                        </p:tav>
                                        <p:tav tm="100000">
                                          <p:val>
                                            <p:strVal val="#ppt_x"/>
                                          </p:val>
                                        </p:tav>
                                      </p:tavLst>
                                    </p:anim>
                                    <p:anim calcmode="lin" valueType="num">
                                      <p:cBhvr additive="base">
                                        <p:cTn id="97" dur="5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4"/>
                                            </p:cond>
                                          </p:stCondLst>
                                          <p:endCondLst>
                                            <p:cond evt="onStopAudio" delay="0">
                                              <p:tgtEl>
                                                <p:sldTgt/>
                                              </p:tgtEl>
                                            </p:cond>
                                          </p:endCondLst>
                                        </p:cTn>
                                        <p:tgtEl>
                                          <p:sndTgt r:embed="rId7" name="chimes.wav"/>
                                        </p:tgtEl>
                                      </p:cMediaNode>
                                    </p:audio>
                                  </p:subTnLst>
                                </p:cTn>
                              </p:par>
                            </p:childTnLst>
                          </p:cTn>
                        </p:par>
                      </p:childTnLst>
                    </p:cTn>
                  </p:par>
                  <p:par>
                    <p:cTn id="98" fill="hold">
                      <p:stCondLst>
                        <p:cond delay="indefinite"/>
                      </p:stCondLst>
                      <p:childTnLst>
                        <p:par>
                          <p:cTn id="99" fill="hold">
                            <p:stCondLst>
                              <p:cond delay="0"/>
                            </p:stCondLst>
                            <p:childTnLst>
                              <p:par>
                                <p:cTn id="100" presetID="23" presetClass="emph" presetSubtype="0" fill="hold" grpId="0" nodeType="clickEffect">
                                  <p:stCondLst>
                                    <p:cond delay="0"/>
                                  </p:stCondLst>
                                  <p:iterate type="lt">
                                    <p:tmPct val="0"/>
                                  </p:iterate>
                                  <p:childTnLst>
                                    <p:animClr clrSpc="hsl" dir="cw">
                                      <p:cBhvr override="childStyle">
                                        <p:cTn id="101" dur="500" fill="hold"/>
                                        <p:tgtEl>
                                          <p:spTgt spid="4"/>
                                        </p:tgtEl>
                                        <p:attrNameLst>
                                          <p:attrName>style.color</p:attrName>
                                        </p:attrNameLst>
                                      </p:cBhvr>
                                      <p:by>
                                        <p:hsl h="10842353" s="0" l="0"/>
                                      </p:by>
                                    </p:animClr>
                                    <p:animClr clrSpc="hsl" dir="cw">
                                      <p:cBhvr>
                                        <p:cTn id="102" dur="500" fill="hold"/>
                                        <p:tgtEl>
                                          <p:spTgt spid="4"/>
                                        </p:tgtEl>
                                        <p:attrNameLst>
                                          <p:attrName>fillcolor</p:attrName>
                                        </p:attrNameLst>
                                      </p:cBhvr>
                                      <p:by>
                                        <p:hsl h="10842353" s="0" l="0"/>
                                      </p:by>
                                    </p:animClr>
                                    <p:animClr clrSpc="hsl" dir="cw">
                                      <p:cBhvr>
                                        <p:cTn id="103" dur="500" fill="hold"/>
                                        <p:tgtEl>
                                          <p:spTgt spid="4"/>
                                        </p:tgtEl>
                                        <p:attrNameLst>
                                          <p:attrName>stroke.color</p:attrName>
                                        </p:attrNameLst>
                                      </p:cBhvr>
                                      <p:by>
                                        <p:hsl h="10842353" s="0" l="0"/>
                                      </p:by>
                                    </p:animClr>
                                    <p:set>
                                      <p:cBhvr>
                                        <p:cTn id="104" dur="500" fill="hold"/>
                                        <p:tgtEl>
                                          <p:spTgt spid="4"/>
                                        </p:tgtEl>
                                        <p:attrNameLst>
                                          <p:attrName>fill.type</p:attrName>
                                        </p:attrNameLst>
                                      </p:cBhvr>
                                      <p:to>
                                        <p:strVal val="solid"/>
                                      </p:to>
                                    </p:set>
                                  </p:childTnLst>
                                  <p:subTnLst>
                                    <p:audio>
                                      <p:cMediaNode>
                                        <p:cTn display="0" masterRel="sameClick">
                                          <p:stCondLst>
                                            <p:cond evt="begin" delay="0">
                                              <p:tn val="100"/>
                                            </p:cond>
                                          </p:stCondLst>
                                          <p:endCondLst>
                                            <p:cond evt="onStopAudio" delay="0">
                                              <p:tgtEl>
                                                <p:sldTgt/>
                                              </p:tgtEl>
                                            </p:cond>
                                          </p:endCondLst>
                                        </p:cTn>
                                        <p:tgtEl>
                                          <p:sndTgt r:embed="rId8" name="FELIZ2.WAV"/>
                                        </p:tgtEl>
                                      </p:cMediaNode>
                                    </p:audio>
                                  </p:subTnLst>
                                </p:cTn>
                              </p:par>
                              <p:par>
                                <p:cTn id="105" presetID="2" presetClass="exit" presetSubtype="4" fill="hold" nodeType="withEffect">
                                  <p:stCondLst>
                                    <p:cond delay="0"/>
                                  </p:stCondLst>
                                  <p:childTnLst>
                                    <p:anim calcmode="lin" valueType="num">
                                      <p:cBhvr additive="base">
                                        <p:cTn id="106" dur="500"/>
                                        <p:tgtEl>
                                          <p:spTgt spid="16"/>
                                        </p:tgtEl>
                                        <p:attrNameLst>
                                          <p:attrName>ppt_x</p:attrName>
                                        </p:attrNameLst>
                                      </p:cBhvr>
                                      <p:tavLst>
                                        <p:tav tm="0">
                                          <p:val>
                                            <p:strVal val="ppt_x"/>
                                          </p:val>
                                        </p:tav>
                                        <p:tav tm="100000">
                                          <p:val>
                                            <p:strVal val="ppt_x"/>
                                          </p:val>
                                        </p:tav>
                                      </p:tavLst>
                                    </p:anim>
                                    <p:anim calcmode="lin" valueType="num">
                                      <p:cBhvr additive="base">
                                        <p:cTn id="107" dur="500"/>
                                        <p:tgtEl>
                                          <p:spTgt spid="16"/>
                                        </p:tgtEl>
                                        <p:attrNameLst>
                                          <p:attrName>ppt_y</p:attrName>
                                        </p:attrNameLst>
                                      </p:cBhvr>
                                      <p:tavLst>
                                        <p:tav tm="0">
                                          <p:val>
                                            <p:strVal val="ppt_y"/>
                                          </p:val>
                                        </p:tav>
                                        <p:tav tm="100000">
                                          <p:val>
                                            <p:strVal val="1+ppt_h/2"/>
                                          </p:val>
                                        </p:tav>
                                      </p:tavLst>
                                    </p:anim>
                                    <p:set>
                                      <p:cBhvr>
                                        <p:cTn id="108" dur="1" fill="hold">
                                          <p:stCondLst>
                                            <p:cond delay="499"/>
                                          </p:stCondLst>
                                        </p:cTn>
                                        <p:tgtEl>
                                          <p:spTgt spid="16"/>
                                        </p:tgtEl>
                                        <p:attrNameLst>
                                          <p:attrName>style.visibility</p:attrName>
                                        </p:attrNameLst>
                                      </p:cBhvr>
                                      <p:to>
                                        <p:strVal val="hidden"/>
                                      </p:to>
                                    </p:set>
                                  </p:childTnLst>
                                </p:cTn>
                              </p:par>
                              <p:par>
                                <p:cTn id="109" presetID="34" presetClass="emph" presetSubtype="0" fill="hold" grpId="1" nodeType="withEffect">
                                  <p:stCondLst>
                                    <p:cond delay="0"/>
                                  </p:stCondLst>
                                  <p:iterate type="lt">
                                    <p:tmPct val="10000"/>
                                  </p:iterate>
                                  <p:childTnLst>
                                    <p:animMotion origin="layout" path="M 4.58333E-6 2.59259E-6 L 4.58333E-6 -0.07222 " pathEditMode="relative" rAng="0" ptsTypes="AA">
                                      <p:cBhvr>
                                        <p:cTn id="110" dur="250" accel="50000" decel="50000" autoRev="1" fill="hold">
                                          <p:stCondLst>
                                            <p:cond delay="0"/>
                                          </p:stCondLst>
                                        </p:cTn>
                                        <p:tgtEl>
                                          <p:spTgt spid="4"/>
                                        </p:tgtEl>
                                        <p:attrNameLst>
                                          <p:attrName>ppt_x</p:attrName>
                                          <p:attrName>ppt_y</p:attrName>
                                        </p:attrNameLst>
                                      </p:cBhvr>
                                      <p:rCtr x="0" y="-3611"/>
                                    </p:animMotion>
                                    <p:animRot by="1500000">
                                      <p:cBhvr>
                                        <p:cTn id="111" dur="125" fill="hold">
                                          <p:stCondLst>
                                            <p:cond delay="0"/>
                                          </p:stCondLst>
                                        </p:cTn>
                                        <p:tgtEl>
                                          <p:spTgt spid="4"/>
                                        </p:tgtEl>
                                        <p:attrNameLst>
                                          <p:attrName>r</p:attrName>
                                        </p:attrNameLst>
                                      </p:cBhvr>
                                    </p:animRot>
                                    <p:animRot by="-1500000">
                                      <p:cBhvr>
                                        <p:cTn id="112" dur="125" fill="hold">
                                          <p:stCondLst>
                                            <p:cond delay="125"/>
                                          </p:stCondLst>
                                        </p:cTn>
                                        <p:tgtEl>
                                          <p:spTgt spid="4"/>
                                        </p:tgtEl>
                                        <p:attrNameLst>
                                          <p:attrName>r</p:attrName>
                                        </p:attrNameLst>
                                      </p:cBhvr>
                                    </p:animRot>
                                    <p:animRot by="-1500000">
                                      <p:cBhvr>
                                        <p:cTn id="113" dur="125" fill="hold">
                                          <p:stCondLst>
                                            <p:cond delay="250"/>
                                          </p:stCondLst>
                                        </p:cTn>
                                        <p:tgtEl>
                                          <p:spTgt spid="4"/>
                                        </p:tgtEl>
                                        <p:attrNameLst>
                                          <p:attrName>r</p:attrName>
                                        </p:attrNameLst>
                                      </p:cBhvr>
                                    </p:animRot>
                                    <p:animRot by="1500000">
                                      <p:cBhvr>
                                        <p:cTn id="114"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37" grpId="0" animBg="1"/>
      <p:bldP spid="1043" grpId="0" animBg="1"/>
      <p:bldP spid="7" grpId="0" animBg="1"/>
      <p:bldP spid="13" grpId="0" animBg="1"/>
      <p:bldP spid="7195" grpId="0" animBg="1"/>
      <p:bldP spid="7195" grpId="1"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p:cNvSpPr>
            <a:spLocks noChangeArrowheads="1"/>
          </p:cNvSpPr>
          <p:nvPr/>
        </p:nvSpPr>
        <p:spPr bwMode="auto">
          <a:xfrm>
            <a:off x="2439590" y="837011"/>
            <a:ext cx="6124935" cy="1163240"/>
          </a:xfrm>
          <a:prstGeom prst="roundRect">
            <a:avLst>
              <a:gd name="adj" fmla="val 16667"/>
            </a:avLst>
          </a:prstGeom>
        </p:spPr>
        <p:style>
          <a:lnRef idx="2">
            <a:schemeClr val="accent1"/>
          </a:lnRef>
          <a:fillRef idx="1">
            <a:schemeClr val="lt1"/>
          </a:fillRef>
          <a:effectRef idx="0">
            <a:schemeClr val="accent1"/>
          </a:effectRef>
          <a:fontRef idx="minor">
            <a:schemeClr val="dk1"/>
          </a:fontRef>
        </p:style>
        <p:txBody>
          <a:bodyPr wrap="none" lIns="68579" tIns="34289" rIns="68579" bIns="34289"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algn="ctr" fontAlgn="base">
              <a:spcBef>
                <a:spcPct val="0"/>
              </a:spcBef>
              <a:spcAft>
                <a:spcPct val="0"/>
              </a:spcAft>
            </a:pPr>
            <a:r>
              <a:rPr lang="en-US" dirty="0" err="1">
                <a:latin typeface="Times New Roman" panose="02020603050405020304" pitchFamily="18" charset="0"/>
              </a:rPr>
              <a:t>Tôi</a:t>
            </a:r>
            <a:r>
              <a:rPr lang="en-US" dirty="0">
                <a:latin typeface="Times New Roman" panose="02020603050405020304" pitchFamily="18" charset="0"/>
              </a:rPr>
              <a:t> </a:t>
            </a:r>
            <a:r>
              <a:rPr lang="en-US" dirty="0" err="1">
                <a:latin typeface="Times New Roman" panose="02020603050405020304" pitchFamily="18" charset="0"/>
              </a:rPr>
              <a:t>có</a:t>
            </a:r>
            <a:r>
              <a:rPr lang="en-US" dirty="0">
                <a:latin typeface="Times New Roman" panose="02020603050405020304" pitchFamily="18" charset="0"/>
              </a:rPr>
              <a:t> 4 </a:t>
            </a:r>
            <a:r>
              <a:rPr lang="en-US" dirty="0" err="1">
                <a:latin typeface="Times New Roman" panose="02020603050405020304" pitchFamily="18" charset="0"/>
              </a:rPr>
              <a:t>đỉnh</a:t>
            </a:r>
            <a:r>
              <a:rPr lang="en-US" dirty="0">
                <a:latin typeface="Times New Roman" panose="02020603050405020304" pitchFamily="18" charset="0"/>
              </a:rPr>
              <a:t>, 4 </a:t>
            </a:r>
            <a:r>
              <a:rPr lang="en-US" dirty="0" err="1">
                <a:latin typeface="Times New Roman" panose="02020603050405020304" pitchFamily="18" charset="0"/>
              </a:rPr>
              <a:t>góc</a:t>
            </a:r>
            <a:r>
              <a:rPr lang="en-US" dirty="0">
                <a:latin typeface="Times New Roman" panose="02020603050405020304" pitchFamily="18" charset="0"/>
              </a:rPr>
              <a:t> </a:t>
            </a:r>
            <a:r>
              <a:rPr lang="en-US" dirty="0" err="1">
                <a:latin typeface="Times New Roman" panose="02020603050405020304" pitchFamily="18" charset="0"/>
              </a:rPr>
              <a:t>vuông</a:t>
            </a:r>
            <a:r>
              <a:rPr lang="en-US" dirty="0">
                <a:latin typeface="Times New Roman" panose="02020603050405020304" pitchFamily="18" charset="0"/>
              </a:rPr>
              <a:t>, 2 </a:t>
            </a:r>
            <a:r>
              <a:rPr lang="en-US" dirty="0" err="1">
                <a:latin typeface="Times New Roman" panose="02020603050405020304" pitchFamily="18" charset="0"/>
              </a:rPr>
              <a:t>cạnh</a:t>
            </a:r>
            <a:r>
              <a:rPr lang="en-US" dirty="0">
                <a:latin typeface="Times New Roman" panose="02020603050405020304" pitchFamily="18" charset="0"/>
              </a:rPr>
              <a:t> </a:t>
            </a:r>
            <a:r>
              <a:rPr lang="en-US" dirty="0" err="1">
                <a:latin typeface="Times New Roman" panose="02020603050405020304" pitchFamily="18" charset="0"/>
              </a:rPr>
              <a:t>dài</a:t>
            </a:r>
            <a:r>
              <a:rPr lang="en-US" dirty="0">
                <a:latin typeface="Times New Roman" panose="02020603050405020304" pitchFamily="18" charset="0"/>
              </a:rPr>
              <a:t> </a:t>
            </a:r>
            <a:r>
              <a:rPr lang="en-US" dirty="0" err="1">
                <a:latin typeface="Times New Roman" panose="02020603050405020304" pitchFamily="18" charset="0"/>
              </a:rPr>
              <a:t>có</a:t>
            </a:r>
            <a:r>
              <a:rPr lang="en-US" dirty="0">
                <a:latin typeface="Times New Roman" panose="02020603050405020304" pitchFamily="18" charset="0"/>
              </a:rPr>
              <a:t> </a:t>
            </a:r>
            <a:r>
              <a:rPr lang="en-US" dirty="0" err="1">
                <a:latin typeface="Times New Roman" panose="02020603050405020304" pitchFamily="18" charset="0"/>
              </a:rPr>
              <a:t>độ</a:t>
            </a:r>
            <a:r>
              <a:rPr lang="en-US" dirty="0">
                <a:latin typeface="Times New Roman" panose="02020603050405020304" pitchFamily="18" charset="0"/>
              </a:rPr>
              <a:t> </a:t>
            </a:r>
            <a:r>
              <a:rPr lang="en-US" dirty="0" err="1">
                <a:latin typeface="Times New Roman" panose="02020603050405020304" pitchFamily="18" charset="0"/>
              </a:rPr>
              <a:t>dài</a:t>
            </a:r>
            <a:endParaRPr lang="en-US" dirty="0">
              <a:latin typeface="Times New Roman" panose="02020603050405020304" pitchFamily="18" charset="0"/>
            </a:endParaRPr>
          </a:p>
          <a:p>
            <a:pPr algn="ctr" fontAlgn="base">
              <a:spcBef>
                <a:spcPct val="0"/>
              </a:spcBef>
              <a:spcAft>
                <a:spcPct val="0"/>
              </a:spcAft>
            </a:pPr>
            <a:r>
              <a:rPr lang="en-US" dirty="0">
                <a:latin typeface="Times New Roman" panose="02020603050405020304" pitchFamily="18" charset="0"/>
              </a:rPr>
              <a:t> </a:t>
            </a:r>
            <a:r>
              <a:rPr lang="en-US" dirty="0" err="1">
                <a:latin typeface="Times New Roman" panose="02020603050405020304" pitchFamily="18" charset="0"/>
              </a:rPr>
              <a:t>bằng</a:t>
            </a:r>
            <a:r>
              <a:rPr lang="en-US" dirty="0">
                <a:latin typeface="Times New Roman" panose="02020603050405020304" pitchFamily="18" charset="0"/>
              </a:rPr>
              <a:t> </a:t>
            </a:r>
            <a:r>
              <a:rPr lang="en-US" dirty="0" err="1">
                <a:latin typeface="Times New Roman" panose="02020603050405020304" pitchFamily="18" charset="0"/>
              </a:rPr>
              <a:t>nhau</a:t>
            </a:r>
            <a:r>
              <a:rPr lang="en-US" dirty="0">
                <a:latin typeface="Times New Roman" panose="02020603050405020304" pitchFamily="18" charset="0"/>
              </a:rPr>
              <a:t>, 2 </a:t>
            </a:r>
            <a:r>
              <a:rPr lang="en-US" dirty="0" err="1">
                <a:latin typeface="Times New Roman" panose="02020603050405020304" pitchFamily="18" charset="0"/>
              </a:rPr>
              <a:t>cạnh</a:t>
            </a:r>
            <a:r>
              <a:rPr lang="en-US" dirty="0">
                <a:latin typeface="Times New Roman" panose="02020603050405020304" pitchFamily="18" charset="0"/>
              </a:rPr>
              <a:t> </a:t>
            </a:r>
            <a:r>
              <a:rPr lang="en-US" dirty="0" err="1">
                <a:latin typeface="Times New Roman" panose="02020603050405020304" pitchFamily="18" charset="0"/>
              </a:rPr>
              <a:t>ngắn</a:t>
            </a:r>
            <a:r>
              <a:rPr lang="en-US" dirty="0">
                <a:latin typeface="Times New Roman" panose="02020603050405020304" pitchFamily="18" charset="0"/>
              </a:rPr>
              <a:t> </a:t>
            </a:r>
            <a:r>
              <a:rPr lang="en-US" dirty="0" err="1">
                <a:latin typeface="Times New Roman" panose="02020603050405020304" pitchFamily="18" charset="0"/>
              </a:rPr>
              <a:t>có</a:t>
            </a:r>
            <a:r>
              <a:rPr lang="en-US" dirty="0">
                <a:latin typeface="Times New Roman" panose="02020603050405020304" pitchFamily="18" charset="0"/>
              </a:rPr>
              <a:t> </a:t>
            </a:r>
            <a:r>
              <a:rPr lang="en-US" dirty="0" err="1">
                <a:latin typeface="Times New Roman" panose="02020603050405020304" pitchFamily="18" charset="0"/>
              </a:rPr>
              <a:t>độ</a:t>
            </a:r>
            <a:r>
              <a:rPr lang="en-US" dirty="0">
                <a:latin typeface="Times New Roman" panose="02020603050405020304" pitchFamily="18" charset="0"/>
              </a:rPr>
              <a:t> </a:t>
            </a:r>
            <a:r>
              <a:rPr lang="en-US" dirty="0" err="1">
                <a:latin typeface="Times New Roman" panose="02020603050405020304" pitchFamily="18" charset="0"/>
              </a:rPr>
              <a:t>dài</a:t>
            </a:r>
            <a:r>
              <a:rPr lang="en-US" dirty="0">
                <a:latin typeface="Times New Roman" panose="02020603050405020304" pitchFamily="18" charset="0"/>
              </a:rPr>
              <a:t> </a:t>
            </a:r>
            <a:r>
              <a:rPr lang="en-US" dirty="0" err="1">
                <a:latin typeface="Times New Roman" panose="02020603050405020304" pitchFamily="18" charset="0"/>
              </a:rPr>
              <a:t>bằng</a:t>
            </a:r>
            <a:r>
              <a:rPr lang="en-US" dirty="0">
                <a:latin typeface="Times New Roman" panose="02020603050405020304" pitchFamily="18" charset="0"/>
              </a:rPr>
              <a:t> </a:t>
            </a:r>
            <a:r>
              <a:rPr lang="en-US" dirty="0" err="1">
                <a:latin typeface="Times New Roman" panose="02020603050405020304" pitchFamily="18" charset="0"/>
              </a:rPr>
              <a:t>nhau</a:t>
            </a:r>
            <a:r>
              <a:rPr lang="en-US" dirty="0">
                <a:latin typeface="Times New Roman" panose="02020603050405020304" pitchFamily="18" charset="0"/>
              </a:rPr>
              <a:t>.</a:t>
            </a:r>
            <a:endParaRPr lang="en-US" dirty="0">
              <a:latin typeface="Times New Roman" panose="02020603050405020304" pitchFamily="18" charset="0"/>
            </a:endParaRPr>
          </a:p>
          <a:p>
            <a:pPr algn="ctr" fontAlgn="base">
              <a:spcBef>
                <a:spcPct val="0"/>
              </a:spcBef>
              <a:spcAft>
                <a:spcPct val="0"/>
              </a:spcAft>
            </a:pPr>
            <a:r>
              <a:rPr lang="en-US" dirty="0" err="1">
                <a:latin typeface="Times New Roman" panose="02020603050405020304" pitchFamily="18" charset="0"/>
              </a:rPr>
              <a:t>Đố</a:t>
            </a:r>
            <a:r>
              <a:rPr lang="en-US" dirty="0">
                <a:latin typeface="Times New Roman" panose="02020603050405020304" pitchFamily="18" charset="0"/>
              </a:rPr>
              <a:t> </a:t>
            </a:r>
            <a:r>
              <a:rPr lang="en-US" dirty="0" err="1">
                <a:latin typeface="Times New Roman" panose="02020603050405020304" pitchFamily="18" charset="0"/>
              </a:rPr>
              <a:t>bạn</a:t>
            </a:r>
            <a:r>
              <a:rPr lang="en-US" dirty="0">
                <a:latin typeface="Times New Roman" panose="02020603050405020304" pitchFamily="18" charset="0"/>
              </a:rPr>
              <a:t> </a:t>
            </a:r>
            <a:r>
              <a:rPr lang="en-US" dirty="0" err="1">
                <a:latin typeface="Times New Roman" panose="02020603050405020304" pitchFamily="18" charset="0"/>
              </a:rPr>
              <a:t>tôi</a:t>
            </a:r>
            <a:r>
              <a:rPr lang="en-US" dirty="0">
                <a:latin typeface="Times New Roman" panose="02020603050405020304" pitchFamily="18" charset="0"/>
              </a:rPr>
              <a:t> </a:t>
            </a:r>
            <a:r>
              <a:rPr lang="en-US" dirty="0" err="1">
                <a:latin typeface="Times New Roman" panose="02020603050405020304" pitchFamily="18" charset="0"/>
              </a:rPr>
              <a:t>là</a:t>
            </a:r>
            <a:r>
              <a:rPr lang="en-US" dirty="0">
                <a:latin typeface="Times New Roman" panose="02020603050405020304" pitchFamily="18" charset="0"/>
              </a:rPr>
              <a:t> </a:t>
            </a:r>
            <a:r>
              <a:rPr lang="en-US" dirty="0" err="1">
                <a:latin typeface="Times New Roman" panose="02020603050405020304" pitchFamily="18" charset="0"/>
              </a:rPr>
              <a:t>hình</a:t>
            </a:r>
            <a:r>
              <a:rPr lang="en-US" dirty="0">
                <a:latin typeface="Times New Roman" panose="02020603050405020304" pitchFamily="18" charset="0"/>
              </a:rPr>
              <a:t> </a:t>
            </a:r>
            <a:r>
              <a:rPr lang="en-US" dirty="0" err="1">
                <a:latin typeface="Times New Roman" panose="02020603050405020304" pitchFamily="18" charset="0"/>
              </a:rPr>
              <a:t>gì</a:t>
            </a:r>
            <a:r>
              <a:rPr lang="en-US" dirty="0">
                <a:latin typeface="Times New Roman" panose="02020603050405020304" pitchFamily="18" charset="0"/>
              </a:rPr>
              <a:t>?</a:t>
            </a:r>
            <a:endParaRPr lang="en-US" dirty="0">
              <a:latin typeface="Times New Roman" panose="02020603050405020304" pitchFamily="18" charset="0"/>
            </a:endParaRPr>
          </a:p>
        </p:txBody>
      </p:sp>
      <p:grpSp>
        <p:nvGrpSpPr>
          <p:cNvPr id="11267" name="Group 51"/>
          <p:cNvGrpSpPr/>
          <p:nvPr/>
        </p:nvGrpSpPr>
        <p:grpSpPr bwMode="auto">
          <a:xfrm>
            <a:off x="1006492" y="94059"/>
            <a:ext cx="240506" cy="5143500"/>
            <a:chOff x="202295" y="-322943"/>
            <a:chExt cx="319314" cy="7180943"/>
          </a:xfrm>
        </p:grpSpPr>
        <p:sp>
          <p:nvSpPr>
            <p:cNvPr id="10" name="Rectangle 9"/>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defTabSz="685800" eaLnBrk="0" hangingPunct="0">
                <a:defRPr/>
              </a:pPr>
              <a:endParaRPr lang="en-US" sz="1500">
                <a:solidFill>
                  <a:prstClr val="black"/>
                </a:solidFill>
                <a:latin typeface=".VnTime" pitchFamily="34" charset="0"/>
                <a:cs typeface="Arial" panose="020B0604020202020204"/>
                <a:sym typeface="Arial" panose="020B0604020202020204"/>
              </a:endParaRPr>
            </a:p>
          </p:txBody>
        </p:sp>
        <p:sp>
          <p:nvSpPr>
            <p:cNvPr id="11302"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ln>
          </p:spPr>
          <p:txBody>
            <a:bodyP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defTabSz="685800" eaLnBrk="0" fontAlgn="base" hangingPunct="0">
                <a:spcBef>
                  <a:spcPct val="0"/>
                </a:spcBef>
                <a:spcAft>
                  <a:spcPct val="0"/>
                </a:spcAft>
                <a:defRPr/>
              </a:pPr>
              <a:endParaRPr lang="en-US" altLang="en-US" sz="1500">
                <a:solidFill>
                  <a:prstClr val="black"/>
                </a:solidFill>
                <a:cs typeface="Arial" panose="020B0604020202020204"/>
                <a:sym typeface="Arial" panose="020B0604020202020204"/>
              </a:endParaRPr>
            </a:p>
          </p:txBody>
        </p:sp>
        <p:sp>
          <p:nvSpPr>
            <p:cNvPr id="14" name="Rectangle 13"/>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defTabSz="685800" eaLnBrk="0" hangingPunct="0">
                <a:defRPr/>
              </a:pPr>
              <a:endParaRPr lang="en-US" sz="1500">
                <a:solidFill>
                  <a:prstClr val="black"/>
                </a:solidFill>
                <a:effectLst>
                  <a:glow rad="101600">
                    <a:srgbClr val="4F81BD">
                      <a:satMod val="175000"/>
                      <a:alpha val="40000"/>
                    </a:srgbClr>
                  </a:glow>
                </a:effectLst>
                <a:latin typeface=".VnTime" pitchFamily="34" charset="0"/>
                <a:cs typeface="Arial" panose="020B0604020202020204"/>
                <a:sym typeface="Arial" panose="020B0604020202020204"/>
              </a:endParaRPr>
            </a:p>
          </p:txBody>
        </p:sp>
      </p:grpSp>
      <p:sp>
        <p:nvSpPr>
          <p:cNvPr id="3" name="AutoShape 51"/>
          <p:cNvSpPr>
            <a:spLocks noChangeArrowheads="1"/>
          </p:cNvSpPr>
          <p:nvPr/>
        </p:nvSpPr>
        <p:spPr bwMode="auto">
          <a:xfrm>
            <a:off x="2464772" y="3093244"/>
            <a:ext cx="4061222" cy="504825"/>
          </a:xfrm>
          <a:prstGeom prst="roundRect">
            <a:avLst>
              <a:gd name="adj" fmla="val 16667"/>
            </a:avLst>
          </a:prstGeom>
        </p:spPr>
        <p:style>
          <a:lnRef idx="1">
            <a:schemeClr val="accent4"/>
          </a:lnRef>
          <a:fillRef idx="2">
            <a:schemeClr val="accent4"/>
          </a:fillRef>
          <a:effectRef idx="1">
            <a:schemeClr val="accent4"/>
          </a:effectRef>
          <a:fontRef idx="minor">
            <a:schemeClr val="dk1"/>
          </a:fontRef>
        </p:style>
        <p:txBody>
          <a:bodyPr wrap="none" lIns="68579" tIns="34289" rIns="68579" bIns="34289"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algn="ctr" defTabSz="685800" eaLnBrk="0" fontAlgn="base" hangingPunct="0">
              <a:spcBef>
                <a:spcPct val="0"/>
              </a:spcBef>
              <a:spcAft>
                <a:spcPct val="0"/>
              </a:spcAft>
              <a:defRPr/>
            </a:pPr>
            <a:r>
              <a:rPr lang="en-US" altLang="en-US" b="1" dirty="0" err="1">
                <a:solidFill>
                  <a:prstClr val="black"/>
                </a:solidFill>
                <a:latin typeface="Times New Roman" panose="02020603050405020304" pitchFamily="18" charset="0"/>
                <a:cs typeface="Times New Roman" panose="02020603050405020304" pitchFamily="18" charset="0"/>
              </a:rPr>
              <a:t>Hình</a:t>
            </a:r>
            <a:r>
              <a:rPr lang="en-US" altLang="en-US" b="1" dirty="0">
                <a:solidFill>
                  <a:prstClr val="black"/>
                </a:solidFill>
                <a:latin typeface="Times New Roman" panose="02020603050405020304" pitchFamily="18" charset="0"/>
                <a:cs typeface="Times New Roman" panose="02020603050405020304" pitchFamily="18" charset="0"/>
              </a:rPr>
              <a:t> </a:t>
            </a:r>
            <a:r>
              <a:rPr lang="en-US" altLang="en-US" b="1" dirty="0" err="1">
                <a:solidFill>
                  <a:prstClr val="black"/>
                </a:solidFill>
                <a:latin typeface="Times New Roman" panose="02020603050405020304" pitchFamily="18" charset="0"/>
                <a:cs typeface="Times New Roman" panose="02020603050405020304" pitchFamily="18" charset="0"/>
              </a:rPr>
              <a:t>vuông</a:t>
            </a:r>
            <a:endParaRPr lang="en-US" altLang="en-US" b="1" dirty="0">
              <a:solidFill>
                <a:prstClr val="white"/>
              </a:solidFill>
              <a:latin typeface="Times New Roman" panose="02020603050405020304" pitchFamily="18" charset="0"/>
              <a:cs typeface="Arial" panose="020B0604020202020204"/>
              <a:sym typeface="Arial" panose="020B0604020202020204"/>
            </a:endParaRPr>
          </a:p>
        </p:txBody>
      </p:sp>
      <p:sp>
        <p:nvSpPr>
          <p:cNvPr id="1043" name="Oval 59">
            <a:hlinkHover r:id="" action="ppaction://noaction" highlightClick="1">
              <a:snd r:embed="rId1" name="cached_combo42.wav"/>
            </a:hlinkHover>
          </p:cNvPr>
          <p:cNvSpPr>
            <a:spLocks noChangeArrowheads="1"/>
          </p:cNvSpPr>
          <p:nvPr/>
        </p:nvSpPr>
        <p:spPr bwMode="auto">
          <a:xfrm>
            <a:off x="1610917" y="2400302"/>
            <a:ext cx="613172" cy="459581"/>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lIns="68579" tIns="34289" rIns="68579" bIns="34289"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defTabSz="685800" eaLnBrk="0" fontAlgn="base" hangingPunct="0">
              <a:spcBef>
                <a:spcPct val="0"/>
              </a:spcBef>
              <a:spcAft>
                <a:spcPct val="0"/>
              </a:spcAft>
              <a:defRPr/>
            </a:pPr>
            <a:endParaRPr lang="en-US" altLang="en-US" sz="1500">
              <a:solidFill>
                <a:prstClr val="black"/>
              </a:solidFill>
              <a:cs typeface="Arial" panose="020B0604020202020204"/>
              <a:sym typeface="Arial" panose="020B0604020202020204"/>
            </a:endParaRPr>
          </a:p>
        </p:txBody>
      </p:sp>
      <p:sp>
        <p:nvSpPr>
          <p:cNvPr id="1044" name="WordArt 226"/>
          <p:cNvSpPr>
            <a:spLocks noChangeArrowheads="1" noChangeShapeType="1" noTextEdit="1"/>
          </p:cNvSpPr>
          <p:nvPr/>
        </p:nvSpPr>
        <p:spPr bwMode="auto">
          <a:xfrm>
            <a:off x="1765700" y="2457451"/>
            <a:ext cx="345281" cy="290513"/>
          </a:xfrm>
          <a:prstGeom prst="rect">
            <a:avLst/>
          </a:prstGeom>
        </p:spPr>
        <p:txBody>
          <a:bodyPr wrap="none" lIns="68579" tIns="34289" rIns="68579" bIns="34289" fromWordArt="1">
            <a:prstTxWarp prst="textInflate">
              <a:avLst>
                <a:gd name="adj" fmla="val 13634"/>
              </a:avLst>
            </a:prstTxWarp>
          </a:bodyPr>
          <a:lstStyle/>
          <a:p>
            <a:pPr algn="ctr" defTabSz="685800" eaLnBrk="0" fontAlgn="base" hangingPunct="0">
              <a:spcBef>
                <a:spcPct val="0"/>
              </a:spcBef>
              <a:spcAft>
                <a:spcPct val="0"/>
              </a:spcAft>
              <a:defRPr/>
            </a:pPr>
            <a:r>
              <a:rPr lang="en-US" sz="2700" kern="10">
                <a:ln w="9525">
                  <a:solidFill>
                    <a:srgbClr val="FFFF00"/>
                  </a:solidFill>
                  <a:round/>
                </a:ln>
                <a:solidFill>
                  <a:srgbClr val="FFFF00"/>
                </a:solidFill>
                <a:latin typeface=".VnTimeH"/>
                <a:cs typeface="Arial" panose="020B0604020202020204"/>
                <a:sym typeface="Arial" panose="020B0604020202020204"/>
              </a:rPr>
              <a:t>A</a:t>
            </a:r>
            <a:endParaRPr lang="en-US" sz="2700" kern="10">
              <a:ln w="9525">
                <a:solidFill>
                  <a:srgbClr val="FFFF00"/>
                </a:solidFill>
                <a:round/>
              </a:ln>
              <a:solidFill>
                <a:srgbClr val="FFFF00"/>
              </a:solidFill>
              <a:latin typeface=".VnTimeH"/>
              <a:cs typeface="Arial" panose="020B0604020202020204"/>
              <a:sym typeface="Arial" panose="020B0604020202020204"/>
            </a:endParaRPr>
          </a:p>
        </p:txBody>
      </p:sp>
      <p:pic>
        <p:nvPicPr>
          <p:cNvPr id="6" name="Picture 39" descr="Classicmode"/>
          <p:cNvPicPr>
            <a:picLocks noChangeAspect="1" noChangeArrowheads="1"/>
          </p:cNvPicPr>
          <p:nvPr/>
        </p:nvPicPr>
        <p:blipFill>
          <a:blip r:embed="rId2">
            <a:clrChange>
              <a:clrFrom>
                <a:srgbClr val="2C2761"/>
              </a:clrFrom>
              <a:clrTo>
                <a:srgbClr val="2C2761">
                  <a:alpha val="0"/>
                </a:srgbClr>
              </a:clrTo>
            </a:clrChange>
          </a:blip>
          <a:srcRect/>
          <a:stretch>
            <a:fillRect/>
          </a:stretch>
        </p:blipFill>
        <p:spPr bwMode="auto">
          <a:xfrm>
            <a:off x="1539481" y="3056337"/>
            <a:ext cx="1125140" cy="601265"/>
          </a:xfrm>
          <a:prstGeom prst="rect">
            <a:avLst/>
          </a:prstGeom>
          <a:noFill/>
          <a:ln>
            <a:noFill/>
          </a:ln>
          <a:effectLst>
            <a:outerShdw dist="107763" dir="18900000" algn="ctr" rotWithShape="0">
              <a:srgbClr val="808080">
                <a:alpha val="50000"/>
              </a:srgbClr>
            </a:outerShdw>
          </a:effectLst>
        </p:spPr>
      </p:pic>
      <p:sp>
        <p:nvSpPr>
          <p:cNvPr id="7" name="Oval 59">
            <a:hlinkHover r:id="" action="ppaction://noaction" highlightClick="1">
              <a:snd r:embed="rId1" name="cached_combo42.wav"/>
            </a:hlinkHover>
          </p:cNvPr>
          <p:cNvSpPr>
            <a:spLocks noChangeArrowheads="1"/>
          </p:cNvSpPr>
          <p:nvPr/>
        </p:nvSpPr>
        <p:spPr bwMode="auto">
          <a:xfrm>
            <a:off x="1596628" y="3140871"/>
            <a:ext cx="613172" cy="459581"/>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lIns="68579" tIns="34289" rIns="68579" bIns="34289"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defTabSz="685800" eaLnBrk="0" fontAlgn="base" hangingPunct="0">
              <a:spcBef>
                <a:spcPct val="0"/>
              </a:spcBef>
              <a:spcAft>
                <a:spcPct val="0"/>
              </a:spcAft>
              <a:defRPr/>
            </a:pPr>
            <a:endParaRPr lang="en-US" altLang="en-US" sz="1500">
              <a:solidFill>
                <a:prstClr val="black"/>
              </a:solidFill>
              <a:cs typeface="Arial" panose="020B0604020202020204"/>
              <a:sym typeface="Arial" panose="020B0604020202020204"/>
            </a:endParaRPr>
          </a:p>
        </p:txBody>
      </p:sp>
      <p:sp>
        <p:nvSpPr>
          <p:cNvPr id="8" name="WordArt 226"/>
          <p:cNvSpPr>
            <a:spLocks noChangeArrowheads="1" noChangeShapeType="1" noTextEdit="1"/>
          </p:cNvSpPr>
          <p:nvPr/>
        </p:nvSpPr>
        <p:spPr bwMode="auto">
          <a:xfrm>
            <a:off x="1771652" y="3200401"/>
            <a:ext cx="345281" cy="290513"/>
          </a:xfrm>
          <a:prstGeom prst="rect">
            <a:avLst/>
          </a:prstGeom>
        </p:spPr>
        <p:txBody>
          <a:bodyPr wrap="none" lIns="68579" tIns="34289" rIns="68579" bIns="34289" fromWordArt="1">
            <a:prstTxWarp prst="textInflate">
              <a:avLst>
                <a:gd name="adj" fmla="val 13634"/>
              </a:avLst>
            </a:prstTxWarp>
          </a:bodyPr>
          <a:lstStyle/>
          <a:p>
            <a:pPr algn="ctr" defTabSz="685800" eaLnBrk="0" fontAlgn="base" hangingPunct="0">
              <a:spcBef>
                <a:spcPct val="0"/>
              </a:spcBef>
              <a:spcAft>
                <a:spcPct val="0"/>
              </a:spcAft>
              <a:defRPr/>
            </a:pPr>
            <a:r>
              <a:rPr lang="en-US" sz="2700" kern="10" dirty="0">
                <a:ln w="9525">
                  <a:solidFill>
                    <a:srgbClr val="FFFF00"/>
                  </a:solidFill>
                  <a:round/>
                </a:ln>
                <a:solidFill>
                  <a:srgbClr val="FFFF00"/>
                </a:solidFill>
                <a:latin typeface="Times New Roman" panose="02020603050405020304" pitchFamily="18" charset="0"/>
                <a:cs typeface="Times New Roman" panose="02020603050405020304" pitchFamily="18" charset="0"/>
                <a:sym typeface="Arial" panose="020B0604020202020204"/>
              </a:rPr>
              <a:t>B</a:t>
            </a:r>
            <a:endParaRPr lang="en-US" sz="2700" kern="10" dirty="0">
              <a:ln w="9525">
                <a:solidFill>
                  <a:srgbClr val="FFFF00"/>
                </a:solidFill>
                <a:round/>
              </a:ln>
              <a:solidFill>
                <a:srgbClr val="FFFF00"/>
              </a:solidFill>
              <a:latin typeface="Times New Roman" panose="02020603050405020304" pitchFamily="18" charset="0"/>
              <a:cs typeface="Times New Roman" panose="02020603050405020304" pitchFamily="18" charset="0"/>
              <a:sym typeface="Arial" panose="020B0604020202020204"/>
            </a:endParaRPr>
          </a:p>
        </p:txBody>
      </p:sp>
      <p:sp>
        <p:nvSpPr>
          <p:cNvPr id="9" name="AutoShape 51"/>
          <p:cNvSpPr>
            <a:spLocks noChangeArrowheads="1"/>
          </p:cNvSpPr>
          <p:nvPr/>
        </p:nvSpPr>
        <p:spPr bwMode="auto">
          <a:xfrm>
            <a:off x="2439590" y="3771902"/>
            <a:ext cx="4075509" cy="504825"/>
          </a:xfrm>
          <a:prstGeom prst="roundRect">
            <a:avLst>
              <a:gd name="adj" fmla="val 16667"/>
            </a:avLst>
          </a:prstGeom>
        </p:spPr>
        <p:style>
          <a:lnRef idx="1">
            <a:schemeClr val="accent4"/>
          </a:lnRef>
          <a:fillRef idx="2">
            <a:schemeClr val="accent4"/>
          </a:fillRef>
          <a:effectRef idx="1">
            <a:schemeClr val="accent4"/>
          </a:effectRef>
          <a:fontRef idx="minor">
            <a:schemeClr val="dk1"/>
          </a:fontRef>
        </p:style>
        <p:txBody>
          <a:bodyPr wrap="none" lIns="68579" tIns="34289" rIns="68579" bIns="34289"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algn="ctr" defTabSz="685800" eaLnBrk="0" fontAlgn="base" hangingPunct="0">
              <a:spcBef>
                <a:spcPct val="0"/>
              </a:spcBef>
              <a:spcAft>
                <a:spcPct val="0"/>
              </a:spcAft>
              <a:defRPr/>
            </a:pPr>
            <a:r>
              <a:rPr lang="en-US" altLang="en-US" b="1" dirty="0" err="1">
                <a:solidFill>
                  <a:prstClr val="black"/>
                </a:solidFill>
                <a:latin typeface="Times New Roman" panose="02020603050405020304" pitchFamily="18" charset="0"/>
                <a:cs typeface="Times New Roman" panose="02020603050405020304" pitchFamily="18" charset="0"/>
              </a:rPr>
              <a:t>Hình</a:t>
            </a:r>
            <a:r>
              <a:rPr lang="en-US" altLang="en-US" b="1" dirty="0">
                <a:solidFill>
                  <a:prstClr val="black"/>
                </a:solidFill>
                <a:latin typeface="Times New Roman" panose="02020603050405020304" pitchFamily="18" charset="0"/>
                <a:cs typeface="Times New Roman" panose="02020603050405020304" pitchFamily="18" charset="0"/>
              </a:rPr>
              <a:t> tam </a:t>
            </a:r>
            <a:r>
              <a:rPr lang="en-US" altLang="en-US" b="1" dirty="0" err="1">
                <a:solidFill>
                  <a:prstClr val="black"/>
                </a:solidFill>
                <a:latin typeface="Times New Roman" panose="02020603050405020304" pitchFamily="18" charset="0"/>
                <a:cs typeface="Times New Roman" panose="02020603050405020304" pitchFamily="18" charset="0"/>
              </a:rPr>
              <a:t>giác</a:t>
            </a:r>
            <a:endParaRPr lang="en-US" altLang="en-US" b="1" dirty="0">
              <a:solidFill>
                <a:prstClr val="white"/>
              </a:solidFill>
              <a:latin typeface="Times New Roman" panose="02020603050405020304" pitchFamily="18" charset="0"/>
              <a:cs typeface="Arial" panose="020B0604020202020204"/>
              <a:sym typeface="Arial" panose="020B0604020202020204"/>
            </a:endParaRPr>
          </a:p>
        </p:txBody>
      </p:sp>
      <p:pic>
        <p:nvPicPr>
          <p:cNvPr id="12" name="Picture 39" descr="Classicmode"/>
          <p:cNvPicPr>
            <a:picLocks noChangeAspect="1" noChangeArrowheads="1"/>
          </p:cNvPicPr>
          <p:nvPr/>
        </p:nvPicPr>
        <p:blipFill>
          <a:blip r:embed="rId2">
            <a:clrChange>
              <a:clrFrom>
                <a:srgbClr val="2C2761"/>
              </a:clrFrom>
              <a:clrTo>
                <a:srgbClr val="2C2761">
                  <a:alpha val="0"/>
                </a:srgbClr>
              </a:clrTo>
            </a:clrChange>
          </a:blip>
          <a:srcRect/>
          <a:stretch>
            <a:fillRect/>
          </a:stretch>
        </p:blipFill>
        <p:spPr bwMode="auto">
          <a:xfrm>
            <a:off x="1539481" y="3799287"/>
            <a:ext cx="1125140" cy="601265"/>
          </a:xfrm>
          <a:prstGeom prst="rect">
            <a:avLst/>
          </a:prstGeom>
          <a:noFill/>
          <a:ln>
            <a:noFill/>
          </a:ln>
          <a:effectLst>
            <a:outerShdw dist="107763" dir="18900000" algn="ctr" rotWithShape="0">
              <a:srgbClr val="808080">
                <a:alpha val="50000"/>
              </a:srgbClr>
            </a:outerShdw>
          </a:effectLst>
        </p:spPr>
      </p:pic>
      <p:sp>
        <p:nvSpPr>
          <p:cNvPr id="13" name="Oval 59">
            <a:hlinkHover r:id="" action="ppaction://noaction" highlightClick="1">
              <a:snd r:embed="rId1" name="cached_combo42.wav"/>
            </a:hlinkHover>
          </p:cNvPr>
          <p:cNvSpPr>
            <a:spLocks noChangeArrowheads="1"/>
          </p:cNvSpPr>
          <p:nvPr/>
        </p:nvSpPr>
        <p:spPr bwMode="auto">
          <a:xfrm>
            <a:off x="1596628" y="3826671"/>
            <a:ext cx="613172" cy="459581"/>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lIns="68579" tIns="34289" rIns="68579" bIns="34289"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defTabSz="685800" eaLnBrk="0" fontAlgn="base" hangingPunct="0">
              <a:spcBef>
                <a:spcPct val="0"/>
              </a:spcBef>
              <a:spcAft>
                <a:spcPct val="0"/>
              </a:spcAft>
              <a:defRPr/>
            </a:pPr>
            <a:endParaRPr lang="en-US" altLang="en-US" sz="1500">
              <a:solidFill>
                <a:prstClr val="black"/>
              </a:solidFill>
              <a:cs typeface="Arial" panose="020B0604020202020204"/>
              <a:sym typeface="Arial" panose="020B0604020202020204"/>
            </a:endParaRPr>
          </a:p>
        </p:txBody>
      </p:sp>
      <p:sp>
        <p:nvSpPr>
          <p:cNvPr id="15" name="WordArt 226"/>
          <p:cNvSpPr>
            <a:spLocks noChangeArrowheads="1" noChangeShapeType="1" noTextEdit="1"/>
          </p:cNvSpPr>
          <p:nvPr/>
        </p:nvSpPr>
        <p:spPr bwMode="auto">
          <a:xfrm>
            <a:off x="1714502" y="3886201"/>
            <a:ext cx="345281" cy="290513"/>
          </a:xfrm>
          <a:prstGeom prst="rect">
            <a:avLst/>
          </a:prstGeom>
        </p:spPr>
        <p:txBody>
          <a:bodyPr wrap="none" lIns="68579" tIns="34289" rIns="68579" bIns="34289" fromWordArt="1">
            <a:prstTxWarp prst="textInflate">
              <a:avLst>
                <a:gd name="adj" fmla="val 13634"/>
              </a:avLst>
            </a:prstTxWarp>
          </a:bodyPr>
          <a:lstStyle/>
          <a:p>
            <a:pPr algn="ctr" defTabSz="685800" eaLnBrk="0" fontAlgn="base" hangingPunct="0">
              <a:spcBef>
                <a:spcPct val="0"/>
              </a:spcBef>
              <a:spcAft>
                <a:spcPct val="0"/>
              </a:spcAft>
              <a:defRPr/>
            </a:pPr>
            <a:r>
              <a:rPr lang="en-US" sz="2700" kern="10">
                <a:ln w="9525">
                  <a:solidFill>
                    <a:srgbClr val="FFFF00"/>
                  </a:solidFill>
                  <a:round/>
                </a:ln>
                <a:solidFill>
                  <a:srgbClr val="FFFF00"/>
                </a:solidFill>
                <a:latin typeface=".VnTimeH"/>
                <a:cs typeface="Arial" panose="020B0604020202020204"/>
                <a:sym typeface="Arial" panose="020B0604020202020204"/>
              </a:rPr>
              <a:t>c</a:t>
            </a:r>
            <a:endParaRPr lang="en-US" sz="2700" kern="10">
              <a:ln w="9525">
                <a:solidFill>
                  <a:srgbClr val="FFFF00"/>
                </a:solidFill>
                <a:round/>
              </a:ln>
              <a:solidFill>
                <a:srgbClr val="FFFF00"/>
              </a:solidFill>
              <a:latin typeface=".VnTimeH"/>
              <a:cs typeface="Arial" panose="020B0604020202020204"/>
              <a:sym typeface="Arial" panose="020B0604020202020204"/>
            </a:endParaRPr>
          </a:p>
        </p:txBody>
      </p:sp>
      <p:sp>
        <p:nvSpPr>
          <p:cNvPr id="7195" name="AutoShape 27"/>
          <p:cNvSpPr>
            <a:spLocks noChangeArrowheads="1"/>
          </p:cNvSpPr>
          <p:nvPr/>
        </p:nvSpPr>
        <p:spPr bwMode="auto">
          <a:xfrm>
            <a:off x="1267237" y="857249"/>
            <a:ext cx="1157288" cy="1019175"/>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ln>
        </p:spPr>
        <p:txBody>
          <a:bodyPr wrap="none" lIns="68579" tIns="34289" rIns="68579" bIns="34289"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defTabSz="685800" eaLnBrk="0" fontAlgn="base" hangingPunct="0">
              <a:spcBef>
                <a:spcPct val="0"/>
              </a:spcBef>
              <a:spcAft>
                <a:spcPct val="0"/>
              </a:spcAft>
              <a:defRPr/>
            </a:pPr>
            <a:endParaRPr lang="en-US" altLang="en-US">
              <a:solidFill>
                <a:prstClr val="black"/>
              </a:solidFill>
              <a:latin typeface="Calibri" panose="020F0502020204030204" pitchFamily="34" charset="0"/>
              <a:cs typeface="Arial" panose="020B0604020202020204"/>
              <a:sym typeface="Arial" panose="020B0604020202020204"/>
            </a:endParaRPr>
          </a:p>
        </p:txBody>
      </p:sp>
      <p:sp>
        <p:nvSpPr>
          <p:cNvPr id="7196" name="WordArt 28"/>
          <p:cNvSpPr>
            <a:spLocks noChangeArrowheads="1" noChangeShapeType="1" noTextEdit="1"/>
          </p:cNvSpPr>
          <p:nvPr/>
        </p:nvSpPr>
        <p:spPr bwMode="auto">
          <a:xfrm>
            <a:off x="1580371" y="1133474"/>
            <a:ext cx="514350" cy="457200"/>
          </a:xfrm>
          <a:prstGeom prst="rect">
            <a:avLst/>
          </a:prstGeom>
        </p:spPr>
        <p:txBody>
          <a:bodyPr wrap="none" lIns="68579" tIns="34289" rIns="68579" bIns="34289" fromWordArt="1">
            <a:prstTxWarp prst="textPlain">
              <a:avLst>
                <a:gd name="adj" fmla="val 50000"/>
              </a:avLst>
            </a:prstTxWarp>
          </a:bodyPr>
          <a:lstStyle/>
          <a:p>
            <a:pPr algn="ctr" defTabSz="685800" eaLnBrk="0" fontAlgn="base" hangingPunct="0">
              <a:spcBef>
                <a:spcPct val="0"/>
              </a:spcBef>
              <a:spcAft>
                <a:spcPct val="0"/>
              </a:spcAft>
              <a:defRPr/>
            </a:pPr>
            <a:r>
              <a:rPr lang="en-US" sz="2700" b="1" kern="10" dirty="0" err="1">
                <a:ln w="19050">
                  <a:solidFill>
                    <a:srgbClr val="FFFF00"/>
                  </a:solidFill>
                  <a:round/>
                </a:ln>
                <a:solidFill>
                  <a:srgbClr val="FFFF00"/>
                </a:solidFill>
                <a:effectLst>
                  <a:outerShdw dist="35921" dir="2700000" algn="ctr" rotWithShape="0">
                    <a:srgbClr val="990000"/>
                  </a:outerShdw>
                </a:effectLst>
                <a:cs typeface="Arial" panose="020B0604020202020204"/>
                <a:sym typeface="Arial" panose="020B0604020202020204"/>
              </a:rPr>
              <a:t>Câu</a:t>
            </a:r>
            <a:r>
              <a:rPr lang="en-US" sz="2700" b="1" kern="10" dirty="0">
                <a:ln w="19050">
                  <a:solidFill>
                    <a:srgbClr val="FFFF00"/>
                  </a:solidFill>
                  <a:round/>
                </a:ln>
                <a:solidFill>
                  <a:srgbClr val="FFFF00"/>
                </a:solidFill>
                <a:effectLst>
                  <a:outerShdw dist="35921" dir="2700000" algn="ctr" rotWithShape="0">
                    <a:srgbClr val="990000"/>
                  </a:outerShdw>
                </a:effectLst>
                <a:cs typeface="Arial" panose="020B0604020202020204"/>
                <a:sym typeface="Arial" panose="020B0604020202020204"/>
              </a:rPr>
              <a:t> </a:t>
            </a:r>
            <a:r>
              <a:rPr lang="en-US" sz="2700" b="1" kern="10" dirty="0">
                <a:ln w="19050">
                  <a:solidFill>
                    <a:srgbClr val="FFFF00"/>
                  </a:solidFill>
                  <a:round/>
                </a:ln>
                <a:solidFill>
                  <a:srgbClr val="FFFF00"/>
                </a:solidFill>
                <a:effectLst>
                  <a:outerShdw dist="35921" dir="2700000" algn="ctr" rotWithShape="0">
                    <a:srgbClr val="990000"/>
                  </a:outerShdw>
                </a:effectLst>
                <a:latin typeface="VNI-Times"/>
                <a:cs typeface="Arial" panose="020B0604020202020204"/>
                <a:sym typeface="Arial" panose="020B0604020202020204"/>
              </a:rPr>
              <a:t>3</a:t>
            </a:r>
            <a:endParaRPr lang="en-US" sz="2700" b="1" kern="10" dirty="0">
              <a:ln w="19050">
                <a:solidFill>
                  <a:srgbClr val="FFFF00"/>
                </a:solidFill>
                <a:round/>
              </a:ln>
              <a:solidFill>
                <a:srgbClr val="FFFF00"/>
              </a:solidFill>
              <a:effectLst>
                <a:outerShdw dist="35921" dir="2700000" algn="ctr" rotWithShape="0">
                  <a:srgbClr val="990000"/>
                </a:outerShdw>
              </a:effectLst>
              <a:latin typeface="VNI-Times"/>
              <a:cs typeface="Arial" panose="020B0604020202020204"/>
              <a:sym typeface="Arial" panose="020B0604020202020204"/>
            </a:endParaRPr>
          </a:p>
        </p:txBody>
      </p:sp>
      <p:pic>
        <p:nvPicPr>
          <p:cNvPr id="11285" name="Picture 29" descr="Picture1"/>
          <p:cNvPicPr>
            <a:picLocks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39430" y="566740"/>
            <a:ext cx="6858001" cy="70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6" name="Picture 32" descr="Bellcoll">
            <a:hlinkClick r:id="" action="ppaction://hlinkshowjump?jump=firstslide"/>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03710" y="-139302"/>
            <a:ext cx="1239441" cy="1257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10" name="WordArt 42"/>
          <p:cNvSpPr>
            <a:spLocks noChangeArrowheads="1" noChangeShapeType="1" noTextEdit="1"/>
          </p:cNvSpPr>
          <p:nvPr/>
        </p:nvSpPr>
        <p:spPr bwMode="auto">
          <a:xfrm>
            <a:off x="7029451" y="2228851"/>
            <a:ext cx="500063" cy="557213"/>
          </a:xfrm>
          <a:prstGeom prst="rect">
            <a:avLst/>
          </a:prstGeom>
        </p:spPr>
        <p:txBody>
          <a:bodyPr wrap="none" lIns="68579" tIns="34289" rIns="68579" bIns="34289" fromWordArt="1">
            <a:prstTxWarp prst="textPlain">
              <a:avLst>
                <a:gd name="adj" fmla="val 50000"/>
              </a:avLst>
            </a:prstTxWarp>
          </a:bodyPr>
          <a:lstStyle/>
          <a:p>
            <a:pPr algn="ctr" defTabSz="685800" eaLnBrk="0" fontAlgn="base" hangingPunct="0">
              <a:spcBef>
                <a:spcPct val="0"/>
              </a:spcBef>
              <a:spcAft>
                <a:spcPct val="0"/>
              </a:spcAft>
              <a:defRPr/>
            </a:pPr>
            <a:endParaRPr lang="en-US" sz="2700" kern="10" dirty="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a:sym typeface="Arial" panose="020B0604020202020204"/>
            </a:endParaRPr>
          </a:p>
        </p:txBody>
      </p:sp>
      <p:sp>
        <p:nvSpPr>
          <p:cNvPr id="7211" name="WordArt 43"/>
          <p:cNvSpPr>
            <a:spLocks noChangeArrowheads="1" noChangeShapeType="1" noTextEdit="1"/>
          </p:cNvSpPr>
          <p:nvPr/>
        </p:nvSpPr>
        <p:spPr bwMode="auto">
          <a:xfrm>
            <a:off x="7029451" y="2228851"/>
            <a:ext cx="500063" cy="557213"/>
          </a:xfrm>
          <a:prstGeom prst="rect">
            <a:avLst/>
          </a:prstGeom>
        </p:spPr>
        <p:txBody>
          <a:bodyPr wrap="none" lIns="68579" tIns="34289" rIns="68579" bIns="34289" fromWordArt="1">
            <a:prstTxWarp prst="textPlain">
              <a:avLst>
                <a:gd name="adj" fmla="val 50000"/>
              </a:avLst>
            </a:prstTxWarp>
          </a:bodyPr>
          <a:lstStyle/>
          <a:p>
            <a:pPr algn="ctr" defTabSz="685800" eaLnBrk="0" fontAlgn="base" hangingPunct="0">
              <a:spcBef>
                <a:spcPct val="0"/>
              </a:spcBef>
              <a:spcAft>
                <a:spcPct val="0"/>
              </a:spcAft>
              <a:defRPr/>
            </a:pPr>
            <a:endParaRPr lang="en-US" sz="2700" kern="10" dirty="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a:sym typeface="Arial" panose="020B0604020202020204"/>
            </a:endParaRPr>
          </a:p>
        </p:txBody>
      </p:sp>
      <p:grpSp>
        <p:nvGrpSpPr>
          <p:cNvPr id="16" name="Group 56"/>
          <p:cNvGrpSpPr/>
          <p:nvPr/>
        </p:nvGrpSpPr>
        <p:grpSpPr bwMode="auto">
          <a:xfrm>
            <a:off x="6575821" y="3571876"/>
            <a:ext cx="1314450" cy="1314450"/>
            <a:chOff x="4885" y="792"/>
            <a:chExt cx="1104" cy="1104"/>
          </a:xfrm>
        </p:grpSpPr>
        <p:sp>
          <p:nvSpPr>
            <p:cNvPr id="11299" name="AutoShape 50"/>
            <p:cNvSpPr>
              <a:spLocks noChangeArrowheads="1"/>
            </p:cNvSpPr>
            <p:nvPr/>
          </p:nvSpPr>
          <p:spPr bwMode="auto">
            <a:xfrm>
              <a:off x="4885" y="792"/>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ln>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algn="ctr" defTabSz="685800" eaLnBrk="0" fontAlgn="base" hangingPunct="0">
                <a:spcBef>
                  <a:spcPct val="0"/>
                </a:spcBef>
                <a:spcAft>
                  <a:spcPct val="0"/>
                </a:spcAft>
                <a:defRPr/>
              </a:pPr>
              <a:endParaRPr lang="en-US" altLang="en-US" sz="4500" b="1">
                <a:solidFill>
                  <a:srgbClr val="FF0066"/>
                </a:solidFill>
                <a:latin typeface=".VnHelvetInsH"/>
                <a:cs typeface="Arial" panose="020B0604020202020204"/>
                <a:sym typeface="Arial" panose="020B0604020202020204"/>
              </a:endParaRPr>
            </a:p>
          </p:txBody>
        </p:sp>
        <p:sp>
          <p:nvSpPr>
            <p:cNvPr id="11300" name="WordArt 51"/>
            <p:cNvSpPr>
              <a:spLocks noChangeArrowheads="1" noChangeShapeType="1" noTextEdit="1"/>
            </p:cNvSpPr>
            <p:nvPr/>
          </p:nvSpPr>
          <p:spPr bwMode="auto">
            <a:xfrm>
              <a:off x="5088" y="960"/>
              <a:ext cx="672" cy="576"/>
            </a:xfrm>
            <a:prstGeom prst="rect">
              <a:avLst/>
            </a:prstGeom>
          </p:spPr>
          <p:txBody>
            <a:bodyPr wrap="none" fromWordArt="1">
              <a:prstTxWarp prst="textPlain">
                <a:avLst>
                  <a:gd name="adj" fmla="val 50000"/>
                </a:avLst>
              </a:prstTxWarp>
            </a:bodyPr>
            <a:lstStyle/>
            <a:p>
              <a:pPr algn="ctr" defTabSz="685800" eaLnBrk="0" fontAlgn="base" hangingPunct="0">
                <a:spcBef>
                  <a:spcPct val="0"/>
                </a:spcBef>
                <a:spcAft>
                  <a:spcPct val="0"/>
                </a:spcAft>
                <a:defRPr/>
              </a:pPr>
              <a:r>
                <a:rPr lang="en-US" sz="2700" kern="10" dirty="0" err="1">
                  <a:ln w="9525">
                    <a:solidFill>
                      <a:srgbClr val="000000"/>
                    </a:solidFill>
                    <a:round/>
                  </a:ln>
                  <a:solidFill>
                    <a:srgbClr val="000000"/>
                  </a:solidFill>
                  <a:latin typeface="Times New Roman" panose="02020603050405020304" pitchFamily="18" charset="0"/>
                  <a:cs typeface="Times New Roman" panose="02020603050405020304" pitchFamily="18" charset="0"/>
                  <a:sym typeface="Arial" panose="020B0604020202020204"/>
                </a:rPr>
                <a:t>Hết</a:t>
              </a:r>
              <a:r>
                <a:rPr lang="en-US" sz="2700" kern="10" dirty="0">
                  <a:ln w="9525">
                    <a:solidFill>
                      <a:srgbClr val="000000"/>
                    </a:solidFill>
                    <a:round/>
                  </a:ln>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700" kern="10" dirty="0" err="1">
                  <a:ln w="9525">
                    <a:solidFill>
                      <a:srgbClr val="000000"/>
                    </a:solidFill>
                    <a:round/>
                  </a:ln>
                  <a:solidFill>
                    <a:srgbClr val="000000"/>
                  </a:solidFill>
                  <a:latin typeface="Times New Roman" panose="02020603050405020304" pitchFamily="18" charset="0"/>
                  <a:cs typeface="Times New Roman" panose="02020603050405020304" pitchFamily="18" charset="0"/>
                  <a:sym typeface="Arial" panose="020B0604020202020204"/>
                </a:rPr>
                <a:t>giờ</a:t>
              </a:r>
              <a:endParaRPr lang="en-US" sz="2700" kern="10" dirty="0">
                <a:ln w="9525">
                  <a:solidFill>
                    <a:srgbClr val="000000"/>
                  </a:solidFill>
                  <a:round/>
                </a:ln>
                <a:solidFill>
                  <a:srgbClr val="000000"/>
                </a:solidFill>
                <a:latin typeface="Times New Roman" panose="02020603050405020304" pitchFamily="18" charset="0"/>
                <a:cs typeface="Times New Roman" panose="02020603050405020304" pitchFamily="18" charset="0"/>
                <a:sym typeface="Arial" panose="020B0604020202020204"/>
              </a:endParaRPr>
            </a:p>
          </p:txBody>
        </p:sp>
      </p:grpSp>
      <p:sp>
        <p:nvSpPr>
          <p:cNvPr id="11298" name="WordArt 30"/>
          <p:cNvSpPr>
            <a:spLocks noChangeArrowheads="1" noChangeShapeType="1" noTextEdit="1"/>
          </p:cNvSpPr>
          <p:nvPr/>
        </p:nvSpPr>
        <p:spPr bwMode="auto">
          <a:xfrm>
            <a:off x="2400301" y="0"/>
            <a:ext cx="4480322" cy="571500"/>
          </a:xfrm>
          <a:prstGeom prst="rect">
            <a:avLst/>
          </a:prstGeom>
        </p:spPr>
        <p:txBody>
          <a:bodyPr wrap="none" lIns="68579" tIns="34289" rIns="68579" bIns="34289" fromWordArt="1">
            <a:prstTxWarp prst="textPlain">
              <a:avLst>
                <a:gd name="adj" fmla="val 50000"/>
              </a:avLst>
            </a:prstTxWarp>
          </a:bodyPr>
          <a:lstStyle/>
          <a:p>
            <a:pPr algn="ctr" defTabSz="685800" eaLnBrk="0" fontAlgn="base" hangingPunct="0">
              <a:spcBef>
                <a:spcPct val="0"/>
              </a:spcBef>
              <a:spcAft>
                <a:spcPct val="0"/>
              </a:spcAft>
              <a:defRPr/>
            </a:pPr>
            <a:r>
              <a:rPr lang="en-US" sz="2700" kern="10">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sym typeface="Arial" panose="020B0604020202020204"/>
              </a:rPr>
              <a:t>Rung chuông vàng</a:t>
            </a:r>
            <a:endParaRPr lang="en-US" sz="2700" kern="10">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sym typeface="Arial" panose="020B0604020202020204"/>
            </a:endParaRPr>
          </a:p>
        </p:txBody>
      </p:sp>
      <p:sp>
        <p:nvSpPr>
          <p:cNvPr id="4" name="AutoShape 51"/>
          <p:cNvSpPr>
            <a:spLocks noChangeArrowheads="1"/>
          </p:cNvSpPr>
          <p:nvPr/>
        </p:nvSpPr>
        <p:spPr bwMode="auto">
          <a:xfrm>
            <a:off x="2500313" y="2319338"/>
            <a:ext cx="4075509" cy="504825"/>
          </a:xfrm>
          <a:prstGeom prst="roundRect">
            <a:avLst>
              <a:gd name="adj" fmla="val 16667"/>
            </a:avLst>
          </a:prstGeom>
        </p:spPr>
        <p:style>
          <a:lnRef idx="1">
            <a:schemeClr val="accent4"/>
          </a:lnRef>
          <a:fillRef idx="2">
            <a:schemeClr val="accent4"/>
          </a:fillRef>
          <a:effectRef idx="1">
            <a:schemeClr val="accent4"/>
          </a:effectRef>
          <a:fontRef idx="minor">
            <a:schemeClr val="dk1"/>
          </a:fontRef>
        </p:style>
        <p:txBody>
          <a:bodyPr wrap="none" lIns="68579" tIns="34289" rIns="68579" bIns="34289"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defTabSz="685800" eaLnBrk="0" fontAlgn="base" hangingPunct="0">
              <a:spcBef>
                <a:spcPct val="0"/>
              </a:spcBef>
              <a:spcAft>
                <a:spcPct val="0"/>
              </a:spcAft>
              <a:defRPr/>
            </a:pPr>
            <a:r>
              <a:rPr lang="en-US" altLang="en-US" b="1" dirty="0">
                <a:solidFill>
                  <a:prstClr val="black"/>
                </a:solidFill>
                <a:latin typeface="Times New Roman" panose="02020603050405020304" pitchFamily="18" charset="0"/>
                <a:cs typeface="Times New Roman" panose="02020603050405020304" pitchFamily="18" charset="0"/>
              </a:rPr>
              <a:t>            </a:t>
            </a:r>
            <a:r>
              <a:rPr lang="en-US" altLang="en-US" b="1" dirty="0" err="1">
                <a:solidFill>
                  <a:prstClr val="black"/>
                </a:solidFill>
                <a:latin typeface="Times New Roman" panose="02020603050405020304" pitchFamily="18" charset="0"/>
                <a:cs typeface="Times New Roman" panose="02020603050405020304" pitchFamily="18" charset="0"/>
              </a:rPr>
              <a:t>Hình</a:t>
            </a:r>
            <a:r>
              <a:rPr lang="en-US" altLang="en-US" b="1" dirty="0">
                <a:solidFill>
                  <a:prstClr val="black"/>
                </a:solidFill>
                <a:latin typeface="Times New Roman" panose="02020603050405020304" pitchFamily="18" charset="0"/>
                <a:cs typeface="Times New Roman" panose="02020603050405020304" pitchFamily="18" charset="0"/>
              </a:rPr>
              <a:t> </a:t>
            </a:r>
            <a:r>
              <a:rPr lang="en-US" altLang="en-US" b="1" dirty="0" err="1">
                <a:solidFill>
                  <a:prstClr val="black"/>
                </a:solidFill>
                <a:latin typeface="Times New Roman" panose="02020603050405020304" pitchFamily="18" charset="0"/>
                <a:cs typeface="Times New Roman" panose="02020603050405020304" pitchFamily="18" charset="0"/>
              </a:rPr>
              <a:t>chữ</a:t>
            </a:r>
            <a:r>
              <a:rPr lang="en-US" altLang="en-US" b="1" dirty="0">
                <a:solidFill>
                  <a:prstClr val="black"/>
                </a:solidFill>
                <a:latin typeface="Times New Roman" panose="02020603050405020304" pitchFamily="18" charset="0"/>
                <a:cs typeface="Times New Roman" panose="02020603050405020304" pitchFamily="18" charset="0"/>
              </a:rPr>
              <a:t> </a:t>
            </a:r>
            <a:r>
              <a:rPr lang="en-US" altLang="en-US" b="1" dirty="0" err="1">
                <a:solidFill>
                  <a:prstClr val="black"/>
                </a:solidFill>
                <a:latin typeface="Times New Roman" panose="02020603050405020304" pitchFamily="18" charset="0"/>
                <a:cs typeface="Times New Roman" panose="02020603050405020304" pitchFamily="18" charset="0"/>
              </a:rPr>
              <a:t>nhật</a:t>
            </a:r>
            <a:endParaRPr lang="en-US" altLang="en-US" b="1" dirty="0">
              <a:solidFill>
                <a:prstClr val="white"/>
              </a:solidFill>
              <a:latin typeface="Times New Roman" panose="02020603050405020304" pitchFamily="18" charset="0"/>
              <a:cs typeface="Arial" panose="020B0604020202020204"/>
              <a:sym typeface="Arial" panose="020B0604020202020204"/>
            </a:endParaRPr>
          </a:p>
        </p:txBody>
      </p:sp>
      <p:pic>
        <p:nvPicPr>
          <p:cNvPr id="40" name="Picture 39" descr="Classicmode"/>
          <p:cNvPicPr>
            <a:picLocks noChangeAspect="1" noChangeArrowheads="1"/>
          </p:cNvPicPr>
          <p:nvPr/>
        </p:nvPicPr>
        <p:blipFill>
          <a:blip r:embed="rId2">
            <a:clrChange>
              <a:clrFrom>
                <a:srgbClr val="2C2761"/>
              </a:clrFrom>
              <a:clrTo>
                <a:srgbClr val="2C2761">
                  <a:alpha val="0"/>
                </a:srgbClr>
              </a:clrTo>
            </a:clrChange>
          </a:blip>
          <a:srcRect/>
          <a:stretch>
            <a:fillRect/>
          </a:stretch>
        </p:blipFill>
        <p:spPr bwMode="auto">
          <a:xfrm>
            <a:off x="1543051" y="2333625"/>
            <a:ext cx="1125141" cy="601266"/>
          </a:xfrm>
          <a:prstGeom prst="rect">
            <a:avLst/>
          </a:prstGeom>
          <a:noFill/>
          <a:ln>
            <a:noFill/>
          </a:ln>
          <a:effectLst>
            <a:outerShdw dist="107763" dir="18900000" algn="ctr" rotWithShape="0">
              <a:srgbClr val="808080">
                <a:alpha val="50000"/>
              </a:srgbClr>
            </a:outerShdw>
          </a:effectLst>
        </p:spPr>
      </p:pic>
      <p:sp>
        <p:nvSpPr>
          <p:cNvPr id="2" name="Oval 2"/>
          <p:cNvSpPr>
            <a:spLocks noChangeArrowheads="1"/>
          </p:cNvSpPr>
          <p:nvPr/>
        </p:nvSpPr>
        <p:spPr bwMode="auto">
          <a:xfrm>
            <a:off x="6686550" y="3829050"/>
            <a:ext cx="742950" cy="742950"/>
          </a:xfrm>
          <a:prstGeom prst="ellipse">
            <a:avLst/>
          </a:prstGeom>
          <a:solidFill>
            <a:srgbClr val="FF3300"/>
          </a:solidFill>
          <a:ln w="38100" cap="sq">
            <a:solidFill>
              <a:srgbClr val="FFFF00"/>
            </a:solidFill>
            <a:round/>
            <a:headEnd type="none" w="sm" len="sm"/>
            <a:tailEnd type="none" w="sm" len="sm"/>
          </a:ln>
          <a:effectLst>
            <a:prstShdw prst="shdw18" dist="17961" dir="13500000">
              <a:srgbClr val="FFFF00">
                <a:gamma/>
                <a:shade val="60000"/>
                <a:invGamma/>
              </a:srgbClr>
            </a:prstShdw>
          </a:effectLst>
        </p:spPr>
        <p:txBody>
          <a:bodyPr wrap="none" lIns="68579" tIns="34289" rIns="68579" bIns="34289" anchor="ctr"/>
          <a:lstStyle/>
          <a:p>
            <a:pPr algn="ctr" defTabSz="685800">
              <a:defRPr/>
            </a:pPr>
            <a:r>
              <a:rPr lang="en-US" sz="4100" b="1">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0</a:t>
            </a:r>
            <a:endParaRPr lang="en-US" sz="4100" b="1">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17" name="Oval 9"/>
          <p:cNvSpPr>
            <a:spLocks noChangeArrowheads="1"/>
          </p:cNvSpPr>
          <p:nvPr/>
        </p:nvSpPr>
        <p:spPr bwMode="auto">
          <a:xfrm>
            <a:off x="6686550" y="3829050"/>
            <a:ext cx="742950" cy="742950"/>
          </a:xfrm>
          <a:prstGeom prst="ellipse">
            <a:avLst/>
          </a:prstGeom>
          <a:solidFill>
            <a:srgbClr val="FF3300"/>
          </a:solidFill>
          <a:ln w="38100" cap="sq">
            <a:solidFill>
              <a:srgbClr val="FFFF00"/>
            </a:solidFill>
            <a:round/>
            <a:headEnd type="none" w="sm" len="sm"/>
            <a:tailEnd type="none" w="sm" len="sm"/>
          </a:ln>
          <a:effectLst>
            <a:prstShdw prst="shdw18" dist="17961" dir="13500000">
              <a:srgbClr val="FFFF00">
                <a:gamma/>
                <a:shade val="60000"/>
                <a:invGamma/>
              </a:srgbClr>
            </a:prstShdw>
          </a:effectLst>
        </p:spPr>
        <p:txBody>
          <a:bodyPr wrap="none" lIns="68579" tIns="34289" rIns="68579" bIns="34289" anchor="ctr"/>
          <a:lstStyle/>
          <a:p>
            <a:pPr algn="ctr" defTabSz="685800">
              <a:defRPr/>
            </a:pPr>
            <a:r>
              <a:rPr lang="en-US" sz="4100" b="1">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1</a:t>
            </a:r>
            <a:endParaRPr lang="en-US" sz="4100" b="1">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18" name="Oval 10"/>
          <p:cNvSpPr>
            <a:spLocks noChangeArrowheads="1"/>
          </p:cNvSpPr>
          <p:nvPr/>
        </p:nvSpPr>
        <p:spPr bwMode="auto">
          <a:xfrm>
            <a:off x="6686550" y="3829050"/>
            <a:ext cx="742950" cy="742950"/>
          </a:xfrm>
          <a:prstGeom prst="ellipse">
            <a:avLst/>
          </a:prstGeom>
          <a:solidFill>
            <a:srgbClr val="FF3300"/>
          </a:solidFill>
          <a:ln w="38100" cap="sq">
            <a:solidFill>
              <a:srgbClr val="FFFF00"/>
            </a:solidFill>
            <a:round/>
            <a:headEnd type="none" w="sm" len="sm"/>
            <a:tailEnd type="none" w="sm" len="sm"/>
          </a:ln>
          <a:effectLst>
            <a:prstShdw prst="shdw18" dist="17961" dir="13500000">
              <a:srgbClr val="FFFF00">
                <a:gamma/>
                <a:shade val="60000"/>
                <a:invGamma/>
              </a:srgbClr>
            </a:prstShdw>
          </a:effectLst>
        </p:spPr>
        <p:txBody>
          <a:bodyPr wrap="none" lIns="68579" tIns="34289" rIns="68579" bIns="34289" anchor="ctr"/>
          <a:lstStyle/>
          <a:p>
            <a:pPr algn="ctr" defTabSz="685800">
              <a:defRPr/>
            </a:pPr>
            <a:r>
              <a:rPr lang="en-US" sz="4100" b="1">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2</a:t>
            </a:r>
            <a:endParaRPr lang="en-US" sz="4100" b="1">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19" name="Oval 11"/>
          <p:cNvSpPr>
            <a:spLocks noChangeArrowheads="1"/>
          </p:cNvSpPr>
          <p:nvPr/>
        </p:nvSpPr>
        <p:spPr bwMode="auto">
          <a:xfrm>
            <a:off x="6686550" y="3829050"/>
            <a:ext cx="742950" cy="742950"/>
          </a:xfrm>
          <a:prstGeom prst="ellipse">
            <a:avLst/>
          </a:prstGeom>
          <a:solidFill>
            <a:srgbClr val="FF3300"/>
          </a:solidFill>
          <a:ln w="38100" cap="sq">
            <a:solidFill>
              <a:srgbClr val="FFFF00"/>
            </a:solidFill>
            <a:round/>
            <a:headEnd type="none" w="sm" len="sm"/>
            <a:tailEnd type="none" w="sm" len="sm"/>
          </a:ln>
          <a:effectLst>
            <a:prstShdw prst="shdw18" dist="17961" dir="13500000">
              <a:srgbClr val="FFFF00">
                <a:gamma/>
                <a:shade val="60000"/>
                <a:invGamma/>
              </a:srgbClr>
            </a:prstShdw>
          </a:effectLst>
        </p:spPr>
        <p:txBody>
          <a:bodyPr wrap="none" lIns="68579" tIns="34289" rIns="68579" bIns="34289" anchor="ctr"/>
          <a:lstStyle/>
          <a:p>
            <a:pPr algn="ctr" defTabSz="685800">
              <a:defRPr/>
            </a:pPr>
            <a:r>
              <a:rPr lang="en-US" sz="4100" b="1">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3</a:t>
            </a:r>
            <a:endParaRPr lang="en-US" sz="4100" b="1">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20" name="Oval 12"/>
          <p:cNvSpPr>
            <a:spLocks noChangeArrowheads="1"/>
          </p:cNvSpPr>
          <p:nvPr/>
        </p:nvSpPr>
        <p:spPr bwMode="auto">
          <a:xfrm>
            <a:off x="6686550" y="3829050"/>
            <a:ext cx="742950" cy="742950"/>
          </a:xfrm>
          <a:prstGeom prst="ellipse">
            <a:avLst/>
          </a:prstGeom>
          <a:solidFill>
            <a:srgbClr val="FF3300"/>
          </a:solidFill>
          <a:ln w="38100" cap="sq">
            <a:solidFill>
              <a:srgbClr val="FFFF00"/>
            </a:solidFill>
            <a:round/>
            <a:headEnd type="none" w="sm" len="sm"/>
            <a:tailEnd type="none" w="sm" len="sm"/>
          </a:ln>
          <a:effectLst>
            <a:prstShdw prst="shdw18" dist="17961" dir="13500000">
              <a:srgbClr val="FFFF00">
                <a:gamma/>
                <a:shade val="60000"/>
                <a:invGamma/>
              </a:srgbClr>
            </a:prstShdw>
          </a:effectLst>
        </p:spPr>
        <p:txBody>
          <a:bodyPr wrap="none" lIns="68579" tIns="34289" rIns="68579" bIns="34289" anchor="ctr"/>
          <a:lstStyle/>
          <a:p>
            <a:pPr algn="ctr" defTabSz="685800">
              <a:defRPr/>
            </a:pPr>
            <a:r>
              <a:rPr lang="en-US" sz="4100" b="1">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4</a:t>
            </a:r>
            <a:endParaRPr lang="en-US" sz="4100" b="1">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21" name="Oval 13"/>
          <p:cNvSpPr>
            <a:spLocks noChangeArrowheads="1"/>
          </p:cNvSpPr>
          <p:nvPr/>
        </p:nvSpPr>
        <p:spPr bwMode="auto">
          <a:xfrm>
            <a:off x="6686550" y="3829050"/>
            <a:ext cx="742950" cy="742950"/>
          </a:xfrm>
          <a:prstGeom prst="ellipse">
            <a:avLst/>
          </a:prstGeom>
          <a:solidFill>
            <a:srgbClr val="FF3300"/>
          </a:solidFill>
          <a:ln w="38100" cap="sq">
            <a:solidFill>
              <a:srgbClr val="FFFF00"/>
            </a:solidFill>
            <a:round/>
            <a:headEnd type="none" w="sm" len="sm"/>
            <a:tailEnd type="none" w="sm" len="sm"/>
          </a:ln>
          <a:effectLst>
            <a:prstShdw prst="shdw18" dist="17961" dir="13500000">
              <a:srgbClr val="FFFF00">
                <a:gamma/>
                <a:shade val="60000"/>
                <a:invGamma/>
              </a:srgbClr>
            </a:prstShdw>
          </a:effectLst>
        </p:spPr>
        <p:txBody>
          <a:bodyPr wrap="none" lIns="68579" tIns="34289" rIns="68579" bIns="34289" anchor="ctr"/>
          <a:lstStyle/>
          <a:p>
            <a:pPr algn="ctr" defTabSz="685800">
              <a:defRPr/>
            </a:pPr>
            <a:r>
              <a:rPr lang="en-US" sz="4100" b="1" dirty="0">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5</a:t>
            </a:r>
            <a:endParaRPr lang="en-US" sz="4100" b="1" dirty="0">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22" name="Oval 14"/>
          <p:cNvSpPr>
            <a:spLocks noChangeArrowheads="1"/>
          </p:cNvSpPr>
          <p:nvPr/>
        </p:nvSpPr>
        <p:spPr bwMode="auto">
          <a:xfrm>
            <a:off x="6686550" y="3829050"/>
            <a:ext cx="742950" cy="742950"/>
          </a:xfrm>
          <a:prstGeom prst="ellipse">
            <a:avLst/>
          </a:prstGeom>
          <a:solidFill>
            <a:srgbClr val="FF3300"/>
          </a:solidFill>
          <a:ln w="38100" cap="sq">
            <a:solidFill>
              <a:srgbClr val="FFFF00"/>
            </a:solidFill>
            <a:round/>
            <a:headEnd type="none" w="sm" len="sm"/>
            <a:tailEnd type="none" w="sm" len="sm"/>
          </a:ln>
          <a:effectLst>
            <a:prstShdw prst="shdw18" dist="17961" dir="13500000">
              <a:srgbClr val="FFFF00">
                <a:gamma/>
                <a:shade val="60000"/>
                <a:invGamma/>
              </a:srgbClr>
            </a:prstShdw>
          </a:effectLst>
        </p:spPr>
        <p:txBody>
          <a:bodyPr wrap="none" lIns="68579" tIns="34289" rIns="68579" bIns="34289" anchor="ctr"/>
          <a:lstStyle/>
          <a:p>
            <a:pPr algn="ctr" defTabSz="685800">
              <a:defRPr/>
            </a:pPr>
            <a:r>
              <a:rPr lang="en-US" sz="4100" b="1" dirty="0">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6</a:t>
            </a:r>
            <a:endParaRPr lang="en-US" sz="4100" b="1" dirty="0">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23" name="Oval 15"/>
          <p:cNvSpPr>
            <a:spLocks noChangeArrowheads="1"/>
          </p:cNvSpPr>
          <p:nvPr/>
        </p:nvSpPr>
        <p:spPr bwMode="auto">
          <a:xfrm>
            <a:off x="6686550" y="3829050"/>
            <a:ext cx="742950" cy="742950"/>
          </a:xfrm>
          <a:prstGeom prst="ellipse">
            <a:avLst/>
          </a:prstGeom>
          <a:solidFill>
            <a:srgbClr val="FF3300"/>
          </a:solidFill>
          <a:ln w="38100" cap="sq">
            <a:solidFill>
              <a:srgbClr val="FFFF00"/>
            </a:solidFill>
            <a:round/>
            <a:headEnd type="none" w="sm" len="sm"/>
            <a:tailEnd type="none" w="sm" len="sm"/>
          </a:ln>
          <a:effectLst>
            <a:prstShdw prst="shdw18" dist="17961" dir="13500000">
              <a:srgbClr val="FFFF00">
                <a:gamma/>
                <a:shade val="60000"/>
                <a:invGamma/>
              </a:srgbClr>
            </a:prstShdw>
          </a:effectLst>
        </p:spPr>
        <p:txBody>
          <a:bodyPr wrap="none" lIns="68579" tIns="34289" rIns="68579" bIns="34289" anchor="ctr"/>
          <a:lstStyle/>
          <a:p>
            <a:pPr algn="ctr" defTabSz="685800">
              <a:defRPr/>
            </a:pPr>
            <a:r>
              <a:rPr lang="en-US" sz="4100" b="1">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7</a:t>
            </a:r>
            <a:endParaRPr lang="en-US" sz="4100" b="1">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24" name="Oval 16"/>
          <p:cNvSpPr>
            <a:spLocks noChangeArrowheads="1"/>
          </p:cNvSpPr>
          <p:nvPr/>
        </p:nvSpPr>
        <p:spPr bwMode="auto">
          <a:xfrm>
            <a:off x="6686550" y="3829050"/>
            <a:ext cx="742950" cy="742950"/>
          </a:xfrm>
          <a:prstGeom prst="ellipse">
            <a:avLst/>
          </a:prstGeom>
          <a:solidFill>
            <a:srgbClr val="FF3300"/>
          </a:solidFill>
          <a:ln w="38100" cap="sq">
            <a:solidFill>
              <a:srgbClr val="FFFF00"/>
            </a:solidFill>
            <a:round/>
            <a:headEnd type="none" w="sm" len="sm"/>
            <a:tailEnd type="none" w="sm" len="sm"/>
          </a:ln>
          <a:effectLst>
            <a:prstShdw prst="shdw18" dist="17961" dir="13500000">
              <a:srgbClr val="FFFF00">
                <a:gamma/>
                <a:shade val="60000"/>
                <a:invGamma/>
              </a:srgbClr>
            </a:prstShdw>
          </a:effectLst>
        </p:spPr>
        <p:txBody>
          <a:bodyPr wrap="none" lIns="68579" tIns="34289" rIns="68579" bIns="34289" anchor="ctr"/>
          <a:lstStyle/>
          <a:p>
            <a:pPr algn="ctr" defTabSz="685800">
              <a:defRPr/>
            </a:pPr>
            <a:r>
              <a:rPr lang="en-US" sz="4100" b="1">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8</a:t>
            </a:r>
            <a:endParaRPr lang="en-US" sz="4100" b="1">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25" name="Oval 17"/>
          <p:cNvSpPr>
            <a:spLocks noChangeArrowheads="1"/>
          </p:cNvSpPr>
          <p:nvPr/>
        </p:nvSpPr>
        <p:spPr bwMode="auto">
          <a:xfrm>
            <a:off x="6686550" y="3829050"/>
            <a:ext cx="742950" cy="742950"/>
          </a:xfrm>
          <a:prstGeom prst="ellipse">
            <a:avLst/>
          </a:prstGeom>
          <a:solidFill>
            <a:srgbClr val="FF3300"/>
          </a:solidFill>
          <a:ln w="38100" cap="sq">
            <a:solidFill>
              <a:srgbClr val="FFFF00"/>
            </a:solidFill>
            <a:round/>
            <a:headEnd type="none" w="sm" len="sm"/>
            <a:tailEnd type="none" w="sm" len="sm"/>
          </a:ln>
          <a:effectLst>
            <a:prstShdw prst="shdw18" dist="17961" dir="13500000">
              <a:srgbClr val="FFFF00">
                <a:gamma/>
                <a:shade val="60000"/>
                <a:invGamma/>
              </a:srgbClr>
            </a:prstShdw>
          </a:effectLst>
        </p:spPr>
        <p:txBody>
          <a:bodyPr wrap="none" lIns="68579" tIns="34289" rIns="68579" bIns="34289" anchor="ctr"/>
          <a:lstStyle/>
          <a:p>
            <a:pPr algn="ctr" defTabSz="685800">
              <a:defRPr/>
            </a:pPr>
            <a:r>
              <a:rPr lang="en-US" sz="4100" b="1" dirty="0">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9</a:t>
            </a:r>
            <a:endParaRPr lang="en-US" sz="4100" b="1" dirty="0">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26" name="Oval 18"/>
          <p:cNvSpPr>
            <a:spLocks noChangeArrowheads="1"/>
          </p:cNvSpPr>
          <p:nvPr/>
        </p:nvSpPr>
        <p:spPr bwMode="auto">
          <a:xfrm>
            <a:off x="6686550" y="3829050"/>
            <a:ext cx="742950" cy="742950"/>
          </a:xfrm>
          <a:prstGeom prst="ellipse">
            <a:avLst/>
          </a:prstGeom>
          <a:solidFill>
            <a:srgbClr val="FF3300"/>
          </a:solidFill>
          <a:ln w="38100" cap="sq">
            <a:solidFill>
              <a:srgbClr val="FFFF00"/>
            </a:solidFill>
            <a:round/>
            <a:headEnd type="none" w="sm" len="sm"/>
            <a:tailEnd type="none" w="sm" len="sm"/>
          </a:ln>
          <a:effectLst>
            <a:prstShdw prst="shdw18" dist="17961" dir="13500000">
              <a:srgbClr val="FFFF00">
                <a:gamma/>
                <a:shade val="60000"/>
                <a:invGamma/>
              </a:srgbClr>
            </a:prstShdw>
          </a:effectLst>
        </p:spPr>
        <p:txBody>
          <a:bodyPr wrap="none" lIns="68579" tIns="34289" rIns="68579" bIns="34289" anchor="ctr"/>
          <a:lstStyle/>
          <a:p>
            <a:pPr algn="ctr" defTabSz="685800">
              <a:defRPr/>
            </a:pPr>
            <a:r>
              <a:rPr lang="en-US" sz="4100" b="1" dirty="0">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10</a:t>
            </a:r>
            <a:endParaRPr lang="en-US" sz="4100" b="1" dirty="0">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27" name="WordArt 226"/>
          <p:cNvSpPr>
            <a:spLocks noChangeArrowheads="1" noChangeShapeType="1" noTextEdit="1"/>
          </p:cNvSpPr>
          <p:nvPr/>
        </p:nvSpPr>
        <p:spPr bwMode="auto">
          <a:xfrm>
            <a:off x="1765699" y="2512220"/>
            <a:ext cx="345281" cy="290513"/>
          </a:xfrm>
          <a:prstGeom prst="rect">
            <a:avLst/>
          </a:prstGeom>
        </p:spPr>
        <p:txBody>
          <a:bodyPr wrap="none" lIns="68579" tIns="34289" rIns="68579" bIns="34289" fromWordArt="1">
            <a:prstTxWarp prst="textInflate">
              <a:avLst>
                <a:gd name="adj" fmla="val 13634"/>
              </a:avLst>
            </a:prstTxWarp>
          </a:bodyPr>
          <a:lstStyle/>
          <a:p>
            <a:pPr algn="ctr" defTabSz="685800" eaLnBrk="0" fontAlgn="base" hangingPunct="0">
              <a:spcBef>
                <a:spcPct val="0"/>
              </a:spcBef>
              <a:spcAft>
                <a:spcPct val="0"/>
              </a:spcAft>
              <a:defRPr/>
            </a:pPr>
            <a:r>
              <a:rPr lang="en-US" sz="2700" kern="10" dirty="0">
                <a:ln w="9525">
                  <a:solidFill>
                    <a:srgbClr val="FFFF00"/>
                  </a:solidFill>
                  <a:round/>
                </a:ln>
                <a:solidFill>
                  <a:srgbClr val="FFFF00"/>
                </a:solidFill>
                <a:latin typeface="Times New Roman" panose="02020603050405020304" pitchFamily="18" charset="0"/>
                <a:cs typeface="Times New Roman" panose="02020603050405020304" pitchFamily="18" charset="0"/>
                <a:sym typeface="Arial" panose="020B0604020202020204"/>
              </a:rPr>
              <a:t>A</a:t>
            </a:r>
            <a:endParaRPr lang="en-US" sz="2700" kern="10" dirty="0">
              <a:ln w="9525">
                <a:solidFill>
                  <a:srgbClr val="FFFF00"/>
                </a:solidFill>
                <a:round/>
              </a:ln>
              <a:solidFill>
                <a:srgbClr val="FFFF00"/>
              </a:solidFill>
              <a:latin typeface="Times New Roman" panose="02020603050405020304" pitchFamily="18" charset="0"/>
              <a:cs typeface="Times New Roman" panose="02020603050405020304" pitchFamily="18" charset="0"/>
              <a:sym typeface="Arial" panose="020B0604020202020204"/>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195"/>
                                        </p:tgtEl>
                                        <p:attrNameLst>
                                          <p:attrName>style.visibility</p:attrName>
                                        </p:attrNameLst>
                                      </p:cBhvr>
                                      <p:to>
                                        <p:strVal val="visible"/>
                                      </p:to>
                                    </p:set>
                                    <p:anim calcmode="lin" valueType="num">
                                      <p:cBhvr>
                                        <p:cTn id="7" dur="500" fill="hold"/>
                                        <p:tgtEl>
                                          <p:spTgt spid="7195"/>
                                        </p:tgtEl>
                                        <p:attrNameLst>
                                          <p:attrName>ppt_w</p:attrName>
                                        </p:attrNameLst>
                                      </p:cBhvr>
                                      <p:tavLst>
                                        <p:tav tm="0">
                                          <p:val>
                                            <p:fltVal val="0"/>
                                          </p:val>
                                        </p:tav>
                                        <p:tav tm="100000">
                                          <p:val>
                                            <p:strVal val="#ppt_w"/>
                                          </p:val>
                                        </p:tav>
                                      </p:tavLst>
                                    </p:anim>
                                    <p:anim calcmode="lin" valueType="num">
                                      <p:cBhvr>
                                        <p:cTn id="8" dur="500" fill="hold"/>
                                        <p:tgtEl>
                                          <p:spTgt spid="7195"/>
                                        </p:tgtEl>
                                        <p:attrNameLst>
                                          <p:attrName>ppt_h</p:attrName>
                                        </p:attrNameLst>
                                      </p:cBhvr>
                                      <p:tavLst>
                                        <p:tav tm="0">
                                          <p:val>
                                            <p:fltVal val="0"/>
                                          </p:val>
                                        </p:tav>
                                        <p:tav tm="100000">
                                          <p:val>
                                            <p:strVal val="#ppt_h"/>
                                          </p:val>
                                        </p:tav>
                                      </p:tavLst>
                                    </p:anim>
                                    <p:animEffect transition="in" filter="fade">
                                      <p:cBhvr>
                                        <p:cTn id="9" dur="500"/>
                                        <p:tgtEl>
                                          <p:spTgt spid="7195"/>
                                        </p:tgtEl>
                                      </p:cBhvr>
                                    </p:animEffect>
                                  </p:childTnLst>
                                </p:cTn>
                              </p:par>
                              <p:par>
                                <p:cTn id="10" presetID="53" presetClass="entr" presetSubtype="16" fill="hold" nodeType="withEffect">
                                  <p:stCondLst>
                                    <p:cond delay="0"/>
                                  </p:stCondLst>
                                  <p:childTnLst>
                                    <p:set>
                                      <p:cBhvr>
                                        <p:cTn id="11" dur="1" fill="hold">
                                          <p:stCondLst>
                                            <p:cond delay="0"/>
                                          </p:stCondLst>
                                        </p:cTn>
                                        <p:tgtEl>
                                          <p:spTgt spid="7196"/>
                                        </p:tgtEl>
                                        <p:attrNameLst>
                                          <p:attrName>style.visibility</p:attrName>
                                        </p:attrNameLst>
                                      </p:cBhvr>
                                      <p:to>
                                        <p:strVal val="visible"/>
                                      </p:to>
                                    </p:set>
                                    <p:anim calcmode="lin" valueType="num">
                                      <p:cBhvr>
                                        <p:cTn id="12" dur="500" fill="hold"/>
                                        <p:tgtEl>
                                          <p:spTgt spid="7196"/>
                                        </p:tgtEl>
                                        <p:attrNameLst>
                                          <p:attrName>ppt_w</p:attrName>
                                        </p:attrNameLst>
                                      </p:cBhvr>
                                      <p:tavLst>
                                        <p:tav tm="0">
                                          <p:val>
                                            <p:fltVal val="0"/>
                                          </p:val>
                                        </p:tav>
                                        <p:tav tm="100000">
                                          <p:val>
                                            <p:strVal val="#ppt_w"/>
                                          </p:val>
                                        </p:tav>
                                      </p:tavLst>
                                    </p:anim>
                                    <p:anim calcmode="lin" valueType="num">
                                      <p:cBhvr>
                                        <p:cTn id="13" dur="500" fill="hold"/>
                                        <p:tgtEl>
                                          <p:spTgt spid="7196"/>
                                        </p:tgtEl>
                                        <p:attrNameLst>
                                          <p:attrName>ppt_h</p:attrName>
                                        </p:attrNameLst>
                                      </p:cBhvr>
                                      <p:tavLst>
                                        <p:tav tm="0">
                                          <p:val>
                                            <p:fltVal val="0"/>
                                          </p:val>
                                        </p:tav>
                                        <p:tav tm="100000">
                                          <p:val>
                                            <p:strVal val="#ppt_h"/>
                                          </p:val>
                                        </p:tav>
                                      </p:tavLst>
                                    </p:anim>
                                    <p:animEffect transition="in" filter="fade">
                                      <p:cBhvr>
                                        <p:cTn id="14" dur="500"/>
                                        <p:tgtEl>
                                          <p:spTgt spid="7196"/>
                                        </p:tgtEl>
                                      </p:cBhvr>
                                    </p:animEffect>
                                  </p:childTnLst>
                                </p:cTn>
                              </p:par>
                              <p:par>
                                <p:cTn id="15" presetID="2" presetClass="entr" presetSubtype="8" fill="hold" grpId="0" nodeType="withEffect">
                                  <p:stCondLst>
                                    <p:cond delay="500"/>
                                  </p:stCondLst>
                                  <p:childTnLst>
                                    <p:set>
                                      <p:cBhvr>
                                        <p:cTn id="16" dur="1" fill="hold">
                                          <p:stCondLst>
                                            <p:cond delay="0"/>
                                          </p:stCondLst>
                                        </p:cTn>
                                        <p:tgtEl>
                                          <p:spTgt spid="37"/>
                                        </p:tgtEl>
                                        <p:attrNameLst>
                                          <p:attrName>style.visibility</p:attrName>
                                        </p:attrNameLst>
                                      </p:cBhvr>
                                      <p:to>
                                        <p:strVal val="visible"/>
                                      </p:to>
                                    </p:set>
                                    <p:anim calcmode="lin" valueType="num">
                                      <p:cBhvr additive="base">
                                        <p:cTn id="17" dur="1000" fill="hold"/>
                                        <p:tgtEl>
                                          <p:spTgt spid="37"/>
                                        </p:tgtEl>
                                        <p:attrNameLst>
                                          <p:attrName>ppt_x</p:attrName>
                                        </p:attrNameLst>
                                      </p:cBhvr>
                                      <p:tavLst>
                                        <p:tav tm="0">
                                          <p:val>
                                            <p:strVal val="0-#ppt_w/2"/>
                                          </p:val>
                                        </p:tav>
                                        <p:tav tm="100000">
                                          <p:val>
                                            <p:strVal val="#ppt_x"/>
                                          </p:val>
                                        </p:tav>
                                      </p:tavLst>
                                    </p:anim>
                                    <p:anim calcmode="lin" valueType="num">
                                      <p:cBhvr additive="base">
                                        <p:cTn id="18"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6" name="Jet Fighter 2-DVDH.wav"/>
                                        </p:tgtEl>
                                      </p:cMediaNode>
                                    </p:audio>
                                  </p:subTnLst>
                                </p:cTn>
                              </p:par>
                              <p:par>
                                <p:cTn id="19" presetID="5" presetClass="entr" presetSubtype="10" fill="hold" nodeType="withEffect">
                                  <p:stCondLst>
                                    <p:cond delay="2000"/>
                                  </p:stCondLst>
                                  <p:childTnLst>
                                    <p:set>
                                      <p:cBhvr>
                                        <p:cTn id="20" dur="1" fill="hold">
                                          <p:stCondLst>
                                            <p:cond delay="0"/>
                                          </p:stCondLst>
                                        </p:cTn>
                                        <p:tgtEl>
                                          <p:spTgt spid="27"/>
                                        </p:tgtEl>
                                        <p:attrNameLst>
                                          <p:attrName>style.visibility</p:attrName>
                                        </p:attrNameLst>
                                      </p:cBhvr>
                                      <p:to>
                                        <p:strVal val="visible"/>
                                      </p:to>
                                    </p:set>
                                    <p:animEffect transition="in" filter="checkerboard(across)">
                                      <p:cBhvr>
                                        <p:cTn id="21" dur="500"/>
                                        <p:tgtEl>
                                          <p:spTgt spid="27"/>
                                        </p:tgtEl>
                                      </p:cBhvr>
                                    </p:animEffect>
                                  </p:childTnLst>
                                </p:cTn>
                              </p:par>
                              <p:par>
                                <p:cTn id="22" presetID="5" presetClass="entr" presetSubtype="10" fill="hold" nodeType="withEffect">
                                  <p:stCondLst>
                                    <p:cond delay="2000"/>
                                  </p:stCondLst>
                                  <p:childTnLst>
                                    <p:set>
                                      <p:cBhvr>
                                        <p:cTn id="23" dur="1" fill="hold">
                                          <p:stCondLst>
                                            <p:cond delay="0"/>
                                          </p:stCondLst>
                                        </p:cTn>
                                        <p:tgtEl>
                                          <p:spTgt spid="40"/>
                                        </p:tgtEl>
                                        <p:attrNameLst>
                                          <p:attrName>style.visibility</p:attrName>
                                        </p:attrNameLst>
                                      </p:cBhvr>
                                      <p:to>
                                        <p:strVal val="visible"/>
                                      </p:to>
                                    </p:set>
                                    <p:animEffect transition="in" filter="checkerboard(across)">
                                      <p:cBhvr>
                                        <p:cTn id="24" dur="500"/>
                                        <p:tgtEl>
                                          <p:spTgt spid="40"/>
                                        </p:tgtEl>
                                      </p:cBhvr>
                                    </p:animEffect>
                                  </p:childTnLst>
                                  <p:subTnLst>
                                    <p:audio>
                                      <p:cMediaNode>
                                        <p:cTn display="0" masterRel="sameClick">
                                          <p:stCondLst>
                                            <p:cond evt="begin" delay="0">
                                              <p:tn val="22"/>
                                            </p:cond>
                                          </p:stCondLst>
                                          <p:endCondLst>
                                            <p:cond evt="onStopAudio" delay="0">
                                              <p:tgtEl>
                                                <p:sldTgt/>
                                              </p:tgtEl>
                                            </p:cond>
                                          </p:endCondLst>
                                        </p:cTn>
                                        <p:tgtEl>
                                          <p:sndTgt r:embed="rId7" name="Chimes 3-CL (2).wav"/>
                                        </p:tgtEl>
                                      </p:cMediaNode>
                                    </p:audio>
                                  </p:subTnLst>
                                </p:cTn>
                              </p:par>
                              <p:par>
                                <p:cTn id="25" presetID="5" presetClass="entr" presetSubtype="10" fill="hold" grpId="0" nodeType="withEffect">
                                  <p:stCondLst>
                                    <p:cond delay="2000"/>
                                  </p:stCondLst>
                                  <p:childTnLst>
                                    <p:set>
                                      <p:cBhvr>
                                        <p:cTn id="26" dur="1" fill="hold">
                                          <p:stCondLst>
                                            <p:cond delay="0"/>
                                          </p:stCondLst>
                                        </p:cTn>
                                        <p:tgtEl>
                                          <p:spTgt spid="1043"/>
                                        </p:tgtEl>
                                        <p:attrNameLst>
                                          <p:attrName>style.visibility</p:attrName>
                                        </p:attrNameLst>
                                      </p:cBhvr>
                                      <p:to>
                                        <p:strVal val="visible"/>
                                      </p:to>
                                    </p:set>
                                    <p:animEffect transition="in" filter="checkerboard(across)">
                                      <p:cBhvr>
                                        <p:cTn id="27" dur="500"/>
                                        <p:tgtEl>
                                          <p:spTgt spid="1043"/>
                                        </p:tgtEl>
                                      </p:cBhvr>
                                    </p:animEffect>
                                  </p:childTnLst>
                                </p:cTn>
                              </p:par>
                              <p:par>
                                <p:cTn id="28" presetID="5" presetClass="entr" presetSubtype="10" fill="hold" nodeType="withEffect">
                                  <p:stCondLst>
                                    <p:cond delay="2000"/>
                                  </p:stCondLst>
                                  <p:childTnLst>
                                    <p:set>
                                      <p:cBhvr>
                                        <p:cTn id="29" dur="1" fill="hold">
                                          <p:stCondLst>
                                            <p:cond delay="0"/>
                                          </p:stCondLst>
                                        </p:cTn>
                                        <p:tgtEl>
                                          <p:spTgt spid="1044"/>
                                        </p:tgtEl>
                                        <p:attrNameLst>
                                          <p:attrName>style.visibility</p:attrName>
                                        </p:attrNameLst>
                                      </p:cBhvr>
                                      <p:to>
                                        <p:strVal val="visible"/>
                                      </p:to>
                                    </p:set>
                                    <p:animEffect transition="in" filter="checkerboard(across)">
                                      <p:cBhvr>
                                        <p:cTn id="30" dur="500"/>
                                        <p:tgtEl>
                                          <p:spTgt spid="1044"/>
                                        </p:tgtEl>
                                      </p:cBhvr>
                                    </p:animEffect>
                                  </p:childTnLst>
                                </p:cTn>
                              </p:par>
                              <p:par>
                                <p:cTn id="31" presetID="22" presetClass="entr" presetSubtype="8" fill="hold" nodeType="withEffect">
                                  <p:stCondLst>
                                    <p:cond delay="2000"/>
                                  </p:stCondLst>
                                  <p:iterate type="lt">
                                    <p:tmPct val="0"/>
                                  </p:iterate>
                                  <p:childTnLst>
                                    <p:set>
                                      <p:cBhvr>
                                        <p:cTn id="32" dur="1" fill="hold">
                                          <p:stCondLst>
                                            <p:cond delay="0"/>
                                          </p:stCondLst>
                                        </p:cTn>
                                        <p:tgtEl>
                                          <p:spTgt spid="4"/>
                                        </p:tgtEl>
                                        <p:attrNameLst>
                                          <p:attrName>style.visibility</p:attrName>
                                        </p:attrNameLst>
                                      </p:cBhvr>
                                      <p:to>
                                        <p:strVal val="visible"/>
                                      </p:to>
                                    </p:set>
                                    <p:animEffect transition="in" filter="wipe(left)">
                                      <p:cBhvr>
                                        <p:cTn id="33" dur="500"/>
                                        <p:tgtEl>
                                          <p:spTgt spid="4"/>
                                        </p:tgtEl>
                                      </p:cBhvr>
                                    </p:animEffect>
                                  </p:childTnLst>
                                </p:cTn>
                              </p:par>
                              <p:par>
                                <p:cTn id="34" presetID="5" presetClass="entr" presetSubtype="10" fill="hold" nodeType="withEffect">
                                  <p:stCondLst>
                                    <p:cond delay="3000"/>
                                  </p:stCondLst>
                                  <p:childTnLst>
                                    <p:set>
                                      <p:cBhvr>
                                        <p:cTn id="35" dur="1" fill="hold">
                                          <p:stCondLst>
                                            <p:cond delay="0"/>
                                          </p:stCondLst>
                                        </p:cTn>
                                        <p:tgtEl>
                                          <p:spTgt spid="6"/>
                                        </p:tgtEl>
                                        <p:attrNameLst>
                                          <p:attrName>style.visibility</p:attrName>
                                        </p:attrNameLst>
                                      </p:cBhvr>
                                      <p:to>
                                        <p:strVal val="visible"/>
                                      </p:to>
                                    </p:set>
                                    <p:animEffect transition="in" filter="checkerboard(across)">
                                      <p:cBhvr>
                                        <p:cTn id="36" dur="500"/>
                                        <p:tgtEl>
                                          <p:spTgt spid="6"/>
                                        </p:tgtEl>
                                      </p:cBhvr>
                                    </p:animEffect>
                                  </p:childTnLst>
                                  <p:subTnLst>
                                    <p:audio>
                                      <p:cMediaNode>
                                        <p:cTn display="0" masterRel="sameClick">
                                          <p:stCondLst>
                                            <p:cond evt="begin" delay="0">
                                              <p:tn val="34"/>
                                            </p:cond>
                                          </p:stCondLst>
                                          <p:endCondLst>
                                            <p:cond evt="onStopAudio" delay="0">
                                              <p:tgtEl>
                                                <p:sldTgt/>
                                              </p:tgtEl>
                                            </p:cond>
                                          </p:endCondLst>
                                        </p:cTn>
                                        <p:tgtEl>
                                          <p:sndTgt r:embed="rId7" name="Chimes 3-CL (2).wav"/>
                                        </p:tgtEl>
                                      </p:cMediaNode>
                                    </p:audio>
                                  </p:subTnLst>
                                </p:cTn>
                              </p:par>
                              <p:par>
                                <p:cTn id="37" presetID="5" presetClass="entr" presetSubtype="10" fill="hold" grpId="0" nodeType="withEffect">
                                  <p:stCondLst>
                                    <p:cond delay="3000"/>
                                  </p:stCondLst>
                                  <p:childTnLst>
                                    <p:set>
                                      <p:cBhvr>
                                        <p:cTn id="38" dur="1" fill="hold">
                                          <p:stCondLst>
                                            <p:cond delay="0"/>
                                          </p:stCondLst>
                                        </p:cTn>
                                        <p:tgtEl>
                                          <p:spTgt spid="7"/>
                                        </p:tgtEl>
                                        <p:attrNameLst>
                                          <p:attrName>style.visibility</p:attrName>
                                        </p:attrNameLst>
                                      </p:cBhvr>
                                      <p:to>
                                        <p:strVal val="visible"/>
                                      </p:to>
                                    </p:set>
                                    <p:animEffect transition="in" filter="checkerboard(across)">
                                      <p:cBhvr>
                                        <p:cTn id="39" dur="500"/>
                                        <p:tgtEl>
                                          <p:spTgt spid="7"/>
                                        </p:tgtEl>
                                      </p:cBhvr>
                                    </p:animEffect>
                                  </p:childTnLst>
                                </p:cTn>
                              </p:par>
                              <p:par>
                                <p:cTn id="40" presetID="5" presetClass="entr" presetSubtype="10" fill="hold" nodeType="withEffect">
                                  <p:stCondLst>
                                    <p:cond delay="3000"/>
                                  </p:stCondLst>
                                  <p:childTnLst>
                                    <p:set>
                                      <p:cBhvr>
                                        <p:cTn id="41" dur="1" fill="hold">
                                          <p:stCondLst>
                                            <p:cond delay="0"/>
                                          </p:stCondLst>
                                        </p:cTn>
                                        <p:tgtEl>
                                          <p:spTgt spid="8"/>
                                        </p:tgtEl>
                                        <p:attrNameLst>
                                          <p:attrName>style.visibility</p:attrName>
                                        </p:attrNameLst>
                                      </p:cBhvr>
                                      <p:to>
                                        <p:strVal val="visible"/>
                                      </p:to>
                                    </p:set>
                                    <p:animEffect transition="in" filter="checkerboard(across)">
                                      <p:cBhvr>
                                        <p:cTn id="42" dur="500"/>
                                        <p:tgtEl>
                                          <p:spTgt spid="8"/>
                                        </p:tgtEl>
                                      </p:cBhvr>
                                    </p:animEffect>
                                  </p:childTnLst>
                                </p:cTn>
                              </p:par>
                              <p:par>
                                <p:cTn id="43" presetID="22" presetClass="entr" presetSubtype="8" fill="hold" nodeType="withEffect">
                                  <p:stCondLst>
                                    <p:cond delay="3000"/>
                                  </p:stCondLst>
                                  <p:iterate type="lt">
                                    <p:tmPct val="0"/>
                                  </p:iterate>
                                  <p:childTnLst>
                                    <p:set>
                                      <p:cBhvr>
                                        <p:cTn id="44" dur="1" fill="hold">
                                          <p:stCondLst>
                                            <p:cond delay="0"/>
                                          </p:stCondLst>
                                        </p:cTn>
                                        <p:tgtEl>
                                          <p:spTgt spid="3"/>
                                        </p:tgtEl>
                                        <p:attrNameLst>
                                          <p:attrName>style.visibility</p:attrName>
                                        </p:attrNameLst>
                                      </p:cBhvr>
                                      <p:to>
                                        <p:strVal val="visible"/>
                                      </p:to>
                                    </p:set>
                                    <p:animEffect transition="in" filter="wipe(left)">
                                      <p:cBhvr>
                                        <p:cTn id="45" dur="500"/>
                                        <p:tgtEl>
                                          <p:spTgt spid="3"/>
                                        </p:tgtEl>
                                      </p:cBhvr>
                                    </p:animEffect>
                                  </p:childTnLst>
                                </p:cTn>
                              </p:par>
                              <p:par>
                                <p:cTn id="46" presetID="5" presetClass="entr" presetSubtype="10" fill="hold" nodeType="withEffect">
                                  <p:stCondLst>
                                    <p:cond delay="4000"/>
                                  </p:stCondLst>
                                  <p:childTnLst>
                                    <p:set>
                                      <p:cBhvr>
                                        <p:cTn id="47" dur="1" fill="hold">
                                          <p:stCondLst>
                                            <p:cond delay="0"/>
                                          </p:stCondLst>
                                        </p:cTn>
                                        <p:tgtEl>
                                          <p:spTgt spid="12"/>
                                        </p:tgtEl>
                                        <p:attrNameLst>
                                          <p:attrName>style.visibility</p:attrName>
                                        </p:attrNameLst>
                                      </p:cBhvr>
                                      <p:to>
                                        <p:strVal val="visible"/>
                                      </p:to>
                                    </p:set>
                                    <p:animEffect transition="in" filter="checkerboard(across)">
                                      <p:cBhvr>
                                        <p:cTn id="48" dur="500"/>
                                        <p:tgtEl>
                                          <p:spTgt spid="12"/>
                                        </p:tgtEl>
                                      </p:cBhvr>
                                    </p:animEffect>
                                  </p:childTnLst>
                                  <p:subTnLst>
                                    <p:audio>
                                      <p:cMediaNode>
                                        <p:cTn display="0" masterRel="sameClick">
                                          <p:stCondLst>
                                            <p:cond evt="begin" delay="0">
                                              <p:tn val="46"/>
                                            </p:cond>
                                          </p:stCondLst>
                                          <p:endCondLst>
                                            <p:cond evt="onStopAudio" delay="0">
                                              <p:tgtEl>
                                                <p:sldTgt/>
                                              </p:tgtEl>
                                            </p:cond>
                                          </p:endCondLst>
                                        </p:cTn>
                                        <p:tgtEl>
                                          <p:sndTgt r:embed="rId7" name="Chimes 3-CL (2).wav"/>
                                        </p:tgtEl>
                                      </p:cMediaNode>
                                    </p:audio>
                                  </p:subTnLst>
                                </p:cTn>
                              </p:par>
                              <p:par>
                                <p:cTn id="49" presetID="5" presetClass="entr" presetSubtype="10" fill="hold" grpId="0" nodeType="withEffect">
                                  <p:stCondLst>
                                    <p:cond delay="4000"/>
                                  </p:stCondLst>
                                  <p:childTnLst>
                                    <p:set>
                                      <p:cBhvr>
                                        <p:cTn id="50" dur="1" fill="hold">
                                          <p:stCondLst>
                                            <p:cond delay="0"/>
                                          </p:stCondLst>
                                        </p:cTn>
                                        <p:tgtEl>
                                          <p:spTgt spid="13"/>
                                        </p:tgtEl>
                                        <p:attrNameLst>
                                          <p:attrName>style.visibility</p:attrName>
                                        </p:attrNameLst>
                                      </p:cBhvr>
                                      <p:to>
                                        <p:strVal val="visible"/>
                                      </p:to>
                                    </p:set>
                                    <p:animEffect transition="in" filter="checkerboard(across)">
                                      <p:cBhvr>
                                        <p:cTn id="51" dur="500"/>
                                        <p:tgtEl>
                                          <p:spTgt spid="13"/>
                                        </p:tgtEl>
                                      </p:cBhvr>
                                    </p:animEffect>
                                  </p:childTnLst>
                                </p:cTn>
                              </p:par>
                              <p:par>
                                <p:cTn id="52" presetID="22" presetClass="entr" presetSubtype="8" fill="hold" nodeType="withEffect">
                                  <p:stCondLst>
                                    <p:cond delay="4000"/>
                                  </p:stCondLst>
                                  <p:childTnLst>
                                    <p:set>
                                      <p:cBhvr>
                                        <p:cTn id="53" dur="1" fill="hold">
                                          <p:stCondLst>
                                            <p:cond delay="0"/>
                                          </p:stCondLst>
                                        </p:cTn>
                                        <p:tgtEl>
                                          <p:spTgt spid="9"/>
                                        </p:tgtEl>
                                        <p:attrNameLst>
                                          <p:attrName>style.visibility</p:attrName>
                                        </p:attrNameLst>
                                      </p:cBhvr>
                                      <p:to>
                                        <p:strVal val="visible"/>
                                      </p:to>
                                    </p:set>
                                    <p:animEffect transition="in" filter="wipe(left)">
                                      <p:cBhvr>
                                        <p:cTn id="54" dur="500"/>
                                        <p:tgtEl>
                                          <p:spTgt spid="9"/>
                                        </p:tgtEl>
                                      </p:cBhvr>
                                    </p:animEffect>
                                  </p:childTnLst>
                                </p:cTn>
                              </p:par>
                              <p:par>
                                <p:cTn id="55" presetID="5" presetClass="entr" presetSubtype="10" fill="hold" nodeType="withEffect">
                                  <p:stCondLst>
                                    <p:cond delay="4000"/>
                                  </p:stCondLst>
                                  <p:childTnLst>
                                    <p:set>
                                      <p:cBhvr>
                                        <p:cTn id="56" dur="1" fill="hold">
                                          <p:stCondLst>
                                            <p:cond delay="0"/>
                                          </p:stCondLst>
                                        </p:cTn>
                                        <p:tgtEl>
                                          <p:spTgt spid="15"/>
                                        </p:tgtEl>
                                        <p:attrNameLst>
                                          <p:attrName>style.visibility</p:attrName>
                                        </p:attrNameLst>
                                      </p:cBhvr>
                                      <p:to>
                                        <p:strVal val="visible"/>
                                      </p:to>
                                    </p:set>
                                    <p:animEffect transition="in" filter="checkerboard(across)">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1000"/>
                                        <p:tgtEl>
                                          <p:spTgt spid="26"/>
                                        </p:tgtEl>
                                      </p:cBhvr>
                                    </p:animEffect>
                                    <p:set>
                                      <p:cBhvr>
                                        <p:cTn id="62"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8" name="hammer.wav"/>
                                        </p:tgtEl>
                                      </p:cMediaNode>
                                    </p:audio>
                                  </p:subTnLst>
                                </p:cTn>
                              </p:par>
                            </p:childTnLst>
                          </p:cTn>
                        </p:par>
                        <p:par>
                          <p:cTn id="63" fill="hold">
                            <p:stCondLst>
                              <p:cond delay="1000"/>
                            </p:stCondLst>
                            <p:childTnLst>
                              <p:par>
                                <p:cTn id="64" presetID="10" presetClass="exit" presetSubtype="0" fill="hold" grpId="0" nodeType="afterEffect">
                                  <p:stCondLst>
                                    <p:cond delay="0"/>
                                  </p:stCondLst>
                                  <p:childTnLst>
                                    <p:animEffect transition="out" filter="fade">
                                      <p:cBhvr>
                                        <p:cTn id="65" dur="1000"/>
                                        <p:tgtEl>
                                          <p:spTgt spid="25"/>
                                        </p:tgtEl>
                                      </p:cBhvr>
                                    </p:animEffect>
                                    <p:set>
                                      <p:cBhvr>
                                        <p:cTn id="66" dur="1" fill="hold">
                                          <p:stCondLst>
                                            <p:cond delay="999"/>
                                          </p:stCondLst>
                                        </p:cTn>
                                        <p:tgtEl>
                                          <p:spTgt spid="25"/>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8" name="hammer.wav"/>
                                        </p:tgtEl>
                                      </p:cMediaNode>
                                    </p:audio>
                                  </p:subTnLst>
                                </p:cTn>
                              </p:par>
                            </p:childTnLst>
                          </p:cTn>
                        </p:par>
                        <p:par>
                          <p:cTn id="67" fill="hold">
                            <p:stCondLst>
                              <p:cond delay="2000"/>
                            </p:stCondLst>
                            <p:childTnLst>
                              <p:par>
                                <p:cTn id="68" presetID="10" presetClass="exit" presetSubtype="0" fill="hold" grpId="0" nodeType="afterEffect">
                                  <p:stCondLst>
                                    <p:cond delay="0"/>
                                  </p:stCondLst>
                                  <p:childTnLst>
                                    <p:animEffect transition="out" filter="fade">
                                      <p:cBhvr>
                                        <p:cTn id="69" dur="1000"/>
                                        <p:tgtEl>
                                          <p:spTgt spid="24"/>
                                        </p:tgtEl>
                                      </p:cBhvr>
                                    </p:animEffect>
                                    <p:set>
                                      <p:cBhvr>
                                        <p:cTn id="70" dur="1" fill="hold">
                                          <p:stCondLst>
                                            <p:cond delay="999"/>
                                          </p:stCondLst>
                                        </p:cTn>
                                        <p:tgtEl>
                                          <p:spTgt spid="24"/>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8" name="hammer.wav"/>
                                        </p:tgtEl>
                                      </p:cMediaNode>
                                    </p:audio>
                                  </p:subTnLst>
                                </p:cTn>
                              </p:par>
                            </p:childTnLst>
                          </p:cTn>
                        </p:par>
                        <p:par>
                          <p:cTn id="71" fill="hold">
                            <p:stCondLst>
                              <p:cond delay="3000"/>
                            </p:stCondLst>
                            <p:childTnLst>
                              <p:par>
                                <p:cTn id="72" presetID="10" presetClass="exit" presetSubtype="0" fill="hold" grpId="0" nodeType="afterEffect">
                                  <p:stCondLst>
                                    <p:cond delay="0"/>
                                  </p:stCondLst>
                                  <p:childTnLst>
                                    <p:animEffect transition="out" filter="fade">
                                      <p:cBhvr>
                                        <p:cTn id="73" dur="1000"/>
                                        <p:tgtEl>
                                          <p:spTgt spid="23"/>
                                        </p:tgtEl>
                                      </p:cBhvr>
                                    </p:animEffect>
                                    <p:set>
                                      <p:cBhvr>
                                        <p:cTn id="74" dur="1" fill="hold">
                                          <p:stCondLst>
                                            <p:cond delay="999"/>
                                          </p:stCondLst>
                                        </p:cTn>
                                        <p:tgtEl>
                                          <p:spTgt spid="23"/>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8" name="hammer.wav"/>
                                        </p:tgtEl>
                                      </p:cMediaNode>
                                    </p:audio>
                                  </p:subTnLst>
                                </p:cTn>
                              </p:par>
                            </p:childTnLst>
                          </p:cTn>
                        </p:par>
                        <p:par>
                          <p:cTn id="75" fill="hold">
                            <p:stCondLst>
                              <p:cond delay="4000"/>
                            </p:stCondLst>
                            <p:childTnLst>
                              <p:par>
                                <p:cTn id="76" presetID="10" presetClass="exit" presetSubtype="0" fill="hold" grpId="0" nodeType="afterEffect">
                                  <p:stCondLst>
                                    <p:cond delay="0"/>
                                  </p:stCondLst>
                                  <p:childTnLst>
                                    <p:animEffect transition="out" filter="fade">
                                      <p:cBhvr>
                                        <p:cTn id="77" dur="1000"/>
                                        <p:tgtEl>
                                          <p:spTgt spid="22"/>
                                        </p:tgtEl>
                                      </p:cBhvr>
                                    </p:animEffect>
                                    <p:set>
                                      <p:cBhvr>
                                        <p:cTn id="78"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8" name="hammer.wav"/>
                                        </p:tgtEl>
                                      </p:cMediaNode>
                                    </p:audio>
                                  </p:subTnLst>
                                </p:cTn>
                              </p:par>
                            </p:childTnLst>
                          </p:cTn>
                        </p:par>
                        <p:par>
                          <p:cTn id="79" fill="hold">
                            <p:stCondLst>
                              <p:cond delay="5000"/>
                            </p:stCondLst>
                            <p:childTnLst>
                              <p:par>
                                <p:cTn id="80" presetID="10" presetClass="exit" presetSubtype="0" fill="hold" grpId="0" nodeType="afterEffect">
                                  <p:stCondLst>
                                    <p:cond delay="0"/>
                                  </p:stCondLst>
                                  <p:childTnLst>
                                    <p:animEffect transition="out" filter="fade">
                                      <p:cBhvr>
                                        <p:cTn id="81" dur="1000"/>
                                        <p:tgtEl>
                                          <p:spTgt spid="21"/>
                                        </p:tgtEl>
                                      </p:cBhvr>
                                    </p:animEffect>
                                    <p:set>
                                      <p:cBhvr>
                                        <p:cTn id="82" dur="1" fill="hold">
                                          <p:stCondLst>
                                            <p:cond delay="999"/>
                                          </p:stCondLst>
                                        </p:cTn>
                                        <p:tgtEl>
                                          <p:spTgt spid="21"/>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8" name="hammer.wav"/>
                                        </p:tgtEl>
                                      </p:cMediaNode>
                                    </p:audio>
                                  </p:subTnLst>
                                </p:cTn>
                              </p:par>
                            </p:childTnLst>
                          </p:cTn>
                        </p:par>
                        <p:par>
                          <p:cTn id="83" fill="hold">
                            <p:stCondLst>
                              <p:cond delay="6000"/>
                            </p:stCondLst>
                            <p:childTnLst>
                              <p:par>
                                <p:cTn id="84" presetID="10" presetClass="exit" presetSubtype="0" fill="hold" grpId="0" nodeType="afterEffect">
                                  <p:stCondLst>
                                    <p:cond delay="0"/>
                                  </p:stCondLst>
                                  <p:childTnLst>
                                    <p:animEffect transition="out" filter="fade">
                                      <p:cBhvr>
                                        <p:cTn id="85" dur="1000"/>
                                        <p:tgtEl>
                                          <p:spTgt spid="20"/>
                                        </p:tgtEl>
                                      </p:cBhvr>
                                    </p:animEffect>
                                    <p:set>
                                      <p:cBhvr>
                                        <p:cTn id="86"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84"/>
                                            </p:cond>
                                          </p:stCondLst>
                                          <p:endCondLst>
                                            <p:cond evt="onStopAudio" delay="0">
                                              <p:tgtEl>
                                                <p:sldTgt/>
                                              </p:tgtEl>
                                            </p:cond>
                                          </p:endCondLst>
                                        </p:cTn>
                                        <p:tgtEl>
                                          <p:sndTgt r:embed="rId8" name="hammer.wav"/>
                                        </p:tgtEl>
                                      </p:cMediaNode>
                                    </p:audio>
                                  </p:subTnLst>
                                </p:cTn>
                              </p:par>
                            </p:childTnLst>
                          </p:cTn>
                        </p:par>
                        <p:par>
                          <p:cTn id="87" fill="hold">
                            <p:stCondLst>
                              <p:cond delay="7000"/>
                            </p:stCondLst>
                            <p:childTnLst>
                              <p:par>
                                <p:cTn id="88" presetID="10" presetClass="exit" presetSubtype="0" fill="hold" grpId="0" nodeType="afterEffect">
                                  <p:stCondLst>
                                    <p:cond delay="0"/>
                                  </p:stCondLst>
                                  <p:childTnLst>
                                    <p:animEffect transition="out" filter="fade">
                                      <p:cBhvr>
                                        <p:cTn id="89" dur="1000"/>
                                        <p:tgtEl>
                                          <p:spTgt spid="19"/>
                                        </p:tgtEl>
                                      </p:cBhvr>
                                    </p:animEffect>
                                    <p:set>
                                      <p:cBhvr>
                                        <p:cTn id="90"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88"/>
                                            </p:cond>
                                          </p:stCondLst>
                                          <p:endCondLst>
                                            <p:cond evt="onStopAudio" delay="0">
                                              <p:tgtEl>
                                                <p:sldTgt/>
                                              </p:tgtEl>
                                            </p:cond>
                                          </p:endCondLst>
                                        </p:cTn>
                                        <p:tgtEl>
                                          <p:sndTgt r:embed="rId8" name="hammer.wav"/>
                                        </p:tgtEl>
                                      </p:cMediaNode>
                                    </p:audio>
                                  </p:subTnLst>
                                </p:cTn>
                              </p:par>
                            </p:childTnLst>
                          </p:cTn>
                        </p:par>
                        <p:par>
                          <p:cTn id="91" fill="hold">
                            <p:stCondLst>
                              <p:cond delay="8000"/>
                            </p:stCondLst>
                            <p:childTnLst>
                              <p:par>
                                <p:cTn id="92" presetID="10" presetClass="exit" presetSubtype="0" fill="hold" grpId="0" nodeType="afterEffect">
                                  <p:stCondLst>
                                    <p:cond delay="0"/>
                                  </p:stCondLst>
                                  <p:childTnLst>
                                    <p:animEffect transition="out" filter="fade">
                                      <p:cBhvr>
                                        <p:cTn id="93" dur="1000"/>
                                        <p:tgtEl>
                                          <p:spTgt spid="18"/>
                                        </p:tgtEl>
                                      </p:cBhvr>
                                    </p:animEffect>
                                    <p:set>
                                      <p:cBhvr>
                                        <p:cTn id="94"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92"/>
                                            </p:cond>
                                          </p:stCondLst>
                                          <p:endCondLst>
                                            <p:cond evt="onStopAudio" delay="0">
                                              <p:tgtEl>
                                                <p:sldTgt/>
                                              </p:tgtEl>
                                            </p:cond>
                                          </p:endCondLst>
                                        </p:cTn>
                                        <p:tgtEl>
                                          <p:sndTgt r:embed="rId8" name="hammer.wav"/>
                                        </p:tgtEl>
                                      </p:cMediaNode>
                                    </p:audio>
                                  </p:subTnLst>
                                </p:cTn>
                              </p:par>
                            </p:childTnLst>
                          </p:cTn>
                        </p:par>
                        <p:par>
                          <p:cTn id="95" fill="hold">
                            <p:stCondLst>
                              <p:cond delay="9000"/>
                            </p:stCondLst>
                            <p:childTnLst>
                              <p:par>
                                <p:cTn id="96" presetID="10" presetClass="exit" presetSubtype="0" fill="hold" grpId="0" nodeType="afterEffect">
                                  <p:stCondLst>
                                    <p:cond delay="0"/>
                                  </p:stCondLst>
                                  <p:childTnLst>
                                    <p:animEffect transition="out" filter="fade">
                                      <p:cBhvr>
                                        <p:cTn id="97" dur="1000"/>
                                        <p:tgtEl>
                                          <p:spTgt spid="17"/>
                                        </p:tgtEl>
                                      </p:cBhvr>
                                    </p:animEffect>
                                    <p:set>
                                      <p:cBhvr>
                                        <p:cTn id="98"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96"/>
                                            </p:cond>
                                          </p:stCondLst>
                                          <p:endCondLst>
                                            <p:cond evt="onStopAudio" delay="0">
                                              <p:tgtEl>
                                                <p:sldTgt/>
                                              </p:tgtEl>
                                            </p:cond>
                                          </p:endCondLst>
                                        </p:cTn>
                                        <p:tgtEl>
                                          <p:sndTgt r:embed="rId8" name="hammer.wav"/>
                                        </p:tgtEl>
                                      </p:cMediaNode>
                                    </p:audio>
                                  </p:subTnLst>
                                </p:cTn>
                              </p:par>
                            </p:childTnLst>
                          </p:cTn>
                        </p:par>
                        <p:par>
                          <p:cTn id="99" fill="hold">
                            <p:stCondLst>
                              <p:cond delay="10000"/>
                            </p:stCondLst>
                            <p:childTnLst>
                              <p:par>
                                <p:cTn id="100" presetID="10" presetClass="exit" presetSubtype="0" fill="hold" grpId="0" nodeType="afterEffect">
                                  <p:stCondLst>
                                    <p:cond delay="0"/>
                                  </p:stCondLst>
                                  <p:childTnLst>
                                    <p:animEffect transition="out" filter="fade">
                                      <p:cBhvr>
                                        <p:cTn id="101" dur="1000"/>
                                        <p:tgtEl>
                                          <p:spTgt spid="2"/>
                                        </p:tgtEl>
                                      </p:cBhvr>
                                    </p:animEffect>
                                    <p:set>
                                      <p:cBhvr>
                                        <p:cTn id="102" dur="1" fill="hold">
                                          <p:stCondLst>
                                            <p:cond delay="999"/>
                                          </p:stCondLst>
                                        </p:cTn>
                                        <p:tgtEl>
                                          <p:spTgt spid="2"/>
                                        </p:tgtEl>
                                        <p:attrNameLst>
                                          <p:attrName>style.visibility</p:attrName>
                                        </p:attrNameLst>
                                      </p:cBhvr>
                                      <p:to>
                                        <p:strVal val="hidden"/>
                                      </p:to>
                                    </p:set>
                                  </p:childTnLst>
                                  <p:subTnLst>
                                    <p:audio>
                                      <p:cMediaNode>
                                        <p:cTn display="0" masterRel="sameClick">
                                          <p:stCondLst>
                                            <p:cond evt="begin" delay="0">
                                              <p:tn val="100"/>
                                            </p:cond>
                                          </p:stCondLst>
                                          <p:endCondLst>
                                            <p:cond evt="onStopAudio" delay="0">
                                              <p:tgtEl>
                                                <p:sldTgt/>
                                              </p:tgtEl>
                                            </p:cond>
                                          </p:endCondLst>
                                        </p:cTn>
                                        <p:tgtEl>
                                          <p:sndTgt r:embed="rId8" name="hammer.wav"/>
                                        </p:tgtEl>
                                      </p:cMediaNode>
                                    </p:audio>
                                  </p:subTnLst>
                                </p:cTn>
                              </p:par>
                            </p:childTnLst>
                          </p:cTn>
                        </p:par>
                        <p:par>
                          <p:cTn id="103" fill="hold">
                            <p:stCondLst>
                              <p:cond delay="11000"/>
                            </p:stCondLst>
                            <p:childTnLst>
                              <p:par>
                                <p:cTn id="104" presetID="2" presetClass="entr" presetSubtype="4" fill="hold" nodeType="afterEffect">
                                  <p:stCondLst>
                                    <p:cond delay="0"/>
                                  </p:stCondLst>
                                  <p:childTnLst>
                                    <p:set>
                                      <p:cBhvr>
                                        <p:cTn id="105" dur="1" fill="hold">
                                          <p:stCondLst>
                                            <p:cond delay="0"/>
                                          </p:stCondLst>
                                        </p:cTn>
                                        <p:tgtEl>
                                          <p:spTgt spid="16"/>
                                        </p:tgtEl>
                                        <p:attrNameLst>
                                          <p:attrName>style.visibility</p:attrName>
                                        </p:attrNameLst>
                                      </p:cBhvr>
                                      <p:to>
                                        <p:strVal val="visible"/>
                                      </p:to>
                                    </p:set>
                                    <p:anim calcmode="lin" valueType="num">
                                      <p:cBhvr additive="base">
                                        <p:cTn id="106" dur="500" fill="hold"/>
                                        <p:tgtEl>
                                          <p:spTgt spid="16"/>
                                        </p:tgtEl>
                                        <p:attrNameLst>
                                          <p:attrName>ppt_x</p:attrName>
                                        </p:attrNameLst>
                                      </p:cBhvr>
                                      <p:tavLst>
                                        <p:tav tm="0">
                                          <p:val>
                                            <p:strVal val="#ppt_x"/>
                                          </p:val>
                                        </p:tav>
                                        <p:tav tm="100000">
                                          <p:val>
                                            <p:strVal val="#ppt_x"/>
                                          </p:val>
                                        </p:tav>
                                      </p:tavLst>
                                    </p:anim>
                                    <p:anim calcmode="lin" valueType="num">
                                      <p:cBhvr additive="base">
                                        <p:cTn id="107" dur="5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4"/>
                                            </p:cond>
                                          </p:stCondLst>
                                          <p:endCondLst>
                                            <p:cond evt="onStopAudio" delay="0">
                                              <p:tgtEl>
                                                <p:sldTgt/>
                                              </p:tgtEl>
                                            </p:cond>
                                          </p:endCondLst>
                                        </p:cTn>
                                        <p:tgtEl>
                                          <p:sndTgt r:embed="rId9" name="chimes.wav"/>
                                        </p:tgtEl>
                                      </p:cMediaNode>
                                    </p:audio>
                                  </p:subTnLst>
                                </p:cTn>
                              </p:par>
                            </p:childTnLst>
                          </p:cTn>
                        </p:par>
                      </p:childTnLst>
                    </p:cTn>
                  </p:par>
                  <p:par>
                    <p:cTn id="108" fill="hold">
                      <p:stCondLst>
                        <p:cond delay="indefinite"/>
                      </p:stCondLst>
                      <p:childTnLst>
                        <p:par>
                          <p:cTn id="109" fill="hold">
                            <p:stCondLst>
                              <p:cond delay="0"/>
                            </p:stCondLst>
                            <p:childTnLst>
                              <p:par>
                                <p:cTn id="110" presetID="23" presetClass="emph" presetSubtype="0" fill="hold" grpId="0" nodeType="clickEffect">
                                  <p:stCondLst>
                                    <p:cond delay="0"/>
                                  </p:stCondLst>
                                  <p:iterate type="lt">
                                    <p:tmPct val="0"/>
                                  </p:iterate>
                                  <p:childTnLst>
                                    <p:animClr clrSpc="hsl" dir="cw">
                                      <p:cBhvr override="childStyle">
                                        <p:cTn id="111" dur="500" fill="hold"/>
                                        <p:tgtEl>
                                          <p:spTgt spid="4"/>
                                        </p:tgtEl>
                                        <p:attrNameLst>
                                          <p:attrName>style.color</p:attrName>
                                        </p:attrNameLst>
                                      </p:cBhvr>
                                      <p:by>
                                        <p:hsl h="10842353" s="0" l="0"/>
                                      </p:by>
                                    </p:animClr>
                                    <p:animClr clrSpc="hsl" dir="cw">
                                      <p:cBhvr>
                                        <p:cTn id="112" dur="500" fill="hold"/>
                                        <p:tgtEl>
                                          <p:spTgt spid="4"/>
                                        </p:tgtEl>
                                        <p:attrNameLst>
                                          <p:attrName>fillcolor</p:attrName>
                                        </p:attrNameLst>
                                      </p:cBhvr>
                                      <p:by>
                                        <p:hsl h="10842353" s="0" l="0"/>
                                      </p:by>
                                    </p:animClr>
                                    <p:animClr clrSpc="hsl" dir="cw">
                                      <p:cBhvr>
                                        <p:cTn id="113" dur="500" fill="hold"/>
                                        <p:tgtEl>
                                          <p:spTgt spid="4"/>
                                        </p:tgtEl>
                                        <p:attrNameLst>
                                          <p:attrName>stroke.color</p:attrName>
                                        </p:attrNameLst>
                                      </p:cBhvr>
                                      <p:by>
                                        <p:hsl h="10842353" s="0" l="0"/>
                                      </p:by>
                                    </p:animClr>
                                    <p:set>
                                      <p:cBhvr>
                                        <p:cTn id="114" dur="500" fill="hold"/>
                                        <p:tgtEl>
                                          <p:spTgt spid="4"/>
                                        </p:tgtEl>
                                        <p:attrNameLst>
                                          <p:attrName>fill.type</p:attrName>
                                        </p:attrNameLst>
                                      </p:cBhvr>
                                      <p:to>
                                        <p:strVal val="solid"/>
                                      </p:to>
                                    </p:set>
                                  </p:childTnLst>
                                  <p:subTnLst>
                                    <p:audio>
                                      <p:cMediaNode>
                                        <p:cTn display="0" masterRel="sameClick">
                                          <p:stCondLst>
                                            <p:cond evt="begin" delay="0">
                                              <p:tn val="110"/>
                                            </p:cond>
                                          </p:stCondLst>
                                          <p:endCondLst>
                                            <p:cond evt="onStopAudio" delay="0">
                                              <p:tgtEl>
                                                <p:sldTgt/>
                                              </p:tgtEl>
                                            </p:cond>
                                          </p:endCondLst>
                                        </p:cTn>
                                        <p:tgtEl>
                                          <p:sndTgt r:embed="rId10" name="FELIZ2.WAV"/>
                                        </p:tgtEl>
                                      </p:cMediaNode>
                                    </p:audio>
                                  </p:subTnLst>
                                </p:cTn>
                              </p:par>
                              <p:par>
                                <p:cTn id="115" presetID="2" presetClass="exit" presetSubtype="4" fill="hold" nodeType="withEffect">
                                  <p:stCondLst>
                                    <p:cond delay="0"/>
                                  </p:stCondLst>
                                  <p:childTnLst>
                                    <p:anim calcmode="lin" valueType="num">
                                      <p:cBhvr additive="base">
                                        <p:cTn id="116" dur="500"/>
                                        <p:tgtEl>
                                          <p:spTgt spid="16"/>
                                        </p:tgtEl>
                                        <p:attrNameLst>
                                          <p:attrName>ppt_x</p:attrName>
                                        </p:attrNameLst>
                                      </p:cBhvr>
                                      <p:tavLst>
                                        <p:tav tm="0">
                                          <p:val>
                                            <p:strVal val="ppt_x"/>
                                          </p:val>
                                        </p:tav>
                                        <p:tav tm="100000">
                                          <p:val>
                                            <p:strVal val="ppt_x"/>
                                          </p:val>
                                        </p:tav>
                                      </p:tavLst>
                                    </p:anim>
                                    <p:anim calcmode="lin" valueType="num">
                                      <p:cBhvr additive="base">
                                        <p:cTn id="117" dur="500"/>
                                        <p:tgtEl>
                                          <p:spTgt spid="16"/>
                                        </p:tgtEl>
                                        <p:attrNameLst>
                                          <p:attrName>ppt_y</p:attrName>
                                        </p:attrNameLst>
                                      </p:cBhvr>
                                      <p:tavLst>
                                        <p:tav tm="0">
                                          <p:val>
                                            <p:strVal val="ppt_y"/>
                                          </p:val>
                                        </p:tav>
                                        <p:tav tm="100000">
                                          <p:val>
                                            <p:strVal val="1+ppt_h/2"/>
                                          </p:val>
                                        </p:tav>
                                      </p:tavLst>
                                    </p:anim>
                                    <p:set>
                                      <p:cBhvr>
                                        <p:cTn id="118" dur="1" fill="hold">
                                          <p:stCondLst>
                                            <p:cond delay="499"/>
                                          </p:stCondLst>
                                        </p:cTn>
                                        <p:tgtEl>
                                          <p:spTgt spid="16"/>
                                        </p:tgtEl>
                                        <p:attrNameLst>
                                          <p:attrName>style.visibility</p:attrName>
                                        </p:attrNameLst>
                                      </p:cBhvr>
                                      <p:to>
                                        <p:strVal val="hidden"/>
                                      </p:to>
                                    </p:set>
                                  </p:childTnLst>
                                </p:cTn>
                              </p:par>
                              <p:par>
                                <p:cTn id="119" presetID="34" presetClass="emph" presetSubtype="0" fill="hold" grpId="1" nodeType="withEffect">
                                  <p:stCondLst>
                                    <p:cond delay="0"/>
                                  </p:stCondLst>
                                  <p:iterate type="lt">
                                    <p:tmPct val="10000"/>
                                  </p:iterate>
                                  <p:childTnLst>
                                    <p:animMotion origin="layout" path="M -3.95833E-6 0 L -3.95833E-6 -0.07222 " pathEditMode="relative" rAng="0" ptsTypes="AA">
                                      <p:cBhvr>
                                        <p:cTn id="120" dur="250" accel="50000" decel="50000" autoRev="1" fill="hold">
                                          <p:stCondLst>
                                            <p:cond delay="0"/>
                                          </p:stCondLst>
                                        </p:cTn>
                                        <p:tgtEl>
                                          <p:spTgt spid="4"/>
                                        </p:tgtEl>
                                        <p:attrNameLst>
                                          <p:attrName>ppt_x</p:attrName>
                                          <p:attrName>ppt_y</p:attrName>
                                        </p:attrNameLst>
                                      </p:cBhvr>
                                      <p:rCtr x="0" y="-3611"/>
                                    </p:animMotion>
                                    <p:animRot by="1500000">
                                      <p:cBhvr>
                                        <p:cTn id="121" dur="125" fill="hold">
                                          <p:stCondLst>
                                            <p:cond delay="0"/>
                                          </p:stCondLst>
                                        </p:cTn>
                                        <p:tgtEl>
                                          <p:spTgt spid="4"/>
                                        </p:tgtEl>
                                        <p:attrNameLst>
                                          <p:attrName>r</p:attrName>
                                        </p:attrNameLst>
                                      </p:cBhvr>
                                    </p:animRot>
                                    <p:animRot by="-1500000">
                                      <p:cBhvr>
                                        <p:cTn id="122" dur="125" fill="hold">
                                          <p:stCondLst>
                                            <p:cond delay="125"/>
                                          </p:stCondLst>
                                        </p:cTn>
                                        <p:tgtEl>
                                          <p:spTgt spid="4"/>
                                        </p:tgtEl>
                                        <p:attrNameLst>
                                          <p:attrName>r</p:attrName>
                                        </p:attrNameLst>
                                      </p:cBhvr>
                                    </p:animRot>
                                    <p:animRot by="-1500000">
                                      <p:cBhvr>
                                        <p:cTn id="123" dur="125" fill="hold">
                                          <p:stCondLst>
                                            <p:cond delay="250"/>
                                          </p:stCondLst>
                                        </p:cTn>
                                        <p:tgtEl>
                                          <p:spTgt spid="4"/>
                                        </p:tgtEl>
                                        <p:attrNameLst>
                                          <p:attrName>r</p:attrName>
                                        </p:attrNameLst>
                                      </p:cBhvr>
                                    </p:animRot>
                                    <p:animRot by="1500000">
                                      <p:cBhvr>
                                        <p:cTn id="124"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043" grpId="0" animBg="1"/>
      <p:bldP spid="7" grpId="0" animBg="1"/>
      <p:bldP spid="13" grpId="0" animBg="1"/>
      <p:bldP spid="7195" grpId="0" animBg="1"/>
      <p:bldP spid="4" grpId="0" animBg="1"/>
      <p:bldP spid="4" grpId="1" animBg="1"/>
      <p:bldP spid="2"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Vẽ Tay Bọ Rùa Bảy điểm Dễ Thương Miễn Phí 抠 Png Hình ảnh | Định dạng hình  ảnh PSD 610663515| vn.lovepik.com"/>
          <p:cNvPicPr>
            <a:picLocks noChangeAspect="1" noChangeArrowheads="1"/>
          </p:cNvPicPr>
          <p:nvPr/>
        </p:nvPicPr>
        <p:blipFill rotWithShape="1">
          <a:blip r:embed="rId1">
            <a:extLst>
              <a:ext uri="{28A0092B-C50C-407E-A947-70E740481C1C}">
                <a14:useLocalDpi xmlns:a14="http://schemas.microsoft.com/office/drawing/2010/main" val="0"/>
              </a:ext>
            </a:extLst>
          </a:blip>
          <a:srcRect t="69" r="1" b="11469"/>
          <a:stretch>
            <a:fillRect/>
          </a:stretch>
        </p:blipFill>
        <p:spPr bwMode="auto">
          <a:xfrm>
            <a:off x="5341245" y="1450002"/>
            <a:ext cx="3120239" cy="3629918"/>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2"/>
          <a:srcRect t="1505" r="-1" b="2635"/>
          <a:stretch>
            <a:fillRect/>
          </a:stretch>
        </p:blipFill>
        <p:spPr>
          <a:xfrm flipH="1">
            <a:off x="100150" y="2198496"/>
            <a:ext cx="1628456" cy="2402767"/>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4" name="TextBox 3"/>
          <p:cNvSpPr txBox="1"/>
          <p:nvPr/>
        </p:nvSpPr>
        <p:spPr>
          <a:xfrm>
            <a:off x="2136692" y="1125786"/>
            <a:ext cx="3120239" cy="829998"/>
          </a:xfrm>
          <a:prstGeom prst="rect">
            <a:avLst/>
          </a:prstGeom>
          <a:solidFill>
            <a:schemeClr val="tx2">
              <a:lumMod val="20000"/>
              <a:lumOff val="80000"/>
            </a:schemeClr>
          </a:solidFill>
        </p:spPr>
        <p:txBody>
          <a:bodyPr wrap="square" lIns="68480" tIns="34240" rIns="68480" bIns="34240" rtlCol="0">
            <a:spAutoFit/>
          </a:bodyPr>
          <a:lstStyle/>
          <a:p>
            <a:pPr defTabSz="684530">
              <a:defRPr/>
            </a:pPr>
            <a:r>
              <a:rPr lang="en-US" sz="4945" b="1" dirty="0" err="1">
                <a:solidFill>
                  <a:srgbClr val="FF0000"/>
                </a:solidFill>
                <a:latin typeface="Times New Roman" panose="02020603050405020304" pitchFamily="18" charset="0"/>
                <a:cs typeface="Times New Roman" panose="02020603050405020304" pitchFamily="18" charset="0"/>
              </a:rPr>
              <a:t>Khởi</a:t>
            </a:r>
            <a:r>
              <a:rPr lang="en-US" sz="4945" b="1" dirty="0">
                <a:solidFill>
                  <a:srgbClr val="FF0000"/>
                </a:solidFill>
                <a:latin typeface="Times New Roman" panose="02020603050405020304" pitchFamily="18" charset="0"/>
                <a:cs typeface="Times New Roman" panose="02020603050405020304" pitchFamily="18" charset="0"/>
              </a:rPr>
              <a:t> </a:t>
            </a:r>
            <a:r>
              <a:rPr lang="en-US" sz="4945" b="1" dirty="0" err="1">
                <a:solidFill>
                  <a:srgbClr val="FF0000"/>
                </a:solidFill>
                <a:latin typeface="Times New Roman" panose="02020603050405020304" pitchFamily="18" charset="0"/>
                <a:cs typeface="Times New Roman" panose="02020603050405020304" pitchFamily="18" charset="0"/>
              </a:rPr>
              <a:t>động</a:t>
            </a:r>
            <a:endParaRPr lang="en-US" sz="4945" b="1" dirty="0">
              <a:solidFill>
                <a:srgbClr val="FF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rotWithShape="1">
          <a:blip r:embed="rId2"/>
          <a:srcRect t="1505" r="-1" b="2635"/>
          <a:stretch>
            <a:fillRect/>
          </a:stretch>
        </p:blipFill>
        <p:spPr>
          <a:xfrm rot="2712451" flipH="1">
            <a:off x="857668" y="2621851"/>
            <a:ext cx="1628456" cy="1888765"/>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pic>
        <p:nvPicPr>
          <p:cNvPr id="5" name="Picture 4" descr="Vẽ Tay Bọ Rùa Bảy điểm Dễ Thương Miễn Phí 抠 Png Hình ảnh | Định dạng hình  ảnh PSD 610663515| vn.lovepik.com"/>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a:fillRect/>
          </a:stretch>
        </p:blipFill>
        <p:spPr bwMode="auto">
          <a:xfrm flipH="1">
            <a:off x="5798" y="-149381"/>
            <a:ext cx="1817162" cy="171105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2"/>
          <a:srcRect t="1505" r="-1" b="2635"/>
          <a:stretch>
            <a:fillRect/>
          </a:stretch>
        </p:blipFill>
        <p:spPr>
          <a:xfrm rot="2712451" flipH="1">
            <a:off x="573458" y="1591594"/>
            <a:ext cx="1628456" cy="1625592"/>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hình học. hình vuông, hình tròn, hình tam giác, hình chữ nhật">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457200" y="209550"/>
            <a:ext cx="8077200" cy="441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1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t="21803"/>
          <a:stretch>
            <a:fillRect/>
          </a:stretch>
        </p:blipFill>
        <p:spPr>
          <a:xfrm>
            <a:off x="5797" y="3261"/>
            <a:ext cx="9132406" cy="5136978"/>
          </a:xfrm>
          <a:prstGeom prst="rect">
            <a:avLst/>
          </a:prstGeom>
        </p:spPr>
      </p:pic>
      <p:pic>
        <p:nvPicPr>
          <p:cNvPr id="9" name="Picture 8" descr="Ico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08973" y="650307"/>
            <a:ext cx="738294" cy="1011795"/>
          </a:xfrm>
          <a:prstGeom prst="rect">
            <a:avLst/>
          </a:prstGeom>
        </p:spPr>
      </p:pic>
      <p:pic>
        <p:nvPicPr>
          <p:cNvPr id="11" name="Picture 10" descr="A picture containing diagram&#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t="3387"/>
          <a:stretch>
            <a:fillRect/>
          </a:stretch>
        </p:blipFill>
        <p:spPr>
          <a:xfrm>
            <a:off x="1147348" y="2839303"/>
            <a:ext cx="6849305" cy="2300937"/>
          </a:xfrm>
          <a:prstGeom prst="rect">
            <a:avLst/>
          </a:prstGeom>
        </p:spPr>
      </p:pic>
      <p:sp>
        <p:nvSpPr>
          <p:cNvPr id="5" name="TextBox 4"/>
          <p:cNvSpPr txBox="1"/>
          <p:nvPr/>
        </p:nvSpPr>
        <p:spPr>
          <a:xfrm>
            <a:off x="769937" y="386569"/>
            <a:ext cx="6849305" cy="484199"/>
          </a:xfrm>
          <a:prstGeom prst="rect">
            <a:avLst/>
          </a:prstGeom>
          <a:noFill/>
        </p:spPr>
        <p:txBody>
          <a:bodyPr wrap="square" lIns="68480" tIns="34240" rIns="68480" bIns="34240" rtlCol="0">
            <a:spAutoFit/>
          </a:bodyPr>
          <a:lstStyle/>
          <a:p>
            <a:pPr algn="ctr"/>
            <a:r>
              <a:rPr lang="en-US" sz="2695" b="1" dirty="0" err="1">
                <a:solidFill>
                  <a:srgbClr val="0000CC"/>
                </a:solidFill>
                <a:latin typeface="Times New Roman" panose="02020603050405020304" pitchFamily="18" charset="0"/>
                <a:cs typeface="Times New Roman" panose="02020603050405020304" pitchFamily="18" charset="0"/>
              </a:rPr>
              <a:t>Thứ</a:t>
            </a:r>
            <a:r>
              <a:rPr lang="en-US" sz="2695" b="1" dirty="0">
                <a:solidFill>
                  <a:srgbClr val="0000CC"/>
                </a:solidFill>
                <a:latin typeface="Times New Roman" panose="02020603050405020304" pitchFamily="18" charset="0"/>
                <a:cs typeface="Times New Roman" panose="02020603050405020304" pitchFamily="18" charset="0"/>
              </a:rPr>
              <a:t>  </a:t>
            </a:r>
            <a:r>
              <a:rPr lang="en-US" sz="2695" b="1" dirty="0" err="1">
                <a:solidFill>
                  <a:srgbClr val="0000CC"/>
                </a:solidFill>
                <a:latin typeface="Times New Roman" panose="02020603050405020304" pitchFamily="18" charset="0"/>
                <a:cs typeface="Times New Roman" panose="02020603050405020304" pitchFamily="18" charset="0"/>
              </a:rPr>
              <a:t>Năm</a:t>
            </a:r>
            <a:r>
              <a:rPr lang="en-US" sz="2695" b="1" dirty="0">
                <a:solidFill>
                  <a:srgbClr val="0000CC"/>
                </a:solidFill>
                <a:latin typeface="Times New Roman" panose="02020603050405020304" pitchFamily="18" charset="0"/>
                <a:cs typeface="Times New Roman" panose="02020603050405020304" pitchFamily="18" charset="0"/>
              </a:rPr>
              <a:t> </a:t>
            </a:r>
            <a:r>
              <a:rPr lang="en-US" sz="2695" b="1" err="1">
                <a:solidFill>
                  <a:srgbClr val="0000CC"/>
                </a:solidFill>
                <a:latin typeface="Times New Roman" panose="02020603050405020304" pitchFamily="18" charset="0"/>
                <a:cs typeface="Times New Roman" panose="02020603050405020304" pitchFamily="18" charset="0"/>
              </a:rPr>
              <a:t>ngày</a:t>
            </a:r>
            <a:r>
              <a:rPr lang="en-US" sz="2695" b="1">
                <a:solidFill>
                  <a:srgbClr val="0000CC"/>
                </a:solidFill>
                <a:latin typeface="Times New Roman" panose="02020603050405020304" pitchFamily="18" charset="0"/>
                <a:cs typeface="Times New Roman" panose="02020603050405020304" pitchFamily="18" charset="0"/>
              </a:rPr>
              <a:t> 31 </a:t>
            </a:r>
            <a:r>
              <a:rPr lang="en-US" sz="2695" b="1" err="1">
                <a:solidFill>
                  <a:srgbClr val="0000CC"/>
                </a:solidFill>
                <a:latin typeface="Times New Roman" panose="02020603050405020304" pitchFamily="18" charset="0"/>
                <a:cs typeface="Times New Roman" panose="02020603050405020304" pitchFamily="18" charset="0"/>
              </a:rPr>
              <a:t>tháng</a:t>
            </a:r>
            <a:r>
              <a:rPr lang="en-US" sz="2695" b="1">
                <a:solidFill>
                  <a:srgbClr val="0000CC"/>
                </a:solidFill>
                <a:latin typeface="Times New Roman" panose="02020603050405020304" pitchFamily="18" charset="0"/>
                <a:cs typeface="Times New Roman" panose="02020603050405020304" pitchFamily="18" charset="0"/>
              </a:rPr>
              <a:t> 10 </a:t>
            </a:r>
            <a:r>
              <a:rPr lang="en-US" sz="2695" b="1" err="1">
                <a:solidFill>
                  <a:srgbClr val="0000CC"/>
                </a:solidFill>
                <a:latin typeface="Times New Roman" panose="02020603050405020304" pitchFamily="18" charset="0"/>
                <a:cs typeface="Times New Roman" panose="02020603050405020304" pitchFamily="18" charset="0"/>
              </a:rPr>
              <a:t>năm</a:t>
            </a:r>
            <a:r>
              <a:rPr lang="en-US" sz="2695" b="1">
                <a:solidFill>
                  <a:srgbClr val="0000CC"/>
                </a:solidFill>
                <a:latin typeface="Times New Roman" panose="02020603050405020304" pitchFamily="18" charset="0"/>
                <a:cs typeface="Times New Roman" panose="02020603050405020304" pitchFamily="18" charset="0"/>
              </a:rPr>
              <a:t> 2024</a:t>
            </a:r>
            <a:endParaRPr lang="vi-VN" sz="2695" b="1" dirty="0">
              <a:solidFill>
                <a:srgbClr val="0000CC"/>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769937" y="952152"/>
            <a:ext cx="6849305" cy="899248"/>
          </a:xfrm>
          <a:prstGeom prst="rect">
            <a:avLst/>
          </a:prstGeom>
          <a:noFill/>
        </p:spPr>
        <p:txBody>
          <a:bodyPr wrap="square" lIns="68480" tIns="34240" rIns="68480" bIns="34240" rtlCol="0">
            <a:spAutoFit/>
          </a:bodyPr>
          <a:lstStyle/>
          <a:p>
            <a:pPr algn="ctr"/>
            <a:r>
              <a:rPr lang="en-US" sz="2695" b="1">
                <a:solidFill>
                  <a:srgbClr val="0000CC"/>
                </a:solidFill>
                <a:latin typeface="Times New Roman" panose="02020603050405020304" pitchFamily="18" charset="0"/>
                <a:cs typeface="Times New Roman" panose="02020603050405020304" pitchFamily="18" charset="0"/>
              </a:rPr>
              <a:t>Toán</a:t>
            </a:r>
            <a:endParaRPr lang="en-US" sz="2695" b="1">
              <a:solidFill>
                <a:srgbClr val="0000CC"/>
              </a:solidFill>
              <a:latin typeface="Times New Roman" panose="02020603050405020304" pitchFamily="18" charset="0"/>
              <a:cs typeface="Times New Roman" panose="02020603050405020304" pitchFamily="18" charset="0"/>
            </a:endParaRPr>
          </a:p>
          <a:p>
            <a:pPr algn="ctr"/>
            <a:r>
              <a:rPr lang="en-US" sz="2695" b="1">
                <a:solidFill>
                  <a:srgbClr val="0000CC"/>
                </a:solidFill>
                <a:latin typeface="Times New Roman" panose="02020603050405020304" pitchFamily="18" charset="0"/>
                <a:cs typeface="Times New Roman" panose="02020603050405020304" pitchFamily="18" charset="0"/>
              </a:rPr>
              <a:t>Luyện tập</a:t>
            </a:r>
            <a:endParaRPr lang="vi-VN" sz="2695" b="1" dirty="0">
              <a:solidFill>
                <a:srgbClr val="0000CC"/>
              </a:solidFill>
              <a:latin typeface="Times New Roman" panose="02020603050405020304" pitchFamily="18" charset="0"/>
              <a:cs typeface="Times New Roman" panose="02020603050405020304" pitchFamily="18" charset="0"/>
            </a:endParaRPr>
          </a:p>
        </p:txBody>
      </p:sp>
    </p:spTree>
  </p:cSld>
  <p:clrMapOvr>
    <a:masterClrMapping/>
  </p:clrMapOvr>
  <p:transition spd="slow">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6200" y="114308"/>
            <a:ext cx="8839200" cy="1772793"/>
          </a:xfrm>
          <a:prstGeom prst="rect">
            <a:avLst/>
          </a:prstGeom>
        </p:spPr>
        <p:txBody>
          <a:bodyPr wrap="square" lIns="91436" tIns="45718" rIns="91436" bIns="45718">
            <a:spAutoFit/>
          </a:bodyPr>
          <a:lstStyle/>
          <a:p>
            <a:pPr lvl="0" algn="ctr">
              <a:lnSpc>
                <a:spcPct val="130000"/>
              </a:lnSpc>
              <a:buClr>
                <a:srgbClr val="000000"/>
              </a:buClr>
              <a:defRPr/>
            </a:pPr>
            <a:r>
              <a:rPr lang="en-US" sz="2800" b="1" u="sng" dirty="0" err="1">
                <a:solidFill>
                  <a:srgbClr val="333333"/>
                </a:solidFill>
                <a:latin typeface="Times New Roman" panose="02020603050405020304" pitchFamily="18" charset="0"/>
                <a:cs typeface="Times New Roman" panose="02020603050405020304" pitchFamily="18" charset="0"/>
              </a:rPr>
              <a:t>Bài</a:t>
            </a:r>
            <a:r>
              <a:rPr lang="en-US" sz="2800" b="1" u="sng" dirty="0">
                <a:solidFill>
                  <a:srgbClr val="333333"/>
                </a:solidFill>
                <a:latin typeface="Times New Roman" panose="02020603050405020304" pitchFamily="18" charset="0"/>
                <a:cs typeface="Times New Roman" panose="02020603050405020304" pitchFamily="18" charset="0"/>
              </a:rPr>
              <a:t> </a:t>
            </a:r>
            <a:r>
              <a:rPr lang="vi-VN" sz="2800" b="1" u="sng" dirty="0">
                <a:solidFill>
                  <a:srgbClr val="333333"/>
                </a:solidFill>
                <a:latin typeface="Times New Roman" panose="02020603050405020304" pitchFamily="18" charset="0"/>
                <a:cs typeface="Times New Roman" panose="02020603050405020304" pitchFamily="18" charset="0"/>
              </a:rPr>
              <a:t>1</a:t>
            </a:r>
            <a:r>
              <a:rPr lang="vi-VN" sz="2800" dirty="0">
                <a:solidFill>
                  <a:srgbClr val="333333"/>
                </a:solidFill>
                <a:latin typeface="Times New Roman" panose="02020603050405020304" pitchFamily="18" charset="0"/>
                <a:cs typeface="Times New Roman" panose="02020603050405020304" pitchFamily="18" charset="0"/>
              </a:rPr>
              <a:t>. Nhà các bạn dế mèn, dế trũi, châu chấu voi và xén tóc ở bốn đỉnh của hình chữ nhật ABCD (như hình vẽ). </a:t>
            </a:r>
            <a:endParaRPr lang="en-US" sz="2800" dirty="0">
              <a:solidFill>
                <a:srgbClr val="333333"/>
              </a:solidFill>
              <a:latin typeface="Times New Roman" panose="02020603050405020304" pitchFamily="18" charset="0"/>
              <a:cs typeface="Times New Roman" panose="02020603050405020304" pitchFamily="18" charset="0"/>
            </a:endParaRPr>
          </a:p>
          <a:p>
            <a:pPr lvl="0" algn="ctr">
              <a:lnSpc>
                <a:spcPct val="130000"/>
              </a:lnSpc>
              <a:buClr>
                <a:srgbClr val="000000"/>
              </a:buClr>
              <a:defRPr/>
            </a:pPr>
            <a:r>
              <a:rPr lang="vi-VN" sz="2800" dirty="0">
                <a:solidFill>
                  <a:srgbClr val="333333"/>
                </a:solidFill>
                <a:latin typeface="Times New Roman" panose="02020603050405020304" pitchFamily="18" charset="0"/>
                <a:cs typeface="Times New Roman" panose="02020603050405020304" pitchFamily="18" charset="0"/>
              </a:rPr>
              <a:t>Biết rằng BC = 13 dm, CD = 20 dm</a:t>
            </a:r>
            <a:endParaRPr lang="vi-VN" sz="2800" kern="0" dirty="0">
              <a:solidFill>
                <a:srgbClr val="000000"/>
              </a:solidFill>
              <a:latin typeface="Times New Roman" panose="02020603050405020304" pitchFamily="18" charset="0"/>
              <a:ea typeface="Arial" panose="020B0604020202020204"/>
              <a:cs typeface="Times New Roman" panose="02020603050405020304" pitchFamily="18" charset="0"/>
              <a:sym typeface="Arial" panose="020B0604020202020204"/>
            </a:endParaRPr>
          </a:p>
        </p:txBody>
      </p:sp>
      <p:pic>
        <p:nvPicPr>
          <p:cNvPr id="9" name="Picture 8"/>
          <p:cNvPicPr>
            <a:picLocks noChangeAspect="1"/>
          </p:cNvPicPr>
          <p:nvPr/>
        </p:nvPicPr>
        <p:blipFill>
          <a:blip r:embed="rId1"/>
          <a:stretch>
            <a:fillRect/>
          </a:stretch>
        </p:blipFill>
        <p:spPr>
          <a:xfrm>
            <a:off x="446901" y="1887095"/>
            <a:ext cx="8097798" cy="1828959"/>
          </a:xfrm>
          <a:prstGeom prst="rect">
            <a:avLst/>
          </a:prstGeom>
        </p:spPr>
      </p:pic>
      <p:sp>
        <p:nvSpPr>
          <p:cNvPr id="10" name="Rectangle 9"/>
          <p:cNvSpPr/>
          <p:nvPr/>
        </p:nvSpPr>
        <p:spPr>
          <a:xfrm>
            <a:off x="76200" y="4000501"/>
            <a:ext cx="8839200" cy="523220"/>
          </a:xfrm>
          <a:prstGeom prst="rect">
            <a:avLst/>
          </a:prstGeom>
        </p:spPr>
        <p:txBody>
          <a:bodyPr wrap="square" lIns="91436" tIns="45718" rIns="91436" bIns="45718">
            <a:spAutoFit/>
          </a:bodyPr>
          <a:lstStyle/>
          <a:p>
            <a:pPr lvl="0" algn="just">
              <a:buClr>
                <a:srgbClr val="000000"/>
              </a:buClr>
              <a:defRPr/>
            </a:pPr>
            <a:r>
              <a:rPr lang="vi-VN" sz="2800" dirty="0">
                <a:solidFill>
                  <a:srgbClr val="333333"/>
                </a:solidFill>
                <a:latin typeface="Times New Roman" panose="02020603050405020304" pitchFamily="18" charset="0"/>
                <a:cs typeface="Times New Roman" panose="02020603050405020304" pitchFamily="18" charset="0"/>
              </a:rPr>
              <a:t>a) Nhà dế mèn cách nhà xén tóc bao nhiêu đề-xi-mét?</a:t>
            </a:r>
            <a:endParaRPr lang="vi-VN" sz="2800" b="1" kern="0" dirty="0">
              <a:solidFill>
                <a:srgbClr val="000000"/>
              </a:solidFill>
              <a:latin typeface="Times New Roman" panose="02020603050405020304" pitchFamily="18" charset="0"/>
              <a:ea typeface="Arial" panose="020B0604020202020204"/>
              <a:cs typeface="Times New Roman" panose="02020603050405020304" pitchFamily="18" charset="0"/>
              <a:sym typeface="Arial" panose="020B0604020202020204"/>
            </a:endParaRPr>
          </a:p>
        </p:txBody>
      </p:sp>
      <p:sp>
        <p:nvSpPr>
          <p:cNvPr id="11" name="Rectangle 10"/>
          <p:cNvSpPr/>
          <p:nvPr/>
        </p:nvSpPr>
        <p:spPr>
          <a:xfrm>
            <a:off x="114300" y="4486276"/>
            <a:ext cx="7772400" cy="523220"/>
          </a:xfrm>
          <a:prstGeom prst="rect">
            <a:avLst/>
          </a:prstGeom>
        </p:spPr>
        <p:txBody>
          <a:bodyPr wrap="square" lIns="91436" tIns="45718" rIns="91436" bIns="45718">
            <a:spAutoFit/>
          </a:bodyPr>
          <a:lstStyle/>
          <a:p>
            <a:pPr lvl="0" algn="just">
              <a:buClr>
                <a:srgbClr val="000000"/>
              </a:buClr>
              <a:defRPr/>
            </a:pPr>
            <a:r>
              <a:rPr lang="vi-VN" sz="2800" dirty="0">
                <a:solidFill>
                  <a:srgbClr val="333333"/>
                </a:solidFill>
                <a:latin typeface="Times New Roman" panose="02020603050405020304" pitchFamily="18" charset="0"/>
                <a:cs typeface="Times New Roman" panose="02020603050405020304" pitchFamily="18" charset="0"/>
              </a:rPr>
              <a:t>b) Nhà dế mèn cách nhà dế trũi bao nhiêu đề-xi-mét?</a:t>
            </a:r>
            <a:endParaRPr lang="vi-VN" sz="2800" b="1" kern="0" dirty="0">
              <a:solidFill>
                <a:srgbClr val="000000"/>
              </a:solidFill>
              <a:latin typeface="Times New Roman" panose="02020603050405020304" pitchFamily="18" charset="0"/>
              <a:ea typeface="Arial" panose="020B0604020202020204"/>
              <a:cs typeface="Times New Roman" panose="02020603050405020304" pitchFamily="18" charset="0"/>
              <a:sym typeface="Arial" panose="020B0604020202020204"/>
            </a:endParaRPr>
          </a:p>
        </p:txBody>
      </p:sp>
      <p:cxnSp>
        <p:nvCxnSpPr>
          <p:cNvPr id="3" name="Straight Connector 2"/>
          <p:cNvCxnSpPr/>
          <p:nvPr/>
        </p:nvCxnSpPr>
        <p:spPr>
          <a:xfrm>
            <a:off x="3124200" y="1200150"/>
            <a:ext cx="2819400" cy="0"/>
          </a:xfrm>
          <a:prstGeom prst="line">
            <a:avLst/>
          </a:prstGeom>
        </p:spPr>
        <p:style>
          <a:lnRef idx="2">
            <a:schemeClr val="dk1"/>
          </a:lnRef>
          <a:fillRef idx="0">
            <a:schemeClr val="dk1"/>
          </a:fillRef>
          <a:effectRef idx="1">
            <a:schemeClr val="dk1"/>
          </a:effectRef>
          <a:fontRef idx="minor">
            <a:schemeClr val="tx1"/>
          </a:fontRef>
        </p:style>
      </p:cxnSp>
      <p:cxnSp>
        <p:nvCxnSpPr>
          <p:cNvPr id="5" name="Straight Connector 4"/>
          <p:cNvCxnSpPr/>
          <p:nvPr/>
        </p:nvCxnSpPr>
        <p:spPr>
          <a:xfrm>
            <a:off x="3429000" y="1733550"/>
            <a:ext cx="1600200" cy="0"/>
          </a:xfrm>
          <a:prstGeom prst="line">
            <a:avLst/>
          </a:prstGeom>
        </p:spPr>
        <p:style>
          <a:lnRef idx="2">
            <a:schemeClr val="dk1"/>
          </a:lnRef>
          <a:fillRef idx="0">
            <a:schemeClr val="dk1"/>
          </a:fillRef>
          <a:effectRef idx="1">
            <a:schemeClr val="dk1"/>
          </a:effectRef>
          <a:fontRef idx="minor">
            <a:schemeClr val="tx1"/>
          </a:fontRef>
        </p:style>
      </p:cxnSp>
      <p:cxnSp>
        <p:nvCxnSpPr>
          <p:cNvPr id="7" name="Straight Connector 6"/>
          <p:cNvCxnSpPr/>
          <p:nvPr/>
        </p:nvCxnSpPr>
        <p:spPr>
          <a:xfrm>
            <a:off x="5334000" y="1733550"/>
            <a:ext cx="1524000" cy="0"/>
          </a:xfrm>
          <a:prstGeom prst="line">
            <a:avLst/>
          </a:prstGeom>
        </p:spPr>
        <p:style>
          <a:lnRef idx="2">
            <a:schemeClr val="dk1"/>
          </a:lnRef>
          <a:fillRef idx="0">
            <a:schemeClr val="dk1"/>
          </a:fillRef>
          <a:effectRef idx="1">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304812" y="101110"/>
            <a:ext cx="8686799" cy="2617470"/>
          </a:xfrm>
          <a:prstGeom prst="rect">
            <a:avLst/>
          </a:prstGeom>
        </p:spPr>
      </p:pic>
      <p:sp>
        <p:nvSpPr>
          <p:cNvPr id="13" name="Google Shape;234;p7"/>
          <p:cNvSpPr txBox="1"/>
          <p:nvPr/>
        </p:nvSpPr>
        <p:spPr>
          <a:xfrm>
            <a:off x="342380" y="3117581"/>
            <a:ext cx="8611661" cy="584735"/>
          </a:xfrm>
          <a:prstGeom prst="rect">
            <a:avLst/>
          </a:prstGeom>
          <a:noFill/>
          <a:ln>
            <a:noFill/>
          </a:ln>
        </p:spPr>
        <p:txBody>
          <a:bodyPr spcFirstLastPara="1" wrap="square" lIns="91421" tIns="45698" rIns="91421" bIns="45698" anchor="t" anchorCtr="0">
            <a:spAutoFit/>
          </a:bodyPr>
          <a:lstStyle/>
          <a:p>
            <a:pPr algn="ctr">
              <a:buClr>
                <a:srgbClr val="000000"/>
              </a:buClr>
              <a:defRPr/>
            </a:pPr>
            <a:r>
              <a:rPr lang="en-US" sz="3200" b="1" dirty="0">
                <a:solidFill>
                  <a:srgbClr val="0070C0"/>
                </a:solidFill>
                <a:latin typeface="Times New Roman" panose="02020603050405020304" pitchFamily="18" charset="0"/>
                <a:cs typeface="Times New Roman" panose="02020603050405020304" pitchFamily="18" charset="0"/>
              </a:rPr>
              <a:t>a) </a:t>
            </a:r>
            <a:r>
              <a:rPr lang="en-US" sz="3200" b="1" dirty="0" err="1">
                <a:solidFill>
                  <a:srgbClr val="0070C0"/>
                </a:solidFill>
                <a:latin typeface="Times New Roman" panose="02020603050405020304" pitchFamily="18" charset="0"/>
                <a:cs typeface="Times New Roman" panose="02020603050405020304" pitchFamily="18" charset="0"/>
              </a:rPr>
              <a:t>Nhà</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dế</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mèn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cách</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nhà</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xén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tóc</a:t>
            </a:r>
            <a:r>
              <a:rPr lang="en-US" sz="3200" b="1" dirty="0">
                <a:solidFill>
                  <a:srgbClr val="0070C0"/>
                </a:solidFill>
                <a:latin typeface="Times New Roman" panose="02020603050405020304" pitchFamily="18" charset="0"/>
                <a:cs typeface="Times New Roman" panose="02020603050405020304" pitchFamily="18" charset="0"/>
              </a:rPr>
              <a:t> 13 dm</a:t>
            </a:r>
            <a:endParaRPr sz="3200" b="1" kern="0" dirty="0">
              <a:solidFill>
                <a:srgbClr val="0070C0"/>
              </a:solidFill>
              <a:latin typeface="Times New Roman" panose="02020603050405020304" pitchFamily="18" charset="0"/>
              <a:ea typeface="Arial" panose="020B0604020202020204"/>
              <a:cs typeface="Times New Roman" panose="02020603050405020304" pitchFamily="18" charset="0"/>
              <a:sym typeface="Arial" panose="020B0604020202020204"/>
            </a:endParaRPr>
          </a:p>
        </p:txBody>
      </p:sp>
      <p:sp>
        <p:nvSpPr>
          <p:cNvPr id="14" name="Left Brace 13"/>
          <p:cNvSpPr/>
          <p:nvPr/>
        </p:nvSpPr>
        <p:spPr>
          <a:xfrm>
            <a:off x="2133600" y="742950"/>
            <a:ext cx="381000" cy="1371600"/>
          </a:xfrm>
          <a:prstGeom prst="leftBrace">
            <a:avLst/>
          </a:prstGeom>
        </p:spPr>
        <p:style>
          <a:lnRef idx="1">
            <a:schemeClr val="accent1"/>
          </a:lnRef>
          <a:fillRef idx="0">
            <a:schemeClr val="accent1"/>
          </a:fillRef>
          <a:effectRef idx="0">
            <a:schemeClr val="accent1"/>
          </a:effectRef>
          <a:fontRef idx="minor">
            <a:schemeClr val="tx1"/>
          </a:fontRef>
        </p:style>
        <p:txBody>
          <a:bodyPr lIns="91436" tIns="45718" rIns="91436" bIns="45718" rtlCol="0" anchor="ctr"/>
          <a:lstStyle/>
          <a:p>
            <a:pPr algn="ctr"/>
            <a:endParaRPr lang="en-US"/>
          </a:p>
        </p:txBody>
      </p:sp>
      <p:sp>
        <p:nvSpPr>
          <p:cNvPr id="15" name="TextBox 14"/>
          <p:cNvSpPr txBox="1"/>
          <p:nvPr/>
        </p:nvSpPr>
        <p:spPr>
          <a:xfrm>
            <a:off x="1219200" y="1047750"/>
            <a:ext cx="1181100" cy="461665"/>
          </a:xfrm>
          <a:prstGeom prst="rect">
            <a:avLst/>
          </a:prstGeom>
          <a:noFill/>
        </p:spPr>
        <p:txBody>
          <a:bodyPr wrap="square" lIns="91436" tIns="45718" rIns="91436" bIns="45718"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13 </a:t>
            </a:r>
            <a:r>
              <a:rPr lang="en-US" sz="2400" b="1" dirty="0" err="1">
                <a:solidFill>
                  <a:srgbClr val="FF0000"/>
                </a:solidFill>
                <a:latin typeface="Times New Roman" panose="02020603050405020304" pitchFamily="18" charset="0"/>
                <a:cs typeface="Times New Roman" panose="02020603050405020304" pitchFamily="18" charset="0"/>
              </a:rPr>
              <a:t>dm</a:t>
            </a:r>
            <a:endParaRPr lang="en-US" sz="2400" b="1" dirty="0">
              <a:solidFill>
                <a:srgbClr val="FF0000"/>
              </a:solidFill>
              <a:latin typeface="Times New Roman" panose="02020603050405020304" pitchFamily="18" charset="0"/>
              <a:cs typeface="Times New Roman" panose="02020603050405020304" pitchFamily="18" charset="0"/>
            </a:endParaRPr>
          </a:p>
        </p:txBody>
      </p:sp>
      <p:cxnSp>
        <p:nvCxnSpPr>
          <p:cNvPr id="6" name="Straight Connector 5"/>
          <p:cNvCxnSpPr/>
          <p:nvPr/>
        </p:nvCxnSpPr>
        <p:spPr>
          <a:xfrm>
            <a:off x="2514600" y="2114550"/>
            <a:ext cx="3962400"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2" name="Straight Connector 11"/>
          <p:cNvCxnSpPr/>
          <p:nvPr/>
        </p:nvCxnSpPr>
        <p:spPr>
          <a:xfrm>
            <a:off x="2552700" y="819150"/>
            <a:ext cx="3962400"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0" name="Straight Connector 9"/>
          <p:cNvCxnSpPr/>
          <p:nvPr/>
        </p:nvCxnSpPr>
        <p:spPr>
          <a:xfrm>
            <a:off x="2552700" y="819150"/>
            <a:ext cx="0" cy="1295400"/>
          </a:xfrm>
          <a:prstGeom prst="line">
            <a:avLst/>
          </a:prstGeom>
        </p:spPr>
        <p:style>
          <a:lnRef idx="3">
            <a:schemeClr val="accent4"/>
          </a:lnRef>
          <a:fillRef idx="0">
            <a:schemeClr val="accent4"/>
          </a:fillRef>
          <a:effectRef idx="2">
            <a:schemeClr val="accent4"/>
          </a:effectRef>
          <a:fontRef idx="minor">
            <a:schemeClr val="tx1"/>
          </a:fontRef>
        </p:style>
      </p:cxnSp>
      <p:cxnSp>
        <p:nvCxnSpPr>
          <p:cNvPr id="16" name="Straight Connector 15"/>
          <p:cNvCxnSpPr/>
          <p:nvPr/>
        </p:nvCxnSpPr>
        <p:spPr>
          <a:xfrm>
            <a:off x="6486525" y="819150"/>
            <a:ext cx="0" cy="1295400"/>
          </a:xfrm>
          <a:prstGeom prst="line">
            <a:avLst/>
          </a:prstGeom>
        </p:spPr>
        <p:style>
          <a:lnRef idx="3">
            <a:schemeClr val="accent4"/>
          </a:lnRef>
          <a:fillRef idx="0">
            <a:schemeClr val="accent4"/>
          </a:fillRef>
          <a:effectRef idx="2">
            <a:schemeClr val="accent4"/>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231821" y="114300"/>
            <a:ext cx="8829660" cy="2503170"/>
          </a:xfrm>
          <a:prstGeom prst="rect">
            <a:avLst/>
          </a:prstGeom>
        </p:spPr>
      </p:pic>
      <p:sp>
        <p:nvSpPr>
          <p:cNvPr id="13" name="Google Shape;234;p7"/>
          <p:cNvSpPr txBox="1"/>
          <p:nvPr/>
        </p:nvSpPr>
        <p:spPr>
          <a:xfrm>
            <a:off x="202700" y="3298730"/>
            <a:ext cx="8611661" cy="584735"/>
          </a:xfrm>
          <a:prstGeom prst="rect">
            <a:avLst/>
          </a:prstGeom>
          <a:noFill/>
          <a:ln>
            <a:noFill/>
          </a:ln>
        </p:spPr>
        <p:txBody>
          <a:bodyPr spcFirstLastPara="1" wrap="square" lIns="91421" tIns="45698" rIns="91421" bIns="45698" anchor="t" anchorCtr="0">
            <a:spAutoFit/>
          </a:bodyPr>
          <a:lstStyle/>
          <a:p>
            <a:pPr algn="ctr">
              <a:buClr>
                <a:srgbClr val="000000"/>
              </a:buClr>
              <a:defRPr/>
            </a:pPr>
            <a:r>
              <a:rPr lang="en-US" sz="3200" b="1" dirty="0">
                <a:solidFill>
                  <a:srgbClr val="00B0F0"/>
                </a:solidFill>
                <a:latin typeface="Times New Roman" panose="02020603050405020304" pitchFamily="18" charset="0"/>
                <a:cs typeface="Times New Roman" panose="02020603050405020304" pitchFamily="18" charset="0"/>
              </a:rPr>
              <a:t>b) </a:t>
            </a:r>
            <a:r>
              <a:rPr lang="en-US" sz="3200" b="1" dirty="0" err="1">
                <a:solidFill>
                  <a:srgbClr val="00B0F0"/>
                </a:solidFill>
                <a:latin typeface="Times New Roman" panose="02020603050405020304" pitchFamily="18" charset="0"/>
                <a:cs typeface="Times New Roman" panose="02020603050405020304" pitchFamily="18" charset="0"/>
              </a:rPr>
              <a:t>Nhà</a:t>
            </a:r>
            <a:r>
              <a:rPr lang="en-US" sz="3200" b="1" dirty="0">
                <a:solidFill>
                  <a:srgbClr val="00B0F0"/>
                </a:solidFill>
                <a:latin typeface="Times New Roman" panose="02020603050405020304" pitchFamily="18" charset="0"/>
                <a:cs typeface="Times New Roman" panose="02020603050405020304" pitchFamily="18" charset="0"/>
              </a:rPr>
              <a:t> </a:t>
            </a:r>
            <a:r>
              <a:rPr lang="en-US" sz="3200" b="1" dirty="0" err="1">
                <a:solidFill>
                  <a:srgbClr val="00B0F0"/>
                </a:solidFill>
                <a:latin typeface="Times New Roman" panose="02020603050405020304" pitchFamily="18" charset="0"/>
                <a:cs typeface="Times New Roman" panose="02020603050405020304" pitchFamily="18" charset="0"/>
              </a:rPr>
              <a:t>dế</a:t>
            </a:r>
            <a:r>
              <a:rPr lang="en-US" sz="3200" b="1" dirty="0">
                <a:solidFill>
                  <a:srgbClr val="00B0F0"/>
                </a:solidFill>
                <a:latin typeface="Times New Roman" panose="02020603050405020304" pitchFamily="18" charset="0"/>
                <a:cs typeface="Times New Roman" panose="02020603050405020304" pitchFamily="18" charset="0"/>
              </a:rPr>
              <a:t> </a:t>
            </a:r>
            <a:r>
              <a:rPr lang="en-US" sz="3200" b="1" dirty="0" err="1">
                <a:solidFill>
                  <a:srgbClr val="00B0F0"/>
                </a:solidFill>
                <a:latin typeface="Times New Roman" panose="02020603050405020304" pitchFamily="18" charset="0"/>
                <a:cs typeface="Times New Roman" panose="02020603050405020304" pitchFamily="18" charset="0"/>
              </a:rPr>
              <a:t>mèn</a:t>
            </a:r>
            <a:r>
              <a:rPr lang="en-US" sz="3200" b="1" dirty="0">
                <a:solidFill>
                  <a:srgbClr val="00B0F0"/>
                </a:solidFill>
                <a:latin typeface="Times New Roman" panose="02020603050405020304" pitchFamily="18" charset="0"/>
                <a:cs typeface="Times New Roman" panose="02020603050405020304" pitchFamily="18" charset="0"/>
              </a:rPr>
              <a:t> </a:t>
            </a:r>
            <a:r>
              <a:rPr lang="en-US" sz="3200" b="1" dirty="0" err="1">
                <a:solidFill>
                  <a:srgbClr val="00B0F0"/>
                </a:solidFill>
                <a:latin typeface="Times New Roman" panose="02020603050405020304" pitchFamily="18" charset="0"/>
                <a:cs typeface="Times New Roman" panose="02020603050405020304" pitchFamily="18" charset="0"/>
              </a:rPr>
              <a:t>cách</a:t>
            </a:r>
            <a:r>
              <a:rPr lang="en-US" sz="3200" b="1" dirty="0">
                <a:solidFill>
                  <a:srgbClr val="00B0F0"/>
                </a:solidFill>
                <a:latin typeface="Times New Roman" panose="02020603050405020304" pitchFamily="18" charset="0"/>
                <a:cs typeface="Times New Roman" panose="02020603050405020304" pitchFamily="18" charset="0"/>
              </a:rPr>
              <a:t> </a:t>
            </a:r>
            <a:r>
              <a:rPr lang="en-US" sz="3200" b="1" dirty="0" err="1">
                <a:solidFill>
                  <a:srgbClr val="00B0F0"/>
                </a:solidFill>
                <a:latin typeface="Times New Roman" panose="02020603050405020304" pitchFamily="18" charset="0"/>
                <a:cs typeface="Times New Roman" panose="02020603050405020304" pitchFamily="18" charset="0"/>
              </a:rPr>
              <a:t>nhà</a:t>
            </a:r>
            <a:r>
              <a:rPr lang="en-US" sz="3200" b="1" dirty="0">
                <a:solidFill>
                  <a:srgbClr val="00B0F0"/>
                </a:solidFill>
                <a:latin typeface="Times New Roman" panose="02020603050405020304" pitchFamily="18" charset="0"/>
                <a:cs typeface="Times New Roman" panose="02020603050405020304" pitchFamily="18" charset="0"/>
              </a:rPr>
              <a:t> </a:t>
            </a:r>
            <a:r>
              <a:rPr lang="en-US" sz="3200" b="1" dirty="0" err="1">
                <a:solidFill>
                  <a:srgbClr val="00B0F0"/>
                </a:solidFill>
                <a:latin typeface="Times New Roman" panose="02020603050405020304" pitchFamily="18" charset="0"/>
                <a:cs typeface="Times New Roman" panose="02020603050405020304" pitchFamily="18" charset="0"/>
              </a:rPr>
              <a:t>dế</a:t>
            </a:r>
            <a:r>
              <a:rPr lang="en-US" sz="3200" b="1" dirty="0">
                <a:solidFill>
                  <a:srgbClr val="00B0F0"/>
                </a:solidFill>
                <a:latin typeface="Times New Roman" panose="02020603050405020304" pitchFamily="18" charset="0"/>
                <a:cs typeface="Times New Roman" panose="02020603050405020304" pitchFamily="18" charset="0"/>
              </a:rPr>
              <a:t> </a:t>
            </a:r>
            <a:r>
              <a:rPr lang="en-US" sz="3200" b="1" dirty="0" err="1">
                <a:solidFill>
                  <a:srgbClr val="00B0F0"/>
                </a:solidFill>
                <a:latin typeface="Times New Roman" panose="02020603050405020304" pitchFamily="18" charset="0"/>
                <a:cs typeface="Times New Roman" panose="02020603050405020304" pitchFamily="18" charset="0"/>
              </a:rPr>
              <a:t>trũi</a:t>
            </a:r>
            <a:r>
              <a:rPr lang="en-US" sz="3200" b="1" dirty="0">
                <a:solidFill>
                  <a:srgbClr val="00B0F0"/>
                </a:solidFill>
                <a:latin typeface="Times New Roman" panose="02020603050405020304" pitchFamily="18" charset="0"/>
                <a:cs typeface="Times New Roman" panose="02020603050405020304" pitchFamily="18" charset="0"/>
              </a:rPr>
              <a:t> 20 dm</a:t>
            </a:r>
            <a:endParaRPr sz="3200" b="1" kern="0" dirty="0">
              <a:solidFill>
                <a:srgbClr val="00B0F0"/>
              </a:solidFill>
              <a:latin typeface="Times New Roman" panose="02020603050405020304" pitchFamily="18" charset="0"/>
              <a:ea typeface="Arial" panose="020B0604020202020204"/>
              <a:cs typeface="Times New Roman" panose="02020603050405020304" pitchFamily="18" charset="0"/>
              <a:sym typeface="Arial" panose="020B0604020202020204"/>
            </a:endParaRPr>
          </a:p>
        </p:txBody>
      </p:sp>
      <p:sp>
        <p:nvSpPr>
          <p:cNvPr id="14" name="Left Brace 13"/>
          <p:cNvSpPr/>
          <p:nvPr/>
        </p:nvSpPr>
        <p:spPr>
          <a:xfrm rot="5400000">
            <a:off x="4394231" y="-1352550"/>
            <a:ext cx="228600" cy="3962400"/>
          </a:xfrm>
          <a:prstGeom prst="leftBrace">
            <a:avLst/>
          </a:prstGeom>
        </p:spPr>
        <p:style>
          <a:lnRef idx="1">
            <a:schemeClr val="accent1"/>
          </a:lnRef>
          <a:fillRef idx="0">
            <a:schemeClr val="accent1"/>
          </a:fillRef>
          <a:effectRef idx="0">
            <a:schemeClr val="accent1"/>
          </a:effectRef>
          <a:fontRef idx="minor">
            <a:schemeClr val="tx1"/>
          </a:fontRef>
        </p:style>
        <p:txBody>
          <a:bodyPr lIns="91436" tIns="45718" rIns="91436" bIns="45718" rtlCol="0" anchor="ctr"/>
          <a:lstStyle/>
          <a:p>
            <a:pPr algn="ctr"/>
            <a:endParaRPr lang="en-US"/>
          </a:p>
        </p:txBody>
      </p:sp>
      <p:sp>
        <p:nvSpPr>
          <p:cNvPr id="15" name="TextBox 14"/>
          <p:cNvSpPr txBox="1"/>
          <p:nvPr/>
        </p:nvSpPr>
        <p:spPr>
          <a:xfrm>
            <a:off x="4038600" y="228607"/>
            <a:ext cx="1143000" cy="461665"/>
          </a:xfrm>
          <a:prstGeom prst="rect">
            <a:avLst/>
          </a:prstGeom>
          <a:noFill/>
        </p:spPr>
        <p:txBody>
          <a:bodyPr wrap="square" lIns="91436" tIns="45718" rIns="91436" bIns="45718" rtlCol="0">
            <a:spAutoFit/>
          </a:bodyPr>
          <a:lstStyle/>
          <a:p>
            <a:r>
              <a:rPr lang="en-US" sz="2400" dirty="0">
                <a:solidFill>
                  <a:schemeClr val="accent6"/>
                </a:solidFill>
                <a:latin typeface="Times New Roman" panose="02020603050405020304" pitchFamily="18" charset="0"/>
                <a:cs typeface="Times New Roman" panose="02020603050405020304" pitchFamily="18" charset="0"/>
              </a:rPr>
              <a:t>20 </a:t>
            </a:r>
            <a:r>
              <a:rPr lang="en-US" sz="2400" dirty="0" err="1">
                <a:solidFill>
                  <a:schemeClr val="accent6"/>
                </a:solidFill>
                <a:latin typeface="Times New Roman" panose="02020603050405020304" pitchFamily="18" charset="0"/>
                <a:cs typeface="Times New Roman" panose="02020603050405020304" pitchFamily="18" charset="0"/>
              </a:rPr>
              <a:t>dm</a:t>
            </a:r>
            <a:endParaRPr lang="en-US" sz="2400" dirty="0">
              <a:solidFill>
                <a:schemeClr val="accent6"/>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225;p7"/>
          <p:cNvSpPr txBox="1"/>
          <p:nvPr/>
        </p:nvSpPr>
        <p:spPr>
          <a:xfrm>
            <a:off x="381000" y="-19050"/>
            <a:ext cx="8515339" cy="1754286"/>
          </a:xfrm>
          <a:prstGeom prst="rect">
            <a:avLst/>
          </a:prstGeom>
          <a:noFill/>
          <a:ln>
            <a:noFill/>
          </a:ln>
        </p:spPr>
        <p:txBody>
          <a:bodyPr spcFirstLastPara="1" wrap="square" lIns="91421" tIns="45698" rIns="91421" bIns="45698" anchor="t" anchorCtr="0">
            <a:spAutoFit/>
          </a:bodyPr>
          <a:lstStyle/>
          <a:p>
            <a:pPr algn="just">
              <a:buClr>
                <a:srgbClr val="000000"/>
              </a:buClr>
              <a:defRPr/>
            </a:pPr>
            <a:r>
              <a:rPr lang="en-US" sz="2700" b="1" u="sng" kern="0" dirty="0" err="1">
                <a:solidFill>
                  <a:srgbClr val="000000"/>
                </a:solidFill>
                <a:latin typeface="Times New Roman" panose="02020603050405020304" pitchFamily="18" charset="0"/>
                <a:ea typeface="Arial" panose="020B0604020202020204"/>
                <a:cs typeface="Times New Roman" panose="02020603050405020304" pitchFamily="18" charset="0"/>
                <a:sym typeface="Arial" panose="020B0604020202020204"/>
              </a:rPr>
              <a:t>Bài</a:t>
            </a:r>
            <a:r>
              <a:rPr lang="en-US" sz="2700" b="1" u="sng" kern="0" dirty="0">
                <a:solidFill>
                  <a:srgbClr val="000000"/>
                </a:solidFill>
                <a:latin typeface="Times New Roman" panose="02020603050405020304" pitchFamily="18" charset="0"/>
                <a:ea typeface="Arial" panose="020B0604020202020204"/>
                <a:cs typeface="Times New Roman" panose="02020603050405020304" pitchFamily="18" charset="0"/>
                <a:sym typeface="Arial" panose="020B0604020202020204"/>
              </a:rPr>
              <a:t> 2</a:t>
            </a:r>
            <a:r>
              <a:rPr lang="en-US" sz="2700" kern="0" dirty="0">
                <a:solidFill>
                  <a:srgbClr val="000000"/>
                </a:solidFill>
                <a:latin typeface="Times New Roman" panose="02020603050405020304" pitchFamily="18" charset="0"/>
                <a:ea typeface="Arial" panose="020B0604020202020204"/>
                <a:cs typeface="Times New Roman" panose="02020603050405020304" pitchFamily="18" charset="0"/>
                <a:sym typeface="Arial" panose="020B0604020202020204"/>
              </a:rPr>
              <a:t>: </a:t>
            </a:r>
            <a:r>
              <a:rPr lang="vi-VN" sz="2700" kern="0" dirty="0">
                <a:solidFill>
                  <a:srgbClr val="000000"/>
                </a:solidFill>
                <a:latin typeface="Times New Roman" panose="02020603050405020304" pitchFamily="18" charset="0"/>
                <a:ea typeface="Arial" panose="020B0604020202020204"/>
                <a:cs typeface="Times New Roman" panose="02020603050405020304" pitchFamily="18" charset="0"/>
                <a:sym typeface="Arial" panose="020B0604020202020204"/>
              </a:rPr>
              <a:t>Một con đường thẳng nối từ địa điểm A đến địa điểm B. Do đoạn đường CD bị hỏng nên người ta phải làm một đường tránh CMND có kích thước như hình vẽ. Biết CDNM là hình chữ nhật.</a:t>
            </a:r>
            <a:endParaRPr sz="2700" kern="0" dirty="0">
              <a:solidFill>
                <a:srgbClr val="000000"/>
              </a:solidFill>
              <a:latin typeface="Times New Roman" panose="02020603050405020304" pitchFamily="18" charset="0"/>
              <a:ea typeface="Arial" panose="020B0604020202020204"/>
              <a:cs typeface="Times New Roman" panose="02020603050405020304" pitchFamily="18" charset="0"/>
              <a:sym typeface="Arial" panose="020B0604020202020204"/>
            </a:endParaRPr>
          </a:p>
        </p:txBody>
      </p:sp>
      <p:pic>
        <p:nvPicPr>
          <p:cNvPr id="7" name="Picture 6"/>
          <p:cNvPicPr>
            <a:picLocks noChangeAspect="1"/>
          </p:cNvPicPr>
          <p:nvPr/>
        </p:nvPicPr>
        <p:blipFill>
          <a:blip r:embed="rId1">
            <a:extLst>
              <a:ext uri="{BEBA8EAE-BF5A-486C-A8C5-ECC9F3942E4B}">
                <a14:imgProps xmlns:a14="http://schemas.microsoft.com/office/drawing/2010/main">
                  <a14:imgLayer r:embed="rId2">
                    <a14:imgEffect>
                      <a14:saturation sat="300000"/>
                    </a14:imgEffect>
                  </a14:imgLayer>
                </a14:imgProps>
              </a:ext>
            </a:extLst>
          </a:blip>
          <a:stretch>
            <a:fillRect/>
          </a:stretch>
        </p:blipFill>
        <p:spPr>
          <a:xfrm>
            <a:off x="247661" y="1649118"/>
            <a:ext cx="7861433" cy="1151232"/>
          </a:xfrm>
          <a:prstGeom prst="rect">
            <a:avLst/>
          </a:prstGeom>
        </p:spPr>
      </p:pic>
      <p:sp>
        <p:nvSpPr>
          <p:cNvPr id="8" name="TextBox 7"/>
          <p:cNvSpPr txBox="1"/>
          <p:nvPr/>
        </p:nvSpPr>
        <p:spPr>
          <a:xfrm>
            <a:off x="457200" y="2800350"/>
            <a:ext cx="8077200" cy="2308324"/>
          </a:xfrm>
          <a:prstGeom prst="rect">
            <a:avLst/>
          </a:prstGeom>
          <a:noFill/>
        </p:spPr>
        <p:txBody>
          <a:bodyPr wrap="square" lIns="91436" tIns="45718" rIns="91436" bIns="45718" rtlCol="0">
            <a:spAutoFit/>
          </a:bodyPr>
          <a:lstStyle/>
          <a:p>
            <a:r>
              <a:rPr lang="vi-VN" sz="2400" b="1" dirty="0">
                <a:latin typeface="Times New Roman" panose="02020603050405020304" pitchFamily="18" charset="0"/>
                <a:cs typeface="Times New Roman" panose="02020603050405020304" pitchFamily="18" charset="0"/>
              </a:rPr>
              <a:t>a) Số?</a:t>
            </a:r>
            <a:endParaRPr lang="vi-VN" sz="2400" b="1"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Độ dài đoạn đường CD là ? km</a:t>
            </a:r>
            <a:endParaRPr lang="vi-VN" sz="2400" dirty="0">
              <a:latin typeface="Times New Roman" panose="02020603050405020304" pitchFamily="18" charset="0"/>
              <a:cs typeface="Times New Roman" panose="02020603050405020304" pitchFamily="18" charset="0"/>
            </a:endParaRPr>
          </a:p>
          <a:p>
            <a:r>
              <a:rPr lang="vi-VN" sz="2400" b="1" dirty="0">
                <a:latin typeface="Times New Roman" panose="02020603050405020304" pitchFamily="18" charset="0"/>
                <a:cs typeface="Times New Roman" panose="02020603050405020304" pitchFamily="18" charset="0"/>
              </a:rPr>
              <a:t>b) Chọn câu trả lời đúng</a:t>
            </a:r>
            <a:endParaRPr lang="vi-VN" sz="2400" b="1"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Đi từ địa điểm A đến địa điểm B theo đường tránh dài hơn đi theo đường thẳng bao nhiêu ki-lô-mét?</a:t>
            </a:r>
            <a:endParaRPr lang="vi-VN"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A. 1 km</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B. 3 k</a:t>
            </a:r>
            <a:r>
              <a:rPr lang="en-US" sz="2400" dirty="0">
                <a:latin typeface="Times New Roman" panose="02020603050405020304" pitchFamily="18" charset="0"/>
                <a:cs typeface="Times New Roman" panose="02020603050405020304" pitchFamily="18" charset="0"/>
              </a:rPr>
              <a:t>m            </a:t>
            </a:r>
            <a:r>
              <a:rPr lang="vi-VN" sz="2400" dirty="0">
                <a:latin typeface="Times New Roman" panose="02020603050405020304" pitchFamily="18" charset="0"/>
                <a:cs typeface="Times New Roman" panose="02020603050405020304" pitchFamily="18" charset="0"/>
              </a:rPr>
              <a:t>C. 2 km</a:t>
            </a:r>
            <a:endParaRPr lang="en-US" sz="24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4677783" y="3257729"/>
            <a:ext cx="457200" cy="438150"/>
          </a:xfrm>
          <a:prstGeom prst="ellipse">
            <a:avLst/>
          </a:prstGeom>
        </p:spPr>
        <p:style>
          <a:lnRef idx="2">
            <a:schemeClr val="accent1"/>
          </a:lnRef>
          <a:fillRef idx="1">
            <a:schemeClr val="lt1"/>
          </a:fillRef>
          <a:effectRef idx="0">
            <a:schemeClr val="accent1"/>
          </a:effectRef>
          <a:fontRef idx="minor">
            <a:schemeClr val="dk1"/>
          </a:fontRef>
        </p:style>
        <p:txBody>
          <a:bodyPr lIns="91436" tIns="45718" rIns="91436" bIns="45718" rtlCol="0" anchor="ctr"/>
          <a:lstStyle/>
          <a:p>
            <a:pPr algn="ctr"/>
            <a:endParaRPr lang="en-US"/>
          </a:p>
        </p:txBody>
      </p:sp>
      <p:pic>
        <p:nvPicPr>
          <p:cNvPr id="4" name="Picture 3"/>
          <p:cNvPicPr>
            <a:picLocks noChangeAspect="1"/>
          </p:cNvPicPr>
          <p:nvPr/>
        </p:nvPicPr>
        <p:blipFill>
          <a:blip r:embed="rId1">
            <a:extLst>
              <a:ext uri="{BEBA8EAE-BF5A-486C-A8C5-ECC9F3942E4B}">
                <a14:imgProps xmlns:a14="http://schemas.microsoft.com/office/drawing/2010/main">
                  <a14:imgLayer r:embed="rId2">
                    <a14:imgEffect>
                      <a14:saturation sat="300000"/>
                    </a14:imgEffect>
                  </a14:imgLayer>
                </a14:imgProps>
              </a:ext>
            </a:extLst>
          </a:blip>
          <a:stretch>
            <a:fillRect/>
          </a:stretch>
        </p:blipFill>
        <p:spPr>
          <a:xfrm>
            <a:off x="50802" y="117634"/>
            <a:ext cx="8966200" cy="1692116"/>
          </a:xfrm>
          <a:prstGeom prst="rect">
            <a:avLst/>
          </a:prstGeom>
        </p:spPr>
      </p:pic>
      <p:sp>
        <p:nvSpPr>
          <p:cNvPr id="5" name="Google Shape;234;p7"/>
          <p:cNvSpPr txBox="1"/>
          <p:nvPr/>
        </p:nvSpPr>
        <p:spPr>
          <a:xfrm>
            <a:off x="381000" y="1821375"/>
            <a:ext cx="8661399" cy="830952"/>
          </a:xfrm>
          <a:prstGeom prst="rect">
            <a:avLst/>
          </a:prstGeom>
          <a:noFill/>
          <a:ln>
            <a:noFill/>
          </a:ln>
        </p:spPr>
        <p:txBody>
          <a:bodyPr spcFirstLastPara="1" wrap="square" lIns="91421" tIns="45698" rIns="91421" bIns="45698" anchor="t" anchorCtr="0">
            <a:spAutoFit/>
          </a:bodyPr>
          <a:lstStyle/>
          <a:p>
            <a:pPr>
              <a:buClr>
                <a:srgbClr val="000000"/>
              </a:buClr>
              <a:defRPr/>
            </a:pPr>
            <a:r>
              <a:rPr lang="en-US" sz="2400" dirty="0">
                <a:latin typeface="Times New Roman" panose="02020603050405020304" pitchFamily="18" charset="0"/>
                <a:cs typeface="Times New Roman" panose="02020603050405020304" pitchFamily="18" charset="0"/>
              </a:rPr>
              <a:t>a</a:t>
            </a:r>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Độ dài đoạn đường CD là </a:t>
            </a:r>
            <a:r>
              <a:rPr lang="en-US" sz="2400">
                <a:latin typeface="Times New Roman" panose="02020603050405020304" pitchFamily="18" charset="0"/>
                <a:cs typeface="Times New Roman" panose="02020603050405020304" pitchFamily="18" charset="0"/>
              </a:rPr>
              <a:t>2</a:t>
            </a:r>
            <a:r>
              <a:rPr lang="vi-VN" sz="2400">
                <a:latin typeface="Times New Roman" panose="02020603050405020304" pitchFamily="18" charset="0"/>
                <a:cs typeface="Times New Roman" panose="02020603050405020304" pitchFamily="18" charset="0"/>
              </a:rPr>
              <a:t> km</a:t>
            </a:r>
            <a:endParaRPr lang="vi-VN" sz="2400">
              <a:latin typeface="Times New Roman" panose="02020603050405020304" pitchFamily="18" charset="0"/>
              <a:cs typeface="Times New Roman" panose="02020603050405020304" pitchFamily="18" charset="0"/>
            </a:endParaRPr>
          </a:p>
          <a:p>
            <a:pPr>
              <a:buClr>
                <a:srgbClr val="000000"/>
              </a:buClr>
              <a:defRPr/>
            </a:pPr>
            <a:endParaRPr lang="en-US" sz="2400" kern="0" dirty="0">
              <a:latin typeface="Times New Roman" panose="02020603050405020304" pitchFamily="18" charset="0"/>
              <a:ea typeface="Arial" panose="020B0604020202020204"/>
              <a:cs typeface="Times New Roman" panose="02020603050405020304" pitchFamily="18" charset="0"/>
              <a:sym typeface="Arial" panose="020B0604020202020204"/>
            </a:endParaRPr>
          </a:p>
        </p:txBody>
      </p:sp>
      <p:sp>
        <p:nvSpPr>
          <p:cNvPr id="6" name="Left Brace 5"/>
          <p:cNvSpPr/>
          <p:nvPr/>
        </p:nvSpPr>
        <p:spPr>
          <a:xfrm rot="5400000">
            <a:off x="4240300" y="-1036558"/>
            <a:ext cx="282416" cy="2667000"/>
          </a:xfrm>
          <a:prstGeom prst="leftBrace">
            <a:avLst/>
          </a:prstGeom>
        </p:spPr>
        <p:style>
          <a:lnRef idx="1">
            <a:schemeClr val="accent1"/>
          </a:lnRef>
          <a:fillRef idx="0">
            <a:schemeClr val="accent1"/>
          </a:fillRef>
          <a:effectRef idx="0">
            <a:schemeClr val="accent1"/>
          </a:effectRef>
          <a:fontRef idx="minor">
            <a:schemeClr val="tx1"/>
          </a:fontRef>
        </p:style>
        <p:txBody>
          <a:bodyPr lIns="91436" tIns="45718" rIns="91436" bIns="45718" rtlCol="0" anchor="ctr"/>
          <a:lstStyle/>
          <a:p>
            <a:pPr algn="ctr"/>
            <a:endParaRPr lang="en-US"/>
          </a:p>
        </p:txBody>
      </p:sp>
      <p:sp>
        <p:nvSpPr>
          <p:cNvPr id="7" name="TextBox 6"/>
          <p:cNvSpPr txBox="1"/>
          <p:nvPr/>
        </p:nvSpPr>
        <p:spPr>
          <a:xfrm>
            <a:off x="4381504" y="-57148"/>
            <a:ext cx="952496" cy="461665"/>
          </a:xfrm>
          <a:prstGeom prst="rect">
            <a:avLst/>
          </a:prstGeom>
          <a:noFill/>
        </p:spPr>
        <p:txBody>
          <a:bodyPr wrap="square" lIns="91436" tIns="45718" rIns="91436" bIns="45718" rtlCol="0">
            <a:spAutoFit/>
          </a:bodyPr>
          <a:lstStyle/>
          <a:p>
            <a:r>
              <a:rPr lang="en-US" sz="2400" dirty="0">
                <a:solidFill>
                  <a:srgbClr val="FFC000"/>
                </a:solidFill>
                <a:latin typeface="Times New Roman" panose="02020603050405020304" pitchFamily="18" charset="0"/>
                <a:cs typeface="Times New Roman" panose="02020603050405020304" pitchFamily="18" charset="0"/>
              </a:rPr>
              <a:t>2 km</a:t>
            </a:r>
            <a:endParaRPr lang="en-US" sz="2400" dirty="0">
              <a:solidFill>
                <a:srgbClr val="FFC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28600" y="2495550"/>
            <a:ext cx="8229600" cy="1200329"/>
          </a:xfrm>
          <a:prstGeom prst="rect">
            <a:avLst/>
          </a:prstGeom>
        </p:spPr>
        <p:txBody>
          <a:bodyPr wrap="square" lIns="91436" tIns="45718" rIns="91436" bIns="45718">
            <a:spAutoFit/>
          </a:bodyPr>
          <a:lstStyle/>
          <a:p>
            <a:r>
              <a:rPr lang="en-US" sz="2400">
                <a:latin typeface="Times New Roman" panose="02020603050405020304" pitchFamily="18" charset="0"/>
                <a:cs typeface="Times New Roman" panose="02020603050405020304" pitchFamily="18" charset="0"/>
              </a:rPr>
              <a:t>   b) </a:t>
            </a:r>
            <a:r>
              <a:rPr lang="vi-VN" sz="2400">
                <a:latin typeface="Times New Roman" panose="02020603050405020304" pitchFamily="18" charset="0"/>
                <a:cs typeface="Times New Roman" panose="02020603050405020304" pitchFamily="18" charset="0"/>
              </a:rPr>
              <a:t>Đi </a:t>
            </a:r>
            <a:r>
              <a:rPr lang="vi-VN" sz="2400" dirty="0">
                <a:latin typeface="Times New Roman" panose="02020603050405020304" pitchFamily="18" charset="0"/>
                <a:cs typeface="Times New Roman" panose="02020603050405020304" pitchFamily="18" charset="0"/>
              </a:rPr>
              <a:t>từ địa điểm A đến địa điểm B theo đường tránh dài hơn đi theo đường thẳng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ki-lô-mét</a:t>
            </a:r>
            <a:r>
              <a:rPr lang="en-US" sz="2400" dirty="0">
                <a:latin typeface="Times New Roman" panose="02020603050405020304" pitchFamily="18" charset="0"/>
                <a:cs typeface="Times New Roman" panose="02020603050405020304" pitchFamily="18" charset="0"/>
              </a:rPr>
              <a:t>: </a:t>
            </a:r>
            <a:endParaRPr lang="vi-VN" sz="2400" dirty="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A</a:t>
            </a:r>
            <a:r>
              <a:rPr lang="vi-VN" sz="2400" dirty="0">
                <a:latin typeface="Times New Roman" panose="02020603050405020304" pitchFamily="18" charset="0"/>
                <a:cs typeface="Times New Roman" panose="02020603050405020304" pitchFamily="18" charset="0"/>
              </a:rPr>
              <a:t>. 1 </a:t>
            </a:r>
            <a:r>
              <a:rPr lang="vi-VN" sz="2400">
                <a:latin typeface="Times New Roman" panose="02020603050405020304" pitchFamily="18" charset="0"/>
                <a:cs typeface="Times New Roman" panose="02020603050405020304" pitchFamily="18" charset="0"/>
              </a:rPr>
              <a:t>km</a:t>
            </a:r>
            <a:r>
              <a:rPr lang="en-US" sz="240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B. 3 </a:t>
            </a:r>
            <a:r>
              <a:rPr lang="vi-VN" sz="2400">
                <a:latin typeface="Times New Roman" panose="02020603050405020304" pitchFamily="18" charset="0"/>
                <a:cs typeface="Times New Roman" panose="02020603050405020304" pitchFamily="18" charset="0"/>
              </a:rPr>
              <a:t>k</a:t>
            </a:r>
            <a:r>
              <a:rPr lang="en-US" sz="2400">
                <a:latin typeface="Times New Roman" panose="02020603050405020304" pitchFamily="18" charset="0"/>
                <a:cs typeface="Times New Roman" panose="02020603050405020304" pitchFamily="18" charset="0"/>
              </a:rPr>
              <a:t>m              </a:t>
            </a:r>
            <a:r>
              <a:rPr lang="vi-VN" sz="2400" dirty="0">
                <a:latin typeface="Times New Roman" panose="02020603050405020304" pitchFamily="18" charset="0"/>
                <a:cs typeface="Times New Roman" panose="02020603050405020304" pitchFamily="18" charset="0"/>
              </a:rPr>
              <a:t>C. 2 km</a:t>
            </a:r>
            <a:endParaRPr lang="en-US" sz="2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down)">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animBg="1"/>
      <p:bldP spid="7" grpId="0"/>
      <p:bldP spid="2" grpId="0"/>
    </p:bldLst>
  </p:timing>
</p:sld>
</file>

<file path=ppt/tags/tag1.xml><?xml version="1.0" encoding="utf-8"?>
<p:tagLst xmlns:p="http://schemas.openxmlformats.org/presentationml/2006/main">
  <p:tag name="TIMING" val="|6.5|2.4|0.5|0.5|0.5|0.4"/>
</p:tagLst>
</file>

<file path=ppt/tags/tag2.xml><?xml version="1.0" encoding="utf-8"?>
<p:tagLst xmlns:p="http://schemas.openxmlformats.org/presentationml/2006/main">
  <p:tag name="TIMING" val="|6.5|2.4|0.5|0.5|0.5|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1881</Words>
  <Application>WPS Presentation</Application>
  <PresentationFormat>On-screen Show (16:9)</PresentationFormat>
  <Paragraphs>196</Paragraphs>
  <Slides>14</Slides>
  <Notes>0</Notes>
  <HiddenSlides>0</HiddenSlides>
  <MMClips>1</MMClips>
  <ScaleCrop>false</ScaleCrop>
  <HeadingPairs>
    <vt:vector size="6" baseType="variant">
      <vt:variant>
        <vt:lpstr>已用的字体</vt:lpstr>
      </vt:variant>
      <vt:variant>
        <vt:i4>18</vt:i4>
      </vt:variant>
      <vt:variant>
        <vt:lpstr>主题</vt:lpstr>
      </vt:variant>
      <vt:variant>
        <vt:i4>2</vt:i4>
      </vt:variant>
      <vt:variant>
        <vt:lpstr>幻灯片标题</vt:lpstr>
      </vt:variant>
      <vt:variant>
        <vt:i4>14</vt:i4>
      </vt:variant>
    </vt:vector>
  </HeadingPairs>
  <TitlesOfParts>
    <vt:vector size="34" baseType="lpstr">
      <vt:lpstr>Arial</vt:lpstr>
      <vt:lpstr>SimSun</vt:lpstr>
      <vt:lpstr>Wingdings</vt:lpstr>
      <vt:lpstr>Times New Roman</vt:lpstr>
      <vt:lpstr>VNI-Korin</vt:lpstr>
      <vt:lpstr>Segoe Print</vt:lpstr>
      <vt:lpstr>Times New Roman</vt:lpstr>
      <vt:lpstr>Arial</vt:lpstr>
      <vt:lpstr>.VnTime</vt:lpstr>
      <vt:lpstr>Arial-Rounded</vt:lpstr>
      <vt:lpstr>Segoe UI Symbol</vt:lpstr>
      <vt:lpstr>.VnTimeH</vt:lpstr>
      <vt:lpstr>Calibri</vt:lpstr>
      <vt:lpstr>.VnHelvetInsH</vt:lpstr>
      <vt:lpstr>Microsoft YaHei</vt:lpstr>
      <vt:lpstr>VNI-Times</vt:lpstr>
      <vt:lpstr>Impact</vt:lpstr>
      <vt:lpstr>Arial Unicode MS</vt:lpstr>
      <vt:lpstr>Office Theme</vt:lpstr>
      <vt:lpstr>1_Office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ThienIT</dc:creator>
  <cp:lastModifiedBy>Can</cp:lastModifiedBy>
  <cp:revision>68</cp:revision>
  <dcterms:created xsi:type="dcterms:W3CDTF">2023-10-21T09:19:00Z</dcterms:created>
  <dcterms:modified xsi:type="dcterms:W3CDTF">2024-11-01T15:10:58Z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3ECCE65E80E54DEA859A2C28FFC88B96_12</vt:lpwstr>
  </property>
  <property fmtid="{D5CDD505-2E9C-101B-9397-08002B2CF9AE}" pid="3" name="KSOProductBuildVer">
    <vt:lpwstr>1033-12.2.0.18638</vt:lpwstr>
  </property>
</Properties>
</file>