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6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2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9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5A91-85E8-4B10-8C29-32F6E153AAC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DF05-4BB8-4400-9FA1-7B50865E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779010"/>
            <a:ext cx="10842171" cy="72095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</a:t>
            </a:r>
            <a:r>
              <a:rPr lang="en-US" sz="3200" b="1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</a:t>
            </a:r>
            <a:r>
              <a:rPr lang="en-US" sz="3200" b="1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HUYỆN VĨNH BẢO</a:t>
            </a: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ĐỘI TRƯỜNG TIỂU </a:t>
            </a:r>
            <a:r>
              <a:rPr lang="en-US" sz="3200" b="1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</a:t>
            </a:r>
            <a:r>
              <a:rPr lang="en-US" sz="3200" b="1" smtClean="0">
                <a:ln>
                  <a:solidFill>
                    <a:schemeClr val="tx2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VINH QUANG</a:t>
            </a:r>
            <a:endParaRPr lang="en-US" sz="3200" b="1" dirty="0">
              <a:ln>
                <a:solidFill>
                  <a:schemeClr val="tx2"/>
                </a:solidFill>
              </a:ln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1874459"/>
            <a:ext cx="12192000" cy="1813548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 TRUYỀN </a:t>
            </a:r>
          </a:p>
          <a:p>
            <a:r>
              <a:rPr lang="en-US" sz="45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 TRẺ EM, </a:t>
            </a:r>
          </a:p>
          <a:p>
            <a:r>
              <a:rPr lang="en-US" sz="45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 THAM GIA CỦA TRẺ EM</a:t>
            </a:r>
            <a:endParaRPr lang="en-US" sz="4500" b="1" dirty="0">
              <a:ln>
                <a:solidFill>
                  <a:srgbClr val="FFFFFF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5416" y="5185911"/>
            <a:ext cx="9882777" cy="78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1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Vinh Quang</a:t>
            </a:r>
            <a:r>
              <a:rPr kumimoji="0" lang="en-US" sz="2800" b="1" i="1" u="none" strike="noStrike" kern="1200" cap="none" spc="0" normalizeH="0" baseline="0" noProof="0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 </a:t>
            </a:r>
            <a:r>
              <a:rPr kumimoji="0" lang="en-US" sz="2800" b="1" i="1" u="none" strike="noStrike" kern="1200" cap="none" spc="0" normalizeH="0" baseline="0" noProof="0" dirty="0" err="1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2800" b="1" i="1" u="none" strike="noStrike" kern="1200" cap="none" spc="0" normalizeH="0" baseline="0" noProof="0" dirty="0" err="1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srgbClr val="44546A">
                    <a:lumMod val="5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  <a:endParaRPr kumimoji="0" lang="en-US" sz="2800" b="1" i="1" u="none" strike="noStrike" kern="1200" cap="none" spc="0" normalizeH="0" baseline="0" noProof="0" dirty="0">
              <a:ln w="0"/>
              <a:solidFill>
                <a:srgbClr val="44546A">
                  <a:lumMod val="50000"/>
                </a:srgbClr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108106"/>
            <a:ext cx="2142309" cy="16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0"/>
            <a:ext cx="12192000" cy="6865020"/>
          </a:xfrm>
          <a:prstGeom prst="rect">
            <a:avLst/>
          </a:prstGeom>
        </p:spPr>
      </p:pic>
      <p:pic>
        <p:nvPicPr>
          <p:cNvPr id="2050" name="Picture 2" descr="http://thcsptb.pgdhongngu.edu.vn/upload/25970/fck/files/LTE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0"/>
            <a:ext cx="739739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30"/>
          </a:xfrm>
          <a:prstGeom prst="rect">
            <a:avLst/>
          </a:prstGeom>
        </p:spPr>
      </p:pic>
      <p:pic>
        <p:nvPicPr>
          <p:cNvPr id="1026" name="Picture 2" descr="https://thhongtien2.thainguyen.edu.vn/upload/50475/fck/19172407/2024_05_10_09_20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97" y="60995"/>
            <a:ext cx="8167006" cy="675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930"/>
          </a:xfrm>
          <a:prstGeom prst="rect">
            <a:avLst/>
          </a:prstGeom>
        </p:spPr>
      </p:pic>
      <p:pic>
        <p:nvPicPr>
          <p:cNvPr id="2050" name="Picture 2" descr="https://crdvietnam.org/wp-content/uploads/2017/06/sc-bia-final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11719"/>
          <a:stretch/>
        </p:blipFill>
        <p:spPr bwMode="auto">
          <a:xfrm>
            <a:off x="1692275" y="82604"/>
            <a:ext cx="6689725" cy="6668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pic>
        <p:nvPicPr>
          <p:cNvPr id="1026" name="Picture 2" descr="https://thhongtien2.thainguyen.edu.vn/upload/50475/fck/19172407/2024_05_10_09_20_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639505"/>
            <a:ext cx="7031085" cy="581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pic>
        <p:nvPicPr>
          <p:cNvPr id="5122" name="Picture 2" descr="Không có mô tả ản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/>
          <a:stretch/>
        </p:blipFill>
        <p:spPr bwMode="auto">
          <a:xfrm>
            <a:off x="5874475" y="500908"/>
            <a:ext cx="2865311" cy="299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2"/>
          <a:stretch/>
        </p:blipFill>
        <p:spPr bwMode="auto">
          <a:xfrm>
            <a:off x="8966816" y="500908"/>
            <a:ext cx="2838398" cy="299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ông có mô tả ảnh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2"/>
          <a:stretch/>
        </p:blipFill>
        <p:spPr bwMode="auto">
          <a:xfrm>
            <a:off x="1035045" y="3836146"/>
            <a:ext cx="2821003" cy="303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hông có mô tả ảnh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1"/>
          <a:stretch/>
        </p:blipFill>
        <p:spPr bwMode="auto">
          <a:xfrm>
            <a:off x="4585907" y="3836146"/>
            <a:ext cx="2904060" cy="306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hông có mô tả ảnh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2"/>
          <a:stretch/>
        </p:blipFill>
        <p:spPr bwMode="auto">
          <a:xfrm>
            <a:off x="8293716" y="3815617"/>
            <a:ext cx="2894984" cy="304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fn.vinhphuc.edu.vn/UploadImages/mnthanhminh/admin/2019_1/Nguy%E1%BB%85n%20Th%E1%BB%8B%20La/Lu%E1%BA%ADt%20b%E1%BA%A3o%20v%E1%BB%87%20b%C3%A9/7-ban_tinpage12_24120199.png?w=200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8"/>
          <a:stretch/>
        </p:blipFill>
        <p:spPr bwMode="auto">
          <a:xfrm>
            <a:off x="295132" y="266699"/>
            <a:ext cx="5342230" cy="34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7544"/>
          <a:stretch/>
        </p:blipFill>
        <p:spPr>
          <a:xfrm>
            <a:off x="0" y="-1"/>
            <a:ext cx="12192000" cy="6865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184489"/>
            <a:ext cx="9212446" cy="2834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huấn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411" y="767104"/>
            <a:ext cx="10166035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MÔ HÌNH</a:t>
            </a:r>
          </a:p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 ĐẨY QUYỀN THAM GIA CỦA TRẺ EM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93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Office Theme</vt:lpstr>
      <vt:lpstr>HỘI ĐỒNG ĐỘI HUYỆN VĨNH BẢO LIÊN ĐỘI TRƯỜNG TIỂU HỌC VINH QUANG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Latitude E7450</dc:creator>
  <cp:lastModifiedBy>Administrator</cp:lastModifiedBy>
  <cp:revision>20</cp:revision>
  <dcterms:created xsi:type="dcterms:W3CDTF">2024-09-22T08:03:19Z</dcterms:created>
  <dcterms:modified xsi:type="dcterms:W3CDTF">2024-11-08T09:29:57Z</dcterms:modified>
</cp:coreProperties>
</file>