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88" r:id="rId2"/>
    <p:sldId id="473" r:id="rId3"/>
    <p:sldId id="531" r:id="rId4"/>
    <p:sldId id="520" r:id="rId5"/>
    <p:sldId id="268" r:id="rId6"/>
    <p:sldId id="514" r:id="rId7"/>
    <p:sldId id="521" r:id="rId8"/>
    <p:sldId id="515" r:id="rId9"/>
    <p:sldId id="534" r:id="rId10"/>
    <p:sldId id="536" r:id="rId11"/>
    <p:sldId id="537" r:id="rId12"/>
    <p:sldId id="538" r:id="rId13"/>
    <p:sldId id="535" r:id="rId14"/>
    <p:sldId id="540" r:id="rId15"/>
    <p:sldId id="539" r:id="rId16"/>
    <p:sldId id="541" r:id="rId17"/>
    <p:sldId id="5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90874-455B-42BC-A174-0F8526760247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3D8F1-B469-4EB7-BC25-FF03C4290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0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DEE5-8A83-B6E9-514D-F6C92FDB6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34105-B3A6-DED0-8E7C-50C29B372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C5735-07AC-2263-9C20-01DD3922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AFA4E-277B-5D47-B1A1-6AFB533D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49B7-A894-7C87-2F7C-4FB675FB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0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3B03-CCAD-C36D-93F9-1AC83DD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38B9D-C6DB-A6B5-4BBA-5C7FE7F4F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A12B8-41E4-9C57-780D-CD7B9C50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C7E9C-7C0A-9A2C-8D9A-7BE28EFE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A805-DF59-D9EE-9FE2-81AB1258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4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298C8-D451-A64C-F032-9215F619A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F75D1-3EA2-E1A6-641D-2EBED4164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CFEEC-9382-4F37-8754-DD5FD93E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5B6DD-58BC-57C5-1C23-090D0592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A43BF-387C-50E7-954E-75D2B8F8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0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1D49-009F-539F-10FF-EF0BF6E5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245C-A7BF-1100-C55B-2143FFC0D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86C6B-C3B5-56D6-18BF-55CAFF35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1405A-3035-A589-4EFF-F947BF98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EAAA-4EA1-C7DD-3722-C10490A5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5F21-2769-2B7B-6B63-56BD34FB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79FF7-B695-3803-296C-DDC7A1146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02836-289E-3507-64C7-1C0FBE39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6B6FE-2119-1BCA-32E8-4047E0DD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7913-2FE7-38C8-4F02-9F6786B1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4BB8-7915-A219-0D98-AB78DB7C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4A1E7-C8EA-CF6F-3A6E-3095F0E72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0771F-BCDD-F55B-8435-55E728C20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FFD79-9B2C-758B-2C8C-144C3C9F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78D95-6A7F-6F42-938C-B247E2F0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56F0A-B7DE-21D7-6BCA-E9DE8699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9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FB39-52D9-26F3-87B9-E776F93C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2FBD4-D7DB-5314-8763-2D530C5C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30A3C-17EA-19F8-3BE6-AEAF1E5DF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27759-4CB0-81E3-9BC4-BA7609D7E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6F72C-E6B0-D1BD-9D8C-A7D4DA7D0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B442C-21C2-BFA0-7515-D9755F5D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8B470-5100-47C7-5FC2-99A05F35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39287-F97A-4599-64BE-DF5896E3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0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1019-68C2-8934-92E4-BB3974A5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57A3F4-C5E2-B978-4D72-EB0E8539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5772B-1EAD-198C-E932-455B7A47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CCE45-4080-5CEA-3AE2-91167513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0AAF8-5E1D-76CD-8984-6DE1C139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10031-FC86-F199-F413-C3F68697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70789-0322-27EC-B4D3-11112DA9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5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6895A-B497-6195-95F2-A6424928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4284F-8DDB-DB0C-F8A4-45F784EC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51963-AC3E-1D9D-8A13-389FF7E54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6026-77C7-BD81-8A10-C4E74BE3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DEA89-D540-4C66-A7E3-E8402A1E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8DA7B-E9D7-16D5-DE3B-035D46A8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988C-AAD2-9F44-5AC3-899C1AF8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14627-B392-B379-2F79-D611E75FC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A2E8F-8850-60A9-AB2B-4688C26F3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41B3B-53F4-F897-110B-8EB236E6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B8E84-0254-10C9-5274-0244AAE8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23745-7521-C909-DA88-FCAB93CC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7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33738-5597-C27B-291A-AF55012A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BBF98-FCDC-591C-CA60-18E73D78C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8356D-4406-77E0-F8CC-68C259C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6BDCB-BC19-4938-90F4-2B3AAE770C6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5A7E2-C9C9-374D-492D-1E5C201D1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B443-1048-74E7-4A52-B862E382D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hyperlink" Target="http://www.taochu.com/" TargetMode="External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65D30611-1EF4-3BC6-081C-70702BC24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618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C385F5-5C62-16B9-BE6E-922789C4A60B}"/>
              </a:ext>
            </a:extLst>
          </p:cNvPr>
          <p:cNvSpPr txBox="1"/>
          <p:nvPr/>
        </p:nvSpPr>
        <p:spPr>
          <a:xfrm>
            <a:off x="4289507" y="5422095"/>
            <a:ext cx="8246030" cy="4146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94" i="1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Vinh</a:t>
            </a:r>
            <a:r>
              <a:rPr lang="en-US" sz="2094" i="1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94" i="1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094" i="1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94" i="1" spc="5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94" i="1" spc="5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094" i="1" spc="5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94" i="1" spc="5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 năm 2023</a:t>
            </a:r>
            <a:endParaRPr lang="en-US" sz="2094" i="1" spc="5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DC0C9-7075-5950-C6A5-EE1298674DD0}"/>
              </a:ext>
            </a:extLst>
          </p:cNvPr>
          <p:cNvSpPr txBox="1"/>
          <p:nvPr/>
        </p:nvSpPr>
        <p:spPr>
          <a:xfrm>
            <a:off x="3883025" y="92075"/>
            <a:ext cx="8278813" cy="736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094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VĨNH BẢO</a:t>
            </a:r>
            <a:endParaRPr lang="en-US" sz="2094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94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VINH QUANG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925DC6-E746-00A0-5327-B6401919C82C}"/>
              </a:ext>
            </a:extLst>
          </p:cNvPr>
          <p:cNvCxnSpPr/>
          <p:nvPr/>
        </p:nvCxnSpPr>
        <p:spPr>
          <a:xfrm flipV="1">
            <a:off x="6324600" y="793750"/>
            <a:ext cx="285432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102" name="Group 34">
            <a:extLst>
              <a:ext uri="{FF2B5EF4-FFF2-40B4-BE49-F238E27FC236}">
                <a16:creationId xmlns:a16="http://schemas.microsoft.com/office/drawing/2014/main" id="{D5157F94-C22A-E8B7-0038-CA3B5BAA143B}"/>
              </a:ext>
            </a:extLst>
          </p:cNvPr>
          <p:cNvGrpSpPr>
            <a:grpSpLocks/>
          </p:cNvGrpSpPr>
          <p:nvPr/>
        </p:nvGrpSpPr>
        <p:grpSpPr bwMode="auto">
          <a:xfrm>
            <a:off x="4954588" y="430213"/>
            <a:ext cx="5594350" cy="2154237"/>
            <a:chOff x="528" y="589"/>
            <a:chExt cx="4704" cy="1811"/>
          </a:xfrm>
        </p:grpSpPr>
        <p:grpSp>
          <p:nvGrpSpPr>
            <p:cNvPr id="4104" name="Group 35">
              <a:extLst>
                <a:ext uri="{FF2B5EF4-FFF2-40B4-BE49-F238E27FC236}">
                  <a16:creationId xmlns:a16="http://schemas.microsoft.com/office/drawing/2014/main" id="{06077413-A5C3-0D8C-F0D3-1F3F6B78CA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801"/>
              <a:ext cx="4704" cy="1599"/>
              <a:chOff x="528" y="801"/>
              <a:chExt cx="4704" cy="1599"/>
            </a:xfrm>
          </p:grpSpPr>
          <p:grpSp>
            <p:nvGrpSpPr>
              <p:cNvPr id="4106" name="Group 36">
                <a:extLst>
                  <a:ext uri="{FF2B5EF4-FFF2-40B4-BE49-F238E27FC236}">
                    <a16:creationId xmlns:a16="http://schemas.microsoft.com/office/drawing/2014/main" id="{3082AE1A-3FAA-7A40-2332-E39ED05C1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801"/>
                <a:ext cx="4176" cy="1599"/>
                <a:chOff x="432" y="273"/>
                <a:chExt cx="4176" cy="1599"/>
              </a:xfrm>
            </p:grpSpPr>
            <p:pic>
              <p:nvPicPr>
                <p:cNvPr id="4108" name="Picture 37" descr="h">
                  <a:hlinkClick r:id="rId3"/>
                  <a:extLst>
                    <a:ext uri="{FF2B5EF4-FFF2-40B4-BE49-F238E27FC236}">
                      <a16:creationId xmlns:a16="http://schemas.microsoft.com/office/drawing/2014/main" id="{FDDC6A27-38DC-9FCD-343A-B991C8B2E24B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86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09" name="Picture 38" descr="m">
                  <a:hlinkClick r:id="rId3"/>
                  <a:extLst>
                    <a:ext uri="{FF2B5EF4-FFF2-40B4-BE49-F238E27FC236}">
                      <a16:creationId xmlns:a16="http://schemas.microsoft.com/office/drawing/2014/main" id="{A54C8D58-2305-59A1-E0D3-8C7800514382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6" y="624"/>
                  <a:ext cx="718" cy="7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Picture 39" descr="a">
                  <a:hlinkClick r:id="rId3"/>
                  <a:extLst>
                    <a:ext uri="{FF2B5EF4-FFF2-40B4-BE49-F238E27FC236}">
                      <a16:creationId xmlns:a16="http://schemas.microsoft.com/office/drawing/2014/main" id="{024D2542-FAF3-1F55-3990-558FA01C6081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864"/>
                  <a:ext cx="100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1" name="Picture 40" descr="o">
                  <a:hlinkClick r:id="rId3"/>
                  <a:extLst>
                    <a:ext uri="{FF2B5EF4-FFF2-40B4-BE49-F238E27FC236}">
                      <a16:creationId xmlns:a16="http://schemas.microsoft.com/office/drawing/2014/main" id="{FBFD597C-84FC-5730-A808-B2FBB53A97D8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816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2" name="Picture 41" descr="u">
                  <a:hlinkClick r:id="rId3"/>
                  <a:extLst>
                    <a:ext uri="{FF2B5EF4-FFF2-40B4-BE49-F238E27FC236}">
                      <a16:creationId xmlns:a16="http://schemas.microsoft.com/office/drawing/2014/main" id="{8D39D0A0-82A4-5E16-CB1A-20EFA8C19B4E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76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3" name="Picture 42" descr="n">
                  <a:hlinkClick r:id="rId3"/>
                  <a:extLst>
                    <a:ext uri="{FF2B5EF4-FFF2-40B4-BE49-F238E27FC236}">
                      <a16:creationId xmlns:a16="http://schemas.microsoft.com/office/drawing/2014/main" id="{7E985E15-74DC-E851-4F8E-7A21E0A81F46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6" y="912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4" name="Picture 43" descr="g">
                  <a:hlinkClick r:id="rId3"/>
                  <a:extLst>
                    <a:ext uri="{FF2B5EF4-FFF2-40B4-BE49-F238E27FC236}">
                      <a16:creationId xmlns:a16="http://schemas.microsoft.com/office/drawing/2014/main" id="{6A48A8DE-CCA2-41C0-02D6-5BEC121914FD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1008"/>
                  <a:ext cx="864" cy="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Rectangle 44">
                  <a:extLst>
                    <a:ext uri="{FF2B5EF4-FFF2-40B4-BE49-F238E27FC236}">
                      <a16:creationId xmlns:a16="http://schemas.microsoft.com/office/drawing/2014/main" id="{471F42E0-B404-267A-6387-6CA348E7C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827097">
                  <a:off x="1152" y="273"/>
                  <a:ext cx="426" cy="10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7190" u="none">
                      <a:solidFill>
                        <a:srgbClr val="FF6600"/>
                      </a:solidFill>
                      <a:latin typeface="VNI-Korin" pitchFamily="2" charset="0"/>
                    </a:rPr>
                    <a:t>-</a:t>
                  </a:r>
                </a:p>
              </p:txBody>
            </p:sp>
            <p:sp>
              <p:nvSpPr>
                <p:cNvPr id="23" name="Rectangle 45">
                  <a:extLst>
                    <a:ext uri="{FF2B5EF4-FFF2-40B4-BE49-F238E27FC236}">
                      <a16:creationId xmlns:a16="http://schemas.microsoft.com/office/drawing/2014/main" id="{74A04512-13C1-25EC-8EBA-D4E7DAD4F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827097">
                  <a:off x="3072" y="611"/>
                  <a:ext cx="426" cy="6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4045" u="none">
                      <a:solidFill>
                        <a:srgbClr val="3333CC"/>
                      </a:solidFill>
                      <a:latin typeface="VNI-Korin" pitchFamily="2" charset="0"/>
                    </a:rPr>
                    <a:t>?</a:t>
                  </a:r>
                </a:p>
              </p:txBody>
            </p:sp>
          </p:grpSp>
          <p:pic>
            <p:nvPicPr>
              <p:cNvPr id="4107" name="Picture 46" descr="c">
                <a:hlinkClick r:id="rId3"/>
                <a:extLst>
                  <a:ext uri="{FF2B5EF4-FFF2-40B4-BE49-F238E27FC236}">
                    <a16:creationId xmlns:a16="http://schemas.microsoft.com/office/drawing/2014/main" id="{3C5BB3AC-A76F-4DD3-4B11-3CBBBE97895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1440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Rectangle 47">
              <a:extLst>
                <a:ext uri="{FF2B5EF4-FFF2-40B4-BE49-F238E27FC236}">
                  <a16:creationId xmlns:a16="http://schemas.microsoft.com/office/drawing/2014/main" id="{32463EB5-565D-99A4-EF55-0413CCF66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27097">
              <a:off x="3894" y="589"/>
              <a:ext cx="426" cy="100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7190" u="none">
                  <a:solidFill>
                    <a:srgbClr val="FF6600"/>
                  </a:solidFill>
                  <a:latin typeface="VNI-Korin" pitchFamily="2" charset="0"/>
                </a:rPr>
                <a:t>-</a:t>
              </a:r>
            </a:p>
          </p:txBody>
        </p:sp>
      </p:grpSp>
      <p:sp>
        <p:nvSpPr>
          <p:cNvPr id="38" name="WordArt 48">
            <a:extLst>
              <a:ext uri="{FF2B5EF4-FFF2-40B4-BE49-F238E27FC236}">
                <a16:creationId xmlns:a16="http://schemas.microsoft.com/office/drawing/2014/main" id="{9951E75F-049E-83A1-C685-84DB6BB8F5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13901" y="2763613"/>
            <a:ext cx="7296538" cy="990029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 MỪNG CÁC THẦY CÔ GIÁO</a:t>
            </a:r>
          </a:p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VỀ DỰ GIỜ TIẾT HOẠT ĐỘNG TRẢI NGHIỆM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01F8A-E891-D038-6DB4-C9E56E08C962}"/>
              </a:ext>
            </a:extLst>
          </p:cNvPr>
          <p:cNvSpPr txBox="1"/>
          <p:nvPr/>
        </p:nvSpPr>
        <p:spPr>
          <a:xfrm>
            <a:off x="4851972" y="4098605"/>
            <a:ext cx="6358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Thuý Hường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Vinh Quang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01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3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14"/>
            <a:ext cx="12122870" cy="6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1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14"/>
            <a:ext cx="12104016" cy="6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6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5150" y="-1905000"/>
            <a:ext cx="26022300" cy="10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0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4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0"/>
            <a:ext cx="11994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1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BB74D-93A3-2AA7-0E95-E383AD6A6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649" y="4354595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9" y="4733342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75335" y="-69765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12126" y="95310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118503"/>
            <a:ext cx="12192000" cy="208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tháng 1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-90170"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trải nghiệm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-90170"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dưới cờ: Triển lãm tranh về chủ đề tình bạn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0D98F-BA01-04C1-019F-C4B947A41475}"/>
              </a:ext>
            </a:extLst>
          </p:cNvPr>
          <p:cNvSpPr txBox="1"/>
          <p:nvPr/>
        </p:nvSpPr>
        <p:spPr>
          <a:xfrm>
            <a:off x="1228278" y="2310894"/>
            <a:ext cx="635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Hoạt động 1: Chào cờ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9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0CBF3-13CB-4188-2254-C2AE5933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7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EEEBEA-743D-EF91-859C-FBC274232D7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E734A3-5081-CB2E-541D-7086C0A1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A14F50-81AB-AC01-BCE7-0EA75985FD65}"/>
                </a:ext>
              </a:extLst>
            </p:cNvPr>
            <p:cNvSpPr/>
            <p:nvPr/>
          </p:nvSpPr>
          <p:spPr>
            <a:xfrm>
              <a:off x="1484508" y="2262485"/>
              <a:ext cx="8975342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ĐÁP ÁN ĐÚNG </a:t>
              </a:r>
            </a:p>
            <a:p>
              <a:pPr algn="ctr"/>
              <a:r>
                <a:rPr 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HÌNH THỂ</a:t>
              </a:r>
              <a:endPara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8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A0F26-1B7E-0BA5-F306-F445F560B858}"/>
              </a:ext>
            </a:extLst>
          </p:cNvPr>
          <p:cNvSpPr txBox="1"/>
          <p:nvPr/>
        </p:nvSpPr>
        <p:spPr>
          <a:xfrm>
            <a:off x="2398494" y="755761"/>
            <a:ext cx="87439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D622-C4FF-9C15-A4BB-1612FD5D71AE}"/>
              </a:ext>
            </a:extLst>
          </p:cNvPr>
          <p:cNvSpPr txBox="1"/>
          <p:nvPr/>
        </p:nvSpPr>
        <p:spPr>
          <a:xfrm>
            <a:off x="2781300" y="1906970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25F73-1199-44A1-5771-767ABC8C4F6F}"/>
              </a:ext>
            </a:extLst>
          </p:cNvPr>
          <p:cNvSpPr txBox="1"/>
          <p:nvPr/>
        </p:nvSpPr>
        <p:spPr>
          <a:xfrm>
            <a:off x="2781300" y="4036023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634C2-E4B9-910D-3989-B5F63905C328}"/>
              </a:ext>
            </a:extLst>
          </p:cNvPr>
          <p:cNvSpPr txBox="1"/>
          <p:nvPr/>
        </p:nvSpPr>
        <p:spPr>
          <a:xfrm>
            <a:off x="2781300" y="2997517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Bo.</a:t>
            </a:r>
          </a:p>
        </p:txBody>
      </p:sp>
      <p:sp>
        <p:nvSpPr>
          <p:cNvPr id="7" name="Oval 6"/>
          <p:cNvSpPr/>
          <p:nvPr/>
        </p:nvSpPr>
        <p:spPr>
          <a:xfrm>
            <a:off x="2498912" y="3928114"/>
            <a:ext cx="914400" cy="8621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7" grpId="0" animBg="1"/>
      <p:bldP spid="7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871539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563" y="836614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857250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844550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830264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926" y="746126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A0F26-1B7E-0BA5-F306-F445F560B858}"/>
              </a:ext>
            </a:extLst>
          </p:cNvPr>
          <p:cNvSpPr txBox="1"/>
          <p:nvPr/>
        </p:nvSpPr>
        <p:spPr>
          <a:xfrm>
            <a:off x="3529012" y="435357"/>
            <a:ext cx="7439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D622-C4FF-9C15-A4BB-1612FD5D71AE}"/>
              </a:ext>
            </a:extLst>
          </p:cNvPr>
          <p:cNvSpPr txBox="1"/>
          <p:nvPr/>
        </p:nvSpPr>
        <p:spPr>
          <a:xfrm>
            <a:off x="5005533" y="1962090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25F73-1199-44A1-5771-767ABC8C4F6F}"/>
              </a:ext>
            </a:extLst>
          </p:cNvPr>
          <p:cNvSpPr txBox="1"/>
          <p:nvPr/>
        </p:nvSpPr>
        <p:spPr>
          <a:xfrm>
            <a:off x="5005532" y="3906586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634C2-E4B9-910D-3989-B5F63905C328}"/>
              </a:ext>
            </a:extLst>
          </p:cNvPr>
          <p:cNvSpPr txBox="1"/>
          <p:nvPr/>
        </p:nvSpPr>
        <p:spPr>
          <a:xfrm>
            <a:off x="5005532" y="2961632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58018" y="1878311"/>
            <a:ext cx="914400" cy="8621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5545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19" grpId="0" animBg="1"/>
      <p:bldP spid="1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7E37-3B15-DFBF-F5F1-BC60753F6C3E}"/>
              </a:ext>
            </a:extLst>
          </p:cNvPr>
          <p:cNvSpPr txBox="1"/>
          <p:nvPr/>
        </p:nvSpPr>
        <p:spPr>
          <a:xfrm>
            <a:off x="1959142" y="726798"/>
            <a:ext cx="9758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401F7-EEA1-6993-7FFD-A2EBDEB18620}"/>
              </a:ext>
            </a:extLst>
          </p:cNvPr>
          <p:cNvSpPr txBox="1"/>
          <p:nvPr/>
        </p:nvSpPr>
        <p:spPr>
          <a:xfrm>
            <a:off x="2961482" y="1833938"/>
            <a:ext cx="975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736B0-0A86-87DE-3BE7-494B72DE2CD3}"/>
              </a:ext>
            </a:extLst>
          </p:cNvPr>
          <p:cNvSpPr txBox="1"/>
          <p:nvPr/>
        </p:nvSpPr>
        <p:spPr>
          <a:xfrm>
            <a:off x="3036894" y="2820957"/>
            <a:ext cx="975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D42C1-F196-10EB-ECA1-44436BA8686F}"/>
              </a:ext>
            </a:extLst>
          </p:cNvPr>
          <p:cNvSpPr txBox="1"/>
          <p:nvPr/>
        </p:nvSpPr>
        <p:spPr>
          <a:xfrm>
            <a:off x="2961481" y="3865744"/>
            <a:ext cx="975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2579694" y="2711154"/>
            <a:ext cx="914400" cy="8621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085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19" grpId="0" animBg="1"/>
      <p:bldP spid="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871539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563" y="836614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857250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844550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830264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844" y="788987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A0F26-1B7E-0BA5-F306-F445F560B858}"/>
              </a:ext>
            </a:extLst>
          </p:cNvPr>
          <p:cNvSpPr txBox="1"/>
          <p:nvPr/>
        </p:nvSpPr>
        <p:spPr>
          <a:xfrm>
            <a:off x="3357393" y="726798"/>
            <a:ext cx="797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D622-C4FF-9C15-A4BB-1612FD5D71AE}"/>
              </a:ext>
            </a:extLst>
          </p:cNvPr>
          <p:cNvSpPr txBox="1"/>
          <p:nvPr/>
        </p:nvSpPr>
        <p:spPr>
          <a:xfrm>
            <a:off x="1966913" y="3977278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634C2-E4B9-910D-3989-B5F63905C328}"/>
              </a:ext>
            </a:extLst>
          </p:cNvPr>
          <p:cNvSpPr txBox="1"/>
          <p:nvPr/>
        </p:nvSpPr>
        <p:spPr>
          <a:xfrm>
            <a:off x="2966966" y="2299344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381B0-B574-7795-4074-50C6DE482E78}"/>
              </a:ext>
            </a:extLst>
          </p:cNvPr>
          <p:cNvSpPr txBox="1"/>
          <p:nvPr/>
        </p:nvSpPr>
        <p:spPr>
          <a:xfrm>
            <a:off x="3179452" y="3152792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1662225" y="3814943"/>
            <a:ext cx="914400" cy="8368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217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19" grpId="0" animBg="1"/>
      <p:bldP spid="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7E37-3B15-DFBF-F5F1-BC60753F6C3E}"/>
              </a:ext>
            </a:extLst>
          </p:cNvPr>
          <p:cNvSpPr txBox="1"/>
          <p:nvPr/>
        </p:nvSpPr>
        <p:spPr>
          <a:xfrm>
            <a:off x="1959142" y="726798"/>
            <a:ext cx="97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401F7-EEA1-6993-7FFD-A2EBDEB18620}"/>
              </a:ext>
            </a:extLst>
          </p:cNvPr>
          <p:cNvSpPr txBox="1"/>
          <p:nvPr/>
        </p:nvSpPr>
        <p:spPr>
          <a:xfrm>
            <a:off x="2961482" y="1833938"/>
            <a:ext cx="975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736B0-0A86-87DE-3BE7-494B72DE2CD3}"/>
              </a:ext>
            </a:extLst>
          </p:cNvPr>
          <p:cNvSpPr txBox="1"/>
          <p:nvPr/>
        </p:nvSpPr>
        <p:spPr>
          <a:xfrm>
            <a:off x="3036894" y="2820957"/>
            <a:ext cx="975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D42C1-F196-10EB-ECA1-44436BA8686F}"/>
              </a:ext>
            </a:extLst>
          </p:cNvPr>
          <p:cNvSpPr txBox="1"/>
          <p:nvPr/>
        </p:nvSpPr>
        <p:spPr>
          <a:xfrm>
            <a:off x="2961481" y="3865744"/>
            <a:ext cx="975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- Karaoke HD - Lớp Chúng Ta Đoàn Kết - Âm Nhạc Lớp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9767561" y="2543143"/>
            <a:ext cx="1657726" cy="100127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579694" y="2682270"/>
            <a:ext cx="914400" cy="8621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127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chuc-mung-chien-tha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321</Words>
  <Application>Microsoft Office PowerPoint</Application>
  <PresentationFormat>Widescreen</PresentationFormat>
  <Paragraphs>71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Times New Roman</vt:lpstr>
      <vt:lpstr>VNI-Korin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55</cp:revision>
  <dcterms:created xsi:type="dcterms:W3CDTF">2023-02-01T11:23:17Z</dcterms:created>
  <dcterms:modified xsi:type="dcterms:W3CDTF">2024-04-10T03:28:46Z</dcterms:modified>
</cp:coreProperties>
</file>