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31"/>
  </p:notesMasterIdLst>
  <p:sldIdLst>
    <p:sldId id="300" r:id="rId6"/>
    <p:sldId id="474" r:id="rId7"/>
    <p:sldId id="320" r:id="rId8"/>
    <p:sldId id="266" r:id="rId9"/>
    <p:sldId id="564" r:id="rId10"/>
    <p:sldId id="565" r:id="rId11"/>
    <p:sldId id="586" r:id="rId12"/>
    <p:sldId id="548" r:id="rId13"/>
    <p:sldId id="578" r:id="rId14"/>
    <p:sldId id="271" r:id="rId15"/>
    <p:sldId id="551" r:id="rId16"/>
    <p:sldId id="552" r:id="rId17"/>
    <p:sldId id="579" r:id="rId18"/>
    <p:sldId id="580" r:id="rId19"/>
    <p:sldId id="582" r:id="rId20"/>
    <p:sldId id="292" r:id="rId21"/>
    <p:sldId id="584" r:id="rId22"/>
    <p:sldId id="553" r:id="rId23"/>
    <p:sldId id="587" r:id="rId24"/>
    <p:sldId id="588" r:id="rId25"/>
    <p:sldId id="585" r:id="rId26"/>
    <p:sldId id="554" r:id="rId27"/>
    <p:sldId id="589" r:id="rId28"/>
    <p:sldId id="555" r:id="rId29"/>
    <p:sldId id="56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825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5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992198" y="1116156"/>
            <a:ext cx="94062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6A441-3AB7-EF2A-480D-2207FEFAE08D}"/>
              </a:ext>
            </a:extLst>
          </p:cNvPr>
          <p:cNvSpPr/>
          <p:nvPr/>
        </p:nvSpPr>
        <p:spPr>
          <a:xfrm>
            <a:off x="2428611" y="3821056"/>
            <a:ext cx="6906723" cy="149501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43114" tIns="21557" rIns="43114" bIns="21557" rtlCol="0" anchor="ctr"/>
          <a:lstStyle/>
          <a:p>
            <a:pPr marL="0" marR="0" lvl="0" indent="0" algn="ctr" defTabSz="12172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</a:t>
            </a:r>
            <a:r>
              <a:rPr kumimoji="0" lang="en-US" sz="31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1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sz="31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1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1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Nhâm</a:t>
            </a:r>
            <a:endParaRPr lang="en-US" sz="3100" b="1" i="1" kern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72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1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b="1" i="1" u="none" strike="noStrike" kern="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100" b="1" i="1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10/04/2024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CA51CD-DDD3-2179-2A0F-F8355540B410}"/>
              </a:ext>
            </a:extLst>
          </p:cNvPr>
          <p:cNvSpPr/>
          <p:nvPr/>
        </p:nvSpPr>
        <p:spPr>
          <a:xfrm>
            <a:off x="3088466" y="534914"/>
            <a:ext cx="7631501" cy="581242"/>
          </a:xfrm>
          <a:prstGeom prst="rect">
            <a:avLst/>
          </a:prstGeom>
          <a:noFill/>
        </p:spPr>
        <p:txBody>
          <a:bodyPr lIns="108647" tIns="54324" rIns="108647" bIns="54324">
            <a:prstTxWarp prst="textArchUp">
              <a:avLst/>
            </a:prstTxWarp>
            <a:spAutoFit/>
          </a:bodyPr>
          <a:lstStyle/>
          <a:p>
            <a:pPr marL="0" marR="0" lvl="0" indent="0" algn="ctr" defTabSz="12172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</a:rPr>
              <a:t>TRƯỜNG TIỂU HỌC VINH QUANG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17" y="40704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dịp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2" y="5272349"/>
            <a:ext cx="1290538" cy="133875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10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0EA413BC-E0B7-4737-A800-457C3ED05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8" y="1442347"/>
            <a:ext cx="4287520" cy="41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A5412-B0A2-403F-B77A-5E11FE154F5E}"/>
              </a:ext>
            </a:extLst>
          </p:cNvPr>
          <p:cNvSpPr txBox="1"/>
          <p:nvPr/>
        </p:nvSpPr>
        <p:spPr>
          <a:xfrm>
            <a:off x="1895653" y="5618561"/>
            <a:ext cx="847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Bạn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viết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thư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bố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dịp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gần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Tết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  <a:endParaRPr lang="vi-VN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73FE9B6-EFAB-4AC1-A9C6-7A6867559B9B}"/>
              </a:ext>
            </a:extLst>
          </p:cNvPr>
          <p:cNvSpPr txBox="1"/>
          <p:nvPr/>
        </p:nvSpPr>
        <p:spPr>
          <a:xfrm>
            <a:off x="622733" y="5845260"/>
            <a:ext cx="1122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đảo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E4D0B1-3273-48EF-BC47-B12B44393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" b="96175" l="2406" r="97490">
                        <a14:foregroundMark x1="9519" y1="56011" x2="79184" y2="22404"/>
                        <a14:foregroundMark x1="79184" y1="22404" x2="89226" y2="35246"/>
                        <a14:foregroundMark x1="89226" y1="35246" x2="91109" y2="59290"/>
                        <a14:foregroundMark x1="91109" y1="59290" x2="86297" y2="96721"/>
                        <a14:foregroundMark x1="4289" y1="13661" x2="12238" y2="78962"/>
                        <a14:foregroundMark x1="12343" y1="18579" x2="75523" y2="9016"/>
                        <a14:foregroundMark x1="19874" y1="84699" x2="67259" y2="83333"/>
                        <a14:foregroundMark x1="67259" y1="83333" x2="68305" y2="83333"/>
                        <a14:foregroundMark x1="2615" y1="9016" x2="4707" y2="86612"/>
                        <a14:foregroundMark x1="93096" y1="15847" x2="72280" y2="96175"/>
                        <a14:foregroundMark x1="77092" y1="9290" x2="95607" y2="19672"/>
                        <a14:foregroundMark x1="95711" y1="14481" x2="94247" y2="75683"/>
                        <a14:foregroundMark x1="94247" y1="75683" x2="91657" y2="93003"/>
                        <a14:foregroundMark x1="85460" y1="24044" x2="93096" y2="30055"/>
                        <a14:foregroundMark x1="91527" y1="42077" x2="92992" y2="42623"/>
                        <a14:foregroundMark x1="97453" y1="63934" x2="97385" y2="84153"/>
                        <a14:foregroundMark x1="97594" y1="21858" x2="97453" y2="63934"/>
                        <a14:foregroundMark x1="80544" y1="4918" x2="92782" y2="6011"/>
                        <a14:backgroundMark x1="98849" y1="3279" x2="98849" y2="3279"/>
                        <a14:backgroundMark x1="98222" y1="96175" x2="98222" y2="96175"/>
                        <a14:backgroundMark x1="99686" y1="74590" x2="99686" y2="74590"/>
                        <a14:backgroundMark x1="99686" y1="63934" x2="99686" y2="63934"/>
                        <a14:backgroundMark x1="99895" y1="60109" x2="99895" y2="78962"/>
                        <a14:backgroundMark x1="89226" y1="98634" x2="95921" y2="95628"/>
                        <a14:backgroundMark x1="87552" y1="99727" x2="87552" y2="99727"/>
                        <a14:backgroundMark x1="1569" y1="3552" x2="1569" y2="3552"/>
                        <a14:backgroundMark x1="314" y1="9016" x2="2824" y2="2459"/>
                        <a14:backgroundMark x1="3870" y1="1366" x2="5126" y2="273"/>
                        <a14:backgroundMark x1="941" y1="96721" x2="941" y2="96721"/>
                        <a14:backgroundMark x1="1569" y1="96721" x2="1569" y2="96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9"/>
          <a:stretch/>
        </p:blipFill>
        <p:spPr>
          <a:xfrm>
            <a:off x="5537202" y="801277"/>
            <a:ext cx="6309357" cy="4824955"/>
          </a:xfrm>
          <a:prstGeom prst="roundRect">
            <a:avLst/>
          </a:prstGeom>
        </p:spPr>
      </p:pic>
      <p:pic>
        <p:nvPicPr>
          <p:cNvPr id="14" name="Picture 13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EF4B26C0-53FE-43D6-BD0F-DA0442602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46894"/>
            <a:ext cx="5659433" cy="563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  <p:bldP spid="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1" y="313311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muốn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E79A48-4731-4E8E-8279-BDEB07BD6583}"/>
              </a:ext>
            </a:extLst>
          </p:cNvPr>
          <p:cNvSpPr txBox="1"/>
          <p:nvPr/>
        </p:nvSpPr>
        <p:spPr>
          <a:xfrm>
            <a:off x="1219200" y="19812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1. bánh </a:t>
            </a:r>
            <a:r>
              <a:rPr lang="en-US" sz="3200" b="1" dirty="0" err="1">
                <a:solidFill>
                  <a:srgbClr val="0000FF"/>
                </a:solidFill>
              </a:rPr>
              <a:t>chưng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10010-2A27-4CC4-8E0B-7E4BA08501FF}"/>
              </a:ext>
            </a:extLst>
          </p:cNvPr>
          <p:cNvSpPr txBox="1"/>
          <p:nvPr/>
        </p:nvSpPr>
        <p:spPr>
          <a:xfrm>
            <a:off x="5547360" y="2001520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2.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EE70C-1A58-4F40-A379-E26499C7627D}"/>
              </a:ext>
            </a:extLst>
          </p:cNvPr>
          <p:cNvSpPr txBox="1"/>
          <p:nvPr/>
        </p:nvSpPr>
        <p:spPr>
          <a:xfrm>
            <a:off x="8846109" y="1981199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3. </a:t>
            </a:r>
            <a:r>
              <a:rPr lang="en-US" sz="3200" b="1" dirty="0" err="1">
                <a:solidFill>
                  <a:srgbClr val="0000FF"/>
                </a:solidFill>
              </a:rPr>
              <a:t>Giò</a:t>
            </a:r>
            <a:endParaRPr lang="vi-VN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8" y="2123439"/>
            <a:ext cx="2611121" cy="2611121"/>
          </a:xfrm>
          <a:prstGeom prst="rect">
            <a:avLst/>
          </a:pr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7" y="2586295"/>
            <a:ext cx="2914555" cy="1821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FF51C-C058-52C3-23A4-4D005C877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99" y="2721967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1" y="313311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E79A48-4731-4E8E-8279-BDEB07BD6583}"/>
              </a:ext>
            </a:extLst>
          </p:cNvPr>
          <p:cNvSpPr txBox="1"/>
          <p:nvPr/>
        </p:nvSpPr>
        <p:spPr>
          <a:xfrm>
            <a:off x="1219200" y="19812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A. bánh </a:t>
            </a:r>
            <a:r>
              <a:rPr lang="en-US" sz="3200" b="1" dirty="0" err="1">
                <a:solidFill>
                  <a:srgbClr val="0000FF"/>
                </a:solidFill>
              </a:rPr>
              <a:t>chưng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10010-2A27-4CC4-8E0B-7E4BA08501FF}"/>
              </a:ext>
            </a:extLst>
          </p:cNvPr>
          <p:cNvSpPr txBox="1"/>
          <p:nvPr/>
        </p:nvSpPr>
        <p:spPr>
          <a:xfrm>
            <a:off x="5547360" y="2001520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B.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EE70C-1A58-4F40-A379-E26499C7627D}"/>
              </a:ext>
            </a:extLst>
          </p:cNvPr>
          <p:cNvSpPr txBox="1"/>
          <p:nvPr/>
        </p:nvSpPr>
        <p:spPr>
          <a:xfrm>
            <a:off x="8817112" y="1981199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C. </a:t>
            </a:r>
            <a:r>
              <a:rPr lang="en-US" sz="3200" b="1" dirty="0" err="1">
                <a:solidFill>
                  <a:srgbClr val="0000FF"/>
                </a:solidFill>
              </a:rPr>
              <a:t>thư</a:t>
            </a:r>
            <a:endParaRPr lang="vi-VN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8" y="2123439"/>
            <a:ext cx="2611121" cy="2611121"/>
          </a:xfrm>
          <a:prstGeom prst="rect">
            <a:avLst/>
          </a:pr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7" y="2586295"/>
            <a:ext cx="2914555" cy="1821597"/>
          </a:xfrm>
          <a:prstGeom prst="rect">
            <a:avLst/>
          </a:prstGeom>
        </p:spPr>
      </p:pic>
      <p:pic>
        <p:nvPicPr>
          <p:cNvPr id="21" name="Picture 20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0" y="2565974"/>
            <a:ext cx="1688328" cy="156773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79EBACE-FB0D-4399-BDDB-ABB35C28E088}"/>
              </a:ext>
            </a:extLst>
          </p:cNvPr>
          <p:cNvSpPr/>
          <p:nvPr/>
        </p:nvSpPr>
        <p:spPr>
          <a:xfrm>
            <a:off x="8817112" y="1981199"/>
            <a:ext cx="550408" cy="5847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98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13" grpId="0"/>
      <p:bldP spid="14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song gio bien dao">
            <a:hlinkClick r:id="" action="ppaction://media"/>
            <a:extLst>
              <a:ext uri="{FF2B5EF4-FFF2-40B4-BE49-F238E27FC236}">
                <a16:creationId xmlns:a16="http://schemas.microsoft.com/office/drawing/2014/main" id="{175CE85B-F673-5F5E-29AE-66B8364179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3659274" y="1837278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6924568" y="3899381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9839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2847033" y="1073856"/>
            <a:ext cx="582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khổ</a:t>
            </a:r>
            <a:r>
              <a:rPr lang="en-US" sz="4000" b="1" dirty="0"/>
              <a:t> </a:t>
            </a:r>
            <a:r>
              <a:rPr lang="en-US" sz="4000" b="1" dirty="0" err="1"/>
              <a:t>thơ</a:t>
            </a:r>
            <a:r>
              <a:rPr lang="en-US" sz="4000" b="1" dirty="0"/>
              <a:t> </a:t>
            </a:r>
            <a:r>
              <a:rPr lang="en-US" sz="4000" b="1" dirty="0" err="1"/>
              <a:t>cuối</a:t>
            </a:r>
            <a:r>
              <a:rPr lang="en-US" sz="4000" b="1" dirty="0"/>
              <a:t> </a:t>
            </a:r>
            <a:r>
              <a:rPr lang="en-US" sz="4000" b="1" dirty="0" err="1"/>
              <a:t>muốn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vi-VN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E9752-44B2-4677-9832-10CFCA616B83}"/>
              </a:ext>
            </a:extLst>
          </p:cNvPr>
          <p:cNvSpPr txBox="1"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,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quê</a:t>
            </a:r>
            <a:r>
              <a:rPr lang="en-US" sz="2800" b="1" dirty="0"/>
              <a:t> </a:t>
            </a:r>
            <a:r>
              <a:rPr lang="en-US" sz="2800" b="1" dirty="0" err="1"/>
              <a:t>hương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0817E53-70B1-41D1-8B49-8B4446D83F31}"/>
              </a:ext>
            </a:extLst>
          </p:cNvPr>
          <p:cNvSpPr/>
          <p:nvPr/>
        </p:nvSpPr>
        <p:spPr>
          <a:xfrm>
            <a:off x="2140299" y="663191"/>
            <a:ext cx="7345345" cy="2069961"/>
          </a:xfrm>
          <a:prstGeom prst="cloud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9CD81-B9CE-4FB7-B7BA-D2D0F98A8010}"/>
              </a:ext>
            </a:extLst>
          </p:cNvPr>
          <p:cNvSpPr txBox="1"/>
          <p:nvPr/>
        </p:nvSpPr>
        <p:spPr>
          <a:xfrm>
            <a:off x="1230688" y="3943085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xây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ở </a:t>
            </a:r>
            <a:r>
              <a:rPr lang="en-US" sz="2800" b="1" dirty="0" err="1"/>
              <a:t>đảo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270FD-241D-48E4-A256-20C292BAFB77}"/>
              </a:ext>
            </a:extLst>
          </p:cNvPr>
          <p:cNvSpPr txBox="1"/>
          <p:nvPr/>
        </p:nvSpPr>
        <p:spPr>
          <a:xfrm>
            <a:off x="1230688" y="482038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,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89" y="5446206"/>
            <a:ext cx="1029606" cy="1137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3D319C-4F1B-4323-9010-AA6B8C18A5AF}"/>
              </a:ext>
            </a:extLst>
          </p:cNvPr>
          <p:cNvSpPr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  <p:bldP spid="7" grpId="0" animBg="1"/>
      <p:bldP spid="8" grpId="0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Bây</a:t>
            </a:r>
            <a:r>
              <a:rPr lang="en-US" sz="2000" b="1" dirty="0"/>
              <a:t> </a:t>
            </a:r>
            <a:r>
              <a:rPr lang="en-US" sz="2000" b="1" dirty="0" err="1"/>
              <a:t>giờ</a:t>
            </a:r>
            <a:r>
              <a:rPr lang="en-US" sz="2000" b="1" dirty="0"/>
              <a:t> </a:t>
            </a:r>
            <a:r>
              <a:rPr lang="en-US" sz="2000" b="1" dirty="0" err="1"/>
              <a:t>sắp</a:t>
            </a:r>
            <a:r>
              <a:rPr lang="en-US" sz="2000" b="1" dirty="0"/>
              <a:t> </a:t>
            </a:r>
            <a:r>
              <a:rPr lang="en-US" sz="2000" b="1" dirty="0" err="1"/>
              <a:t>Tết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endParaRPr lang="en-US" sz="2000" b="1" dirty="0"/>
          </a:p>
          <a:p>
            <a:r>
              <a:rPr lang="en-US" sz="2000" b="1" dirty="0"/>
              <a:t>Con </a:t>
            </a:r>
            <a:r>
              <a:rPr lang="en-US" sz="2000" b="1" dirty="0" err="1"/>
              <a:t>viết</a:t>
            </a:r>
            <a:r>
              <a:rPr lang="en-US" sz="2000" b="1" dirty="0"/>
              <a:t> </a:t>
            </a:r>
            <a:r>
              <a:rPr lang="en-US" sz="2000" b="1" dirty="0" err="1"/>
              <a:t>thư</a:t>
            </a:r>
            <a:r>
              <a:rPr lang="en-US" sz="2000" b="1" dirty="0"/>
              <a:t> </a:t>
            </a:r>
            <a:r>
              <a:rPr lang="en-US" sz="2000" b="1" dirty="0" err="1"/>
              <a:t>gửi</a:t>
            </a:r>
            <a:r>
              <a:rPr lang="en-US" sz="2000" b="1" dirty="0"/>
              <a:t> </a:t>
            </a:r>
            <a:r>
              <a:rPr lang="en-US" sz="2000" b="1" dirty="0" err="1"/>
              <a:t>bố</a:t>
            </a:r>
            <a:r>
              <a:rPr lang="en-US" sz="2000" b="1" dirty="0"/>
              <a:t>…</a:t>
            </a:r>
            <a:endParaRPr lang="vi-VN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1783294"/>
            <a:ext cx="4873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Tết</a:t>
            </a:r>
            <a:r>
              <a:rPr lang="en-US" sz="2000" b="1" dirty="0"/>
              <a:t> con </a:t>
            </a:r>
            <a:r>
              <a:rPr lang="en-US" sz="2000" b="1" dirty="0" err="1"/>
              <a:t>muốn</a:t>
            </a:r>
            <a:r>
              <a:rPr lang="en-US" sz="2000" b="1" dirty="0"/>
              <a:t> </a:t>
            </a:r>
            <a:r>
              <a:rPr lang="en-US" sz="2000" b="1" dirty="0" err="1"/>
              <a:t>gửi</a:t>
            </a:r>
            <a:r>
              <a:rPr lang="en-US" sz="2000" b="1" dirty="0"/>
              <a:t> </a:t>
            </a:r>
            <a:r>
              <a:rPr lang="en-US" sz="2000" b="1" dirty="0" err="1"/>
              <a:t>bố</a:t>
            </a:r>
            <a:endParaRPr lang="en-US" sz="2000" b="1" dirty="0"/>
          </a:p>
          <a:p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chưng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vui</a:t>
            </a:r>
            <a:endParaRPr lang="en-US" sz="2000" b="1" dirty="0"/>
          </a:p>
          <a:p>
            <a:r>
              <a:rPr lang="en-US" sz="2000" b="1" dirty="0" err="1"/>
              <a:t>Nhưng</a:t>
            </a:r>
            <a:r>
              <a:rPr lang="en-US" sz="2000" b="1" dirty="0"/>
              <a:t> bánh </a:t>
            </a:r>
            <a:r>
              <a:rPr lang="en-US" sz="2000" b="1" dirty="0" err="1"/>
              <a:t>thì</a:t>
            </a:r>
            <a:r>
              <a:rPr lang="en-US" sz="2000" b="1" dirty="0"/>
              <a:t> to </a:t>
            </a:r>
            <a:r>
              <a:rPr lang="en-US" sz="2000" b="1" dirty="0" err="1"/>
              <a:t>quá</a:t>
            </a:r>
            <a:endParaRPr lang="en-US" sz="2000" b="1" dirty="0"/>
          </a:p>
          <a:p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hòm</a:t>
            </a:r>
            <a:r>
              <a:rPr lang="en-US" sz="2000" b="1" dirty="0"/>
              <a:t> </a:t>
            </a:r>
            <a:r>
              <a:rPr lang="en-US" sz="2000" b="1" dirty="0" err="1"/>
              <a:t>thư</a:t>
            </a:r>
            <a:r>
              <a:rPr lang="en-US" sz="2000" b="1" dirty="0"/>
              <a:t> </a:t>
            </a:r>
            <a:r>
              <a:rPr lang="en-US" sz="2000" b="1" dirty="0" err="1"/>
              <a:t>nhỏ</a:t>
            </a:r>
            <a:r>
              <a:rPr lang="en-US" sz="2000" b="1" dirty="0"/>
              <a:t> </a:t>
            </a:r>
            <a:r>
              <a:rPr lang="en-US" sz="2000" b="1" dirty="0" err="1"/>
              <a:t>thôi</a:t>
            </a:r>
            <a:r>
              <a:rPr lang="en-US" sz="20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41042" y="3087075"/>
            <a:ext cx="4873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Gửi</a:t>
            </a:r>
            <a:r>
              <a:rPr lang="en-US" sz="2000" b="1" dirty="0"/>
              <a:t> </a:t>
            </a:r>
            <a:r>
              <a:rPr lang="en-US" sz="2000" b="1" dirty="0" err="1"/>
              <a:t>hoa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  <a:r>
              <a:rPr lang="en-US" sz="2000" b="1" dirty="0" err="1"/>
              <a:t>sợ</a:t>
            </a:r>
            <a:r>
              <a:rPr lang="en-US" sz="2000" b="1" dirty="0"/>
              <a:t> </a:t>
            </a:r>
            <a:r>
              <a:rPr lang="en-US" sz="2000" b="1" dirty="0" err="1"/>
              <a:t>héo</a:t>
            </a:r>
            <a:endParaRPr lang="en-US" sz="2000" b="1" dirty="0"/>
          </a:p>
          <a:p>
            <a:r>
              <a:rPr lang="en-US" sz="2000" b="1" dirty="0" err="1"/>
              <a:t>Đường</a:t>
            </a:r>
            <a:r>
              <a:rPr lang="en-US" sz="2000" b="1" dirty="0"/>
              <a:t> ra </a:t>
            </a:r>
            <a:r>
              <a:rPr lang="en-US" sz="2000" b="1" dirty="0" err="1"/>
              <a:t>đảo</a:t>
            </a:r>
            <a:r>
              <a:rPr lang="en-US" sz="2000" b="1" dirty="0"/>
              <a:t> </a:t>
            </a:r>
            <a:r>
              <a:rPr lang="en-US" sz="2000" b="1" dirty="0" err="1"/>
              <a:t>xa</a:t>
            </a:r>
            <a:r>
              <a:rPr lang="en-US" sz="2000" b="1" dirty="0"/>
              <a:t> </a:t>
            </a:r>
            <a:r>
              <a:rPr lang="en-US" sz="2000" b="1" dirty="0" err="1"/>
              <a:t>xôi</a:t>
            </a:r>
            <a:endParaRPr lang="en-US" sz="2000" b="1" dirty="0"/>
          </a:p>
          <a:p>
            <a:r>
              <a:rPr lang="en-US" sz="2000" b="1" dirty="0"/>
              <a:t>Con </a:t>
            </a:r>
            <a:r>
              <a:rPr lang="en-US" sz="2000" b="1" dirty="0" err="1"/>
              <a:t>viết</a:t>
            </a:r>
            <a:r>
              <a:rPr lang="en-US" sz="2000" b="1" dirty="0"/>
              <a:t> </a:t>
            </a:r>
            <a:r>
              <a:rPr lang="en-US" sz="2000" b="1" dirty="0" err="1"/>
              <a:t>thư</a:t>
            </a:r>
            <a:r>
              <a:rPr lang="en-US" sz="2000" b="1" dirty="0"/>
              <a:t> </a:t>
            </a:r>
            <a:r>
              <a:rPr lang="en-US" sz="2000" b="1" dirty="0" err="1"/>
              <a:t>gửi</a:t>
            </a:r>
            <a:r>
              <a:rPr lang="en-US" sz="2000" b="1" dirty="0"/>
              <a:t> </a:t>
            </a:r>
            <a:r>
              <a:rPr lang="en-US" sz="2000" b="1" dirty="0" err="1"/>
              <a:t>vậy</a:t>
            </a:r>
            <a:endParaRPr lang="en-US" sz="2000" b="1" dirty="0"/>
          </a:p>
          <a:p>
            <a:r>
              <a:rPr lang="en-US" sz="2000" b="1" dirty="0" err="1"/>
              <a:t>Hẳn</a:t>
            </a:r>
            <a:r>
              <a:rPr lang="en-US" sz="2000" b="1" dirty="0"/>
              <a:t> </a:t>
            </a:r>
            <a:r>
              <a:rPr lang="en-US" sz="2000" b="1" dirty="0" err="1"/>
              <a:t>bố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lòng</a:t>
            </a:r>
            <a:r>
              <a:rPr lang="en-US" sz="2000" b="1" dirty="0"/>
              <a:t> </a:t>
            </a:r>
            <a:r>
              <a:rPr lang="en-US" sz="2000" b="1" dirty="0" err="1"/>
              <a:t>thôi</a:t>
            </a:r>
            <a:r>
              <a:rPr lang="en-US" sz="20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81893" y="1075408"/>
            <a:ext cx="4873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Ngoài</a:t>
            </a:r>
            <a:r>
              <a:rPr lang="en-US" sz="2000" b="1" dirty="0"/>
              <a:t> </a:t>
            </a:r>
            <a:r>
              <a:rPr lang="en-US" sz="2000" b="1" dirty="0" err="1"/>
              <a:t>ấy</a:t>
            </a:r>
            <a:r>
              <a:rPr lang="en-US" sz="2000" b="1" dirty="0"/>
              <a:t> </a:t>
            </a:r>
            <a:r>
              <a:rPr lang="en-US" sz="2000" b="1" dirty="0" err="1"/>
              <a:t>chắc</a:t>
            </a:r>
            <a:r>
              <a:rPr lang="en-US" sz="2000" b="1" dirty="0"/>
              <a:t> </a:t>
            </a:r>
            <a:r>
              <a:rPr lang="en-US" sz="2000" b="1" dirty="0" err="1"/>
              <a:t>nhiều</a:t>
            </a:r>
            <a:r>
              <a:rPr lang="en-US" sz="2000" b="1" dirty="0"/>
              <a:t> </a:t>
            </a:r>
            <a:r>
              <a:rPr lang="en-US" sz="2000" b="1" dirty="0" err="1"/>
              <a:t>gió</a:t>
            </a:r>
            <a:endParaRPr lang="en-US" sz="2000" b="1" dirty="0"/>
          </a:p>
          <a:p>
            <a:r>
              <a:rPr lang="en-US" sz="2000" b="1" dirty="0" err="1"/>
              <a:t>Đảo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gì</a:t>
            </a:r>
            <a:r>
              <a:rPr lang="en-US" sz="2000" b="1" dirty="0"/>
              <a:t> </a:t>
            </a:r>
            <a:r>
              <a:rPr lang="en-US" sz="2000" b="1" dirty="0" err="1"/>
              <a:t>che</a:t>
            </a:r>
            <a:endParaRPr lang="en-US" sz="2000" b="1" dirty="0"/>
          </a:p>
          <a:p>
            <a:r>
              <a:rPr lang="en-US" sz="2000" b="1" dirty="0" err="1"/>
              <a:t>Ngoài</a:t>
            </a:r>
            <a:r>
              <a:rPr lang="en-US" sz="2000" b="1" dirty="0"/>
              <a:t> </a:t>
            </a:r>
            <a:r>
              <a:rPr lang="en-US" sz="2000" b="1" dirty="0" err="1"/>
              <a:t>ấy</a:t>
            </a:r>
            <a:r>
              <a:rPr lang="en-US" sz="2000" b="1" dirty="0"/>
              <a:t> </a:t>
            </a:r>
            <a:r>
              <a:rPr lang="en-US" sz="2000" b="1" dirty="0" err="1"/>
              <a:t>chắc</a:t>
            </a:r>
            <a:r>
              <a:rPr lang="en-US" sz="2000" b="1" dirty="0"/>
              <a:t> </a:t>
            </a:r>
            <a:r>
              <a:rPr lang="en-US" sz="2000" b="1" dirty="0" err="1"/>
              <a:t>nhiều</a:t>
            </a:r>
            <a:r>
              <a:rPr lang="en-US" sz="2000" b="1" dirty="0"/>
              <a:t> </a:t>
            </a:r>
            <a:r>
              <a:rPr lang="en-US" sz="2000" b="1" dirty="0" err="1"/>
              <a:t>sóng</a:t>
            </a:r>
            <a:endParaRPr lang="en-US" sz="2000" b="1" dirty="0"/>
          </a:p>
          <a:p>
            <a:r>
              <a:rPr lang="en-US" sz="2000" b="1" dirty="0" err="1"/>
              <a:t>Bố</a:t>
            </a:r>
            <a:r>
              <a:rPr lang="en-US" sz="2000" b="1" dirty="0"/>
              <a:t> </a:t>
            </a:r>
            <a:r>
              <a:rPr lang="en-US" sz="2000" b="1" dirty="0" err="1"/>
              <a:t>lúc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nghe</a:t>
            </a:r>
            <a:r>
              <a:rPr lang="en-US" sz="20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81893" y="2388438"/>
            <a:ext cx="4873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</a:t>
            </a:r>
            <a:r>
              <a:rPr lang="en-US" sz="2000" b="1" dirty="0"/>
              <a:t> </a:t>
            </a:r>
            <a:r>
              <a:rPr lang="en-US" sz="2000" b="1" dirty="0" err="1"/>
              <a:t>bảo</a:t>
            </a:r>
            <a:r>
              <a:rPr lang="en-US" sz="2000" b="1" dirty="0"/>
              <a:t>: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  <a:r>
              <a:rPr lang="en-US" sz="2000" b="1" dirty="0" err="1"/>
              <a:t>rào</a:t>
            </a:r>
            <a:r>
              <a:rPr lang="en-US" sz="2000" b="1" dirty="0"/>
              <a:t> </a:t>
            </a:r>
            <a:r>
              <a:rPr lang="en-US" sz="2000" b="1" dirty="0" err="1"/>
              <a:t>biển</a:t>
            </a:r>
            <a:endParaRPr lang="en-US" sz="2000" b="1" dirty="0"/>
          </a:p>
          <a:p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bố</a:t>
            </a:r>
            <a:r>
              <a:rPr lang="en-US" sz="2000" b="1" dirty="0"/>
              <a:t> </a:t>
            </a:r>
            <a:r>
              <a:rPr lang="en-US" sz="2000" b="1" dirty="0" err="1"/>
              <a:t>đấy</a:t>
            </a:r>
            <a:r>
              <a:rPr lang="en-US" sz="2000" b="1" dirty="0"/>
              <a:t>, </a:t>
            </a:r>
            <a:r>
              <a:rPr lang="en-US" sz="2000" b="1" dirty="0" err="1"/>
              <a:t>bố</a:t>
            </a:r>
            <a:r>
              <a:rPr lang="en-US" sz="2000" b="1" dirty="0"/>
              <a:t> </a:t>
            </a:r>
            <a:r>
              <a:rPr lang="en-US" sz="2000" b="1" dirty="0" err="1"/>
              <a:t>ơi</a:t>
            </a:r>
            <a:endParaRPr lang="en-US" sz="2000" b="1" dirty="0"/>
          </a:p>
          <a:p>
            <a:r>
              <a:rPr lang="en-US" sz="2000" b="1" dirty="0" err="1"/>
              <a:t>Cùng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chú</a:t>
            </a:r>
            <a:r>
              <a:rPr lang="en-US" sz="2000" b="1" dirty="0"/>
              <a:t> </a:t>
            </a:r>
            <a:r>
              <a:rPr lang="en-US" sz="2000" b="1" dirty="0" err="1"/>
              <a:t>bạn</a:t>
            </a:r>
            <a:r>
              <a:rPr lang="en-US" sz="2000" b="1" dirty="0"/>
              <a:t> </a:t>
            </a:r>
            <a:r>
              <a:rPr lang="en-US" sz="2000" b="1" dirty="0" err="1"/>
              <a:t>bố</a:t>
            </a:r>
            <a:endParaRPr lang="en-US" sz="2000" b="1" dirty="0"/>
          </a:p>
          <a:p>
            <a:r>
              <a:rPr lang="en-US" sz="2000" b="1" dirty="0" err="1"/>
              <a:t>Giữ</a:t>
            </a:r>
            <a:r>
              <a:rPr lang="en-US" sz="2000" b="1" dirty="0"/>
              <a:t> </a:t>
            </a:r>
            <a:r>
              <a:rPr lang="en-US" sz="2000" b="1" dirty="0" err="1"/>
              <a:t>đảo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giữ</a:t>
            </a:r>
            <a:r>
              <a:rPr lang="en-US" sz="2000" b="1" dirty="0"/>
              <a:t> </a:t>
            </a:r>
            <a:r>
              <a:rPr lang="en-US" sz="2000" b="1" dirty="0" err="1"/>
              <a:t>trời</a:t>
            </a:r>
            <a:r>
              <a:rPr lang="en-US" sz="20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7832198" y="3861140"/>
            <a:ext cx="2291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Xuân </a:t>
            </a:r>
            <a:r>
              <a:rPr lang="en-US" sz="2000" b="1" i="1" dirty="0" err="1"/>
              <a:t>Quỳnh</a:t>
            </a:r>
            <a:endParaRPr lang="vi-VN" sz="20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5D7E4E-3868-DFE2-962D-3BD45BB6A97B}"/>
              </a:ext>
            </a:extLst>
          </p:cNvPr>
          <p:cNvSpPr txBox="1"/>
          <p:nvPr/>
        </p:nvSpPr>
        <p:spPr>
          <a:xfrm>
            <a:off x="351693" y="5197377"/>
            <a:ext cx="11605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</a:rPr>
              <a:t>Bài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thơ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tình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cảm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yêu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quý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tự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hào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của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bạn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với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bố</a:t>
            </a:r>
            <a:r>
              <a:rPr lang="en-US" sz="3000" b="1" dirty="0">
                <a:solidFill>
                  <a:srgbClr val="002060"/>
                </a:solidFill>
              </a:rPr>
              <a:t> - </a:t>
            </a:r>
            <a:r>
              <a:rPr lang="en-US" sz="3000" b="1" dirty="0" err="1">
                <a:solidFill>
                  <a:srgbClr val="002060"/>
                </a:solidFill>
              </a:rPr>
              <a:t>người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làm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nhiệm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vụ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canh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giữ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biển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đảo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quê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hương</a:t>
            </a:r>
            <a:endParaRPr lang="vi-VN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8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LUYỆN ĐỌC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66521" y="1779437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66521" y="1779437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lòng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4904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08000" y="520254"/>
            <a:ext cx="1149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?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con?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>
            <a:cxnSpLocks/>
          </p:cNvCxnSpPr>
          <p:nvPr/>
        </p:nvCxnSpPr>
        <p:spPr>
          <a:xfrm>
            <a:off x="1229360" y="1146822"/>
            <a:ext cx="147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853256" y="1145564"/>
            <a:ext cx="466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3951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35570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337131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3557035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5EB7DB-F03F-4A90-90C9-AC4B6C150D67}"/>
              </a:ext>
            </a:extLst>
          </p:cNvPr>
          <p:cNvCxnSpPr>
            <a:cxnSpLocks/>
          </p:cNvCxnSpPr>
          <p:nvPr/>
        </p:nvCxnSpPr>
        <p:spPr>
          <a:xfrm>
            <a:off x="8999220" y="1145564"/>
            <a:ext cx="1506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C6DDCA-6C85-4FD0-A0C0-796C652C8336}"/>
              </a:ext>
            </a:extLst>
          </p:cNvPr>
          <p:cNvCxnSpPr>
            <a:cxnSpLocks/>
          </p:cNvCxnSpPr>
          <p:nvPr/>
        </p:nvCxnSpPr>
        <p:spPr>
          <a:xfrm>
            <a:off x="647525" y="1721821"/>
            <a:ext cx="4940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166321" y="2333715"/>
            <a:ext cx="1788607" cy="829022"/>
            <a:chOff x="5235190" y="2728012"/>
            <a:chExt cx="1788607" cy="82902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119612" y="3453822"/>
            <a:ext cx="1788607" cy="829022"/>
            <a:chOff x="5235190" y="2728012"/>
            <a:chExt cx="1788607" cy="82902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6954928" y="2748226"/>
            <a:ext cx="1633908" cy="82681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20" idx="2"/>
            <a:endCxn id="30" idx="3"/>
          </p:cNvCxnSpPr>
          <p:nvPr/>
        </p:nvCxnSpPr>
        <p:spPr>
          <a:xfrm flipH="1">
            <a:off x="3670149" y="2748226"/>
            <a:ext cx="1496172" cy="3779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  <a:stCxn id="40" idx="6"/>
          </p:cNvCxnSpPr>
          <p:nvPr/>
        </p:nvCxnSpPr>
        <p:spPr>
          <a:xfrm flipV="1">
            <a:off x="6908219" y="2659331"/>
            <a:ext cx="1608475" cy="12090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3670149" y="3947916"/>
            <a:ext cx="14961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3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 doi hai quan 2">
            <a:hlinkClick r:id="" action="ppaction://media"/>
            <a:extLst>
              <a:ext uri="{FF2B5EF4-FFF2-40B4-BE49-F238E27FC236}">
                <a16:creationId xmlns:a16="http://schemas.microsoft.com/office/drawing/2014/main" id="{4F239E14-7E76-9AA0-DB8A-48D4A02CE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9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16F21B-7577-4E67-B840-7EDCD5945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-174951" y="1592924"/>
            <a:ext cx="6270951" cy="15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00484" y="3417573"/>
            <a:ext cx="5466303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ạ.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hào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739722" y="-1914133"/>
            <a:ext cx="4609960" cy="1015371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410613" y="2052137"/>
            <a:ext cx="9635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lang="en-US" sz="66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F2EB1D-75AE-4BF6-943B-E3D2988588BC}"/>
              </a:ext>
            </a:extLst>
          </p:cNvPr>
          <p:cNvGrpSpPr/>
          <p:nvPr/>
        </p:nvGrpSpPr>
        <p:grpSpPr>
          <a:xfrm>
            <a:off x="109399" y="206719"/>
            <a:ext cx="2812773" cy="1563284"/>
            <a:chOff x="708943" y="6084834"/>
            <a:chExt cx="5825836" cy="1579242"/>
          </a:xfrm>
        </p:grpSpPr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284533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168515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09" y="1062133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1593205" y="2658055"/>
            <a:ext cx="658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Hòm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thùng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thư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A7C63A-2036-4B95-AEFE-548188A7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222" y1="26034" x2="54222" y2="26034"/>
                        <a14:foregroundMark x1="58889" y1="21552" x2="58889" y2="21552"/>
                        <a14:foregroundMark x1="59889" y1="30172" x2="59889" y2="3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85" y="2950443"/>
            <a:ext cx="5897336" cy="38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78694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984</Words>
  <Application>Microsoft Office PowerPoint</Application>
  <PresentationFormat>Widescreen</PresentationFormat>
  <Paragraphs>180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Microsoft YaHei</vt:lpstr>
      <vt:lpstr>SimSun</vt:lpstr>
      <vt:lpstr>SimSun</vt:lpstr>
      <vt:lpstr>#9Slide03 AllRoundGothic</vt:lpstr>
      <vt:lpstr>Arial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Bạn nhỏ viết thư cho bố vào dịp nào?</vt:lpstr>
      <vt:lpstr>2. Bố bạn nhỏ đang làm công việc gì ở đảo?</vt:lpstr>
      <vt:lpstr>Bạn nhỏ muốn gửi cho bố những gì?</vt:lpstr>
      <vt:lpstr>3. Bạn nhỏ đã gửi quà gì cho bố?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Administrator</cp:lastModifiedBy>
  <cp:revision>96</cp:revision>
  <dcterms:created xsi:type="dcterms:W3CDTF">2021-05-24T09:52:12Z</dcterms:created>
  <dcterms:modified xsi:type="dcterms:W3CDTF">2024-04-10T06:53:52Z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