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7" r:id="rId2"/>
    <p:sldId id="412" r:id="rId3"/>
    <p:sldId id="413" r:id="rId4"/>
    <p:sldId id="409" r:id="rId5"/>
    <p:sldId id="392" r:id="rId6"/>
    <p:sldId id="394" r:id="rId7"/>
    <p:sldId id="398" r:id="rId8"/>
    <p:sldId id="420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CAB9"/>
    <a:srgbClr val="FFFF99"/>
    <a:srgbClr val="002060"/>
    <a:srgbClr val="90CD8F"/>
    <a:srgbClr val="B40C60"/>
    <a:srgbClr val="FF9C7D"/>
    <a:srgbClr val="FBD6E7"/>
    <a:srgbClr val="F35757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886BA-B246-46F3-A36D-46DC5CCDC2A0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08A35-5C18-43B2-88B3-40AA47D8E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0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5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70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slide" Target="slide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7072" y="4296502"/>
            <a:ext cx="51514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CFF9E9DE-777A-7749-97A5-91C3B3573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59" y="5550991"/>
            <a:ext cx="1197537" cy="1073505"/>
          </a:xfrm>
          <a:prstGeom prst="rect">
            <a:avLst/>
          </a:prstGeom>
        </p:spPr>
      </p:pic>
      <p:sp>
        <p:nvSpPr>
          <p:cNvPr id="11" name="A"/>
          <p:cNvSpPr/>
          <p:nvPr/>
        </p:nvSpPr>
        <p:spPr>
          <a:xfrm>
            <a:off x="2717074" y="1084216"/>
            <a:ext cx="6531429" cy="26648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nual Input 6">
            <a:extLst>
              <a:ext uri="{FF2B5EF4-FFF2-40B4-BE49-F238E27FC236}">
                <a16:creationId xmlns:a16="http://schemas.microsoft.com/office/drawing/2014/main" id="{FD2B12A5-E9ED-499C-8BC1-B16FF58E0913}"/>
              </a:ext>
            </a:extLst>
          </p:cNvPr>
          <p:cNvSpPr/>
          <p:nvPr/>
        </p:nvSpPr>
        <p:spPr>
          <a:xfrm>
            <a:off x="4402437" y="1759157"/>
            <a:ext cx="3566160" cy="166984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1994"/>
              <a:gd name="connsiteY0" fmla="*/ 2000 h 10916"/>
              <a:gd name="connsiteX1" fmla="*/ 10000 w 11994"/>
              <a:gd name="connsiteY1" fmla="*/ 0 h 10916"/>
              <a:gd name="connsiteX2" fmla="*/ 11994 w 11994"/>
              <a:gd name="connsiteY2" fmla="*/ 10916 h 10916"/>
              <a:gd name="connsiteX3" fmla="*/ 0 w 11994"/>
              <a:gd name="connsiteY3" fmla="*/ 10000 h 10916"/>
              <a:gd name="connsiteX4" fmla="*/ 0 w 11994"/>
              <a:gd name="connsiteY4" fmla="*/ 2000 h 1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" h="10916">
                <a:moveTo>
                  <a:pt x="0" y="2000"/>
                </a:moveTo>
                <a:lnTo>
                  <a:pt x="10000" y="0"/>
                </a:lnTo>
                <a:lnTo>
                  <a:pt x="11994" y="10916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1841" y="1119524"/>
            <a:ext cx="46073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A"/>
          <p:cNvSpPr/>
          <p:nvPr/>
        </p:nvSpPr>
        <p:spPr>
          <a:xfrm>
            <a:off x="3274052" y="1792929"/>
            <a:ext cx="1092003" cy="150247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</p:spTree>
    <p:extLst>
      <p:ext uri="{BB962C8B-B14F-4D97-AF65-F5344CB8AC3E}">
        <p14:creationId xmlns:p14="http://schemas.microsoft.com/office/powerpoint/2010/main" val="22031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bldLvl="0" animBg="1"/>
      <p:bldP spid="1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7072" y="4296502"/>
            <a:ext cx="51514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CFF9E9DE-777A-7749-97A5-91C3B35737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59" y="5550991"/>
            <a:ext cx="1197537" cy="1073505"/>
          </a:xfrm>
          <a:prstGeom prst="rect">
            <a:avLst/>
          </a:prstGeom>
        </p:spPr>
      </p:pic>
      <p:sp>
        <p:nvSpPr>
          <p:cNvPr id="11" name="A"/>
          <p:cNvSpPr/>
          <p:nvPr/>
        </p:nvSpPr>
        <p:spPr>
          <a:xfrm>
            <a:off x="2717074" y="1084216"/>
            <a:ext cx="6531429" cy="26648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34DBBF1-58C9-40F4-82BD-25842E3C9025}"/>
              </a:ext>
            </a:extLst>
          </p:cNvPr>
          <p:cNvSpPr/>
          <p:nvPr/>
        </p:nvSpPr>
        <p:spPr>
          <a:xfrm>
            <a:off x="4336869" y="1384663"/>
            <a:ext cx="3370217" cy="2044337"/>
          </a:xfrm>
          <a:prstGeom prst="triangle">
            <a:avLst>
              <a:gd name="adj" fmla="val 5045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"/>
          <p:cNvSpPr/>
          <p:nvPr/>
        </p:nvSpPr>
        <p:spPr>
          <a:xfrm>
            <a:off x="3407072" y="1384663"/>
            <a:ext cx="1092003" cy="150247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</p:spTree>
    <p:extLst>
      <p:ext uri="{BB962C8B-B14F-4D97-AF65-F5344CB8AC3E}">
        <p14:creationId xmlns:p14="http://schemas.microsoft.com/office/powerpoint/2010/main" val="7535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7072" y="4296502"/>
            <a:ext cx="51514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CFF9E9DE-777A-7749-97A5-91C3B35737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59" y="5550991"/>
            <a:ext cx="1197537" cy="1073505"/>
          </a:xfrm>
          <a:prstGeom prst="rect">
            <a:avLst/>
          </a:prstGeom>
        </p:spPr>
      </p:pic>
      <p:sp>
        <p:nvSpPr>
          <p:cNvPr id="11" name="A"/>
          <p:cNvSpPr/>
          <p:nvPr/>
        </p:nvSpPr>
        <p:spPr>
          <a:xfrm>
            <a:off x="2717074" y="1084216"/>
            <a:ext cx="6531429" cy="26648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00599" y="1279095"/>
            <a:ext cx="2468880" cy="227506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"/>
          <p:cNvSpPr/>
          <p:nvPr/>
        </p:nvSpPr>
        <p:spPr>
          <a:xfrm>
            <a:off x="3366784" y="1769056"/>
            <a:ext cx="1092003" cy="150247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57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51CFE6-D767-4850-8A93-694E9CEA7FC0}"/>
              </a:ext>
            </a:extLst>
          </p:cNvPr>
          <p:cNvSpPr txBox="1"/>
          <p:nvPr/>
        </p:nvSpPr>
        <p:spPr>
          <a:xfrm>
            <a:off x="1658984" y="968468"/>
            <a:ext cx="8303622" cy="769441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400" dirty="0"/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BD125536-452F-4200-B251-16044A016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70" y="5604882"/>
            <a:ext cx="1197537" cy="1073505"/>
          </a:xfrm>
          <a:prstGeom prst="rect">
            <a:avLst/>
          </a:prstGeom>
        </p:spPr>
      </p:pic>
      <p:pic>
        <p:nvPicPr>
          <p:cNvPr id="6" name="Picture 12" descr="131219mau-dong-ho-don-gian-trang-n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98" y="2146892"/>
            <a:ext cx="20637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Kết quả hình ảnh cho dĩa trò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6822" r="18018" b="8171"/>
          <a:stretch>
            <a:fillRect/>
          </a:stretch>
        </p:blipFill>
        <p:spPr bwMode="auto">
          <a:xfrm>
            <a:off x="1233353" y="2067452"/>
            <a:ext cx="230028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Kết quả hình ảnh cho mặt trống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06" y="2192929"/>
            <a:ext cx="23495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33" y="4450191"/>
            <a:ext cx="2376114" cy="195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Kết quả hình ảnh cho hộp bánh trò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57" y="4450191"/>
            <a:ext cx="2171700" cy="18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199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4" y="299766"/>
            <a:ext cx="1063629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7301" y="1281513"/>
            <a:ext cx="972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>
            <a:off x="2398712" y="2845071"/>
            <a:ext cx="2318545" cy="104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816894" y="2409983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904582" y="370366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64050" y="1867446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P</a:t>
            </a:r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2281238" y="2046833"/>
            <a:ext cx="2590800" cy="251460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3383208" y="2672555"/>
            <a:ext cx="590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40" name="Line 2"/>
          <p:cNvSpPr>
            <a:spLocks noChangeShapeType="1"/>
          </p:cNvSpPr>
          <p:nvPr/>
        </p:nvSpPr>
        <p:spPr bwMode="auto">
          <a:xfrm>
            <a:off x="6740448" y="3390719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243561" y="3057844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9407448" y="3078480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9188104" y="2220596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6735686" y="1981518"/>
            <a:ext cx="2590800" cy="2514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7893107" y="2550051"/>
            <a:ext cx="590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3304421" y="3364876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O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7843761" y="326753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I</a:t>
            </a:r>
          </a:p>
        </p:txBody>
      </p:sp>
      <p:cxnSp>
        <p:nvCxnSpPr>
          <p:cNvPr id="5" name="Straight Connector 4"/>
          <p:cNvCxnSpPr>
            <a:endCxn id="38" idx="7"/>
          </p:cNvCxnSpPr>
          <p:nvPr/>
        </p:nvCxnSpPr>
        <p:spPr>
          <a:xfrm flipV="1">
            <a:off x="3561193" y="2415088"/>
            <a:ext cx="931431" cy="9177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4" idx="4"/>
          </p:cNvCxnSpPr>
          <p:nvPr/>
        </p:nvCxnSpPr>
        <p:spPr>
          <a:xfrm flipH="1">
            <a:off x="8031086" y="2697481"/>
            <a:ext cx="1157018" cy="1798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795341" y="4423362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C</a:t>
            </a:r>
          </a:p>
        </p:txBody>
      </p:sp>
      <p:cxnSp>
        <p:nvCxnSpPr>
          <p:cNvPr id="57" name="Straight Connector 56"/>
          <p:cNvCxnSpPr>
            <a:stCxn id="44" idx="2"/>
            <a:endCxn id="44" idx="6"/>
          </p:cNvCxnSpPr>
          <p:nvPr/>
        </p:nvCxnSpPr>
        <p:spPr>
          <a:xfrm>
            <a:off x="6735686" y="3238818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647713" y="2468221"/>
            <a:ext cx="1831972" cy="1778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350A953-BFE5-405E-A31F-9389547B00D7}"/>
              </a:ext>
            </a:extLst>
          </p:cNvPr>
          <p:cNvSpPr txBox="1"/>
          <p:nvPr/>
        </p:nvSpPr>
        <p:spPr>
          <a:xfrm>
            <a:off x="1234662" y="4685090"/>
            <a:ext cx="492474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O: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OA, OB, OP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350A953-BFE5-405E-A31F-9389547B00D7}"/>
              </a:ext>
            </a:extLst>
          </p:cNvPr>
          <p:cNvSpPr txBox="1"/>
          <p:nvPr/>
        </p:nvSpPr>
        <p:spPr>
          <a:xfrm>
            <a:off x="6704721" y="4773275"/>
            <a:ext cx="492474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IA, IB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4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3599" y="614170"/>
            <a:ext cx="11239500" cy="2062103"/>
            <a:chOff x="1199744" y="1647588"/>
            <a:chExt cx="9077635" cy="2062103"/>
          </a:xfrm>
        </p:grpSpPr>
        <p:sp>
          <p:nvSpPr>
            <p:cNvPr id="3" name="TextBox 2"/>
            <p:cNvSpPr txBox="1"/>
            <p:nvPr/>
          </p:nvSpPr>
          <p:spPr>
            <a:xfrm>
              <a:off x="1199744" y="1647588"/>
              <a:ext cx="907763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7 cm.</a:t>
              </a:r>
            </a:p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Bọ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ngựa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D.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bọ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ngựa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xăng-ti-mét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676273"/>
            <a:ext cx="10642600" cy="3737227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2946400" y="3606800"/>
            <a:ext cx="0" cy="125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946400" y="4876800"/>
            <a:ext cx="62992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220200" y="3606800"/>
            <a:ext cx="25400" cy="127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83183" y="614170"/>
            <a:ext cx="706475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55811"/>
            <a:ext cx="10604500" cy="411095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2857500" y="1410335"/>
            <a:ext cx="0" cy="133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57500" y="2750185"/>
            <a:ext cx="6248400" cy="10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105900" y="1410335"/>
            <a:ext cx="50800" cy="1396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7500" y="208026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cm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57500" y="2750185"/>
            <a:ext cx="1562100" cy="104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00089" y="277048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419600" y="2770484"/>
            <a:ext cx="3187700" cy="2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22359" y="2787787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cm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562850" y="2771843"/>
            <a:ext cx="1581150" cy="1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27689" y="270698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87177" y="2044581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30077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4" grpId="0"/>
      <p:bldP spid="38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6778</TotalTime>
  <Words>149</Words>
  <Application>Microsoft Office PowerPoint</Application>
  <PresentationFormat>Widescreen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464</cp:revision>
  <dcterms:created xsi:type="dcterms:W3CDTF">2021-06-02T01:34:28Z</dcterms:created>
  <dcterms:modified xsi:type="dcterms:W3CDTF">2022-10-20T11:41:05Z</dcterms:modified>
</cp:coreProperties>
</file>