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60" r:id="rId2"/>
    <p:sldId id="483" r:id="rId3"/>
    <p:sldId id="485" r:id="rId4"/>
    <p:sldId id="486" r:id="rId5"/>
    <p:sldId id="487" r:id="rId6"/>
    <p:sldId id="489" r:id="rId7"/>
    <p:sldId id="473" r:id="rId8"/>
    <p:sldId id="513" r:id="rId9"/>
    <p:sldId id="508" r:id="rId10"/>
    <p:sldId id="529" r:id="rId11"/>
    <p:sldId id="530" r:id="rId12"/>
    <p:sldId id="522" r:id="rId13"/>
    <p:sldId id="523" r:id="rId14"/>
    <p:sldId id="524" r:id="rId15"/>
    <p:sldId id="527" r:id="rId16"/>
    <p:sldId id="525" r:id="rId17"/>
    <p:sldId id="528" r:id="rId18"/>
    <p:sldId id="479" r:id="rId19"/>
    <p:sldId id="480" r:id="rId20"/>
    <p:sldId id="519" r:id="rId21"/>
    <p:sldId id="532" r:id="rId22"/>
    <p:sldId id="481" r:id="rId23"/>
    <p:sldId id="491" r:id="rId24"/>
    <p:sldId id="492" r:id="rId25"/>
    <p:sldId id="493" r:id="rId26"/>
    <p:sldId id="494" r:id="rId27"/>
    <p:sldId id="495" r:id="rId28"/>
    <p:sldId id="496" r:id="rId29"/>
    <p:sldId id="497" r:id="rId30"/>
  </p:sldIdLst>
  <p:sldSz cx="16276638" cy="9144000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FF"/>
    <a:srgbClr val="FF0066"/>
    <a:srgbClr val="0000FF"/>
    <a:srgbClr val="6600CC"/>
    <a:srgbClr val="0000CC"/>
    <a:srgbClr val="FF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6" d="100"/>
          <a:sy n="66" d="100"/>
        </p:scale>
        <p:origin x="394" y="38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52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slide" Target="slide7.xml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Lecture_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121922"/>
            <a:ext cx="16256000" cy="8998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051719" y="372735"/>
            <a:ext cx="12383587" cy="122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496" b="1" dirty="0" smtClean="0">
                <a:solidFill>
                  <a:srgbClr val="FF0066"/>
                </a:solidFill>
                <a:latin typeface="Times New Roman" pitchFamily="18" charset="0"/>
              </a:rPr>
              <a:t>SỞ </a:t>
            </a: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GIÁO DỤC &amp; ĐÀO </a:t>
            </a:r>
            <a:r>
              <a:rPr lang="en-US" altLang="en-US" sz="3496" b="1">
                <a:solidFill>
                  <a:srgbClr val="FF0066"/>
                </a:solidFill>
                <a:latin typeface="Times New Roman" pitchFamily="18" charset="0"/>
              </a:rPr>
              <a:t>TẠO </a:t>
            </a:r>
            <a:r>
              <a:rPr lang="en-US" altLang="en-US" sz="3496" b="1" smtClean="0">
                <a:solidFill>
                  <a:srgbClr val="FF0066"/>
                </a:solidFill>
                <a:latin typeface="Times New Roman" pitchFamily="18" charset="0"/>
              </a:rPr>
              <a:t>HẢI PHÒNG</a:t>
            </a:r>
            <a:endParaRPr lang="en-US" altLang="en-US" sz="3496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496" b="1" dirty="0" smtClean="0">
                <a:solidFill>
                  <a:srgbClr val="FF0066"/>
                </a:solidFill>
                <a:latin typeface="Times New Roman" pitchFamily="18" charset="0"/>
              </a:rPr>
              <a:t>PHÒNG GIÁO DỤC &amp; ĐÀO </a:t>
            </a:r>
            <a:r>
              <a:rPr lang="en-US" altLang="en-US" sz="3496" b="1" smtClean="0">
                <a:solidFill>
                  <a:srgbClr val="FF0066"/>
                </a:solidFill>
                <a:latin typeface="Times New Roman" pitchFamily="18" charset="0"/>
              </a:rPr>
              <a:t>TẠO HUYỆN VĨNH BẢO</a:t>
            </a:r>
            <a:endParaRPr lang="en-US" altLang="en-US" sz="3496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975865" y="1477946"/>
            <a:ext cx="597827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1547072"/>
            <a:ext cx="494672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945179" y="4286077"/>
            <a:ext cx="13241989" cy="189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7"/>
              </a:spcBef>
              <a:defRPr/>
            </a:pPr>
            <a:r>
              <a:rPr lang="en-US" sz="5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797"/>
              </a:spcBef>
              <a:defRPr/>
            </a:pPr>
            <a:r>
              <a:rPr lang="en-US" sz="4267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17:</a:t>
            </a:r>
            <a:r>
              <a:rPr lang="en-US" sz="4267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 NƯỚC LÀ GÌ? </a:t>
            </a:r>
            <a:r>
              <a:rPr lang="en-US" sz="4267" b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267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  <a:endParaRPr lang="en-US" sz="5333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263597" y="7556430"/>
            <a:ext cx="8352842" cy="12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3600" b="1" i="1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3600" b="1" i="1" smtClean="0">
                <a:solidFill>
                  <a:srgbClr val="0000CC"/>
                </a:solidFill>
                <a:latin typeface="Times New Roman" pitchFamily="18" charset="0"/>
              </a:rPr>
              <a:t>Đỗ </a:t>
            </a:r>
            <a:r>
              <a:rPr lang="en-US" altLang="en-US" sz="3600" b="1" i="1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3600" b="1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smtClean="0">
                <a:solidFill>
                  <a:srgbClr val="0000CC"/>
                </a:solidFill>
                <a:latin typeface="Times New Roman" pitchFamily="18" charset="0"/>
              </a:rPr>
              <a:t>Thị Hường</a:t>
            </a:r>
            <a:endParaRPr lang="en-US" altLang="en-US" sz="36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Đơn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vị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Tiểu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3600" b="1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smtClean="0">
                <a:solidFill>
                  <a:srgbClr val="0000CC"/>
                </a:solidFill>
                <a:latin typeface="Times New Roman" pitchFamily="18" charset="0"/>
              </a:rPr>
              <a:t>Vinh Quang</a:t>
            </a:r>
            <a:endParaRPr lang="en-US" altLang="en-US" sz="36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13" y="6513115"/>
            <a:ext cx="5608965" cy="20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4550096" y="2525143"/>
            <a:ext cx="1195643" cy="155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09752" y="6989879"/>
            <a:ext cx="1109079" cy="80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6994" y="7093029"/>
            <a:ext cx="3596459" cy="2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410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86752" y="-12101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686752" y="609600"/>
            <a:ext cx="1077753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9119" y="2514601"/>
            <a:ext cx="12573000" cy="855784"/>
          </a:xfrm>
          <a:prstGeom prst="rect">
            <a:avLst/>
          </a:prstGeom>
        </p:spPr>
        <p:txBody>
          <a:bodyPr/>
          <a:lstStyle>
            <a:lvl1pPr marL="538163" indent="-5381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6813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>
                <a:solidFill>
                  <a:schemeClr val="tx1"/>
                </a:solidFill>
                <a:latin typeface="+mn-lt"/>
              </a:defRPr>
            </a:lvl2pPr>
            <a:lvl3pPr marL="179546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</a:defRPr>
            </a:lvl3pPr>
            <a:lvl4pPr marL="251301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4pPr>
            <a:lvl5pPr marL="32321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5pPr>
            <a:lvl6pPr marL="3951442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6pPr>
            <a:lvl7pPr marL="4669887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7pPr>
            <a:lvl8pPr marL="5388331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8pPr>
            <a:lvl9pPr marL="6106775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7" t="10206" r="28998" b="73003"/>
          <a:stretch/>
        </p:blipFill>
        <p:spPr>
          <a:xfrm rot="16200000">
            <a:off x="1009273" y="2167314"/>
            <a:ext cx="1636777" cy="26592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1519" y="3399693"/>
            <a:ext cx="1211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G: -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86752" y="-12101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686752" y="609600"/>
            <a:ext cx="1077753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9119" y="2514601"/>
            <a:ext cx="12573000" cy="855784"/>
          </a:xfrm>
          <a:prstGeom prst="rect">
            <a:avLst/>
          </a:prstGeom>
        </p:spPr>
        <p:txBody>
          <a:bodyPr/>
          <a:lstStyle>
            <a:lvl1pPr marL="538163" indent="-5381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6813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>
                <a:solidFill>
                  <a:schemeClr val="tx1"/>
                </a:solidFill>
                <a:latin typeface="+mn-lt"/>
              </a:defRPr>
            </a:lvl2pPr>
            <a:lvl3pPr marL="179546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</a:defRPr>
            </a:lvl3pPr>
            <a:lvl4pPr marL="251301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4pPr>
            <a:lvl5pPr marL="32321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5pPr>
            <a:lvl6pPr marL="3951442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6pPr>
            <a:lvl7pPr marL="4669887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7pPr>
            <a:lvl8pPr marL="5388331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8pPr>
            <a:lvl9pPr marL="6106775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7" t="10206" r="28998" b="73003"/>
          <a:stretch/>
        </p:blipFill>
        <p:spPr>
          <a:xfrm rot="16200000">
            <a:off x="1009273" y="2167314"/>
            <a:ext cx="1636777" cy="26592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1519" y="3399693"/>
            <a:ext cx="1211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G: - </a:t>
            </a:r>
            <a:r>
              <a:rPr lang="en-US" sz="4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r>
              <a:rPr lang="en-US" sz="4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25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bản đồ Việt Nam 6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856"/>
            <a:ext cx="7353072" cy="836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746211" y="2247555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983176" y="2373578"/>
            <a:ext cx="3977945" cy="427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6721056" y="2083256"/>
            <a:ext cx="2424525" cy="5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Quốc kỳ Việt Nam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19" y="3022118"/>
            <a:ext cx="6781800" cy="38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bản đồ Việt Nam 6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856"/>
            <a:ext cx="7353072" cy="836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746211" y="2247555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983176" y="2373578"/>
            <a:ext cx="3977945" cy="427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6721056" y="2083256"/>
            <a:ext cx="2424525" cy="5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Quốc kỳ Việt Nam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19" y="3022118"/>
            <a:ext cx="6781800" cy="38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402121" y="4968975"/>
            <a:ext cx="2548829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DÂN TỘC ANH EM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400554" y="3470492"/>
            <a:ext cx="544254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432719" y="4487809"/>
            <a:ext cx="4045335" cy="919401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062119" y="3505662"/>
            <a:ext cx="0" cy="4403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9281319" y="3470492"/>
            <a:ext cx="544254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9319" y="7937"/>
            <a:ext cx="14770285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852319" y="990600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4224" y="1499793"/>
            <a:ext cx="132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8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0" y="3470492"/>
            <a:ext cx="417591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062119" y="3505662"/>
            <a:ext cx="0" cy="4403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9281319" y="3470492"/>
            <a:ext cx="342900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9319" y="7937"/>
            <a:ext cx="14770285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852319" y="990600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4224" y="1499793"/>
            <a:ext cx="132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8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7188" y="5219666"/>
            <a:ext cx="6949614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Cho con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55575" y="4338399"/>
            <a:ext cx="4806420" cy="919401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0265" y="5156266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14119" y="6084081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5119" y="6922281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02610" y="7855065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61942" y="7855064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80955" y="6922281"/>
            <a:ext cx="1009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6273" y="8686800"/>
            <a:ext cx="22760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7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0" y="3470492"/>
            <a:ext cx="417591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062119" y="3505662"/>
            <a:ext cx="0" cy="4403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9281319" y="3470492"/>
            <a:ext cx="342900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852319" y="990600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4224" y="1499793"/>
            <a:ext cx="132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u="sng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spc="-1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8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7188" y="5219666"/>
            <a:ext cx="6949614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cha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55575" y="4338399"/>
            <a:ext cx="4806420" cy="919401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57865" y="5156266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5719" y="6084081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2965" y="6906635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76365" y="7836681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05185" y="7836681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18742" y="6934435"/>
            <a:ext cx="318665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77765" y="7836681"/>
            <a:ext cx="313155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77765" y="8686800"/>
            <a:ext cx="35887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2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42119" y="2362200"/>
            <a:ext cx="5791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Cho 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811812" y="266700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4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3849" y="692944"/>
            <a:ext cx="13258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u="sng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spc="-1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spc="-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4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4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4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4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4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71319" y="2362200"/>
            <a:ext cx="5791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05319" y="2362200"/>
            <a:ext cx="5791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(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1828800"/>
            <a:ext cx="762000" cy="762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73025" y="5188654"/>
            <a:ext cx="762000" cy="762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26311" y="1856232"/>
            <a:ext cx="762000" cy="762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67815" y="5202370"/>
            <a:ext cx="762000" cy="762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119519" y="2236666"/>
            <a:ext cx="762000" cy="762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195719" y="5352963"/>
            <a:ext cx="762000" cy="762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1" grpId="0"/>
      <p:bldP spid="4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22" y="6222206"/>
            <a:ext cx="1786926" cy="16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851" y="6185325"/>
            <a:ext cx="1786926" cy="16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0785" y="6132241"/>
            <a:ext cx="1786926" cy="16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7498" y="6172200"/>
            <a:ext cx="1786926" cy="16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435" y="6151616"/>
            <a:ext cx="1786926" cy="16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6561" y="6151616"/>
            <a:ext cx="1786926" cy="16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211024" y="4601329"/>
            <a:ext cx="6547603" cy="919401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852319" y="860681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4224" y="1369874"/>
            <a:ext cx="132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8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796074" y="3755086"/>
            <a:ext cx="417591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858193" y="3790256"/>
            <a:ext cx="0" cy="4403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0077393" y="3755086"/>
            <a:ext cx="342900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8138319" y="3470492"/>
            <a:ext cx="0" cy="4403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502167" y="3505662"/>
            <a:ext cx="4148639" cy="715089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631274" y="3221509"/>
            <a:ext cx="417591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9281319" y="3200400"/>
            <a:ext cx="342900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99319" y="-121982"/>
            <a:ext cx="14770285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852319" y="860681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14224" y="1369874"/>
            <a:ext cx="132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8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97"/>
          <a:stretch/>
        </p:blipFill>
        <p:spPr>
          <a:xfrm>
            <a:off x="1791868" y="4140910"/>
            <a:ext cx="4430437" cy="38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4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mẫu- Thế Giới Của Tuổi Thơ (Lời Việt- Lê Anh Tuấn) - Âm Nhạc Lớp 3 - Sách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6276638" cy="91556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9319" y="1143000"/>
            <a:ext cx="7467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 GIỚI CỦA TUỔI THƠ</a:t>
            </a:r>
            <a:endParaRPr lang="en-US" sz="48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846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333958" y="3131847"/>
            <a:ext cx="398771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214519" y="3468707"/>
            <a:ext cx="0" cy="4403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9670116" y="3094892"/>
            <a:ext cx="303002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399526" y="4076480"/>
            <a:ext cx="4959752" cy="919401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9319" y="-121982"/>
            <a:ext cx="14770285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852319" y="860681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4224" y="1369874"/>
            <a:ext cx="132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8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9319" y="-121982"/>
            <a:ext cx="14770285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852319" y="860681"/>
            <a:ext cx="4222874" cy="4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4224" y="1369874"/>
            <a:ext cx="1325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-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800" b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800" b="1" i="1" spc="-1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1" spc="-1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en-US" sz="4800" b="1" spc="-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5502" y="-225453"/>
            <a:ext cx="2078575" cy="266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167" y="6590496"/>
            <a:ext cx="3392152" cy="241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65919" y="990600"/>
            <a:ext cx="1528417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15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520" y="6719631"/>
            <a:ext cx="4825999" cy="25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2474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7935" y="3"/>
            <a:ext cx="13997488" cy="19012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523052" y="3839094"/>
            <a:ext cx="14275329" cy="119883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593326" y="7376586"/>
            <a:ext cx="14275328" cy="10232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599263" y="5570895"/>
            <a:ext cx="14275329" cy="11555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5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hlinkClick r:id="rId10" action="ppaction://hlinksldjump"/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488" y="3003622"/>
            <a:ext cx="931719" cy="9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423" y="5078410"/>
            <a:ext cx="865076" cy="8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483" y="6939206"/>
            <a:ext cx="834342" cy="8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3045512" y="503244"/>
            <a:ext cx="1216497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867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867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5867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867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867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867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867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867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8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110079" y="18257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118519" y="179942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93199" y="182209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93199" y="183486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120418" y="1801963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101639" y="181847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101639" y="181847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114299" y="179042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103961" y="1799659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114299" y="180054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93199" y="1792186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261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1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722006" y="5712389"/>
            <a:ext cx="648993" cy="6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bản đồ Việt Nam 6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19" y="-17585"/>
            <a:ext cx="8201025" cy="86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95319" y="8650166"/>
            <a:ext cx="5410200" cy="458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ĐẤT NƯỚC VIỆT NAM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2474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738220" y="533400"/>
            <a:ext cx="13737241" cy="158189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488706" y="6342331"/>
            <a:ext cx="6433567" cy="12833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465744" y="7913169"/>
            <a:ext cx="6433567" cy="1198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465744" y="4687756"/>
            <a:ext cx="6433567" cy="13211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5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hlinkClick r:id="rId10" action="ppaction://hlinksldjump"/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25" y="6091778"/>
            <a:ext cx="1606260" cy="16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76" y="7771211"/>
            <a:ext cx="1595212" cy="15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93" y="4354346"/>
            <a:ext cx="1563917" cy="15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478" y="794004"/>
            <a:ext cx="11638041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58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433131" y="125433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43313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43313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422199" y="126148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41068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425975" y="124355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421613" y="124355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399162" y="1252402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410094" y="1241478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399162" y="1243858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418423" y="125452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261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1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22006" y="5712389"/>
            <a:ext cx="648993" cy="6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bản đồ Việt Nam 6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19" y="-17585"/>
            <a:ext cx="8201025" cy="86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95319" y="8650166"/>
            <a:ext cx="5410200" cy="458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ĐẤT NƯỚC VIỆT NAM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842919" y="144780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2474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7935" y="162205"/>
            <a:ext cx="13997488" cy="13083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2807075" y="1730351"/>
            <a:ext cx="5681977" cy="229362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2823472" y="4146384"/>
            <a:ext cx="5653205" cy="23609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2751299" y="6638898"/>
            <a:ext cx="5653205" cy="248011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5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27" y="2060728"/>
            <a:ext cx="1632445" cy="163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32" y="4813490"/>
            <a:ext cx="1604891" cy="16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09" y="7174464"/>
            <a:ext cx="1619333" cy="16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745" y="393364"/>
            <a:ext cx="133012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altLang="en-US" sz="3733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433131" y="125433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443367" y="1244533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443367" y="1234149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433131" y="1243950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442591" y="122710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442591" y="1239430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441815" y="124657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450561" y="1235861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454605" y="1226603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450561" y="1243950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433131" y="123519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261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1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22006" y="5712389"/>
            <a:ext cx="648993" cy="648993"/>
          </a:xfrm>
          <a:prstGeom prst="rect">
            <a:avLst/>
          </a:prstGeom>
        </p:spPr>
      </p:pic>
      <p:pic>
        <p:nvPicPr>
          <p:cNvPr id="5122" name="Picture 2" descr="Quốc kỳ Việt Nam – Wikipedia tiếng Việ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30" y="1805073"/>
            <a:ext cx="3279333" cy="21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ờ Trung Quốc (Quốc kỳ): Lịch sử, ý nghĩa và những điều bạn cần biế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20" y="6828579"/>
            <a:ext cx="3230885" cy="2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4983" y="4239870"/>
            <a:ext cx="3167051" cy="211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2474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738220" y="533400"/>
            <a:ext cx="13737241" cy="158189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488706" y="6342331"/>
            <a:ext cx="11907413" cy="12833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465744" y="7913169"/>
            <a:ext cx="11930375" cy="1198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465744" y="4687756"/>
            <a:ext cx="11930375" cy="13211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5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hlinkClick r:id="rId10" action="ppaction://hlinksldjump"/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091" y="5712389"/>
            <a:ext cx="1606260" cy="16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119" y="7646612"/>
            <a:ext cx="1595212" cy="15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319" y="3841584"/>
            <a:ext cx="1563917" cy="15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478" y="794004"/>
            <a:ext cx="13314441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867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867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58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433131" y="125433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43313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43313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422199" y="126148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41068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425975" y="124355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421613" y="124355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399162" y="1252402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410094" y="1241478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399162" y="1243858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418423" y="125452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261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1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22006" y="5712389"/>
            <a:ext cx="648993" cy="6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bản đồ Việt Nam 6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19" y="1107739"/>
            <a:ext cx="6934200" cy="78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728619" y="8685786"/>
            <a:ext cx="5410200" cy="458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ĐẤT NƯỚC VIỆT NAM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699919" y="243840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19"/>
          <p:cNvSpPr/>
          <p:nvPr/>
        </p:nvSpPr>
        <p:spPr>
          <a:xfrm>
            <a:off x="3566319" y="19728"/>
            <a:ext cx="8763000" cy="108801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1919" y="92076"/>
            <a:ext cx="1043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 VIỆT NAM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Quốc kỳ Việt Nam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4267200"/>
            <a:ext cx="3279333" cy="21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3928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611039" y="3"/>
            <a:ext cx="13864384" cy="30219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477935" y="3271469"/>
            <a:ext cx="13289784" cy="18275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512764" y="7179017"/>
            <a:ext cx="13254954" cy="17496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512763" y="5246681"/>
            <a:ext cx="13254955" cy="17847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5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864" y="2842980"/>
            <a:ext cx="1498245" cy="149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852" y="5318380"/>
            <a:ext cx="1463171" cy="1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642" y="7250716"/>
            <a:ext cx="1484381" cy="1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902899" y="878894"/>
            <a:ext cx="13962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</a:t>
            </a:r>
            <a:r>
              <a:rPr lang="nl-NL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“Quả hồng của thỏ con” </a:t>
            </a:r>
            <a:r>
              <a:rPr lang="nl-NL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đàn chim trả ơn thỏ?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110079" y="18257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118519" y="179942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93199" y="182209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93199" y="183486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120418" y="1801963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101639" y="181847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105098" y="179942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123848" y="1826669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68538" y="1814736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79430" y="1821978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84411" y="1835819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261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1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22006" y="5712389"/>
            <a:ext cx="648993" cy="648993"/>
          </a:xfrm>
          <a:prstGeom prst="rect">
            <a:avLst/>
          </a:prstGeom>
        </p:spPr>
      </p:pic>
      <p:sp>
        <p:nvSpPr>
          <p:cNvPr id="31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4023519" y="121903"/>
            <a:ext cx="937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chọn đáp án đúng nhất</a:t>
            </a:r>
            <a:endParaRPr lang="en-US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2474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2128583" y="-16125"/>
            <a:ext cx="13737241" cy="30890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914288" y="5201096"/>
            <a:ext cx="10933997" cy="11946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ỷ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944608" y="6712350"/>
            <a:ext cx="10903677" cy="12722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944610" y="3679683"/>
            <a:ext cx="10903676" cy="11262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5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285" y="4844929"/>
            <a:ext cx="1294058" cy="129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030" y="6488820"/>
            <a:ext cx="1362251" cy="13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285" y="3089071"/>
            <a:ext cx="1405996" cy="14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719" y="978946"/>
            <a:ext cx="139740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433131" y="125433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43313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43313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422199" y="126148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410681" y="1263417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425975" y="124355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421613" y="124355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399162" y="1252402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410094" y="1241478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399162" y="1243858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418423" y="125452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261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1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22006" y="5712389"/>
            <a:ext cx="648993" cy="648993"/>
          </a:xfrm>
          <a:prstGeom prst="rect">
            <a:avLst/>
          </a:prstGeom>
        </p:spPr>
      </p:pic>
      <p:sp>
        <p:nvSpPr>
          <p:cNvPr id="32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4023519" y="76200"/>
            <a:ext cx="937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chọn đáp án đúng nhất</a:t>
            </a:r>
            <a:endParaRPr lang="en-US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2474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7934" y="162205"/>
            <a:ext cx="14585183" cy="280390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73616" y="6842303"/>
            <a:ext cx="12682669" cy="11586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thào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273616" y="5430824"/>
            <a:ext cx="12790508" cy="117244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315271" y="3817731"/>
            <a:ext cx="12748853" cy="11556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  <a:endParaRPr lang="en-US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5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465" y="6844279"/>
            <a:ext cx="1632445" cy="163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443" y="5022334"/>
            <a:ext cx="1604891" cy="16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583" y="3113268"/>
            <a:ext cx="1619333" cy="16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06" y="932218"/>
            <a:ext cx="142533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5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433131" y="125433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443367" y="1244533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443367" y="1234149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433131" y="1243950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442591" y="122710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442591" y="1239430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441815" y="1246575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450561" y="1235861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454605" y="1226603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450561" y="1243950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7190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433131" y="1235194"/>
            <a:ext cx="1729421" cy="17117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261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1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1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22006" y="5712389"/>
            <a:ext cx="648993" cy="648993"/>
          </a:xfrm>
          <a:prstGeom prst="rect">
            <a:avLst/>
          </a:prstGeom>
        </p:spPr>
      </p:pic>
      <p:sp>
        <p:nvSpPr>
          <p:cNvPr id="31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4023519" y="76200"/>
            <a:ext cx="937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chọn đáp án đúng nhất</a:t>
            </a:r>
            <a:endParaRPr lang="en-US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46" y="3062181"/>
            <a:ext cx="14547896" cy="2180217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70" y="81"/>
            <a:ext cx="16383200" cy="13160372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60" y="2577525"/>
            <a:ext cx="8882361" cy="3926164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6387" y="5920099"/>
            <a:ext cx="7663372" cy="321083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54" y="6239107"/>
            <a:ext cx="3047207" cy="3048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0868" y="3420879"/>
            <a:ext cx="3214024" cy="30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12" y="3278168"/>
            <a:ext cx="3047207" cy="3048000"/>
          </a:xfrm>
          <a:prstGeom prst="rect">
            <a:avLst/>
          </a:prstGeom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9758" y="5612424"/>
            <a:ext cx="8587712" cy="3631373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376" y="5847001"/>
            <a:ext cx="3934264" cy="3334992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802" y="5786509"/>
            <a:ext cx="3063501" cy="3455976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68" y="5542377"/>
            <a:ext cx="3601161" cy="3602100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5316042" y="72071"/>
            <a:ext cx="854165" cy="527112"/>
          </a:xfrm>
          <a:prstGeom prst="rightArrow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721828" y="35639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684562" y="1295400"/>
            <a:ext cx="10777533" cy="74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80815" y="43948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Hai, ngày 25 tháng 3 năm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423319" y="762000"/>
            <a:ext cx="10777533" cy="142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78322" y="2450011"/>
            <a:ext cx="1244881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endParaRPr lang="en-US" sz="4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661319" y="3215023"/>
            <a:ext cx="1356518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video? </a:t>
            </a:r>
            <a:endParaRPr lang="en-US" sz="4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0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ịnh Hạ Long lọt tốp 10 kỳ quan thiên nhiên hút khách nhất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86752" y="-12101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686752" y="609600"/>
            <a:ext cx="1077753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9119" y="2514601"/>
            <a:ext cx="12573000" cy="855784"/>
          </a:xfrm>
          <a:prstGeom prst="rect">
            <a:avLst/>
          </a:prstGeom>
        </p:spPr>
        <p:txBody>
          <a:bodyPr/>
          <a:lstStyle>
            <a:lvl1pPr marL="538163" indent="-5381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6813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>
                <a:solidFill>
                  <a:schemeClr val="tx1"/>
                </a:solidFill>
                <a:latin typeface="+mn-lt"/>
              </a:defRPr>
            </a:lvl2pPr>
            <a:lvl3pPr marL="179546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</a:defRPr>
            </a:lvl3pPr>
            <a:lvl4pPr marL="251301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4pPr>
            <a:lvl5pPr marL="32321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5pPr>
            <a:lvl6pPr marL="3951442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6pPr>
            <a:lvl7pPr marL="4669887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7pPr>
            <a:lvl8pPr marL="5388331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8pPr>
            <a:lvl9pPr marL="6106775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7" t="10206" r="28998" b="73003"/>
          <a:stretch/>
        </p:blipFill>
        <p:spPr>
          <a:xfrm rot="16200000">
            <a:off x="1009273" y="2167314"/>
            <a:ext cx="1636777" cy="26592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1519" y="3399693"/>
            <a:ext cx="1211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G: -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33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10493</TotalTime>
  <Words>1087</Words>
  <Application>Microsoft Office PowerPoint</Application>
  <PresentationFormat>Custom</PresentationFormat>
  <Paragraphs>247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1166</cp:revision>
  <dcterms:created xsi:type="dcterms:W3CDTF">2008-09-09T22:52:10Z</dcterms:created>
  <dcterms:modified xsi:type="dcterms:W3CDTF">2024-04-11T10:47:29Z</dcterms:modified>
</cp:coreProperties>
</file>