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  <p:sldMasterId id="2147483726" r:id="rId2"/>
    <p:sldMasterId id="2147483738" r:id="rId3"/>
  </p:sldMasterIdLst>
  <p:notesMasterIdLst>
    <p:notesMasterId r:id="rId20"/>
  </p:notesMasterIdLst>
  <p:sldIdLst>
    <p:sldId id="4275" r:id="rId4"/>
    <p:sldId id="4152" r:id="rId5"/>
    <p:sldId id="4258" r:id="rId6"/>
    <p:sldId id="4259" r:id="rId7"/>
    <p:sldId id="4260" r:id="rId8"/>
    <p:sldId id="4273" r:id="rId9"/>
    <p:sldId id="4261" r:id="rId10"/>
    <p:sldId id="4262" r:id="rId11"/>
    <p:sldId id="4263" r:id="rId12"/>
    <p:sldId id="4264" r:id="rId13"/>
    <p:sldId id="4265" r:id="rId14"/>
    <p:sldId id="4274" r:id="rId15"/>
    <p:sldId id="4268" r:id="rId16"/>
    <p:sldId id="4269" r:id="rId17"/>
    <p:sldId id="4271" r:id="rId18"/>
    <p:sldId id="4272" r:id="rId19"/>
  </p:sldIdLst>
  <p:sldSz cx="12192000" cy="6858000"/>
  <p:notesSz cx="6858000" cy="9144000"/>
  <p:embeddedFontLst>
    <p:embeddedFont>
      <p:font typeface="Calibri Light" panose="020F0302020204030204" pitchFamily="34" charset="0"/>
      <p:regular r:id="rId21"/>
      <p:italic r:id="rId22"/>
    </p:embeddedFont>
    <p:embeddedFont>
      <p:font typeface="Roboto Black" panose="02000000000000000000" pitchFamily="2" charset="0"/>
      <p:regular r:id="rId23"/>
      <p:bold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Roboto" panose="02000000000000000000" pitchFamily="2" charset="0"/>
      <p:regular r:id="rId30"/>
      <p:bold r:id="rId31"/>
      <p:italic r:id="rId32"/>
      <p:boldItalic r:id="rId33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CC1A"/>
    <a:srgbClr val="B4E0EB"/>
    <a:srgbClr val="B9E6FB"/>
    <a:srgbClr val="F7CB9E"/>
    <a:srgbClr val="71BDCB"/>
    <a:srgbClr val="706366"/>
    <a:srgbClr val="636F6D"/>
    <a:srgbClr val="8F9216"/>
    <a:srgbClr val="C1C51D"/>
    <a:srgbClr val="DCE0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062" autoAdjust="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7" d="100"/>
          <a:sy n="47" d="100"/>
        </p:scale>
        <p:origin x="2784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11/04/2024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: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vi-VN" dirty="0"/>
              <a:t> </a:t>
            </a:r>
            <a:r>
              <a:rPr lang="en-US" dirty="0" err="1"/>
              <a:t>mô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môi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vật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525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236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0758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HS trình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bày, thuyết minh sản phẩm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7931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quanh</a:t>
            </a:r>
            <a:r>
              <a:rPr lang="en-US" dirty="0"/>
              <a:t> </a:t>
            </a:r>
            <a:r>
              <a:rPr lang="en-US" err="1"/>
              <a:t>xem</a:t>
            </a:r>
            <a:r>
              <a:rPr lang="en-US"/>
              <a:t> các sản</a:t>
            </a:r>
            <a:r>
              <a:rPr lang="en-US" baseline="0"/>
              <a:t> phẩm </a:t>
            </a:r>
            <a:r>
              <a:rPr lang="en-US"/>
              <a:t>của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err="1"/>
              <a:t>tặng</a:t>
            </a:r>
            <a:r>
              <a:rPr lang="en-US"/>
              <a:t> thêm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hơn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8119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138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156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err="1"/>
              <a:t>sản</a:t>
            </a:r>
            <a:r>
              <a:rPr lang="en-US" baseline="0"/>
              <a:t> phẩm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649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29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vi-VN" baseline="0" dirty="0"/>
              <a:t>hướng dẫn HS hoàn thiện phiếu số </a:t>
            </a:r>
            <a:r>
              <a:rPr lang="en-US" baseline="0" dirty="0"/>
              <a:t>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457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HS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,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,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bổ</a:t>
            </a:r>
            <a:r>
              <a:rPr lang="en-US" dirty="0"/>
              <a:t> sung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phiếu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804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,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thắc</a:t>
            </a:r>
            <a:r>
              <a:rPr lang="en-US" dirty="0"/>
              <a:t> </a:t>
            </a:r>
            <a:r>
              <a:rPr lang="en-US" dirty="0" err="1"/>
              <a:t>mắc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ý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182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155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631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51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52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003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5BBD3-5C32-492A-A9DB-0F4B03CAE8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198E97-915E-48B9-A731-B711D4C3E1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081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5BBD3-5C32-492A-A9DB-0F4B03CAE8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198E97-915E-48B9-A731-B711D4C3E1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338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5BBD3-5C32-492A-A9DB-0F4B03CAE8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198E97-915E-48B9-A731-B711D4C3E1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236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5BBD3-5C32-492A-A9DB-0F4B03CAE8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198E97-915E-48B9-A731-B711D4C3E1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6328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5BBD3-5C32-492A-A9DB-0F4B03CAE8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198E97-915E-48B9-A731-B711D4C3E1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2198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5BBD3-5C32-492A-A9DB-0F4B03CAE8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198E97-915E-48B9-A731-B711D4C3E1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277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5BBD3-5C32-492A-A9DB-0F4B03CAE8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198E97-915E-48B9-A731-B711D4C3E1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699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5BBD3-5C32-492A-A9DB-0F4B03CAE8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198E97-915E-48B9-A731-B711D4C3E1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06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350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5BBD3-5C32-492A-A9DB-0F4B03CAE8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198E97-915E-48B9-A731-B711D4C3E1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1072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5BBD3-5C32-492A-A9DB-0F4B03CAE8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198E97-915E-48B9-A731-B711D4C3E1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0600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5BBD3-5C32-492A-A9DB-0F4B03CAE8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198E97-915E-48B9-A731-B711D4C3E1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833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5824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0351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3354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5013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4323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0473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444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2112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3185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8070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1261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05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879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66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488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6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36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81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24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5BBD3-5C32-492A-A9DB-0F4B03CAE8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198E97-915E-48B9-A731-B711D4C3E1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054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647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eg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eg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9608" y="887766"/>
            <a:ext cx="9579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VINH QUANG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7767" y="2157274"/>
            <a:ext cx="103513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STEM LỚP 2: ĐỘNG VẬT SỐNG Ở ĐÂU?</a:t>
            </a:r>
          </a:p>
          <a:p>
            <a:pPr algn="ctr"/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Tiết 2)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13895" y="3773010"/>
            <a:ext cx="10209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thực hiện: Nguyễn Thị Hải Yến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 2C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705165" y="1269507"/>
            <a:ext cx="2494625" cy="88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528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179674" y="1650056"/>
            <a:ext cx="99383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Gợi ý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216964" y="3714925"/>
            <a:ext cx="2937594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Tạo và trang trí nền không gian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 mô hình đủ hai phần: trên cạn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 dưới nước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 rot="20702330">
            <a:off x="3432555" y="1685370"/>
            <a:ext cx="1271353" cy="1365783"/>
            <a:chOff x="5964581" y="1596496"/>
            <a:chExt cx="1271353" cy="1365783"/>
          </a:xfrm>
        </p:grpSpPr>
        <p:sp>
          <p:nvSpPr>
            <p:cNvPr id="20" name="Rectangle 34">
              <a:extLst>
                <a:ext uri="{FF2B5EF4-FFF2-40B4-BE49-F238E27FC236}">
                  <a16:creationId xmlns:a16="http://schemas.microsoft.com/office/drawing/2014/main" id="{727AB63F-DB34-3CBD-1690-0D28436EF066}"/>
                </a:ext>
              </a:extLst>
            </p:cNvPr>
            <p:cNvSpPr/>
            <p:nvPr/>
          </p:nvSpPr>
          <p:spPr>
            <a:xfrm>
              <a:off x="5964581" y="1596496"/>
              <a:ext cx="1271353" cy="1365783"/>
            </a:xfrm>
            <a:prstGeom prst="chord">
              <a:avLst/>
            </a:prstGeom>
            <a:solidFill>
              <a:srgbClr val="F5CC1A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 rot="897670">
              <a:off x="5977440" y="1904713"/>
              <a:ext cx="890133" cy="829031"/>
            </a:xfrm>
            <a:prstGeom prst="round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1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359" y="2232889"/>
            <a:ext cx="3215710" cy="3745431"/>
          </a:xfrm>
          <a:prstGeom prst="rect">
            <a:avLst/>
          </a:prstGeom>
          <a:effectLst>
            <a:outerShdw blurRad="279400" dir="7020000" algn="ctr" rotWithShape="0">
              <a:srgbClr val="000000">
                <a:alpha val="32000"/>
              </a:srgbClr>
            </a:outerShdw>
            <a:reflection stA="45000" endPos="65000" dist="50800" dir="5400000" sy="-100000" algn="bl" rotWithShape="0"/>
          </a:effectLst>
        </p:spPr>
      </p:pic>
      <p:sp>
        <p:nvSpPr>
          <p:cNvPr id="23" name="TextBox 22"/>
          <p:cNvSpPr txBox="1"/>
          <p:nvPr/>
        </p:nvSpPr>
        <p:spPr>
          <a:xfrm>
            <a:off x="2594984" y="423744"/>
            <a:ext cx="73581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MÔ HÌNH MÔI TRƯỜNG SỐNG CỦA ĐỘNG VẬT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297" y="2232889"/>
            <a:ext cx="3013857" cy="376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7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605460" y="1923404"/>
            <a:ext cx="361914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Tạo các cảnh vật, con vật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9" y="2253540"/>
            <a:ext cx="3625182" cy="31477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bliqueBottomLeft"/>
            <a:lightRig rig="threePt" dir="t"/>
          </a:scene3d>
        </p:spPr>
      </p:pic>
      <p:sp>
        <p:nvSpPr>
          <p:cNvPr id="23" name="TextBox 22"/>
          <p:cNvSpPr txBox="1"/>
          <p:nvPr/>
        </p:nvSpPr>
        <p:spPr>
          <a:xfrm>
            <a:off x="2625537" y="293617"/>
            <a:ext cx="73581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MÔ HÌNH MÔI TRƯỜNG SỐNG CỦA ĐỘNG VẬT</a:t>
            </a:r>
          </a:p>
        </p:txBody>
      </p:sp>
      <p:grpSp>
        <p:nvGrpSpPr>
          <p:cNvPr id="24" name="Group 23"/>
          <p:cNvGrpSpPr/>
          <p:nvPr/>
        </p:nvGrpSpPr>
        <p:grpSpPr>
          <a:xfrm rot="20702330">
            <a:off x="6117881" y="1570649"/>
            <a:ext cx="1271353" cy="1365783"/>
            <a:chOff x="5964581" y="1596496"/>
            <a:chExt cx="1271353" cy="1365783"/>
          </a:xfrm>
        </p:grpSpPr>
        <p:sp>
          <p:nvSpPr>
            <p:cNvPr id="25" name="Rectangle 34">
              <a:extLst>
                <a:ext uri="{FF2B5EF4-FFF2-40B4-BE49-F238E27FC236}">
                  <a16:creationId xmlns:a16="http://schemas.microsoft.com/office/drawing/2014/main" id="{727AB63F-DB34-3CBD-1690-0D28436EF066}"/>
                </a:ext>
              </a:extLst>
            </p:cNvPr>
            <p:cNvSpPr/>
            <p:nvPr/>
          </p:nvSpPr>
          <p:spPr>
            <a:xfrm>
              <a:off x="5964581" y="1596496"/>
              <a:ext cx="1271353" cy="1365783"/>
            </a:xfrm>
            <a:prstGeom prst="chord">
              <a:avLst/>
            </a:prstGeom>
            <a:solidFill>
              <a:srgbClr val="F5CC1A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 rot="897670">
              <a:off x="5977440" y="1904713"/>
              <a:ext cx="890133" cy="829031"/>
            </a:xfrm>
            <a:prstGeom prst="round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2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3" t="14798" r="15175" b="13553"/>
          <a:stretch/>
        </p:blipFill>
        <p:spPr>
          <a:xfrm>
            <a:off x="3946840" y="3496916"/>
            <a:ext cx="3832240" cy="27870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bliqueBottom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73787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474506" y="1538988"/>
            <a:ext cx="418914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Sắp xếp cảnh vật,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vật vừa tạo và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hoàn thiện mô hình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25537" y="293617"/>
            <a:ext cx="73581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MÔ HÌNH MÔI TRƯỜNG SỐNG CỦA ĐỘNG VẬT</a:t>
            </a:r>
          </a:p>
        </p:txBody>
      </p:sp>
      <p:grpSp>
        <p:nvGrpSpPr>
          <p:cNvPr id="24" name="Group 23"/>
          <p:cNvGrpSpPr/>
          <p:nvPr/>
        </p:nvGrpSpPr>
        <p:grpSpPr>
          <a:xfrm rot="20702330">
            <a:off x="2440750" y="1609844"/>
            <a:ext cx="1271353" cy="1365783"/>
            <a:chOff x="5964581" y="1596496"/>
            <a:chExt cx="1271353" cy="1365783"/>
          </a:xfrm>
        </p:grpSpPr>
        <p:sp>
          <p:nvSpPr>
            <p:cNvPr id="25" name="Rectangle 34">
              <a:extLst>
                <a:ext uri="{FF2B5EF4-FFF2-40B4-BE49-F238E27FC236}">
                  <a16:creationId xmlns:a16="http://schemas.microsoft.com/office/drawing/2014/main" id="{727AB63F-DB34-3CBD-1690-0D28436EF066}"/>
                </a:ext>
              </a:extLst>
            </p:cNvPr>
            <p:cNvSpPr/>
            <p:nvPr/>
          </p:nvSpPr>
          <p:spPr>
            <a:xfrm>
              <a:off x="5964581" y="1596496"/>
              <a:ext cx="1271353" cy="1365783"/>
            </a:xfrm>
            <a:prstGeom prst="chord">
              <a:avLst/>
            </a:prstGeom>
            <a:solidFill>
              <a:srgbClr val="F5CC1A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 rot="897670">
              <a:off x="5977440" y="1904713"/>
              <a:ext cx="890133" cy="829031"/>
            </a:xfrm>
            <a:prstGeom prst="round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3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853" y="2445805"/>
            <a:ext cx="5566298" cy="349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9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467947" y="1484822"/>
            <a:ext cx="722469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Kiểm tra và điều chỉnh sản phẩm theo các tiêu chí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627476" y="6161711"/>
            <a:ext cx="833556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Nếu không đảm bảo theo đúng tiêu chí, em hãy làm lại nhé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239" y="2156449"/>
            <a:ext cx="4036798" cy="38641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D2D1B78-3A81-C09B-9053-48169FD8BC63}"/>
              </a:ext>
            </a:extLst>
          </p:cNvPr>
          <p:cNvSpPr/>
          <p:nvPr/>
        </p:nvSpPr>
        <p:spPr>
          <a:xfrm>
            <a:off x="1646491" y="2198971"/>
            <a:ext cx="3322463" cy="3731509"/>
          </a:xfrm>
          <a:prstGeom prst="rect">
            <a:avLst/>
          </a:prstGeom>
          <a:solidFill>
            <a:srgbClr val="F5CC1A"/>
          </a:solidFill>
          <a:ln w="127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04923" y="283839"/>
            <a:ext cx="73581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MÔ HÌNH MÔI TRƯỜNG SỐNG CỦA ĐỘNG VẬT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20028" y="4319747"/>
            <a:ext cx="3030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Đảm bảo tính thẩm mĩ, thân thiện với</a:t>
            </a:r>
          </a:p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môi trường</a:t>
            </a:r>
            <a:endParaRPr kumimoji="0" lang="vi-VN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64665" y="2518856"/>
            <a:ext cx="28861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Thể hiện được các môi trường sống</a:t>
            </a:r>
          </a:p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 các con vật: trên cạn, dưới nước</a:t>
            </a:r>
          </a:p>
        </p:txBody>
      </p:sp>
    </p:spTree>
    <p:extLst>
      <p:ext uri="{BB962C8B-B14F-4D97-AF65-F5344CB8AC3E}">
        <p14:creationId xmlns:p14="http://schemas.microsoft.com/office/powerpoint/2010/main" val="10735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28" grpId="0"/>
      <p:bldP spid="2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856065" y="132866"/>
            <a:ext cx="5990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TRƯNG BÀY SẢN PHẨM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50" y="825039"/>
            <a:ext cx="4132995" cy="26189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92" y="3764432"/>
            <a:ext cx="4678700" cy="28053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901" y="3701405"/>
            <a:ext cx="4838329" cy="29216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859" y="717641"/>
            <a:ext cx="5027900" cy="289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8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4929" y="624225"/>
            <a:ext cx="46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ĐÁNH GIÁ SẢN PHẨM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602" y="1704386"/>
            <a:ext cx="8372475" cy="4343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666532" y="1704386"/>
            <a:ext cx="254572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đánh giá bằng hình dán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6827" t="7035" r="5654" b="3542"/>
          <a:stretch/>
        </p:blipFill>
        <p:spPr>
          <a:xfrm>
            <a:off x="6096000" y="3745785"/>
            <a:ext cx="868595" cy="868595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9571" t="6413" r="10420" b="6660"/>
          <a:stretch/>
        </p:blipFill>
        <p:spPr>
          <a:xfrm>
            <a:off x="7323999" y="4791312"/>
            <a:ext cx="848933" cy="848933"/>
          </a:xfrm>
          <a:prstGeom prst="ellipse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/>
          <a:srcRect l="5642" t="6399" r="6278" b="6897"/>
          <a:stretch/>
        </p:blipFill>
        <p:spPr>
          <a:xfrm>
            <a:off x="8772856" y="4761448"/>
            <a:ext cx="878797" cy="878797"/>
          </a:xfrm>
          <a:prstGeom prst="ellipse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30622" y="4902891"/>
            <a:ext cx="33988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Đảm bảo tính thẩm mĩ, thân thiện với</a:t>
            </a:r>
            <a:r>
              <a:rPr lang="en-US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môi trường</a:t>
            </a:r>
            <a:endParaRPr kumimoji="0" lang="vi-VN" altLang="zh-CN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30622" y="3745785"/>
            <a:ext cx="36402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Thể hiện được các môi </a:t>
            </a:r>
            <a:r>
              <a:rPr lang="en-US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</a:t>
            </a: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rường sống</a:t>
            </a:r>
            <a:r>
              <a:rPr lang="en-US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 các con vật: trên cạn, dưới nước</a:t>
            </a:r>
          </a:p>
        </p:txBody>
      </p:sp>
    </p:spTree>
    <p:extLst>
      <p:ext uri="{BB962C8B-B14F-4D97-AF65-F5344CB8AC3E}">
        <p14:creationId xmlns:p14="http://schemas.microsoft.com/office/powerpoint/2010/main" val="337701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034" y="2522362"/>
            <a:ext cx="2398474" cy="39298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219791" y="3129188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35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5B1500B4-2A13-B105-884B-9C3A22343CC6}"/>
              </a:ext>
            </a:extLst>
          </p:cNvPr>
          <p:cNvSpPr txBox="1"/>
          <p:nvPr/>
        </p:nvSpPr>
        <p:spPr>
          <a:xfrm>
            <a:off x="488594" y="5704945"/>
            <a:ext cx="105809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46698" y="1094160"/>
            <a:ext cx="42116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6000" b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NƠI SỐNG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80082" y="2304981"/>
            <a:ext cx="31281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6000" b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ĐỘNG VẬT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36238" y="2441402"/>
            <a:ext cx="2125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60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CỦA </a:t>
            </a:r>
            <a:endParaRPr lang="en-US" altLang="zh-CN" sz="6000" b="1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23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93964" y="152426"/>
            <a:ext cx="2092036" cy="13471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1500B4-2A13-B105-884B-9C3A22343CC6}"/>
              </a:ext>
            </a:extLst>
          </p:cNvPr>
          <p:cNvSpPr txBox="1"/>
          <p:nvPr/>
        </p:nvSpPr>
        <p:spPr>
          <a:xfrm>
            <a:off x="11086971" y="6103204"/>
            <a:ext cx="1261301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837" y="3530112"/>
            <a:ext cx="4301489" cy="28039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02" y="2874510"/>
            <a:ext cx="4462076" cy="31486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885846" y="1430973"/>
            <a:ext cx="42116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NƠI SỐNG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87150" y="826020"/>
            <a:ext cx="31281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ĐỘNG VẬT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08384" y="2253278"/>
            <a:ext cx="2125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CỦA </a:t>
            </a:r>
            <a:endParaRPr kumimoji="0" lang="en-US" altLang="zh-CN" sz="60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36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980599" y="1934834"/>
            <a:ext cx="10031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Thảo luận và chia sẻ ý tưởng làm mô hình môi trường sống của động vật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009312" y="585817"/>
            <a:ext cx="88170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ĐỀ XUẤT Ý TƯỞNG VÀ CÁCH LÀM 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MÔ HÌNH MÔI TRƯỜNG SỐNG CỦA ĐỘNG VẬT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99" y="2830133"/>
            <a:ext cx="4953178" cy="33350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844" y="2830132"/>
            <a:ext cx="4851529" cy="333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3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nip Diagonal Corner Rectangle 27">
            <a:extLst>
              <a:ext uri="{FF2B5EF4-FFF2-40B4-BE49-F238E27FC236}">
                <a16:creationId xmlns:a16="http://schemas.microsoft.com/office/drawing/2014/main" id="{FD2D1B78-3A81-C09B-9053-48169FD8BC63}"/>
              </a:ext>
            </a:extLst>
          </p:cNvPr>
          <p:cNvSpPr/>
          <p:nvPr/>
        </p:nvSpPr>
        <p:spPr>
          <a:xfrm>
            <a:off x="7280944" y="1466426"/>
            <a:ext cx="3322463" cy="3193864"/>
          </a:xfrm>
          <a:prstGeom prst="snip2DiagRect">
            <a:avLst/>
          </a:prstGeom>
          <a:solidFill>
            <a:srgbClr val="F5CC1A"/>
          </a:solidFill>
          <a:ln w="12700">
            <a:noFill/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943180" y="600970"/>
            <a:ext cx="5478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 CHÍ SẢN PHẨM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04553" y="2339344"/>
            <a:ext cx="26752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Đảm bảo tính thẩm mĩ, thân thiện với</a:t>
            </a:r>
          </a:p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môi trường</a:t>
            </a:r>
            <a:endParaRPr kumimoji="0" lang="vi-VN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8" name="Snip Diagonal Corner Rectangle 17">
            <a:extLst>
              <a:ext uri="{FF2B5EF4-FFF2-40B4-BE49-F238E27FC236}">
                <a16:creationId xmlns:a16="http://schemas.microsoft.com/office/drawing/2014/main" id="{FD2D1B78-3A81-C09B-9053-48169FD8BC63}"/>
              </a:ext>
            </a:extLst>
          </p:cNvPr>
          <p:cNvSpPr/>
          <p:nvPr/>
        </p:nvSpPr>
        <p:spPr>
          <a:xfrm>
            <a:off x="837115" y="1586453"/>
            <a:ext cx="3322463" cy="3193864"/>
          </a:xfrm>
          <a:prstGeom prst="snip2DiagRect">
            <a:avLst/>
          </a:prstGeom>
          <a:solidFill>
            <a:srgbClr val="F5CC1A"/>
          </a:solidFill>
          <a:ln w="12700">
            <a:noFill/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0543" y="2489613"/>
            <a:ext cx="28861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Thể hiện được các môi trường sống</a:t>
            </a:r>
          </a:p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 các con vật: trên cạn, dưới nước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8762">
            <a:off x="3930358" y="1579569"/>
            <a:ext cx="3883036" cy="432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08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0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64" y="2700589"/>
            <a:ext cx="4033272" cy="27266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6" name="TextBox 115"/>
          <p:cNvSpPr txBox="1"/>
          <p:nvPr/>
        </p:nvSpPr>
        <p:spPr>
          <a:xfrm>
            <a:off x="769864" y="1840523"/>
            <a:ext cx="10827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Lựa chọn ý tưởng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 đề xuất cách làm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mô hình môi trường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sống của động vật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009312" y="585817"/>
            <a:ext cx="88170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ĐỀ XUẤT Ý TƯỞNG VÀ CÁCH LÀM 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MÔ HÌNH MÔI TRƯỜNG SỐNG CỦA ĐỘNG VẬT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6252">
            <a:off x="4013137" y="3448439"/>
            <a:ext cx="2459567" cy="31480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980603" y="2700589"/>
            <a:ext cx="498548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altLang="zh-CN" sz="240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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Lựa chọn những vật liệu sử dụng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altLang="zh-CN" sz="240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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Xác định các phần của mô hình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altLang="zh-CN" sz="240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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Lựa chọn các con vật theo môi trường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sống của chúng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altLang="zh-CN" sz="240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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Nêu cách làm mô hình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43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1033637" y="1884400"/>
            <a:ext cx="3758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Vẽ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hình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con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sử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dụng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trong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mô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hình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76987" y="708680"/>
            <a:ext cx="5819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PHIẾU HỌC TẬP SỐ 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26196" y="1663246"/>
            <a:ext cx="555510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1. Nhóm dùng vật liệu gì để làm?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…………………………………………………………………………………………............................……………………………………………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2.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Mô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hình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có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những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môi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trường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gì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…………………………………………………………………………………………..........................……………………………………………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3.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Mô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hình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có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những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con </a:t>
            </a:r>
            <a:r>
              <a:rPr kumimoji="0" lang="en-US" altLang="zh-CN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gì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?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Bao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nhiêu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con?</a:t>
            </a:r>
            <a:endParaRPr kumimoji="0" lang="vi-VN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…………………………………………………………………………………………...........................……………………………………………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4.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Em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mô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hình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như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thế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nào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? (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vẽ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cắt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altLang="zh-CN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dán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)</a:t>
            </a:r>
            <a:endParaRPr kumimoji="0" lang="vi-VN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……………………………………………………………………………………………………............................…………………………………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401294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94984" y="423744"/>
            <a:ext cx="73581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MÔ HÌNH MÔI TRƯỜNG SỐNG CỦA ĐỘNG VẬT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828800" y="1944244"/>
            <a:ext cx="423175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 chọn dụng cụ và vật liệu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1617818" y="2507790"/>
            <a:ext cx="878847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Bìa, giấy màu, bút chì, tẩy, thước kẻ, kéo, keo, xốp, lõi giấy vệ sinh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44">
                        <a14:foregroundMark x1="10983" y1="30189" x2="45087" y2="50000"/>
                        <a14:foregroundMark x1="40462" y1="65094" x2="25434" y2="801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1199" y="4006728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AC4A3A-4601-67D9-6062-241328F083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1098" y1="53846" x2="70122" y2="79290"/>
                        <a14:foregroundMark x1="74390" y1="52663" x2="60976" y2="81657"/>
                        <a14:foregroundMark x1="59146" y1="76923" x2="75000" y2="840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2753" y="4055995"/>
            <a:ext cx="1193099" cy="12294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2210E2-AFE1-878C-C378-54692377689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1" b="100000" l="22979" r="791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28" r="13090"/>
          <a:stretch/>
        </p:blipFill>
        <p:spPr>
          <a:xfrm>
            <a:off x="8758261" y="2976956"/>
            <a:ext cx="1091108" cy="1412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866" b="85489" l="9945" r="983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941" b="13099"/>
          <a:stretch/>
        </p:blipFill>
        <p:spPr>
          <a:xfrm>
            <a:off x="3641501" y="3119557"/>
            <a:ext cx="2505088" cy="20695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69215" y="3379079"/>
            <a:ext cx="2051539" cy="10974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58729" y="4091680"/>
            <a:ext cx="2051539" cy="10974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34" b="99338" l="9888" r="939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1915" y="4091680"/>
            <a:ext cx="2038985" cy="138376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89969" l="4320" r="98704">
                        <a14:foregroundMark x1="21382" y1="11912" x2="87689" y2="231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9469" y="2862853"/>
            <a:ext cx="1558791" cy="107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47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243666" y="1663567"/>
            <a:ext cx="1070140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mô hình môi trường sống của động vật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theo cách của em hoặc nhóm em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651" y="2289420"/>
            <a:ext cx="5414256" cy="40328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2594984" y="423744"/>
            <a:ext cx="73581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MÔ HÌNH MÔI TRƯỜNG SỐNG CỦA ĐỘNG VẬT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419" y="2289420"/>
            <a:ext cx="4574398" cy="40342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735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3797</TotalTime>
  <Words>749</Words>
  <Application>Microsoft Office PowerPoint</Application>
  <PresentationFormat>Widescreen</PresentationFormat>
  <Paragraphs>93</Paragraphs>
  <Slides>16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Times New Roman</vt:lpstr>
      <vt:lpstr>Calibri Light</vt:lpstr>
      <vt:lpstr>Roboto Black</vt:lpstr>
      <vt:lpstr>Calibri</vt:lpstr>
      <vt:lpstr>Roboto</vt:lpstr>
      <vt:lpstr>Wingdings</vt:lpstr>
      <vt:lpstr>1_Office Theme</vt:lpstr>
      <vt:lpstr>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193</cp:revision>
  <dcterms:created xsi:type="dcterms:W3CDTF">2023-04-01T23:44:56Z</dcterms:created>
  <dcterms:modified xsi:type="dcterms:W3CDTF">2024-04-11T01:36:22Z</dcterms:modified>
</cp:coreProperties>
</file>