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99" r:id="rId3"/>
    <p:sldId id="300" r:id="rId4"/>
    <p:sldId id="301" r:id="rId5"/>
    <p:sldId id="302" r:id="rId6"/>
    <p:sldId id="283" r:id="rId7"/>
    <p:sldId id="290" r:id="rId8"/>
    <p:sldId id="295" r:id="rId9"/>
    <p:sldId id="286" r:id="rId10"/>
    <p:sldId id="287" r:id="rId11"/>
    <p:sldId id="296" r:id="rId12"/>
    <p:sldId id="297" r:id="rId13"/>
    <p:sldId id="298" r:id="rId1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193"/>
    <a:srgbClr val="00D25F"/>
    <a:srgbClr val="CDFFE4"/>
    <a:srgbClr val="99CCF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20" autoAdjust="0"/>
  </p:normalViewPr>
  <p:slideViewPr>
    <p:cSldViewPr>
      <p:cViewPr>
        <p:scale>
          <a:sx n="66" d="100"/>
          <a:sy n="66" d="100"/>
        </p:scale>
        <p:origin x="-882" y="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hoa để tới câu hỏi</a:t>
            </a:r>
          </a:p>
          <a:p>
            <a:r>
              <a:rPr lang="en-US" baseline="0" smtClean="0"/>
              <a:t>Tại slide câu hỏi, click vào hoa để quay về đây</a:t>
            </a:r>
          </a:p>
          <a:p>
            <a:r>
              <a:rPr lang="en-US" baseline="0" smtClean="0"/>
              <a:t>Click vào mặt trời để đi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2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slide" Target="slide4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3.xml"/><Relationship Id="rId5" Type="http://schemas.openxmlformats.org/officeDocument/2006/relationships/slide" Target="slide5.xml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slide" Target="slide6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194387" y="4011691"/>
            <a:ext cx="5172532" cy="26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0719" y="331213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2" t="34524" r="43777" b="40277"/>
          <a:stretch/>
        </p:blipFill>
        <p:spPr bwMode="auto">
          <a:xfrm>
            <a:off x="-1" y="1572491"/>
            <a:ext cx="7090175" cy="401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7528719" y="419584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205119" y="419584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988199" y="419584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66919" y="4195847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073799" y="4195847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205119" y="419584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988199" y="419584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016399" y="2121451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616599" y="1359452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616599" y="2883452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>
            <a:stCxn id="33" idx="3"/>
            <a:endCxn id="34" idx="1"/>
          </p:cNvCxnSpPr>
          <p:nvPr/>
        </p:nvCxnSpPr>
        <p:spPr>
          <a:xfrm flipV="1">
            <a:off x="8747919" y="1725212"/>
            <a:ext cx="868680" cy="76199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3"/>
            <a:endCxn id="35" idx="1"/>
          </p:cNvCxnSpPr>
          <p:nvPr/>
        </p:nvCxnSpPr>
        <p:spPr>
          <a:xfrm>
            <a:off x="8747919" y="2487211"/>
            <a:ext cx="868680" cy="7620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9616032" y="2883452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32" grpId="0" animBg="1"/>
      <p:bldP spid="33" grpId="0" animBg="1"/>
      <p:bldP spid="34" grpId="0" animBg="1"/>
      <p:bldP spid="35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95078" y="1534711"/>
            <a:ext cx="5372862" cy="190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1399" y="4184124"/>
            <a:ext cx="5372862" cy="1905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248178" y="1534711"/>
            <a:ext cx="5372862" cy="19050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214499" y="4184124"/>
            <a:ext cx="5372862" cy="1905000"/>
          </a:xfrm>
          <a:prstGeom prst="roundRect">
            <a:avLst/>
          </a:prstGeom>
          <a:solidFill>
            <a:srgbClr val="8FE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0719" y="2194559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119697" y="172212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36" name="Straight Connector 35"/>
          <p:cNvCxnSpPr>
            <a:stCxn id="33" idx="3"/>
            <a:endCxn id="34" idx="1"/>
          </p:cNvCxnSpPr>
          <p:nvPr/>
        </p:nvCxnSpPr>
        <p:spPr>
          <a:xfrm flipV="1">
            <a:off x="1219359" y="1996440"/>
            <a:ext cx="900338" cy="47243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3"/>
          </p:cNvCxnSpPr>
          <p:nvPr/>
        </p:nvCxnSpPr>
        <p:spPr>
          <a:xfrm>
            <a:off x="1219359" y="2468879"/>
            <a:ext cx="899771" cy="5334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119130" y="272796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85747" y="1676400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5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803663" y="1711691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803663" y="1711691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982915" y="2590800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1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800831" y="2655119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00831" y="2655119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400233" y="2194559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849211" y="172212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Connector 40"/>
          <p:cNvCxnSpPr>
            <a:stCxn id="38" idx="3"/>
            <a:endCxn id="40" idx="1"/>
          </p:cNvCxnSpPr>
          <p:nvPr/>
        </p:nvCxnSpPr>
        <p:spPr>
          <a:xfrm flipV="1">
            <a:off x="6948873" y="1996440"/>
            <a:ext cx="900338" cy="47243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8" idx="3"/>
          </p:cNvCxnSpPr>
          <p:nvPr/>
        </p:nvCxnSpPr>
        <p:spPr>
          <a:xfrm>
            <a:off x="6948873" y="2468879"/>
            <a:ext cx="899771" cy="5334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7848644" y="272796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715261" y="1676400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1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533177" y="1711691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0533177" y="1711691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712429" y="2590800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6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530345" y="2655119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530345" y="2655119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67887" y="4847045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116865" y="437460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>
            <a:stCxn id="50" idx="3"/>
            <a:endCxn id="51" idx="1"/>
          </p:cNvCxnSpPr>
          <p:nvPr/>
        </p:nvCxnSpPr>
        <p:spPr>
          <a:xfrm flipV="1">
            <a:off x="1216527" y="4648926"/>
            <a:ext cx="900338" cy="47243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0" idx="3"/>
          </p:cNvCxnSpPr>
          <p:nvPr/>
        </p:nvCxnSpPr>
        <p:spPr>
          <a:xfrm>
            <a:off x="1216527" y="5121365"/>
            <a:ext cx="899771" cy="5334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116298" y="538044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982915" y="4328886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– 2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800831" y="4364177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800831" y="4364177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980083" y="5243286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7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797999" y="5307605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797999" y="5307605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400233" y="4741817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849211" y="437823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Straight Connector 62"/>
          <p:cNvCxnSpPr>
            <a:stCxn id="61" idx="3"/>
            <a:endCxn id="62" idx="1"/>
          </p:cNvCxnSpPr>
          <p:nvPr/>
        </p:nvCxnSpPr>
        <p:spPr>
          <a:xfrm flipV="1">
            <a:off x="7314633" y="4652556"/>
            <a:ext cx="534578" cy="54646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1" idx="3"/>
            <a:endCxn id="65" idx="1"/>
          </p:cNvCxnSpPr>
          <p:nvPr/>
        </p:nvCxnSpPr>
        <p:spPr>
          <a:xfrm>
            <a:off x="7314633" y="5199017"/>
            <a:ext cx="534011" cy="45937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7848644" y="538407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8598351" y="4281714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– 2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0721859" y="4317005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0721859" y="4317005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595519" y="5268684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– 8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0745811" y="530352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0745811" y="530352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46" grpId="0" animBg="1"/>
      <p:bldP spid="49" grpId="0" animBg="1"/>
      <p:bldP spid="57" grpId="0" animBg="1"/>
      <p:bldP spid="60" grpId="0" animBg="1"/>
      <p:bldP spid="68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45" t="41865" r="38311" b="29068"/>
          <a:stretch/>
        </p:blipFill>
        <p:spPr bwMode="auto">
          <a:xfrm>
            <a:off x="739299" y="1728979"/>
            <a:ext cx="7010400" cy="37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70719" y="45720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8747919" y="4747376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530999" y="4739873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909719" y="4739873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616599" y="4739873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47919" y="4747376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530999" y="4739873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163685" y="47548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63685" y="47548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>
          <a:xfrm>
            <a:off x="2347119" y="222126"/>
            <a:ext cx="8041514" cy="6635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919" y="1143000"/>
            <a:ext cx="3886200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  <a:p>
            <a:pPr algn="ctr">
              <a:lnSpc>
                <a:spcPct val="150000"/>
              </a:lnSpc>
            </a:pPr>
            <a:r>
              <a:rPr lang="en-US" sz="6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3234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99" y="1589161"/>
            <a:ext cx="2921000" cy="36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1" y="2438400"/>
            <a:ext cx="2944812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 descr="117 reference of sunlight png transparent background | Sun clip art, Happy  sunshine, Sun drawi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24" y="-189044"/>
            <a:ext cx="2128895" cy="21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3001199"/>
            <a:ext cx="2654326" cy="26543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91281" y="4999316"/>
            <a:ext cx="12420600" cy="1858683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" fmla="*/ 0 w 12420600"/>
              <a:gd name="connsiteY0" fmla="*/ 533400 h 1828800"/>
              <a:gd name="connsiteX1" fmla="*/ 8686641 w 12420600"/>
              <a:gd name="connsiteY1" fmla="*/ 0 h 1828800"/>
              <a:gd name="connsiteX2" fmla="*/ 12420600 w 12420600"/>
              <a:gd name="connsiteY2" fmla="*/ 533400 h 1828800"/>
              <a:gd name="connsiteX3" fmla="*/ 12420600 w 12420600"/>
              <a:gd name="connsiteY3" fmla="*/ 1828800 h 1828800"/>
              <a:gd name="connsiteX4" fmla="*/ 0 w 12420600"/>
              <a:gd name="connsiteY4" fmla="*/ 1828800 h 1828800"/>
              <a:gd name="connsiteX5" fmla="*/ 0 w 12420600"/>
              <a:gd name="connsiteY5" fmla="*/ 533400 h 1828800"/>
              <a:gd name="connsiteX0" fmla="*/ 0 w 12420600"/>
              <a:gd name="connsiteY0" fmla="*/ 533400 h 1828800"/>
              <a:gd name="connsiteX1" fmla="*/ 8686641 w 12420600"/>
              <a:gd name="connsiteY1" fmla="*/ 0 h 1828800"/>
              <a:gd name="connsiteX2" fmla="*/ 12420600 w 12420600"/>
              <a:gd name="connsiteY2" fmla="*/ 533400 h 1828800"/>
              <a:gd name="connsiteX3" fmla="*/ 12420600 w 12420600"/>
              <a:gd name="connsiteY3" fmla="*/ 1828800 h 1828800"/>
              <a:gd name="connsiteX4" fmla="*/ 0 w 12420600"/>
              <a:gd name="connsiteY4" fmla="*/ 1828800 h 1828800"/>
              <a:gd name="connsiteX5" fmla="*/ 0 w 12420600"/>
              <a:gd name="connsiteY5" fmla="*/ 533400 h 1828800"/>
              <a:gd name="connsiteX0" fmla="*/ 0 w 12420600"/>
              <a:gd name="connsiteY0" fmla="*/ 563283 h 1858683"/>
              <a:gd name="connsiteX1" fmla="*/ 8686641 w 12420600"/>
              <a:gd name="connsiteY1" fmla="*/ 29883 h 1858683"/>
              <a:gd name="connsiteX2" fmla="*/ 12420600 w 12420600"/>
              <a:gd name="connsiteY2" fmla="*/ 563283 h 1858683"/>
              <a:gd name="connsiteX3" fmla="*/ 12420600 w 12420600"/>
              <a:gd name="connsiteY3" fmla="*/ 1858683 h 1858683"/>
              <a:gd name="connsiteX4" fmla="*/ 0 w 12420600"/>
              <a:gd name="connsiteY4" fmla="*/ 1858683 h 1858683"/>
              <a:gd name="connsiteX5" fmla="*/ 0 w 12420600"/>
              <a:gd name="connsiteY5" fmla="*/ 563283 h 185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82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24" y="197603"/>
            <a:ext cx="1486037" cy="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276" y="238630"/>
            <a:ext cx="1116482" cy="6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0" y="499373"/>
            <a:ext cx="1977916" cy="12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3" y="2012883"/>
            <a:ext cx="1111317" cy="111131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58" y="1327083"/>
            <a:ext cx="1111317" cy="11113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802" y="609600"/>
            <a:ext cx="1111317" cy="1111317"/>
          </a:xfrm>
          <a:prstGeom prst="rect">
            <a:avLst/>
          </a:prstGeom>
        </p:spPr>
      </p:pic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557919" y="1022283"/>
            <a:ext cx="609600" cy="609600"/>
          </a:xfrm>
          <a:prstGeom prst="rect">
            <a:avLst/>
          </a:prstGeom>
        </p:spPr>
      </p:pic>
      <p:pic>
        <p:nvPicPr>
          <p:cNvPr id="3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95238" y="2783755"/>
            <a:ext cx="609600" cy="609600"/>
          </a:xfrm>
          <a:prstGeom prst="rect">
            <a:avLst/>
          </a:prstGeom>
        </p:spPr>
      </p:pic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832557" y="4545227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254" y="947058"/>
            <a:ext cx="1997739" cy="489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Khởi động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5131" y="5154827"/>
            <a:ext cx="73825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Click vào hoa để tới câu hỏi</a:t>
            </a:r>
          </a:p>
          <a:p>
            <a:r>
              <a:rPr lang="en-US" sz="2800"/>
              <a:t>Tại slide câu hỏi, click vào hoa để quay về đây</a:t>
            </a:r>
          </a:p>
          <a:p>
            <a:r>
              <a:rPr lang="en-US" sz="2800"/>
              <a:t>Click vào mặt trời để đi tới bài </a:t>
            </a:r>
            <a:r>
              <a:rPr lang="en-US" sz="2800" smtClean="0"/>
              <a:t>học</a:t>
            </a:r>
          </a:p>
          <a:p>
            <a:r>
              <a:rPr lang="en-US" sz="2800" smtClean="0"/>
              <a:t>Thầy cô nhớ xoá ô này đi nhé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9538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4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  <p:audio>
              <p:cMediaNode vol="10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85319" y="1143000"/>
            <a:ext cx="5616851" cy="1840813"/>
          </a:xfrm>
        </p:spPr>
        <p:txBody>
          <a:bodyPr>
            <a:noAutofit/>
          </a:bodyPr>
          <a:lstStyle/>
          <a:p>
            <a:pPr fontAlgn="base"/>
            <a:r>
              <a:rPr lang="en-US" sz="8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7 – 5 = ?</a:t>
            </a:r>
            <a:endParaRPr lang="vi-VN" sz="8800">
              <a:solidFill>
                <a:srgbClr val="0070C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04" y="4876800"/>
            <a:ext cx="1905000" cy="19050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185319" y="3657600"/>
            <a:ext cx="5616851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8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7 – 5 = 2</a:t>
            </a:r>
            <a:endParaRPr lang="vi-VN" sz="88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557" y="5181753"/>
            <a:ext cx="1615281" cy="160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185319" y="1143000"/>
            <a:ext cx="5616851" cy="1840813"/>
          </a:xfrm>
        </p:spPr>
        <p:txBody>
          <a:bodyPr>
            <a:noAutofit/>
          </a:bodyPr>
          <a:lstStyle/>
          <a:p>
            <a:pPr fontAlgn="base"/>
            <a:r>
              <a:rPr lang="en-US" sz="8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9 – 4 = ?</a:t>
            </a:r>
            <a:endParaRPr lang="vi-VN" sz="8800">
              <a:solidFill>
                <a:srgbClr val="0070C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185319" y="3657600"/>
            <a:ext cx="5616851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8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9 – 4 = 5</a:t>
            </a:r>
            <a:endParaRPr lang="vi-VN" sz="88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4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292" y="4114800"/>
            <a:ext cx="2079625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185319" y="1143000"/>
            <a:ext cx="5616851" cy="1840813"/>
          </a:xfrm>
        </p:spPr>
        <p:txBody>
          <a:bodyPr>
            <a:noAutofit/>
          </a:bodyPr>
          <a:lstStyle/>
          <a:p>
            <a:pPr fontAlgn="base"/>
            <a:r>
              <a:rPr lang="en-US" sz="8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8 – ? = 5</a:t>
            </a:r>
            <a:endParaRPr lang="vi-VN" sz="8800">
              <a:solidFill>
                <a:srgbClr val="0070C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185319" y="3657600"/>
            <a:ext cx="5616851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8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8</a:t>
            </a:r>
            <a:r>
              <a:rPr lang="en-US" sz="8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– 3 = 5</a:t>
            </a:r>
            <a:endParaRPr lang="vi-VN" sz="88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247893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TRỪ TRONG PHẠM VI 10</a:t>
            </a: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(Tiết 2)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447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11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70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43243" y="4355161"/>
            <a:ext cx="4274820" cy="22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Tách ra còn lại mấy?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8" y="1232259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75919" y="1099418"/>
            <a:ext cx="4614857" cy="912009"/>
          </a:xfrm>
          <a:prstGeom prst="wedgeRoundRectCallout">
            <a:avLst>
              <a:gd name="adj1" fmla="val 55413"/>
              <a:gd name="adj2" fmla="val 46409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Hoa màu vàng có  3 bông.</a:t>
            </a:r>
          </a:p>
          <a:p>
            <a:pPr algn="ctr"/>
            <a:r>
              <a:rPr lang="en-US" sz="2800" i="1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Hoa màu đỏ có mấy bông?</a:t>
            </a:r>
            <a:endParaRPr lang="en-US" sz="2800" i="1">
              <a:solidFill>
                <a:srgbClr val="0070C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300119" y="4470396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Hoa màu vàng có 3 bông.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Hoa màu đỏ có 6 bông.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300119" y="4470395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“Tách ra” </a:t>
            </a: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nghĩa là ta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hiện </a:t>
            </a:r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9" y="2256715"/>
            <a:ext cx="6896718" cy="198996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99319" y="5029199"/>
            <a:ext cx="9144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499519" y="4267200"/>
            <a:ext cx="9144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499519" y="5791200"/>
            <a:ext cx="9144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>
            <a:stCxn id="7" idx="3"/>
            <a:endCxn id="24" idx="1"/>
          </p:cNvCxnSpPr>
          <p:nvPr/>
        </p:nvCxnSpPr>
        <p:spPr>
          <a:xfrm flipV="1">
            <a:off x="1813719" y="4724400"/>
            <a:ext cx="685800" cy="76199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25" idx="1"/>
          </p:cNvCxnSpPr>
          <p:nvPr/>
        </p:nvCxnSpPr>
        <p:spPr>
          <a:xfrm>
            <a:off x="1813719" y="5486399"/>
            <a:ext cx="685800" cy="7620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499519" y="5791200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947319" y="4992858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 – 3 = 6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62" y="-52800"/>
            <a:ext cx="2541371" cy="12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3" grpId="0" animBg="1"/>
      <p:bldP spid="44" grpId="0" animBg="1"/>
      <p:bldP spid="7" grpId="0" animBg="1"/>
      <p:bldP spid="24" grpId="0" animBg="1"/>
      <p:bldP spid="25" grpId="0" animBg="1"/>
      <p:bldP spid="34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18" y="1232259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75918" y="457200"/>
            <a:ext cx="4614857" cy="912009"/>
          </a:xfrm>
          <a:prstGeom prst="wedgeRoundRectCallout">
            <a:avLst>
              <a:gd name="adj1" fmla="val 55413"/>
              <a:gd name="adj2" fmla="val 46409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Đĩa màu vàng có 3 quả.</a:t>
            </a:r>
          </a:p>
          <a:p>
            <a:pPr algn="ctr"/>
            <a:r>
              <a:rPr lang="en-US" sz="2800" i="1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Đĩa màu xanh có mấy quả?</a:t>
            </a:r>
            <a:endParaRPr lang="en-US" sz="2800" i="1">
              <a:solidFill>
                <a:srgbClr val="0070C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299552" y="4601540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Đĩa màu vàng có 3 quả, đĩa màu xanh có 5 quả.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300119" y="4470395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“Tách ra” </a:t>
            </a: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nghĩa là ta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hiện </a:t>
            </a:r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9319" y="5029199"/>
            <a:ext cx="9144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499519" y="4267200"/>
            <a:ext cx="9144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99519" y="5791200"/>
            <a:ext cx="9144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>
            <a:stCxn id="7" idx="3"/>
            <a:endCxn id="24" idx="1"/>
          </p:cNvCxnSpPr>
          <p:nvPr/>
        </p:nvCxnSpPr>
        <p:spPr>
          <a:xfrm flipV="1">
            <a:off x="1813719" y="4724400"/>
            <a:ext cx="685800" cy="76199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25" idx="1"/>
          </p:cNvCxnSpPr>
          <p:nvPr/>
        </p:nvCxnSpPr>
        <p:spPr>
          <a:xfrm>
            <a:off x="1813719" y="5486399"/>
            <a:ext cx="685800" cy="7620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499519" y="4267200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947319" y="4992858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3 = 5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70" t="36923" r="50000" b="45847"/>
          <a:stretch/>
        </p:blipFill>
        <p:spPr>
          <a:xfrm>
            <a:off x="3106474" y="1526116"/>
            <a:ext cx="3360619" cy="2514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81" t="43333" r="29722" b="38889"/>
          <a:stretch/>
        </p:blipFill>
        <p:spPr bwMode="auto">
          <a:xfrm>
            <a:off x="8138319" y="1555424"/>
            <a:ext cx="1709744" cy="22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5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3" grpId="0" animBg="1"/>
      <p:bldP spid="44" grpId="0" animBg="1"/>
      <p:bldP spid="7" grpId="0" animBg="1"/>
      <p:bldP spid="24" grpId="0" animBg="1"/>
      <p:bldP spid="25" grpId="0" animBg="1"/>
      <p:bldP spid="34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53975" y="389586"/>
            <a:ext cx="11064038" cy="707886"/>
            <a:chOff x="514499" y="393748"/>
            <a:chExt cx="10716329" cy="707886"/>
          </a:xfrm>
        </p:grpSpPr>
        <p:sp>
          <p:nvSpPr>
            <p:cNvPr id="2" name="Oval 1"/>
            <p:cNvSpPr/>
            <p:nvPr/>
          </p:nvSpPr>
          <p:spPr>
            <a:xfrm>
              <a:off x="514499" y="393748"/>
              <a:ext cx="619964" cy="64008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1872661" y="5115095"/>
            <a:ext cx="4707346" cy="1514305"/>
          </a:xfrm>
          <a:prstGeom prst="round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15775" y="550648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792175" y="550648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75255" y="550648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953975" y="5506487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60855" y="5506487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792175" y="550648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575255" y="550648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9" t="47024" r="29164" b="26488"/>
          <a:stretch/>
        </p:blipFill>
        <p:spPr bwMode="auto">
          <a:xfrm>
            <a:off x="7528719" y="2819400"/>
            <a:ext cx="441674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603455" y="3432091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03655" y="2670092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03655" y="4194092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>
            <a:stCxn id="15" idx="3"/>
            <a:endCxn id="16" idx="1"/>
          </p:cNvCxnSpPr>
          <p:nvPr/>
        </p:nvCxnSpPr>
        <p:spPr>
          <a:xfrm flipV="1">
            <a:off x="3334975" y="3035852"/>
            <a:ext cx="868680" cy="76199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  <a:endCxn id="17" idx="1"/>
          </p:cNvCxnSpPr>
          <p:nvPr/>
        </p:nvCxnSpPr>
        <p:spPr>
          <a:xfrm>
            <a:off x="3334975" y="3797851"/>
            <a:ext cx="868680" cy="7620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203088" y="4194092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1024" y="409084"/>
            <a:ext cx="7375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Có 6 gấu bông và sóc bông, trong đó có 2 gấu bông. Hỏi có mấy sóc bông?</a:t>
            </a:r>
            <a:endParaRPr lang="en-US" sz="400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2524" y="0"/>
            <a:ext cx="2399643" cy="119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3" grpId="0"/>
      <p:bldP spid="34" grpId="0"/>
      <p:bldP spid="45" grpId="0" animBg="1"/>
      <p:bldP spid="46" grpId="0" animBg="1"/>
      <p:bldP spid="15" grpId="0" animBg="1"/>
      <p:bldP spid="16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374</Words>
  <Application>Microsoft Office PowerPoint</Application>
  <PresentationFormat>Custom</PresentationFormat>
  <Paragraphs>132</Paragraphs>
  <Slides>13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7 – 5 = ?</vt:lpstr>
      <vt:lpstr>9 – 4 = ?</vt:lpstr>
      <vt:lpstr>8 – ? =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99</cp:revision>
  <dcterms:created xsi:type="dcterms:W3CDTF">2021-05-23T10:25:42Z</dcterms:created>
  <dcterms:modified xsi:type="dcterms:W3CDTF">2021-11-13T16:31:43Z</dcterms:modified>
</cp:coreProperties>
</file>