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7" r:id="rId3"/>
    <p:sldId id="257" r:id="rId4"/>
    <p:sldId id="271" r:id="rId5"/>
    <p:sldId id="288" r:id="rId6"/>
    <p:sldId id="265" r:id="rId7"/>
    <p:sldId id="258" r:id="rId8"/>
    <p:sldId id="268" r:id="rId9"/>
    <p:sldId id="299" r:id="rId10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90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0305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B2A211-CF16-4874-96AF-529FE054DA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415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324D9448-69CB-0B87-BAD6-2F1A314024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0"/>
          <a:stretch/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wm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367755" y="580648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2"/>
          <p:cNvSpPr>
            <a:spLocks noChangeArrowheads="1" noChangeShapeType="1" noTextEdit="1"/>
          </p:cNvSpPr>
          <p:nvPr/>
        </p:nvSpPr>
        <p:spPr bwMode="auto">
          <a:xfrm>
            <a:off x="6875298" y="2630150"/>
            <a:ext cx="3622469" cy="1098866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1030"/>
              </a:avLst>
            </a:prstTxWarp>
          </a:bodyPr>
          <a:lstStyle/>
          <a:p>
            <a:pPr algn="ctr"/>
            <a:r>
              <a:rPr lang="en-US" sz="3333" b="1" kern="10" dirty="0" smtClean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333" b="1" kern="10" dirty="0">
              <a:ln w="9525">
                <a:solidFill>
                  <a:srgbClr val="008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WordArt 4"/>
          <p:cNvSpPr>
            <a:spLocks noChangeArrowheads="1" noChangeShapeType="1" noTextEdit="1"/>
          </p:cNvSpPr>
          <p:nvPr/>
        </p:nvSpPr>
        <p:spPr bwMode="auto">
          <a:xfrm>
            <a:off x="3158893" y="7743108"/>
            <a:ext cx="10694426" cy="1300303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3333" b="1" kern="10" dirty="0" smtClean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 THỊ PHƯƠNG.</a:t>
            </a:r>
            <a:endParaRPr lang="en-US" sz="3333" b="1" kern="10" dirty="0">
              <a:ln w="9525">
                <a:solidFill>
                  <a:srgbClr val="800000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WordArt 16"/>
          <p:cNvSpPr>
            <a:spLocks noChangeArrowheads="1" noChangeShapeType="1" noTextEdit="1"/>
          </p:cNvSpPr>
          <p:nvPr/>
        </p:nvSpPr>
        <p:spPr bwMode="auto">
          <a:xfrm>
            <a:off x="2480249" y="214293"/>
            <a:ext cx="11906469" cy="723305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</a:t>
            </a:r>
            <a:r>
              <a:rPr lang="en-US" sz="3333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33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VINH QUANG</a:t>
            </a:r>
            <a:r>
              <a:rPr lang="vi-VN" sz="3333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33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3962132" y="3935574"/>
            <a:ext cx="9448800" cy="2032232"/>
          </a:xfrm>
          <a:prstGeom prst="rect">
            <a:avLst/>
          </a:prstGeom>
        </p:spPr>
        <p:txBody>
          <a:bodyPr wrap="none" lIns="76736" tIns="38368" rIns="76736" bIns="3836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107 </a:t>
            </a:r>
            <a:r>
              <a:rPr lang="en-US" sz="3333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3333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 HÌNH CHỮ NHẬT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902422" y="1322209"/>
            <a:ext cx="132592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vi-VN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vi-VN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2 năm 2024</a:t>
            </a:r>
          </a:p>
        </p:txBody>
      </p:sp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6276637" cy="9144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5034510" y="1712755"/>
            <a:ext cx="6441921" cy="6078700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6B3A468-069C-4283-B4C3-5A3D00F7EEC2}"/>
              </a:ext>
            </a:extLst>
          </p:cNvPr>
          <p:cNvSpPr txBox="1"/>
          <p:nvPr/>
        </p:nvSpPr>
        <p:spPr>
          <a:xfrm>
            <a:off x="6229377" y="3411400"/>
            <a:ext cx="447119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altLang="zh-CN" sz="8800" b="1" dirty="0">
                <a:solidFill>
                  <a:srgbClr val="FF0000"/>
                </a:solidFill>
                <a:effectLst>
                  <a:glow rad="1524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小单纯体" panose="02010601030101010101" pitchFamily="2" charset="-122"/>
                <a:cs typeface="Times New Roman" pitchFamily="18" charset="0"/>
              </a:rPr>
              <a:t>KHỞI ĐỘNG</a:t>
            </a:r>
            <a:endParaRPr lang="zh-CN" altLang="en-US" sz="8800" b="1" dirty="0">
              <a:solidFill>
                <a:srgbClr val="FF0000"/>
              </a:solidFill>
              <a:effectLst>
                <a:glow rad="152400">
                  <a:prstClr val="white">
                    <a:alpha val="4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小单纯体" panose="02010601030101010101" pitchFamily="2" charset="-122"/>
              <a:cs typeface="Times New Roman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3462708" y="4215428"/>
            <a:ext cx="3941052" cy="367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75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0303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4319" y="2057400"/>
            <a:ext cx="9581385" cy="708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63615"/>
            <a:ext cx="2347119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735165"/>
            <a:ext cx="699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81496"/>
            <a:ext cx="638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4724400"/>
            <a:ext cx="661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108035"/>
            <a:ext cx="6766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4008777"/>
            <a:ext cx="50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019" y="5399184"/>
            <a:ext cx="577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09" y="6812259"/>
            <a:ext cx="61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36310" y="7581412"/>
            <a:ext cx="76867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Mỗi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ô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diện tích bao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nhiêu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? 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8328248"/>
            <a:ext cx="7184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</a:rPr>
              <a:t>Mỗi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vuông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</a:rPr>
              <a:t> 1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</a:rPr>
              <a:t>cm</a:t>
            </a:r>
            <a:r>
              <a:rPr lang="en-US" sz="3600" b="1" baseline="30000" dirty="0" smtClean="0">
                <a:solidFill>
                  <a:srgbClr val="0000FF"/>
                </a:solidFill>
                <a:latin typeface="Times New Roman" pitchFamily="18" charset="0"/>
              </a:rPr>
              <a:t>2</a:t>
            </a:r>
            <a:endParaRPr lang="en-US" sz="3600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4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1226" y="1978358"/>
            <a:ext cx="6761985" cy="536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515780"/>
            <a:ext cx="2347119" cy="990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" y="2409835"/>
            <a:ext cx="6995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" y="2976060"/>
            <a:ext cx="5090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473875"/>
            <a:ext cx="5776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100" y="3999167"/>
            <a:ext cx="6157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ô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9719" y="5022274"/>
            <a:ext cx="762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(ô </a:t>
            </a:r>
            <a:r>
              <a:rPr lang="en-US" altLang="en-US" sz="36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ABCD </a:t>
            </a:r>
            <a:r>
              <a:rPr lang="en-US" altLang="en-US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x 3 = 12 (cm</a:t>
            </a:r>
            <a:r>
              <a:rPr lang="en-US" altLang="en-US" sz="3600" b="1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36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66018" t="6492" b="35388"/>
          <a:stretch/>
        </p:blipFill>
        <p:spPr>
          <a:xfrm>
            <a:off x="5928519" y="3107748"/>
            <a:ext cx="3086100" cy="291205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347118" y="7975484"/>
            <a:ext cx="139295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7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6719" y="2167576"/>
            <a:ext cx="7134225" cy="2638425"/>
          </a:xfrm>
          <a:prstGeom prst="rect">
            <a:avLst/>
          </a:prstGeom>
        </p:spPr>
      </p:pic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9627226"/>
              </p:ext>
            </p:extLst>
          </p:nvPr>
        </p:nvGraphicFramePr>
        <p:xfrm>
          <a:off x="1617469" y="5012099"/>
          <a:ext cx="11702450" cy="2438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91850">
                  <a:extLst>
                    <a:ext uri="{9D8B030D-6E8A-4147-A177-3AD203B41FA5}">
                      <a16:colId xmlns:a16="http://schemas.microsoft.com/office/drawing/2014/main" val="367184325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81649478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90553166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713707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ABCD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BEGC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AEGD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20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901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7060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4525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  cm</a:t>
                      </a:r>
                      <a:r>
                        <a:rPr kumimoji="0" lang="en-US" altLang="en-US" sz="32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9219648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8309736" y="568350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09737" y="6399197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09738" y="700665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072017" y="5718702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146141" y="69585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309736" y="5690516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309737" y="6346803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878326" y="5705528"/>
            <a:ext cx="65407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014867" y="6325444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114683" y="7019669"/>
            <a:ext cx="67103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0891458" y="6945360"/>
            <a:ext cx="74211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990670" y="6348468"/>
            <a:ext cx="380999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5081" y="2782976"/>
            <a:ext cx="2575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904"/>
            <a:ext cx="2499519" cy="94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7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904"/>
            <a:ext cx="2499519" cy="947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2819400"/>
            <a:ext cx="1627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cm,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15 cm.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/>
          <a:srcRect l="9154" t="15952" r="10297"/>
          <a:stretch/>
        </p:blipFill>
        <p:spPr>
          <a:xfrm>
            <a:off x="11484278" y="4191000"/>
            <a:ext cx="4792359" cy="2673178"/>
          </a:xfrm>
          <a:prstGeom prst="rect">
            <a:avLst/>
          </a:prstGeom>
        </p:spPr>
      </p:pic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3871119" y="4753759"/>
            <a:ext cx="7613160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15 x 5  = 75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Đáp số:75 (cm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600" b="1" baseline="30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5895247" y="3708005"/>
            <a:ext cx="2491266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giải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Times New Roman" pitchFamily="18" charset="0"/>
              <a:ea typeface="+mn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4519" y="4107428"/>
            <a:ext cx="327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2119" y="4777935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 = 15 cm 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119" y="537358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= 5 cm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119" y="6019914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= … cm</a:t>
            </a:r>
            <a:r>
              <a:rPr lang="en-US" sz="3600" b="1" baseline="30000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3600" b="1" dirty="0" smtClean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249759" y="4343400"/>
            <a:ext cx="6038431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alt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Rô</a:t>
            </a:r>
            <a:r>
              <a:rPr kumimoji="0" lang="en-US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bốt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Bu-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ti-nô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dế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cm</a:t>
            </a:r>
            <a:r>
              <a:rPr lang="en-US" alt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kumimoji="0" lang="en-US" altLang="en-US" sz="3600" b="1" i="0" u="none" strike="noStrike" kern="1200" cap="none" spc="0" normalizeH="0" baseline="3000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719" y="4343400"/>
            <a:ext cx="8283905" cy="45963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05515"/>
            <a:ext cx="16276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3. Bu-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ti-nô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bẻ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-la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miếng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ti-mét</a:t>
            </a:r>
            <a:r>
              <a:rPr lang="en-US" sz="3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600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50557"/>
            <a:ext cx="2499519" cy="163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96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1DE5250-C568-1981-934B-AA6D94E29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954" y="152400"/>
            <a:ext cx="14241491" cy="7689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8D98CE-36E4-8277-F4C3-87FD7BC712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2" t="26638" r="1" b="46182"/>
          <a:stretch/>
        </p:blipFill>
        <p:spPr>
          <a:xfrm flipH="1">
            <a:off x="12191472" y="4283909"/>
            <a:ext cx="4858647" cy="53309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CF9784-4925-6BD1-AE08-5B7AB6AE4A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02" t="23470" r="34504" b="57208"/>
          <a:stretch/>
        </p:blipFill>
        <p:spPr>
          <a:xfrm>
            <a:off x="1756230" y="5782938"/>
            <a:ext cx="6935052" cy="3583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228708-57E5-5DE3-6F71-E380EC29F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8" t="67820" r="-1" b="-1000"/>
          <a:stretch/>
        </p:blipFill>
        <p:spPr>
          <a:xfrm>
            <a:off x="-499052" y="4280087"/>
            <a:ext cx="6149041" cy="5086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100940-5977-DF25-6EB8-CF5D441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1" t="-1956" r="39649" b="76757"/>
          <a:stretch/>
        </p:blipFill>
        <p:spPr>
          <a:xfrm>
            <a:off x="10676080" y="1"/>
            <a:ext cx="4413792" cy="308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212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1355</TotalTime>
  <Words>367</Words>
  <Application>Microsoft Office PowerPoint</Application>
  <PresentationFormat>Custom</PresentationFormat>
  <Paragraphs>71</Paragraphs>
  <Slides>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宋体</vt:lpstr>
      <vt:lpstr>Arial</vt:lpstr>
      <vt:lpstr>Calibri</vt:lpstr>
      <vt:lpstr>等线</vt:lpstr>
      <vt:lpstr>Times New Roman</vt:lpstr>
      <vt:lpstr>小单纯体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142</cp:revision>
  <dcterms:created xsi:type="dcterms:W3CDTF">2022-07-10T01:37:20Z</dcterms:created>
  <dcterms:modified xsi:type="dcterms:W3CDTF">2024-04-09T09:03:57Z</dcterms:modified>
</cp:coreProperties>
</file>