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26" r:id="rId3"/>
    <p:sldMasterId id="2147483729" r:id="rId4"/>
  </p:sldMasterIdLst>
  <p:notesMasterIdLst>
    <p:notesMasterId r:id="rId29"/>
  </p:notesMasterIdLst>
  <p:sldIdLst>
    <p:sldId id="3294" r:id="rId5"/>
    <p:sldId id="3295" r:id="rId6"/>
    <p:sldId id="3267" r:id="rId7"/>
    <p:sldId id="3268" r:id="rId8"/>
    <p:sldId id="306" r:id="rId9"/>
    <p:sldId id="307" r:id="rId10"/>
    <p:sldId id="3269" r:id="rId11"/>
    <p:sldId id="3270" r:id="rId12"/>
    <p:sldId id="3271" r:id="rId13"/>
    <p:sldId id="3272" r:id="rId14"/>
    <p:sldId id="3273" r:id="rId15"/>
    <p:sldId id="3276" r:id="rId16"/>
    <p:sldId id="3277" r:id="rId17"/>
    <p:sldId id="3280" r:id="rId18"/>
    <p:sldId id="3293" r:id="rId19"/>
    <p:sldId id="3282" r:id="rId20"/>
    <p:sldId id="3283" r:id="rId21"/>
    <p:sldId id="3284" r:id="rId22"/>
    <p:sldId id="3285" r:id="rId23"/>
    <p:sldId id="3286" r:id="rId24"/>
    <p:sldId id="3288" r:id="rId25"/>
    <p:sldId id="3289" r:id="rId26"/>
    <p:sldId id="284" r:id="rId27"/>
    <p:sldId id="31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a:t>
            </a:fld>
            <a:endParaRPr lang="en-US"/>
          </a:p>
        </p:txBody>
      </p:sp>
    </p:spTree>
    <p:extLst>
      <p:ext uri="{BB962C8B-B14F-4D97-AF65-F5344CB8AC3E}">
        <p14:creationId xmlns:p14="http://schemas.microsoft.com/office/powerpoint/2010/main" val="226402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4</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8</a:t>
            </a:fld>
            <a:endParaRPr lang="en-US"/>
          </a:p>
        </p:txBody>
      </p:sp>
    </p:spTree>
    <p:extLst>
      <p:ext uri="{BB962C8B-B14F-4D97-AF65-F5344CB8AC3E}">
        <p14:creationId xmlns:p14="http://schemas.microsoft.com/office/powerpoint/2010/main" val="403709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22</a:t>
            </a:fld>
            <a:endParaRPr lang="en-US"/>
          </a:p>
        </p:txBody>
      </p:sp>
    </p:spTree>
    <p:extLst>
      <p:ext uri="{BB962C8B-B14F-4D97-AF65-F5344CB8AC3E}">
        <p14:creationId xmlns:p14="http://schemas.microsoft.com/office/powerpoint/2010/main" val="120028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28439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3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726822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551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57695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0164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47015"/>
      </p:ext>
    </p:extLst>
  </p:cSld>
  <p:clrMap bg1="lt1" tx1="dk1" bg2="lt2" tx2="dk2" accent1="accent1" accent2="accent2" accent3="accent3" accent4="accent4" accent5="accent5" accent6="accent6" hlink="hlink" folHlink="folHlink"/>
  <p:sldLayoutIdLst>
    <p:sldLayoutId id="2147483730" r:id="rId1"/>
    <p:sldLayoutId id="2147483731"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microsoft.com/office/2007/relationships/hdphoto" Target="../media/hdphoto7.wdp"/><Relationship Id="rId3" Type="http://schemas.microsoft.com/office/2007/relationships/media" Target="../media/media2.mp3"/><Relationship Id="rId7" Type="http://schemas.openxmlformats.org/officeDocument/2006/relationships/image" Target="../media/image43.jp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audio" Target="../media/media1.mp3"/><Relationship Id="rId16" Type="http://schemas.microsoft.com/office/2007/relationships/hdphoto" Target="../media/hdphoto6.wdp"/><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46.png"/><Relationship Id="rId5" Type="http://schemas.openxmlformats.org/officeDocument/2006/relationships/slideLayout" Target="../slideLayouts/slideLayout50.xml"/><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audio" Target="../media/media2.mp3"/><Relationship Id="rId9" Type="http://schemas.microsoft.com/office/2007/relationships/hdphoto" Target="../media/hdphoto4.wdp"/><Relationship Id="rId1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51792" y="445241"/>
            <a:ext cx="10330962" cy="4924425"/>
          </a:xfrm>
          <a:prstGeom prst="rect">
            <a:avLst/>
          </a:prstGeom>
          <a:noFill/>
        </p:spPr>
        <p:txBody>
          <a:bodyPr wrap="square" rtlCol="0">
            <a:spAutoFit/>
          </a:bodyPr>
          <a:lstStyle/>
          <a:p>
            <a:pPr lvl="0" algn="ctr" defTabSz="457200"/>
            <a:r>
              <a:rPr lang="en-US" sz="4400" b="1" smtClean="0">
                <a:solidFill>
                  <a:srgbClr val="002060"/>
                </a:solidFill>
                <a:latin typeface="Tahoma" panose="020B0604030504040204" pitchFamily="34" charset="0"/>
                <a:ea typeface="Tahoma" panose="020B0604030504040204" pitchFamily="34" charset="0"/>
                <a:cs typeface="Tahoma" panose="020B0604030504040204" pitchFamily="34" charset="0"/>
              </a:rPr>
              <a:t>TRƯỜNG TIỂU HỌC VINH QUANG</a:t>
            </a:r>
          </a:p>
          <a:p>
            <a:pPr lvl="0" algn="ctr" defTabSz="457200"/>
            <a:endParaRPr kumimoji="0" lang="en-US" sz="5400" b="1"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ctr" defTabSz="457200"/>
            <a:endParaRPr kumimoji="0" lang="en-US" sz="54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ctr" defTabSz="457200"/>
            <a:endParaRPr lang="en-US" sz="5400" b="1"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lvl="0" algn="ctr" defTabSz="457200"/>
            <a:endParaRPr lang="en-US" sz="5400" b="1"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lvl="0" algn="ctr" defTabSz="457200"/>
            <a:r>
              <a:rPr kumimoji="0" lang="en-US" sz="5400" b="1"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Giáo</a:t>
            </a:r>
            <a:r>
              <a:rPr kumimoji="0" lang="en-US" sz="5400" b="1"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viên: Đỗ Thị Làn</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67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11961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EE0D9C-F92A-4408-9D5D-8DC38946A186}"/>
              </a:ext>
            </a:extLst>
          </p:cNvPr>
          <p:cNvPicPr>
            <a:picLocks noChangeAspect="1"/>
          </p:cNvPicPr>
          <p:nvPr/>
        </p:nvPicPr>
        <p:blipFill>
          <a:blip r:embed="rId2"/>
          <a:stretch>
            <a:fillRect/>
          </a:stretch>
        </p:blipFill>
        <p:spPr>
          <a:xfrm>
            <a:off x="3339612" y="2128100"/>
            <a:ext cx="5877496" cy="791198"/>
          </a:xfrm>
          <a:prstGeom prst="rect">
            <a:avLst/>
          </a:prstGeom>
        </p:spPr>
      </p:pic>
    </p:spTree>
    <p:extLst>
      <p:ext uri="{BB962C8B-B14F-4D97-AF65-F5344CB8AC3E}">
        <p14:creationId xmlns:p14="http://schemas.microsoft.com/office/powerpoint/2010/main" val="800715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723958"/>
            <a:ext cx="7324580" cy="3905318"/>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488639" y="3764610"/>
            <a:ext cx="6986622" cy="1176630"/>
          </a:xfrm>
          <a:prstGeom prst="rect">
            <a:avLst/>
          </a:prstGeom>
        </p:spPr>
      </p:pic>
      <p:sp>
        <p:nvSpPr>
          <p:cNvPr id="12" name="TextBox 11">
            <a:extLst>
              <a:ext uri="{FF2B5EF4-FFF2-40B4-BE49-F238E27FC236}">
                <a16:creationId xmlns:a16="http://schemas.microsoft.com/office/drawing/2014/main" id="{73C5CB3D-ED9C-413C-9872-895E7FADB5C3}"/>
              </a:ext>
            </a:extLst>
          </p:cNvPr>
          <p:cNvSpPr txBox="1"/>
          <p:nvPr/>
        </p:nvSpPr>
        <p:spPr>
          <a:xfrm>
            <a:off x="4249566" y="2228477"/>
            <a:ext cx="73627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200" b="1" i="0" u="none" strike="noStrike" kern="1200" cap="none" spc="0" normalizeH="0" noProof="0" smtClean="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 3 </a:t>
            </a:r>
            <a:r>
              <a:rPr kumimoji="0" 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ngày 30 tháng 1 năm2024</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40643820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413888" y="4626407"/>
            <a:ext cx="1264463" cy="1234710"/>
          </a:xfrm>
          <a:prstGeom prst="rect">
            <a:avLst/>
          </a:prstGeom>
        </p:spPr>
      </p:pic>
    </p:spTree>
    <p:extLst>
      <p:ext uri="{BB962C8B-B14F-4D97-AF65-F5344CB8AC3E}">
        <p14:creationId xmlns:p14="http://schemas.microsoft.com/office/powerpoint/2010/main" val="284939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9513" y="-15136"/>
            <a:ext cx="12271514"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pic>
        <p:nvPicPr>
          <p:cNvPr id="10" name="图片 19">
            <a:extLst>
              <a:ext uri="{FF2B5EF4-FFF2-40B4-BE49-F238E27FC236}">
                <a16:creationId xmlns:a16="http://schemas.microsoft.com/office/drawing/2014/main" id="{C98700DC-97D2-AB6D-2F90-A234C7864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2" name="图片 30">
            <a:extLst>
              <a:ext uri="{FF2B5EF4-FFF2-40B4-BE49-F238E27FC236}">
                <a16:creationId xmlns:a16="http://schemas.microsoft.com/office/drawing/2014/main" id="{D9A29EAE-7355-66FC-CFD6-483D59DCE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14" name="Picture 158" descr="200712419435657_1">
            <a:extLst>
              <a:ext uri="{FF2B5EF4-FFF2-40B4-BE49-F238E27FC236}">
                <a16:creationId xmlns:a16="http://schemas.microsoft.com/office/drawing/2014/main" id="{6128225E-5D4A-8314-A2ED-9058593FA765}"/>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a:extLst>
              <a:ext uri="{FF2B5EF4-FFF2-40B4-BE49-F238E27FC236}">
                <a16:creationId xmlns:a16="http://schemas.microsoft.com/office/drawing/2014/main" id="{AEA3B1CF-A116-DDE9-A483-5068B807DB1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a:extLst>
              <a:ext uri="{FF2B5EF4-FFF2-40B4-BE49-F238E27FC236}">
                <a16:creationId xmlns:a16="http://schemas.microsoft.com/office/drawing/2014/main" id="{050AC276-B5CB-44B6-E377-AAA61355B2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a:extLst>
              <a:ext uri="{FF2B5EF4-FFF2-40B4-BE49-F238E27FC236}">
                <a16:creationId xmlns:a16="http://schemas.microsoft.com/office/drawing/2014/main" id="{D8E335A6-C36B-718A-9166-B581AD4B4F2C}"/>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9662446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370513" y="57246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809</Words>
  <Application>Microsoft Office PowerPoint</Application>
  <PresentationFormat>Widescreen</PresentationFormat>
  <Paragraphs>74</Paragraphs>
  <Slides>24</Slides>
  <Notes>9</Notes>
  <HiddenSlides>0</HiddenSlides>
  <MMClips>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微软雅黑</vt:lpstr>
      <vt:lpstr>宋体</vt:lpstr>
      <vt:lpstr>Arial</vt:lpstr>
      <vt:lpstr>Calibri</vt:lpstr>
      <vt:lpstr>Calibri Light</vt:lpstr>
      <vt:lpstr>Cambria</vt:lpstr>
      <vt:lpstr>等线</vt:lpstr>
      <vt:lpstr>Handlee</vt:lpstr>
      <vt:lpstr>Tahoma</vt:lpstr>
      <vt:lpstr>Times New Roman</vt:lpstr>
      <vt:lpstr>Wingdings</vt:lpstr>
      <vt:lpstr>6_Office 主题</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61</cp:revision>
  <dcterms:created xsi:type="dcterms:W3CDTF">2023-08-05T04:56:46Z</dcterms:created>
  <dcterms:modified xsi:type="dcterms:W3CDTF">2024-04-09T10:48:03Z</dcterms:modified>
</cp:coreProperties>
</file>