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media2.WAV" ContentType="audio/x-wav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8"/>
  </p:notesMasterIdLst>
  <p:sldIdLst>
    <p:sldId id="268" r:id="rId2"/>
    <p:sldId id="329" r:id="rId3"/>
    <p:sldId id="306" r:id="rId4"/>
    <p:sldId id="273" r:id="rId5"/>
    <p:sldId id="275" r:id="rId6"/>
    <p:sldId id="276" r:id="rId7"/>
    <p:sldId id="280" r:id="rId8"/>
    <p:sldId id="281" r:id="rId9"/>
    <p:sldId id="308" r:id="rId10"/>
    <p:sldId id="309" r:id="rId11"/>
    <p:sldId id="310" r:id="rId12"/>
    <p:sldId id="311" r:id="rId13"/>
    <p:sldId id="312" r:id="rId14"/>
    <p:sldId id="315" r:id="rId15"/>
    <p:sldId id="314" r:id="rId16"/>
    <p:sldId id="316" r:id="rId17"/>
    <p:sldId id="319" r:id="rId18"/>
    <p:sldId id="332" r:id="rId19"/>
    <p:sldId id="333" r:id="rId20"/>
    <p:sldId id="322" r:id="rId21"/>
    <p:sldId id="298" r:id="rId22"/>
    <p:sldId id="283" r:id="rId23"/>
    <p:sldId id="323" r:id="rId24"/>
    <p:sldId id="324" r:id="rId25"/>
    <p:sldId id="334" r:id="rId26"/>
    <p:sldId id="331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4665"/>
  </p:normalViewPr>
  <p:slideViewPr>
    <p:cSldViewPr snapToGrid="0">
      <p:cViewPr varScale="1">
        <p:scale>
          <a:sx n="68" d="100"/>
          <a:sy n="68" d="100"/>
        </p:scale>
        <p:origin x="816" y="7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653D99-A8BA-43F0-8024-915F51773FE2}" type="datetimeFigureOut">
              <a:rPr lang="en-US" smtClean="0"/>
              <a:t>4/9/2024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1F194F-B662-4BDB-BDA1-CA4EC09E998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6555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820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83495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5346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42228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81F194F-B662-4BDB-BDA1-CA4EC09E9987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6174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E1BC0175-EFE4-49A2-B4B5-6A14E2629DB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26</a:t>
            </a:fld>
            <a:endParaRPr lang="en-US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85788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1 Title">
  <p:cSld name="001 Title">
    <p:spTree>
      <p:nvGrpSpPr>
        <p:cNvPr id="1" name="Shape 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oogle Shape;11;p2"/>
          <p:cNvGrpSpPr/>
          <p:nvPr userDrawn="1"/>
        </p:nvGrpSpPr>
        <p:grpSpPr>
          <a:xfrm rot="-493640">
            <a:off x="1350135" y="308804"/>
            <a:ext cx="6695746" cy="5980662"/>
            <a:chOff x="1712498" y="767350"/>
            <a:chExt cx="5272441" cy="5604964"/>
          </a:xfrm>
        </p:grpSpPr>
        <p:sp>
          <p:nvSpPr>
            <p:cNvPr id="12" name="Google Shape;12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AF4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" name="Google Shape;19;p2"/>
          <p:cNvGrpSpPr/>
          <p:nvPr/>
        </p:nvGrpSpPr>
        <p:grpSpPr>
          <a:xfrm>
            <a:off x="0" y="459773"/>
            <a:ext cx="957493" cy="4380603"/>
            <a:chOff x="8286350" y="2240498"/>
            <a:chExt cx="957493" cy="4380603"/>
          </a:xfrm>
        </p:grpSpPr>
        <p:sp>
          <p:nvSpPr>
            <p:cNvPr id="20" name="Google Shape;20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8" name="Google Shape;28;p2"/>
          <p:cNvGrpSpPr/>
          <p:nvPr/>
        </p:nvGrpSpPr>
        <p:grpSpPr>
          <a:xfrm rot="672698">
            <a:off x="802582" y="2429183"/>
            <a:ext cx="957512" cy="4380691"/>
            <a:chOff x="8286350" y="2240498"/>
            <a:chExt cx="957493" cy="4380603"/>
          </a:xfrm>
        </p:grpSpPr>
        <p:sp>
          <p:nvSpPr>
            <p:cNvPr id="29" name="Google Shape;29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7" name="Google Shape;37;p2"/>
          <p:cNvGrpSpPr/>
          <p:nvPr/>
        </p:nvGrpSpPr>
        <p:grpSpPr>
          <a:xfrm rot="-10661423">
            <a:off x="11082855" y="286916"/>
            <a:ext cx="957505" cy="4380657"/>
            <a:chOff x="8286350" y="2240498"/>
            <a:chExt cx="957493" cy="4380603"/>
          </a:xfrm>
        </p:grpSpPr>
        <p:sp>
          <p:nvSpPr>
            <p:cNvPr id="38" name="Google Shape;38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55" name="Google Shape;55;p2"/>
          <p:cNvGrpSpPr/>
          <p:nvPr/>
        </p:nvGrpSpPr>
        <p:grpSpPr>
          <a:xfrm>
            <a:off x="2416630" y="459774"/>
            <a:ext cx="7946602" cy="6086314"/>
            <a:chOff x="1712498" y="767350"/>
            <a:chExt cx="5272441" cy="5604964"/>
          </a:xfrm>
        </p:grpSpPr>
        <p:sp>
          <p:nvSpPr>
            <p:cNvPr id="56" name="Google Shape;56;p2"/>
            <p:cNvSpPr/>
            <p:nvPr/>
          </p:nvSpPr>
          <p:spPr>
            <a:xfrm>
              <a:off x="1712498" y="767350"/>
              <a:ext cx="5272441" cy="5604964"/>
            </a:xfrm>
            <a:custGeom>
              <a:avLst/>
              <a:gdLst/>
              <a:ahLst/>
              <a:cxnLst/>
              <a:rect l="l" t="t" r="r" b="b"/>
              <a:pathLst>
                <a:path w="1381124" h="1893569" extrusionOk="0">
                  <a:moveTo>
                    <a:pt x="0" y="0"/>
                  </a:moveTo>
                  <a:lnTo>
                    <a:pt x="1216343" y="0"/>
                  </a:lnTo>
                  <a:cubicBezTo>
                    <a:pt x="1306830" y="0"/>
                    <a:pt x="1381125" y="74295"/>
                    <a:pt x="1381125" y="164782"/>
                  </a:cubicBezTo>
                  <a:lnTo>
                    <a:pt x="1381125" y="1728788"/>
                  </a:lnTo>
                  <a:cubicBezTo>
                    <a:pt x="1381125" y="1819275"/>
                    <a:pt x="1306830" y="1893570"/>
                    <a:pt x="1216343" y="1893570"/>
                  </a:cubicBezTo>
                  <a:lnTo>
                    <a:pt x="0" y="189357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BEFE2"/>
            </a:solidFill>
            <a:ln>
              <a:noFill/>
            </a:ln>
            <a:effectLst>
              <a:outerShdw blurRad="63500" algn="ctr" rotWithShape="0">
                <a:srgbClr val="000000">
                  <a:alpha val="4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2550742" y="1435500"/>
              <a:ext cx="4084808" cy="4401082"/>
            </a:xfrm>
            <a:custGeom>
              <a:avLst/>
              <a:gdLst/>
              <a:ahLst/>
              <a:cxnLst/>
              <a:rect l="l" t="t" r="r" b="b"/>
              <a:pathLst>
                <a:path w="940117" h="1486852" extrusionOk="0">
                  <a:moveTo>
                    <a:pt x="24765" y="204788"/>
                  </a:moveTo>
                  <a:cubicBezTo>
                    <a:pt x="321945" y="204788"/>
                    <a:pt x="619125" y="204788"/>
                    <a:pt x="915352" y="204788"/>
                  </a:cubicBezTo>
                  <a:cubicBezTo>
                    <a:pt x="928688" y="204788"/>
                    <a:pt x="940118" y="216217"/>
                    <a:pt x="940118" y="229552"/>
                  </a:cubicBezTo>
                  <a:lnTo>
                    <a:pt x="940118" y="229552"/>
                  </a:lnTo>
                  <a:cubicBezTo>
                    <a:pt x="940118" y="242888"/>
                    <a:pt x="928688" y="254317"/>
                    <a:pt x="915352" y="254317"/>
                  </a:cubicBezTo>
                  <a:cubicBezTo>
                    <a:pt x="618173" y="254317"/>
                    <a:pt x="320993" y="254317"/>
                    <a:pt x="24765" y="254317"/>
                  </a:cubicBezTo>
                  <a:cubicBezTo>
                    <a:pt x="11430" y="254317"/>
                    <a:pt x="0" y="242888"/>
                    <a:pt x="0" y="229552"/>
                  </a:cubicBezTo>
                  <a:lnTo>
                    <a:pt x="0" y="229552"/>
                  </a:lnTo>
                  <a:cubicBezTo>
                    <a:pt x="0" y="216217"/>
                    <a:pt x="11430" y="204788"/>
                    <a:pt x="24765" y="204788"/>
                  </a:cubicBezTo>
                  <a:lnTo>
                    <a:pt x="24765" y="204788"/>
                  </a:lnTo>
                  <a:close/>
                  <a:moveTo>
                    <a:pt x="24765" y="0"/>
                  </a:moveTo>
                  <a:lnTo>
                    <a:pt x="915352" y="0"/>
                  </a:lnTo>
                  <a:cubicBezTo>
                    <a:pt x="928688" y="0"/>
                    <a:pt x="940118" y="11430"/>
                    <a:pt x="940118" y="24765"/>
                  </a:cubicBezTo>
                  <a:lnTo>
                    <a:pt x="940118" y="24765"/>
                  </a:lnTo>
                  <a:cubicBezTo>
                    <a:pt x="940118" y="38100"/>
                    <a:pt x="928688" y="49530"/>
                    <a:pt x="915352" y="49530"/>
                  </a:cubicBezTo>
                  <a:lnTo>
                    <a:pt x="24765" y="49530"/>
                  </a:lnTo>
                  <a:cubicBezTo>
                    <a:pt x="11430" y="49530"/>
                    <a:pt x="0" y="38100"/>
                    <a:pt x="0" y="24765"/>
                  </a:cubicBezTo>
                  <a:lnTo>
                    <a:pt x="0" y="24765"/>
                  </a:lnTo>
                  <a:cubicBezTo>
                    <a:pt x="0" y="10477"/>
                    <a:pt x="11430" y="0"/>
                    <a:pt x="24765" y="0"/>
                  </a:cubicBezTo>
                  <a:lnTo>
                    <a:pt x="24765" y="0"/>
                  </a:lnTo>
                  <a:close/>
                  <a:moveTo>
                    <a:pt x="24765" y="410527"/>
                  </a:moveTo>
                  <a:cubicBezTo>
                    <a:pt x="321945" y="410527"/>
                    <a:pt x="619125" y="410527"/>
                    <a:pt x="915352" y="410527"/>
                  </a:cubicBezTo>
                  <a:cubicBezTo>
                    <a:pt x="928688" y="410527"/>
                    <a:pt x="940118" y="421957"/>
                    <a:pt x="940118" y="435292"/>
                  </a:cubicBezTo>
                  <a:lnTo>
                    <a:pt x="940118" y="435292"/>
                  </a:lnTo>
                  <a:cubicBezTo>
                    <a:pt x="940118" y="448627"/>
                    <a:pt x="928688" y="460057"/>
                    <a:pt x="915352" y="460057"/>
                  </a:cubicBezTo>
                  <a:cubicBezTo>
                    <a:pt x="618173" y="460057"/>
                    <a:pt x="320993" y="460057"/>
                    <a:pt x="24765" y="460057"/>
                  </a:cubicBezTo>
                  <a:cubicBezTo>
                    <a:pt x="11430" y="460057"/>
                    <a:pt x="0" y="448627"/>
                    <a:pt x="0" y="435292"/>
                  </a:cubicBezTo>
                  <a:lnTo>
                    <a:pt x="0" y="435292"/>
                  </a:lnTo>
                  <a:cubicBezTo>
                    <a:pt x="0" y="421005"/>
                    <a:pt x="11430" y="410527"/>
                    <a:pt x="24765" y="410527"/>
                  </a:cubicBezTo>
                  <a:lnTo>
                    <a:pt x="24765" y="410527"/>
                  </a:lnTo>
                  <a:close/>
                  <a:moveTo>
                    <a:pt x="24765" y="615315"/>
                  </a:moveTo>
                  <a:cubicBezTo>
                    <a:pt x="321945" y="615315"/>
                    <a:pt x="619125" y="615315"/>
                    <a:pt x="915352" y="615315"/>
                  </a:cubicBezTo>
                  <a:cubicBezTo>
                    <a:pt x="928688" y="615315"/>
                    <a:pt x="940118" y="626745"/>
                    <a:pt x="940118" y="640080"/>
                  </a:cubicBezTo>
                  <a:lnTo>
                    <a:pt x="940118" y="640080"/>
                  </a:lnTo>
                  <a:cubicBezTo>
                    <a:pt x="940118" y="653415"/>
                    <a:pt x="928688" y="664845"/>
                    <a:pt x="915352" y="664845"/>
                  </a:cubicBezTo>
                  <a:cubicBezTo>
                    <a:pt x="618173" y="664845"/>
                    <a:pt x="320993" y="664845"/>
                    <a:pt x="24765" y="664845"/>
                  </a:cubicBezTo>
                  <a:cubicBezTo>
                    <a:pt x="11430" y="664845"/>
                    <a:pt x="0" y="653415"/>
                    <a:pt x="0" y="640080"/>
                  </a:cubicBezTo>
                  <a:lnTo>
                    <a:pt x="0" y="640080"/>
                  </a:lnTo>
                  <a:cubicBezTo>
                    <a:pt x="0" y="626745"/>
                    <a:pt x="11430" y="615315"/>
                    <a:pt x="24765" y="615315"/>
                  </a:cubicBezTo>
                  <a:lnTo>
                    <a:pt x="24765" y="615315"/>
                  </a:lnTo>
                  <a:close/>
                  <a:moveTo>
                    <a:pt x="24765" y="821055"/>
                  </a:moveTo>
                  <a:cubicBezTo>
                    <a:pt x="321945" y="821055"/>
                    <a:pt x="619125" y="821055"/>
                    <a:pt x="915352" y="821055"/>
                  </a:cubicBezTo>
                  <a:cubicBezTo>
                    <a:pt x="928688" y="821055"/>
                    <a:pt x="940118" y="832485"/>
                    <a:pt x="940118" y="845820"/>
                  </a:cubicBezTo>
                  <a:lnTo>
                    <a:pt x="940118" y="845820"/>
                  </a:lnTo>
                  <a:cubicBezTo>
                    <a:pt x="940118" y="859155"/>
                    <a:pt x="928688" y="870585"/>
                    <a:pt x="915352" y="870585"/>
                  </a:cubicBezTo>
                  <a:cubicBezTo>
                    <a:pt x="618173" y="870585"/>
                    <a:pt x="320993" y="870585"/>
                    <a:pt x="24765" y="870585"/>
                  </a:cubicBezTo>
                  <a:cubicBezTo>
                    <a:pt x="11430" y="870585"/>
                    <a:pt x="0" y="859155"/>
                    <a:pt x="0" y="845820"/>
                  </a:cubicBezTo>
                  <a:lnTo>
                    <a:pt x="0" y="845820"/>
                  </a:lnTo>
                  <a:cubicBezTo>
                    <a:pt x="0" y="831532"/>
                    <a:pt x="11430" y="821055"/>
                    <a:pt x="24765" y="821055"/>
                  </a:cubicBezTo>
                  <a:lnTo>
                    <a:pt x="24765" y="821055"/>
                  </a:lnTo>
                  <a:close/>
                  <a:moveTo>
                    <a:pt x="24765" y="1025842"/>
                  </a:moveTo>
                  <a:cubicBezTo>
                    <a:pt x="321945" y="1025842"/>
                    <a:pt x="619125" y="1025842"/>
                    <a:pt x="915352" y="1025842"/>
                  </a:cubicBezTo>
                  <a:cubicBezTo>
                    <a:pt x="928688" y="1025842"/>
                    <a:pt x="940118" y="1037272"/>
                    <a:pt x="940118" y="1050607"/>
                  </a:cubicBezTo>
                  <a:lnTo>
                    <a:pt x="940118" y="1050607"/>
                  </a:lnTo>
                  <a:cubicBezTo>
                    <a:pt x="940118" y="1063942"/>
                    <a:pt x="928688" y="1075373"/>
                    <a:pt x="915352" y="1075373"/>
                  </a:cubicBezTo>
                  <a:cubicBezTo>
                    <a:pt x="618173" y="1075373"/>
                    <a:pt x="320993" y="1075373"/>
                    <a:pt x="24765" y="1075373"/>
                  </a:cubicBezTo>
                  <a:cubicBezTo>
                    <a:pt x="11430" y="1075373"/>
                    <a:pt x="0" y="1063942"/>
                    <a:pt x="0" y="1050607"/>
                  </a:cubicBezTo>
                  <a:lnTo>
                    <a:pt x="0" y="1050607"/>
                  </a:lnTo>
                  <a:cubicBezTo>
                    <a:pt x="0" y="1037272"/>
                    <a:pt x="11430" y="1025842"/>
                    <a:pt x="24765" y="1025842"/>
                  </a:cubicBezTo>
                  <a:lnTo>
                    <a:pt x="24765" y="1025842"/>
                  </a:lnTo>
                  <a:close/>
                  <a:moveTo>
                    <a:pt x="24765" y="1231582"/>
                  </a:moveTo>
                  <a:cubicBezTo>
                    <a:pt x="321945" y="1231582"/>
                    <a:pt x="619125" y="1231582"/>
                    <a:pt x="915352" y="1231582"/>
                  </a:cubicBezTo>
                  <a:cubicBezTo>
                    <a:pt x="928688" y="1231582"/>
                    <a:pt x="940118" y="1243013"/>
                    <a:pt x="940118" y="1256348"/>
                  </a:cubicBezTo>
                  <a:lnTo>
                    <a:pt x="940118" y="1256348"/>
                  </a:lnTo>
                  <a:cubicBezTo>
                    <a:pt x="940118" y="1269682"/>
                    <a:pt x="928688" y="1281113"/>
                    <a:pt x="915352" y="1281113"/>
                  </a:cubicBezTo>
                  <a:cubicBezTo>
                    <a:pt x="618173" y="1281113"/>
                    <a:pt x="320993" y="1281113"/>
                    <a:pt x="24765" y="1281113"/>
                  </a:cubicBezTo>
                  <a:cubicBezTo>
                    <a:pt x="11430" y="1281113"/>
                    <a:pt x="0" y="1269682"/>
                    <a:pt x="0" y="1256348"/>
                  </a:cubicBezTo>
                  <a:lnTo>
                    <a:pt x="0" y="1256348"/>
                  </a:lnTo>
                  <a:cubicBezTo>
                    <a:pt x="0" y="1243013"/>
                    <a:pt x="11430" y="1231582"/>
                    <a:pt x="24765" y="1231582"/>
                  </a:cubicBezTo>
                  <a:lnTo>
                    <a:pt x="24765" y="1231582"/>
                  </a:lnTo>
                  <a:close/>
                  <a:moveTo>
                    <a:pt x="24765" y="1437323"/>
                  </a:moveTo>
                  <a:lnTo>
                    <a:pt x="915352" y="1437323"/>
                  </a:lnTo>
                  <a:cubicBezTo>
                    <a:pt x="928688" y="1437323"/>
                    <a:pt x="940118" y="1448752"/>
                    <a:pt x="940118" y="1462088"/>
                  </a:cubicBezTo>
                  <a:lnTo>
                    <a:pt x="940118" y="1462088"/>
                  </a:lnTo>
                  <a:cubicBezTo>
                    <a:pt x="940118" y="1475423"/>
                    <a:pt x="928688" y="1486852"/>
                    <a:pt x="915352" y="1486852"/>
                  </a:cubicBezTo>
                  <a:lnTo>
                    <a:pt x="24765" y="1486852"/>
                  </a:lnTo>
                  <a:cubicBezTo>
                    <a:pt x="11430" y="1486852"/>
                    <a:pt x="0" y="1475423"/>
                    <a:pt x="0" y="1462088"/>
                  </a:cubicBezTo>
                  <a:lnTo>
                    <a:pt x="0" y="1462088"/>
                  </a:lnTo>
                  <a:cubicBezTo>
                    <a:pt x="0" y="1447800"/>
                    <a:pt x="11430" y="1437323"/>
                    <a:pt x="24765" y="1437323"/>
                  </a:cubicBezTo>
                  <a:close/>
                </a:path>
              </a:pathLst>
            </a:custGeom>
            <a:solidFill>
              <a:srgbClr val="F6E2C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1887150" y="10466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" name="Google Shape;59;p2"/>
            <p:cNvSpPr/>
            <p:nvPr/>
          </p:nvSpPr>
          <p:spPr>
            <a:xfrm>
              <a:off x="1883238" y="21408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0" name="Google Shape;60;p2"/>
            <p:cNvSpPr/>
            <p:nvPr/>
          </p:nvSpPr>
          <p:spPr>
            <a:xfrm>
              <a:off x="1887150" y="3256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1" name="Google Shape;61;p2"/>
            <p:cNvSpPr/>
            <p:nvPr/>
          </p:nvSpPr>
          <p:spPr>
            <a:xfrm>
              <a:off x="1883238" y="4274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2" name="Google Shape;62;p2"/>
            <p:cNvSpPr/>
            <p:nvPr/>
          </p:nvSpPr>
          <p:spPr>
            <a:xfrm>
              <a:off x="1883238" y="5417425"/>
              <a:ext cx="518700" cy="518700"/>
            </a:xfrm>
            <a:prstGeom prst="ellipse">
              <a:avLst/>
            </a:prstGeom>
            <a:solidFill>
              <a:srgbClr val="B190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3" name="Google Shape;63;p2"/>
          <p:cNvSpPr txBox="1">
            <a:spLocks noGrp="1"/>
          </p:cNvSpPr>
          <p:nvPr>
            <p:ph type="title"/>
          </p:nvPr>
        </p:nvSpPr>
        <p:spPr>
          <a:xfrm>
            <a:off x="4237025" y="1255650"/>
            <a:ext cx="4188000" cy="43131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000"/>
              <a:buNone/>
              <a:defRPr sz="9000" b="0"/>
            </a:lvl1pPr>
            <a:lvl2pPr lvl="1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2pPr>
            <a:lvl3pPr lvl="2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3pPr>
            <a:lvl4pPr lvl="3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4pPr>
            <a:lvl5pPr lvl="4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5pPr>
            <a:lvl6pPr lvl="5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6pPr>
            <a:lvl7pPr lvl="6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7pPr>
            <a:lvl8pPr lvl="7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8pPr>
            <a:lvl9pPr lvl="8" algn="ctr">
              <a:spcBef>
                <a:spcPts val="0"/>
              </a:spcBef>
              <a:spcAft>
                <a:spcPts val="0"/>
              </a:spcAft>
              <a:buSzPts val="7000"/>
              <a:buNone/>
              <a:defRPr sz="7000"/>
            </a:lvl9pPr>
          </a:lstStyle>
          <a:p>
            <a:endParaRPr dirty="0"/>
          </a:p>
        </p:txBody>
      </p:sp>
      <p:sp>
        <p:nvSpPr>
          <p:cNvPr id="64" name="Google Shape;64;p2"/>
          <p:cNvSpPr txBox="1">
            <a:spLocks noGrp="1"/>
          </p:cNvSpPr>
          <p:nvPr>
            <p:ph type="subTitle" idx="1"/>
          </p:nvPr>
        </p:nvSpPr>
        <p:spPr>
          <a:xfrm>
            <a:off x="813800" y="5715300"/>
            <a:ext cx="11379900" cy="7179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900"/>
              <a:buNone/>
              <a:defRPr/>
            </a:lvl1pPr>
            <a:lvl2pPr lvl="1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2pPr>
            <a:lvl3pPr lvl="2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3pPr>
            <a:lvl4pPr lvl="3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4pPr>
            <a:lvl5pPr lvl="4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5pPr>
            <a:lvl6pPr lvl="5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6pPr>
            <a:lvl7pPr lvl="6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7pPr>
            <a:lvl8pPr lvl="7" algn="ctr">
              <a:spcBef>
                <a:spcPts val="2100"/>
              </a:spcBef>
              <a:spcAft>
                <a:spcPts val="0"/>
              </a:spcAft>
              <a:buSzPts val="1900"/>
              <a:buNone/>
              <a:defRPr/>
            </a:lvl8pPr>
            <a:lvl9pPr lvl="8" algn="ctr">
              <a:spcBef>
                <a:spcPts val="2100"/>
              </a:spcBef>
              <a:spcAft>
                <a:spcPts val="2100"/>
              </a:spcAft>
              <a:buSzPts val="1900"/>
              <a:buNone/>
              <a:defRPr/>
            </a:lvl9pPr>
          </a:lstStyle>
          <a:p>
            <a:endParaRPr dirty="0"/>
          </a:p>
        </p:txBody>
      </p:sp>
      <p:sp>
        <p:nvSpPr>
          <p:cNvPr id="65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lvl1pPr lvl="0" algn="r">
              <a:buNone/>
              <a:defRPr sz="1300">
                <a:solidFill>
                  <a:schemeClr val="bg1">
                    <a:lumMod val="50000"/>
                  </a:schemeClr>
                </a:solidFill>
                <a:latin typeface="#9Slide03 AmpleSoft Bold" pitchFamily="2" charset="0"/>
              </a:defRPr>
            </a:lvl1pPr>
            <a:lvl2pPr lvl="1" algn="r">
              <a:buNone/>
              <a:defRPr sz="1300">
                <a:solidFill>
                  <a:schemeClr val="dk2"/>
                </a:solidFill>
              </a:defRPr>
            </a:lvl2pPr>
            <a:lvl3pPr lvl="2" algn="r">
              <a:buNone/>
              <a:defRPr sz="1300">
                <a:solidFill>
                  <a:schemeClr val="dk2"/>
                </a:solidFill>
              </a:defRPr>
            </a:lvl3pPr>
            <a:lvl4pPr lvl="3" algn="r">
              <a:buNone/>
              <a:defRPr sz="1300">
                <a:solidFill>
                  <a:schemeClr val="dk2"/>
                </a:solidFill>
              </a:defRPr>
            </a:lvl4pPr>
            <a:lvl5pPr lvl="4" algn="r">
              <a:buNone/>
              <a:defRPr sz="1300">
                <a:solidFill>
                  <a:schemeClr val="dk2"/>
                </a:solidFill>
              </a:defRPr>
            </a:lvl5pPr>
            <a:lvl6pPr lvl="5" algn="r">
              <a:buNone/>
              <a:defRPr sz="1300">
                <a:solidFill>
                  <a:schemeClr val="dk2"/>
                </a:solidFill>
              </a:defRPr>
            </a:lvl6pPr>
            <a:lvl7pPr lvl="6" algn="r">
              <a:buNone/>
              <a:defRPr sz="1300">
                <a:solidFill>
                  <a:schemeClr val="dk2"/>
                </a:solidFill>
              </a:defRPr>
            </a:lvl7pPr>
            <a:lvl8pPr lvl="7" algn="r">
              <a:buNone/>
              <a:defRPr sz="1300">
                <a:solidFill>
                  <a:schemeClr val="dk2"/>
                </a:solidFill>
              </a:defRPr>
            </a:lvl8pPr>
            <a:lvl9pPr lvl="8" algn="r">
              <a:buNone/>
              <a:defRPr sz="1300">
                <a:solidFill>
                  <a:schemeClr val="dk2"/>
                </a:solidFill>
              </a:defRPr>
            </a:lvl9pPr>
          </a:lstStyle>
          <a:p>
            <a:r>
              <a:rPr lang="en-US" dirty="0"/>
              <a:t>HẢO</a:t>
            </a:r>
          </a:p>
        </p:txBody>
      </p:sp>
      <p:grpSp>
        <p:nvGrpSpPr>
          <p:cNvPr id="66" name="Google Shape;46;p2"/>
          <p:cNvGrpSpPr/>
          <p:nvPr userDrawn="1"/>
        </p:nvGrpSpPr>
        <p:grpSpPr>
          <a:xfrm rot="-1341854">
            <a:off x="10415133" y="2586661"/>
            <a:ext cx="957510" cy="4380680"/>
            <a:chOff x="8286350" y="2240498"/>
            <a:chExt cx="957493" cy="4380603"/>
          </a:xfrm>
        </p:grpSpPr>
        <p:sp>
          <p:nvSpPr>
            <p:cNvPr id="67" name="Google Shape;47;p2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8" name="Google Shape;48;p2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69" name="Google Shape;49;p2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0" name="Google Shape;50;p2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1" name="Google Shape;51;p2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2" name="Google Shape;52;p2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3" name="Google Shape;53;p2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74" name="Google Shape;54;p2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3675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006 Two columns">
  <p:cSld name="006 Two columns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9" name="Google Shape;239;p8"/>
          <p:cNvGrpSpPr/>
          <p:nvPr/>
        </p:nvGrpSpPr>
        <p:grpSpPr>
          <a:xfrm rot="8363066">
            <a:off x="-201178" y="-822346"/>
            <a:ext cx="957529" cy="4380768"/>
            <a:chOff x="8286350" y="2240498"/>
            <a:chExt cx="957493" cy="4380603"/>
          </a:xfrm>
        </p:grpSpPr>
        <p:sp>
          <p:nvSpPr>
            <p:cNvPr id="240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8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249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57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8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66" name="Google Shape;266;p8"/>
          <p:cNvSpPr txBox="1">
            <a:spLocks noGrp="1"/>
          </p:cNvSpPr>
          <p:nvPr>
            <p:ph type="title"/>
          </p:nvPr>
        </p:nvSpPr>
        <p:spPr>
          <a:xfrm>
            <a:off x="1610875" y="2068275"/>
            <a:ext cx="8613900" cy="3160800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 b="0"/>
            </a:lvl9pPr>
          </a:lstStyle>
          <a:p>
            <a:endParaRPr/>
          </a:p>
        </p:txBody>
      </p:sp>
      <p:grpSp>
        <p:nvGrpSpPr>
          <p:cNvPr id="267" name="Google Shape;267;p8"/>
          <p:cNvGrpSpPr/>
          <p:nvPr/>
        </p:nvGrpSpPr>
        <p:grpSpPr>
          <a:xfrm rot="-8252710">
            <a:off x="10802090" y="-1562085"/>
            <a:ext cx="957480" cy="4380546"/>
            <a:chOff x="8286350" y="2240498"/>
            <a:chExt cx="957493" cy="4380603"/>
          </a:xfrm>
        </p:grpSpPr>
        <p:sp>
          <p:nvSpPr>
            <p:cNvPr id="268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45538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11568426" y="5070650"/>
            <a:ext cx="731700" cy="5247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E61B7351-5DE8-4033-90D8-F1CB796A0E39}" type="slidenum">
              <a:rPr lang="en-US" altLang="en-US">
                <a:solidFill>
                  <a:srgbClr val="000000"/>
                </a:solidFill>
              </a:rPr>
              <a:pPr/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  <p:pic>
        <p:nvPicPr>
          <p:cNvPr id="6" name="Picture 5" descr="A pink background with white leaves and black text&#10;&#10;Description automatically generated">
            <a:extLst>
              <a:ext uri="{FF2B5EF4-FFF2-40B4-BE49-F238E27FC236}">
                <a16:creationId xmlns:a16="http://schemas.microsoft.com/office/drawing/2014/main" id="{5C42D34A-7823-C475-2C7A-1C0F91AA181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13591" y="395177"/>
            <a:ext cx="1725576" cy="172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1592010"/>
      </p:ext>
    </p:extLst>
  </p:cSld>
  <p:clrMapOvr>
    <a:masterClrMapping/>
  </p:clrMapOvr>
  <p:transition spd="med">
    <p:newsflash/>
    <p:sndAc>
      <p:stSnd>
        <p:snd r:embed="rId1" name="chimes.wav"/>
      </p:stSnd>
    </p:sndAc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1B2674-BD6D-4E4C-ACA1-D735A3AC152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205935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255830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665" r:id="rId3"/>
    <p:sldLayoutId id="2147483679" r:id="rId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gif"/><Relationship Id="rId3" Type="http://schemas.openxmlformats.org/officeDocument/2006/relationships/audio" Target="../media/audio3.wav"/><Relationship Id="rId7" Type="http://schemas.openxmlformats.org/officeDocument/2006/relationships/image" Target="../media/image20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gif"/><Relationship Id="rId5" Type="http://schemas.openxmlformats.org/officeDocument/2006/relationships/audio" Target="../media/audio5.wav"/><Relationship Id="rId4" Type="http://schemas.openxmlformats.org/officeDocument/2006/relationships/audio" Target="../media/audio4.wav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6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5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6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5.wav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gif"/><Relationship Id="rId3" Type="http://schemas.openxmlformats.org/officeDocument/2006/relationships/audio" Target="../media/audio6.wav"/><Relationship Id="rId7" Type="http://schemas.openxmlformats.org/officeDocument/2006/relationships/image" Target="../media/image23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gif"/><Relationship Id="rId5" Type="http://schemas.openxmlformats.org/officeDocument/2006/relationships/image" Target="../media/image19.gif"/><Relationship Id="rId4" Type="http://schemas.openxmlformats.org/officeDocument/2006/relationships/audio" Target="../media/audio5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28.sv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microsoft.com/office/2007/relationships/hdphoto" Target="../media/hdphoto4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3.png"/><Relationship Id="rId3" Type="http://schemas.openxmlformats.org/officeDocument/2006/relationships/audio" Target="../media/audio4.wav"/><Relationship Id="rId7" Type="http://schemas.microsoft.com/office/2007/relationships/hdphoto" Target="../media/hdphoto4.wdp"/><Relationship Id="rId12" Type="http://schemas.microsoft.com/office/2007/relationships/hdphoto" Target="../media/hdphoto6.wdp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jpeg"/><Relationship Id="rId1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svg"/><Relationship Id="rId1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microsoft.com/office/2007/relationships/hdphoto" Target="../media/hdphoto10.wdp"/><Relationship Id="rId3" Type="http://schemas.openxmlformats.org/officeDocument/2006/relationships/audio" Target="../media/audio4.wav"/><Relationship Id="rId7" Type="http://schemas.microsoft.com/office/2007/relationships/hdphoto" Target="../media/hdphoto4.wdp"/><Relationship Id="rId12" Type="http://schemas.microsoft.com/office/2007/relationships/hdphoto" Target="../media/hdphoto8.wdp"/><Relationship Id="rId17" Type="http://schemas.openxmlformats.org/officeDocument/2006/relationships/image" Target="../media/image36.png"/><Relationship Id="rId2" Type="http://schemas.openxmlformats.org/officeDocument/2006/relationships/audio" Target="../media/audio3.wav"/><Relationship Id="rId16" Type="http://schemas.openxmlformats.org/officeDocument/2006/relationships/image" Target="../media/image300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26.jpeg"/><Relationship Id="rId15" Type="http://schemas.openxmlformats.org/officeDocument/2006/relationships/image" Target="../media/image24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svg"/><Relationship Id="rId14" Type="http://schemas.microsoft.com/office/2007/relationships/hdphoto" Target="../media/hdphoto9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18" Type="http://schemas.openxmlformats.org/officeDocument/2006/relationships/image" Target="../media/image38.png"/><Relationship Id="rId3" Type="http://schemas.openxmlformats.org/officeDocument/2006/relationships/audio" Target="../media/audio4.wav"/><Relationship Id="rId21" Type="http://schemas.microsoft.com/office/2007/relationships/hdphoto" Target="../media/hdphoto13.wdp"/><Relationship Id="rId7" Type="http://schemas.microsoft.com/office/2007/relationships/hdphoto" Target="../media/hdphoto4.wdp"/><Relationship Id="rId12" Type="http://schemas.openxmlformats.org/officeDocument/2006/relationships/image" Target="../media/image300.svg"/><Relationship Id="rId17" Type="http://schemas.openxmlformats.org/officeDocument/2006/relationships/image" Target="../media/image300.svg"/><Relationship Id="rId2" Type="http://schemas.openxmlformats.org/officeDocument/2006/relationships/audio" Target="../media/audio3.wav"/><Relationship Id="rId16" Type="http://schemas.microsoft.com/office/2007/relationships/hdphoto" Target="../media/hdphoto11.wdp"/><Relationship Id="rId20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26.jpeg"/><Relationship Id="rId15" Type="http://schemas.openxmlformats.org/officeDocument/2006/relationships/image" Target="../media/image37.png"/><Relationship Id="rId10" Type="http://schemas.openxmlformats.org/officeDocument/2006/relationships/image" Target="../media/image31.png"/><Relationship Id="rId19" Type="http://schemas.microsoft.com/office/2007/relationships/hdphoto" Target="../media/hdphoto12.wdp"/><Relationship Id="rId4" Type="http://schemas.openxmlformats.org/officeDocument/2006/relationships/audio" Target="../media/audio1.wav"/><Relationship Id="rId9" Type="http://schemas.openxmlformats.org/officeDocument/2006/relationships/image" Target="../media/image30.svg"/><Relationship Id="rId1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6.png"/><Relationship Id="rId18" Type="http://schemas.openxmlformats.org/officeDocument/2006/relationships/image" Target="../media/image40.png"/><Relationship Id="rId3" Type="http://schemas.openxmlformats.org/officeDocument/2006/relationships/audio" Target="../media/audio4.wav"/><Relationship Id="rId21" Type="http://schemas.microsoft.com/office/2007/relationships/hdphoto" Target="../media/hdphoto15.wdp"/><Relationship Id="rId7" Type="http://schemas.microsoft.com/office/2007/relationships/hdphoto" Target="../media/hdphoto4.wdp"/><Relationship Id="rId12" Type="http://schemas.openxmlformats.org/officeDocument/2006/relationships/image" Target="../media/image300.svg"/><Relationship Id="rId17" Type="http://schemas.microsoft.com/office/2007/relationships/hdphoto" Target="../media/hdphoto12.wdp"/><Relationship Id="rId2" Type="http://schemas.openxmlformats.org/officeDocument/2006/relationships/audio" Target="../media/audio3.wav"/><Relationship Id="rId16" Type="http://schemas.openxmlformats.org/officeDocument/2006/relationships/image" Target="../media/image38.png"/><Relationship Id="rId20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11" Type="http://schemas.openxmlformats.org/officeDocument/2006/relationships/image" Target="../media/image24.png"/><Relationship Id="rId5" Type="http://schemas.openxmlformats.org/officeDocument/2006/relationships/image" Target="../media/image26.jpeg"/><Relationship Id="rId15" Type="http://schemas.openxmlformats.org/officeDocument/2006/relationships/image" Target="../media/image300.svg"/><Relationship Id="rId10" Type="http://schemas.openxmlformats.org/officeDocument/2006/relationships/image" Target="../media/image31.png"/><Relationship Id="rId19" Type="http://schemas.microsoft.com/office/2007/relationships/hdphoto" Target="../media/hdphoto14.wdp"/><Relationship Id="rId4" Type="http://schemas.openxmlformats.org/officeDocument/2006/relationships/audio" Target="../media/audio1.wav"/><Relationship Id="rId9" Type="http://schemas.openxmlformats.org/officeDocument/2006/relationships/image" Target="../media/image30.svg"/><Relationship Id="rId1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42.png"/><Relationship Id="rId7" Type="http://schemas.openxmlformats.org/officeDocument/2006/relationships/image" Target="../media/image44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7.wdp"/><Relationship Id="rId5" Type="http://schemas.openxmlformats.org/officeDocument/2006/relationships/image" Target="../media/image43.png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2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50.gif"/><Relationship Id="rId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50.gif"/><Relationship Id="rId4" Type="http://schemas.openxmlformats.org/officeDocument/2006/relationships/audio" Target="../media/audio5.wav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file:///F:\QUYNHH~1.MP3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52.png"/><Relationship Id="rId5" Type="http://schemas.openxmlformats.org/officeDocument/2006/relationships/image" Target="../media/image51.gif"/><Relationship Id="rId4" Type="http://schemas.openxmlformats.org/officeDocument/2006/relationships/notesSlide" Target="../notesSlides/notesSlide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microsoft.com/office/2007/relationships/hdphoto" Target="../media/hdphoto1.wdp"/><Relationship Id="rId9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13" Type="http://schemas.openxmlformats.org/officeDocument/2006/relationships/image" Target="../media/image17.gif"/><Relationship Id="rId18" Type="http://schemas.openxmlformats.org/officeDocument/2006/relationships/image" Target="../media/image22.png"/><Relationship Id="rId3" Type="http://schemas.openxmlformats.org/officeDocument/2006/relationships/audio" Target="../media/media2.WAV"/><Relationship Id="rId7" Type="http://schemas.openxmlformats.org/officeDocument/2006/relationships/image" Target="../media/image11.gif"/><Relationship Id="rId12" Type="http://schemas.openxmlformats.org/officeDocument/2006/relationships/image" Target="../media/image16.gif"/><Relationship Id="rId17" Type="http://schemas.openxmlformats.org/officeDocument/2006/relationships/image" Target="../media/image21.gif"/><Relationship Id="rId2" Type="http://schemas.microsoft.com/office/2007/relationships/media" Target="../media/media2.WAV"/><Relationship Id="rId16" Type="http://schemas.openxmlformats.org/officeDocument/2006/relationships/image" Target="../media/image20.gif"/><Relationship Id="rId1" Type="http://schemas.openxmlformats.org/officeDocument/2006/relationships/audio" Target="file:///D:\Rung%20Chuong%20Vang\8.%20Ket%20thuc%20cau%20hoi.wav" TargetMode="External"/><Relationship Id="rId6" Type="http://schemas.openxmlformats.org/officeDocument/2006/relationships/audio" Target="../media/audio2.wav"/><Relationship Id="rId11" Type="http://schemas.openxmlformats.org/officeDocument/2006/relationships/image" Target="../media/image15.gif"/><Relationship Id="rId5" Type="http://schemas.openxmlformats.org/officeDocument/2006/relationships/slideLayout" Target="../slideLayouts/slideLayout4.xml"/><Relationship Id="rId15" Type="http://schemas.openxmlformats.org/officeDocument/2006/relationships/image" Target="../media/image19.gif"/><Relationship Id="rId10" Type="http://schemas.openxmlformats.org/officeDocument/2006/relationships/image" Target="../media/image14.gif"/><Relationship Id="rId4" Type="http://schemas.openxmlformats.org/officeDocument/2006/relationships/audio" Target="file:///D:\Rung%20Chuong%20Vang\chaomung.wav" TargetMode="External"/><Relationship Id="rId9" Type="http://schemas.openxmlformats.org/officeDocument/2006/relationships/image" Target="../media/image13.gif"/><Relationship Id="rId14" Type="http://schemas.openxmlformats.org/officeDocument/2006/relationships/image" Target="../media/image1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63E98AD-219D-D785-DBC0-8535F9C8C2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986" y="1903944"/>
            <a:ext cx="1036409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051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2"/>
          <p:cNvSpPr>
            <a:spLocks noChangeArrowheads="1"/>
          </p:cNvSpPr>
          <p:nvPr/>
        </p:nvSpPr>
        <p:spPr bwMode="auto">
          <a:xfrm>
            <a:off x="1852831" y="13790"/>
            <a:ext cx="8534400" cy="6844209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 altLang="vi-VN"/>
          </a:p>
        </p:txBody>
      </p:sp>
      <p:pic>
        <p:nvPicPr>
          <p:cNvPr id="4098" name="Picture 3" descr="an3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3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4107" name="Picture 12" descr="star_tip_md_wht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WordArt 13"/>
          <p:cNvSpPr>
            <a:spLocks noChangeArrowheads="1" noChangeShapeType="1" noTextEdit="1"/>
          </p:cNvSpPr>
          <p:nvPr/>
        </p:nvSpPr>
        <p:spPr bwMode="auto">
          <a:xfrm>
            <a:off x="3886200" y="1685926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2" name="WordArt 14"/>
          <p:cNvSpPr>
            <a:spLocks noChangeArrowheads="1" noChangeShapeType="1" noTextEdit="1"/>
          </p:cNvSpPr>
          <p:nvPr/>
        </p:nvSpPr>
        <p:spPr bwMode="auto">
          <a:xfrm>
            <a:off x="71628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866899" y="2438400"/>
            <a:ext cx="868387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Số </a:t>
            </a: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1000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000</a:t>
            </a: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là số tự nhiên lớn </a:t>
            </a: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nhất?</a:t>
            </a:r>
            <a:endParaRPr lang="en-US" altLang="vi-VN" sz="4400" dirty="0">
              <a:solidFill>
                <a:srgbClr val="FF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787900" y="3530600"/>
            <a:ext cx="28321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 altLang="vi-VN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724400" y="3429000"/>
            <a:ext cx="2971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000" dirty="0"/>
              <a:t>           </a:t>
            </a:r>
            <a:r>
              <a:rPr lang="vi-VN" altLang="en-US" sz="4400" dirty="0"/>
              <a:t>S</a:t>
            </a:r>
          </a:p>
        </p:txBody>
      </p:sp>
      <p:sp>
        <p:nvSpPr>
          <p:cNvPr id="4146" name="WordArt 5"/>
          <p:cNvSpPr>
            <a:spLocks noChangeArrowheads="1" noChangeShapeType="1" noTextEdit="1"/>
          </p:cNvSpPr>
          <p:nvPr/>
        </p:nvSpPr>
        <p:spPr bwMode="auto">
          <a:xfrm>
            <a:off x="4495800" y="7000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3150" y="1618955"/>
            <a:ext cx="144105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Đ, S</a:t>
            </a:r>
            <a:endParaRPr lang="en-US" sz="4800" dirty="0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697B6AE7-89B9-4920-8CE2-E9C87AF63FC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5852" y="4265425"/>
            <a:ext cx="1709727" cy="1853317"/>
          </a:xfrm>
          <a:prstGeom prst="rect">
            <a:avLst/>
          </a:prstGeom>
        </p:spPr>
      </p:pic>
      <p:sp>
        <p:nvSpPr>
          <p:cNvPr id="31" name="Oval 30">
            <a:extLst>
              <a:ext uri="{FF2B5EF4-FFF2-40B4-BE49-F238E27FC236}">
                <a16:creationId xmlns:a16="http://schemas.microsoft.com/office/drawing/2014/main" id="{EDF559D1-A789-4179-8592-BE3EFBFC5C97}"/>
              </a:ext>
            </a:extLst>
          </p:cNvPr>
          <p:cNvSpPr/>
          <p:nvPr/>
        </p:nvSpPr>
        <p:spPr>
          <a:xfrm>
            <a:off x="8339564" y="4851145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9981FC65-AE96-4346-9F13-81A18CCD9486}"/>
              </a:ext>
            </a:extLst>
          </p:cNvPr>
          <p:cNvSpPr/>
          <p:nvPr/>
        </p:nvSpPr>
        <p:spPr>
          <a:xfrm>
            <a:off x="8339564" y="4851145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AE1C1CBA-68F1-4091-AC42-B4E17D0713E9}"/>
              </a:ext>
            </a:extLst>
          </p:cNvPr>
          <p:cNvSpPr/>
          <p:nvPr/>
        </p:nvSpPr>
        <p:spPr>
          <a:xfrm>
            <a:off x="8339564" y="4851145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43C06213-A4AB-44A8-983A-C2A575844FE8}"/>
              </a:ext>
            </a:extLst>
          </p:cNvPr>
          <p:cNvSpPr/>
          <p:nvPr/>
        </p:nvSpPr>
        <p:spPr>
          <a:xfrm>
            <a:off x="8339564" y="4851145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77C2785E-C9D5-4E66-B0BD-08160AA36F0B}"/>
              </a:ext>
            </a:extLst>
          </p:cNvPr>
          <p:cNvSpPr/>
          <p:nvPr/>
        </p:nvSpPr>
        <p:spPr>
          <a:xfrm>
            <a:off x="8339564" y="4851145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425CAEE-1290-411E-AECC-F5EE55ACEB76}"/>
              </a:ext>
            </a:extLst>
          </p:cNvPr>
          <p:cNvSpPr/>
          <p:nvPr/>
        </p:nvSpPr>
        <p:spPr>
          <a:xfrm>
            <a:off x="8339564" y="4851145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917522394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4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6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0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1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2"/>
          <p:cNvSpPr>
            <a:spLocks noChangeArrowheads="1"/>
          </p:cNvSpPr>
          <p:nvPr/>
        </p:nvSpPr>
        <p:spPr bwMode="auto">
          <a:xfrm>
            <a:off x="1779563" y="121944"/>
            <a:ext cx="8534400" cy="6388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 altLang="vi-VN"/>
          </a:p>
        </p:txBody>
      </p:sp>
      <p:pic>
        <p:nvPicPr>
          <p:cNvPr id="4098" name="Picture 3" descr="an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7" name="Picture 12" descr="star_tip_md_w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WordArt 13"/>
          <p:cNvSpPr>
            <a:spLocks noChangeArrowheads="1" noChangeShapeType="1" noTextEdit="1"/>
          </p:cNvSpPr>
          <p:nvPr/>
        </p:nvSpPr>
        <p:spPr bwMode="auto">
          <a:xfrm>
            <a:off x="3886200" y="1685926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2" name="WordArt 14"/>
          <p:cNvSpPr>
            <a:spLocks noChangeArrowheads="1" noChangeShapeType="1" noTextEdit="1"/>
          </p:cNvSpPr>
          <p:nvPr/>
        </p:nvSpPr>
        <p:spPr bwMode="auto">
          <a:xfrm>
            <a:off x="71628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0" name="Picture 15" descr="people008"/>
          <p:cNvPicPr>
            <a:picLocks noChangeAspect="1" noChangeArrowheads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866899" y="2438400"/>
            <a:ext cx="868387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Dãy </a:t>
            </a: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1,</a:t>
            </a:r>
            <a:r>
              <a:rPr lang="en-US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2</a:t>
            </a: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, 3, 4, 5,...là dãy số tự nhiên ?</a:t>
            </a:r>
            <a:endParaRPr lang="en-US" altLang="vi-VN" sz="4400" dirty="0">
              <a:solidFill>
                <a:srgbClr val="FF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787900" y="3530600"/>
            <a:ext cx="28321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 altLang="vi-VN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724400" y="3429000"/>
            <a:ext cx="2971800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000"/>
              <a:t>           </a:t>
            </a:r>
            <a:r>
              <a:rPr lang="vi-VN" altLang="en-US" sz="4400"/>
              <a:t>S</a:t>
            </a:r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336926" y="6130925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vi-VN" noProof="1" smtClean="0">
                <a:effectLst>
                  <a:outerShdw blurRad="38100" dist="38100" dir="2700000">
                    <a:srgbClr val="FFFFFF"/>
                  </a:outerShdw>
                </a:effectLst>
                <a:latin typeface=".VnArial" panose="020B7200000000000000" pitchFamily="34" charset="0"/>
              </a:rPr>
              <a:t>Đ</a:t>
            </a:r>
            <a:r>
              <a:rPr lang="en-US" noProof="1" smtClean="0">
                <a:effectLst>
                  <a:outerShdw blurRad="38100" dist="38100" dir="2700000">
                    <a:srgbClr val="FFFFFF"/>
                  </a:outerShdw>
                </a:effectLst>
                <a:latin typeface=".VnArial" panose="020B7200000000000000" pitchFamily="34" charset="0"/>
              </a:rPr>
              <a:t>áp án</a:t>
            </a:r>
            <a:endParaRPr noProof="1">
              <a:effectLst>
                <a:outerShdw blurRad="38100" dist="38100" dir="2700000">
                  <a:srgbClr val="FFFFFF"/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4146" name="WordArt 5"/>
          <p:cNvSpPr>
            <a:spLocks noChangeArrowheads="1" noChangeShapeType="1" noTextEdit="1"/>
          </p:cNvSpPr>
          <p:nvPr/>
        </p:nvSpPr>
        <p:spPr bwMode="auto">
          <a:xfrm>
            <a:off x="4495800" y="7000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Explosion 1 62"/>
          <p:cNvSpPr/>
          <p:nvPr/>
        </p:nvSpPr>
        <p:spPr>
          <a:xfrm>
            <a:off x="7723450" y="4034666"/>
            <a:ext cx="1943100" cy="2209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HẾT GIỜ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8123500" y="4695568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01</a:t>
            </a:r>
            <a:endParaRPr lang="en-US" sz="3200" dirty="0"/>
          </a:p>
        </p:txBody>
      </p:sp>
      <p:sp>
        <p:nvSpPr>
          <p:cNvPr id="65" name="Oval 64"/>
          <p:cNvSpPr/>
          <p:nvPr/>
        </p:nvSpPr>
        <p:spPr>
          <a:xfrm>
            <a:off x="8123500" y="4695568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02</a:t>
            </a:r>
            <a:endParaRPr lang="en-US" sz="3200" dirty="0"/>
          </a:p>
        </p:txBody>
      </p:sp>
      <p:sp>
        <p:nvSpPr>
          <p:cNvPr id="66" name="Oval 65"/>
          <p:cNvSpPr/>
          <p:nvPr/>
        </p:nvSpPr>
        <p:spPr>
          <a:xfrm>
            <a:off x="8104166" y="4672822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03</a:t>
            </a:r>
            <a:endParaRPr lang="en-US" sz="3200" dirty="0"/>
          </a:p>
        </p:txBody>
      </p:sp>
      <p:sp>
        <p:nvSpPr>
          <p:cNvPr id="67" name="Oval 66"/>
          <p:cNvSpPr/>
          <p:nvPr/>
        </p:nvSpPr>
        <p:spPr>
          <a:xfrm>
            <a:off x="8104166" y="4656897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04</a:t>
            </a:r>
            <a:endParaRPr lang="en-US" sz="3200" dirty="0"/>
          </a:p>
        </p:txBody>
      </p:sp>
      <p:sp>
        <p:nvSpPr>
          <p:cNvPr id="68" name="Oval 67"/>
          <p:cNvSpPr/>
          <p:nvPr/>
        </p:nvSpPr>
        <p:spPr>
          <a:xfrm>
            <a:off x="8104166" y="4660309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05</a:t>
            </a:r>
            <a:endParaRPr lang="en-US" sz="3200" dirty="0"/>
          </a:p>
        </p:txBody>
      </p:sp>
      <p:sp>
        <p:nvSpPr>
          <p:cNvPr id="69" name="Oval 68"/>
          <p:cNvSpPr/>
          <p:nvPr/>
        </p:nvSpPr>
        <p:spPr>
          <a:xfrm>
            <a:off x="8104166" y="4672820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06</a:t>
            </a:r>
            <a:endParaRPr lang="en-US" sz="3200" dirty="0"/>
          </a:p>
        </p:txBody>
      </p:sp>
      <p:sp>
        <p:nvSpPr>
          <p:cNvPr id="70" name="Oval 69"/>
          <p:cNvSpPr/>
          <p:nvPr/>
        </p:nvSpPr>
        <p:spPr>
          <a:xfrm>
            <a:off x="8104166" y="4660310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07</a:t>
            </a:r>
            <a:endParaRPr lang="en-US" sz="3200" dirty="0"/>
          </a:p>
        </p:txBody>
      </p:sp>
      <p:sp>
        <p:nvSpPr>
          <p:cNvPr id="71" name="Oval 70"/>
          <p:cNvSpPr/>
          <p:nvPr/>
        </p:nvSpPr>
        <p:spPr>
          <a:xfrm>
            <a:off x="8104166" y="4660311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08</a:t>
            </a:r>
            <a:endParaRPr lang="en-US" sz="3200" dirty="0"/>
          </a:p>
        </p:txBody>
      </p:sp>
      <p:sp>
        <p:nvSpPr>
          <p:cNvPr id="72" name="Oval 71"/>
          <p:cNvSpPr/>
          <p:nvPr/>
        </p:nvSpPr>
        <p:spPr>
          <a:xfrm>
            <a:off x="8104166" y="4672821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09</a:t>
            </a:r>
            <a:endParaRPr lang="en-US" sz="3200" dirty="0"/>
          </a:p>
        </p:txBody>
      </p:sp>
      <p:sp>
        <p:nvSpPr>
          <p:cNvPr id="73" name="Oval 72"/>
          <p:cNvSpPr/>
          <p:nvPr/>
        </p:nvSpPr>
        <p:spPr>
          <a:xfrm>
            <a:off x="8104166" y="4672822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  <a:r>
              <a:rPr lang="en-US" sz="3200" dirty="0" smtClean="0"/>
              <a:t>0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343150" y="1618955"/>
            <a:ext cx="144105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Đ, 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227089638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2"/>
          <p:cNvSpPr>
            <a:spLocks noChangeArrowheads="1"/>
          </p:cNvSpPr>
          <p:nvPr/>
        </p:nvSpPr>
        <p:spPr bwMode="auto">
          <a:xfrm>
            <a:off x="1779563" y="121944"/>
            <a:ext cx="8534400" cy="6388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 altLang="vi-VN"/>
          </a:p>
        </p:txBody>
      </p:sp>
      <p:pic>
        <p:nvPicPr>
          <p:cNvPr id="4098" name="Picture 3" descr="an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4107" name="Picture 12" descr="star_tip_md_w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WordArt 13"/>
          <p:cNvSpPr>
            <a:spLocks noChangeArrowheads="1" noChangeShapeType="1" noTextEdit="1"/>
          </p:cNvSpPr>
          <p:nvPr/>
        </p:nvSpPr>
        <p:spPr bwMode="auto">
          <a:xfrm>
            <a:off x="3886200" y="1685926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2" name="WordArt 14"/>
          <p:cNvSpPr>
            <a:spLocks noChangeArrowheads="1" noChangeShapeType="1" noTextEdit="1"/>
          </p:cNvSpPr>
          <p:nvPr/>
        </p:nvSpPr>
        <p:spPr bwMode="auto">
          <a:xfrm>
            <a:off x="71628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0" name="Picture 15" descr="people008"/>
          <p:cNvPicPr>
            <a:picLocks noChangeAspect="1" noChangeArrowheads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866899" y="2438400"/>
            <a:ext cx="8683870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Số đầu tiên của dãy số tự nhiên </a:t>
            </a:r>
            <a:endParaRPr lang="en-US" altLang="en-US" sz="44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là </a:t>
            </a: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số 0 </a:t>
            </a:r>
            <a:r>
              <a:rPr lang="vi-VN" altLang="en-US" sz="44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  <a:endParaRPr lang="en-US" altLang="en-US" sz="4400" dirty="0" smtClean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>
              <a:spcBef>
                <a:spcPct val="50000"/>
              </a:spcBef>
            </a:pPr>
            <a:endParaRPr lang="en-US" altLang="vi-VN" sz="4400" dirty="0">
              <a:solidFill>
                <a:srgbClr val="FF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605019" y="4571607"/>
            <a:ext cx="28321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 altLang="vi-VN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386775" y="4427805"/>
            <a:ext cx="2971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000" dirty="0"/>
              <a:t>          </a:t>
            </a:r>
            <a:r>
              <a:rPr lang="en-US" altLang="en-US" sz="3000" dirty="0" smtClean="0"/>
              <a:t>  </a:t>
            </a:r>
            <a:r>
              <a:rPr lang="vi-VN" altLang="en-US" sz="3000" dirty="0" smtClean="0"/>
              <a:t> </a:t>
            </a:r>
            <a:r>
              <a:rPr lang="en-US" altLang="en-US" sz="4400" dirty="0"/>
              <a:t>Đ</a:t>
            </a:r>
            <a:endParaRPr lang="vi-VN" altLang="en-US" sz="4400" dirty="0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336926" y="6130925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vi-VN" noProof="1" smtClean="0">
                <a:effectLst>
                  <a:outerShdw blurRad="38100" dist="38100" dir="2700000">
                    <a:srgbClr val="FFFFFF"/>
                  </a:outerShdw>
                </a:effectLst>
                <a:latin typeface=".VnArial" panose="020B7200000000000000" pitchFamily="34" charset="0"/>
              </a:rPr>
              <a:t>Đ</a:t>
            </a:r>
            <a:r>
              <a:rPr lang="en-US" noProof="1" smtClean="0">
                <a:effectLst>
                  <a:outerShdw blurRad="38100" dist="38100" dir="2700000">
                    <a:srgbClr val="FFFFFF"/>
                  </a:outerShdw>
                </a:effectLst>
                <a:latin typeface=".VnArial" panose="020B7200000000000000" pitchFamily="34" charset="0"/>
              </a:rPr>
              <a:t>áp án</a:t>
            </a:r>
            <a:endParaRPr noProof="1">
              <a:effectLst>
                <a:outerShdw blurRad="38100" dist="38100" dir="2700000">
                  <a:srgbClr val="FFFFFF"/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4146" name="WordArt 5"/>
          <p:cNvSpPr>
            <a:spLocks noChangeArrowheads="1" noChangeShapeType="1" noTextEdit="1"/>
          </p:cNvSpPr>
          <p:nvPr/>
        </p:nvSpPr>
        <p:spPr bwMode="auto">
          <a:xfrm>
            <a:off x="4495800" y="7000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Explosion 1 62"/>
          <p:cNvSpPr/>
          <p:nvPr/>
        </p:nvSpPr>
        <p:spPr>
          <a:xfrm>
            <a:off x="7723450" y="4034666"/>
            <a:ext cx="1943100" cy="2209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HẾT GIỜ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8123500" y="4695568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01</a:t>
            </a:r>
            <a:endParaRPr lang="en-US" sz="3200" dirty="0"/>
          </a:p>
        </p:txBody>
      </p:sp>
      <p:sp>
        <p:nvSpPr>
          <p:cNvPr id="65" name="Oval 64"/>
          <p:cNvSpPr/>
          <p:nvPr/>
        </p:nvSpPr>
        <p:spPr>
          <a:xfrm>
            <a:off x="8123500" y="4695568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02</a:t>
            </a:r>
            <a:endParaRPr lang="en-US" sz="3200" dirty="0"/>
          </a:p>
        </p:txBody>
      </p:sp>
      <p:sp>
        <p:nvSpPr>
          <p:cNvPr id="66" name="Oval 65"/>
          <p:cNvSpPr/>
          <p:nvPr/>
        </p:nvSpPr>
        <p:spPr>
          <a:xfrm>
            <a:off x="8104166" y="4672822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03</a:t>
            </a:r>
            <a:endParaRPr lang="en-US" sz="3200" dirty="0"/>
          </a:p>
        </p:txBody>
      </p:sp>
      <p:sp>
        <p:nvSpPr>
          <p:cNvPr id="67" name="Oval 66"/>
          <p:cNvSpPr/>
          <p:nvPr/>
        </p:nvSpPr>
        <p:spPr>
          <a:xfrm>
            <a:off x="8104166" y="4656897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04</a:t>
            </a:r>
            <a:endParaRPr lang="en-US" sz="3200" dirty="0"/>
          </a:p>
        </p:txBody>
      </p:sp>
      <p:sp>
        <p:nvSpPr>
          <p:cNvPr id="68" name="Oval 67"/>
          <p:cNvSpPr/>
          <p:nvPr/>
        </p:nvSpPr>
        <p:spPr>
          <a:xfrm>
            <a:off x="8104166" y="4660309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05</a:t>
            </a:r>
            <a:endParaRPr lang="en-US" sz="3200" dirty="0"/>
          </a:p>
        </p:txBody>
      </p:sp>
      <p:sp>
        <p:nvSpPr>
          <p:cNvPr id="69" name="Oval 68"/>
          <p:cNvSpPr/>
          <p:nvPr/>
        </p:nvSpPr>
        <p:spPr>
          <a:xfrm>
            <a:off x="8104166" y="4672820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06</a:t>
            </a:r>
            <a:endParaRPr lang="en-US" sz="3200" dirty="0"/>
          </a:p>
        </p:txBody>
      </p:sp>
      <p:sp>
        <p:nvSpPr>
          <p:cNvPr id="70" name="Oval 69"/>
          <p:cNvSpPr/>
          <p:nvPr/>
        </p:nvSpPr>
        <p:spPr>
          <a:xfrm>
            <a:off x="8104166" y="4660310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07</a:t>
            </a:r>
            <a:endParaRPr lang="en-US" sz="3200" dirty="0"/>
          </a:p>
        </p:txBody>
      </p:sp>
      <p:sp>
        <p:nvSpPr>
          <p:cNvPr id="71" name="Oval 70"/>
          <p:cNvSpPr/>
          <p:nvPr/>
        </p:nvSpPr>
        <p:spPr>
          <a:xfrm>
            <a:off x="8104166" y="4660311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08</a:t>
            </a:r>
            <a:endParaRPr lang="en-US" sz="3200" dirty="0"/>
          </a:p>
        </p:txBody>
      </p:sp>
      <p:sp>
        <p:nvSpPr>
          <p:cNvPr id="72" name="Oval 71"/>
          <p:cNvSpPr/>
          <p:nvPr/>
        </p:nvSpPr>
        <p:spPr>
          <a:xfrm>
            <a:off x="8104166" y="4672821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09</a:t>
            </a:r>
            <a:endParaRPr lang="en-US" sz="3200" dirty="0"/>
          </a:p>
        </p:txBody>
      </p:sp>
      <p:sp>
        <p:nvSpPr>
          <p:cNvPr id="73" name="Oval 72"/>
          <p:cNvSpPr/>
          <p:nvPr/>
        </p:nvSpPr>
        <p:spPr>
          <a:xfrm>
            <a:off x="8104166" y="4672822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  <a:r>
              <a:rPr lang="en-US" sz="3200" dirty="0" smtClean="0"/>
              <a:t>0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343150" y="1618955"/>
            <a:ext cx="144105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Đ, 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116608363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AutoShape 2"/>
          <p:cNvSpPr>
            <a:spLocks noChangeArrowheads="1"/>
          </p:cNvSpPr>
          <p:nvPr/>
        </p:nvSpPr>
        <p:spPr bwMode="auto">
          <a:xfrm>
            <a:off x="1779563" y="79741"/>
            <a:ext cx="8534400" cy="6388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 altLang="vi-VN"/>
          </a:p>
        </p:txBody>
      </p:sp>
      <p:pic>
        <p:nvPicPr>
          <p:cNvPr id="4098" name="Picture 3" descr="an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7463" y="319088"/>
            <a:ext cx="1447800" cy="1281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4" descr="3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900" y="1447800"/>
            <a:ext cx="8458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0" name="WordArt 5"/>
          <p:cNvSpPr>
            <a:spLocks noChangeArrowheads="1" noChangeShapeType="1" noTextEdit="1"/>
          </p:cNvSpPr>
          <p:nvPr/>
        </p:nvSpPr>
        <p:spPr bwMode="auto">
          <a:xfrm>
            <a:off x="4343400" y="5476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chuông vàng</a:t>
            </a:r>
          </a:p>
        </p:txBody>
      </p:sp>
      <p:pic>
        <p:nvPicPr>
          <p:cNvPr id="4107" name="Picture 12" descr="star_tip_md_wht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01200" y="838200"/>
            <a:ext cx="53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1" name="WordArt 13"/>
          <p:cNvSpPr>
            <a:spLocks noChangeArrowheads="1" noChangeShapeType="1" noTextEdit="1"/>
          </p:cNvSpPr>
          <p:nvPr/>
        </p:nvSpPr>
        <p:spPr bwMode="auto">
          <a:xfrm>
            <a:off x="3886200" y="1685926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2" name="WordArt 14"/>
          <p:cNvSpPr>
            <a:spLocks noChangeArrowheads="1" noChangeShapeType="1" noTextEdit="1"/>
          </p:cNvSpPr>
          <p:nvPr/>
        </p:nvSpPr>
        <p:spPr bwMode="auto">
          <a:xfrm>
            <a:off x="7162800" y="1676401"/>
            <a:ext cx="1295400" cy="2190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>
              <a:solidFill>
                <a:srgbClr val="336699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10" name="Picture 15" descr="people008"/>
          <p:cNvPicPr>
            <a:picLocks noChangeAspect="1" noChangeArrowheads="1"/>
          </p:cNvPicPr>
          <p:nvPr/>
        </p:nvPicPr>
        <p:blipFill>
          <a:blip r:embed="rId8">
            <a:lum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283200"/>
            <a:ext cx="97155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36" name="Text Box 16"/>
          <p:cNvSpPr txBox="1">
            <a:spLocks noChangeArrowheads="1"/>
          </p:cNvSpPr>
          <p:nvPr/>
        </p:nvSpPr>
        <p:spPr bwMode="auto">
          <a:xfrm>
            <a:off x="1866899" y="2438400"/>
            <a:ext cx="8683870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Số liền trước của một số bé hơn </a:t>
            </a:r>
          </a:p>
          <a:p>
            <a:pPr algn="ctr">
              <a:spcBef>
                <a:spcPct val="50000"/>
              </a:spcBef>
            </a:pPr>
            <a:r>
              <a:rPr lang="vi-VN" altLang="en-US" sz="4400" dirty="0">
                <a:solidFill>
                  <a:srgbClr val="FF0000"/>
                </a:solidFill>
                <a:latin typeface="Times New Roman" panose="02020603050405020304" pitchFamily="18" charset="0"/>
              </a:rPr>
              <a:t>số liền sau của số đó 2 đơn vị ?</a:t>
            </a:r>
            <a:endParaRPr lang="en-US" altLang="vi-VN" sz="4400" dirty="0">
              <a:solidFill>
                <a:srgbClr val="FF0000"/>
              </a:solidFill>
            </a:endParaRPr>
          </a:p>
        </p:txBody>
      </p:sp>
      <p:sp>
        <p:nvSpPr>
          <p:cNvPr id="5137" name="AutoShape 17"/>
          <p:cNvSpPr>
            <a:spLocks noChangeArrowheads="1"/>
          </p:cNvSpPr>
          <p:nvPr/>
        </p:nvSpPr>
        <p:spPr bwMode="auto">
          <a:xfrm>
            <a:off x="4717560" y="4473129"/>
            <a:ext cx="2832100" cy="520700"/>
          </a:xfrm>
          <a:prstGeom prst="roundRect">
            <a:avLst>
              <a:gd name="adj" fmla="val 16667"/>
            </a:avLst>
          </a:prstGeom>
          <a:solidFill>
            <a:srgbClr val="FFCC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 altLang="vi-VN"/>
          </a:p>
        </p:txBody>
      </p:sp>
      <p:sp>
        <p:nvSpPr>
          <p:cNvPr id="5138" name="Text Box 18"/>
          <p:cNvSpPr txBox="1">
            <a:spLocks noChangeArrowheads="1"/>
          </p:cNvSpPr>
          <p:nvPr/>
        </p:nvSpPr>
        <p:spPr bwMode="auto">
          <a:xfrm>
            <a:off x="4724400" y="4329331"/>
            <a:ext cx="297180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hangingPunct="0"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vi-VN" altLang="en-US" sz="3000" dirty="0"/>
              <a:t>           </a:t>
            </a:r>
            <a:r>
              <a:rPr lang="en-US" altLang="en-US" sz="4400" dirty="0"/>
              <a:t>Đ</a:t>
            </a:r>
            <a:endParaRPr lang="vi-VN" altLang="en-US" sz="4400" dirty="0"/>
          </a:p>
        </p:txBody>
      </p:sp>
      <p:sp>
        <p:nvSpPr>
          <p:cNvPr id="5139" name="Text Box 19"/>
          <p:cNvSpPr txBox="1">
            <a:spLocks noChangeArrowheads="1"/>
          </p:cNvSpPr>
          <p:nvPr/>
        </p:nvSpPr>
        <p:spPr bwMode="auto">
          <a:xfrm>
            <a:off x="3336926" y="6130925"/>
            <a:ext cx="928459" cy="369332"/>
          </a:xfrm>
          <a:prstGeom prst="rect">
            <a:avLst/>
          </a:prstGeom>
          <a:solidFill>
            <a:srgbClr val="FFCC66"/>
          </a:solidFill>
          <a:ln w="38100">
            <a:miter lim="800000"/>
          </a:ln>
          <a:effectLst/>
          <a:scene3d>
            <a:camera prst="legacyObliqueTopRight"/>
            <a:lightRig rig="legacyFlat3" dir="b"/>
          </a:scene3d>
          <a:sp3d extrusionH="125400" prstMaterial="legacyMatte">
            <a:bevelT w="13500" h="13500" prst="angle"/>
            <a:bevelB w="13500" h="13500" prst="angle"/>
            <a:extrusionClr>
              <a:srgbClr val="FFCC66"/>
            </a:extrusionClr>
          </a:sp3d>
          <a:extLst>
            <a:ext uri="{AF507438-7753-43E0-B8FC-AC1667EBCBE1}">
              <a14:hiddenEffects xmlns:a14="http://schemas.microsoft.com/office/drawing/2010/main">
                <a:effectLst>
                  <a:outerShdw dist="91581" dir="12821404" algn="ctr" rotWithShape="0">
                    <a:schemeClr val="bg2">
                      <a:alpha val="50000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  <a:flatTx/>
          </a:bodyPr>
          <a:lstStyle/>
          <a:p>
            <a:r>
              <a:rPr lang="vi-VN" noProof="1" smtClean="0">
                <a:effectLst>
                  <a:outerShdw blurRad="38100" dist="38100" dir="2700000">
                    <a:srgbClr val="FFFFFF"/>
                  </a:outerShdw>
                </a:effectLst>
                <a:latin typeface=".VnArial" panose="020B7200000000000000" pitchFamily="34" charset="0"/>
              </a:rPr>
              <a:t>Đ</a:t>
            </a:r>
            <a:r>
              <a:rPr lang="en-US" noProof="1" smtClean="0">
                <a:effectLst>
                  <a:outerShdw blurRad="38100" dist="38100" dir="2700000">
                    <a:srgbClr val="FFFFFF"/>
                  </a:outerShdw>
                </a:effectLst>
                <a:latin typeface=".VnArial" panose="020B7200000000000000" pitchFamily="34" charset="0"/>
              </a:rPr>
              <a:t>áp án</a:t>
            </a:r>
            <a:endParaRPr noProof="1">
              <a:effectLst>
                <a:outerShdw blurRad="38100" dist="38100" dir="2700000">
                  <a:srgbClr val="FFFFFF"/>
                </a:outerShdw>
              </a:effectLst>
              <a:latin typeface=".VnArial" panose="020B7200000000000000" pitchFamily="34" charset="0"/>
            </a:endParaRPr>
          </a:p>
        </p:txBody>
      </p:sp>
      <p:sp>
        <p:nvSpPr>
          <p:cNvPr id="4146" name="WordArt 5"/>
          <p:cNvSpPr>
            <a:spLocks noChangeArrowheads="1" noChangeShapeType="1" noTextEdit="1"/>
          </p:cNvSpPr>
          <p:nvPr/>
        </p:nvSpPr>
        <p:spPr bwMode="auto">
          <a:xfrm>
            <a:off x="4495800" y="700088"/>
            <a:ext cx="5181600" cy="609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kern="1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3" name="Explosion 1 62"/>
          <p:cNvSpPr/>
          <p:nvPr/>
        </p:nvSpPr>
        <p:spPr>
          <a:xfrm>
            <a:off x="7723450" y="4034666"/>
            <a:ext cx="1943100" cy="2209800"/>
          </a:xfrm>
          <a:prstGeom prst="irregularSeal1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FFFF00"/>
                </a:solidFill>
              </a:rPr>
              <a:t>HẾT GIỜ</a:t>
            </a:r>
            <a:endParaRPr lang="en-US" sz="2000" dirty="0">
              <a:solidFill>
                <a:srgbClr val="FFFF00"/>
              </a:solidFill>
            </a:endParaRPr>
          </a:p>
        </p:txBody>
      </p:sp>
      <p:sp>
        <p:nvSpPr>
          <p:cNvPr id="64" name="Oval 63"/>
          <p:cNvSpPr/>
          <p:nvPr/>
        </p:nvSpPr>
        <p:spPr>
          <a:xfrm>
            <a:off x="8123500" y="4695568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01</a:t>
            </a:r>
            <a:endParaRPr lang="en-US" sz="3200" dirty="0"/>
          </a:p>
        </p:txBody>
      </p:sp>
      <p:sp>
        <p:nvSpPr>
          <p:cNvPr id="65" name="Oval 64"/>
          <p:cNvSpPr/>
          <p:nvPr/>
        </p:nvSpPr>
        <p:spPr>
          <a:xfrm>
            <a:off x="8123500" y="4695568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02</a:t>
            </a:r>
            <a:endParaRPr lang="en-US" sz="3200" dirty="0"/>
          </a:p>
        </p:txBody>
      </p:sp>
      <p:sp>
        <p:nvSpPr>
          <p:cNvPr id="66" name="Oval 65"/>
          <p:cNvSpPr/>
          <p:nvPr/>
        </p:nvSpPr>
        <p:spPr>
          <a:xfrm>
            <a:off x="8104166" y="4672822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03</a:t>
            </a:r>
            <a:endParaRPr lang="en-US" sz="3200" dirty="0"/>
          </a:p>
        </p:txBody>
      </p:sp>
      <p:sp>
        <p:nvSpPr>
          <p:cNvPr id="67" name="Oval 66"/>
          <p:cNvSpPr/>
          <p:nvPr/>
        </p:nvSpPr>
        <p:spPr>
          <a:xfrm>
            <a:off x="8104166" y="4656897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04</a:t>
            </a:r>
            <a:endParaRPr lang="en-US" sz="3200" dirty="0"/>
          </a:p>
        </p:txBody>
      </p:sp>
      <p:sp>
        <p:nvSpPr>
          <p:cNvPr id="68" name="Oval 67"/>
          <p:cNvSpPr/>
          <p:nvPr/>
        </p:nvSpPr>
        <p:spPr>
          <a:xfrm>
            <a:off x="8104166" y="4660309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05</a:t>
            </a:r>
            <a:endParaRPr lang="en-US" sz="3200" dirty="0"/>
          </a:p>
        </p:txBody>
      </p:sp>
      <p:sp>
        <p:nvSpPr>
          <p:cNvPr id="69" name="Oval 68"/>
          <p:cNvSpPr/>
          <p:nvPr/>
        </p:nvSpPr>
        <p:spPr>
          <a:xfrm>
            <a:off x="8104166" y="4672820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06</a:t>
            </a:r>
            <a:endParaRPr lang="en-US" sz="3200" dirty="0"/>
          </a:p>
        </p:txBody>
      </p:sp>
      <p:sp>
        <p:nvSpPr>
          <p:cNvPr id="70" name="Oval 69"/>
          <p:cNvSpPr/>
          <p:nvPr/>
        </p:nvSpPr>
        <p:spPr>
          <a:xfrm>
            <a:off x="8104166" y="4660310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07</a:t>
            </a:r>
            <a:endParaRPr lang="en-US" sz="3200" dirty="0"/>
          </a:p>
        </p:txBody>
      </p:sp>
      <p:sp>
        <p:nvSpPr>
          <p:cNvPr id="71" name="Oval 70"/>
          <p:cNvSpPr/>
          <p:nvPr/>
        </p:nvSpPr>
        <p:spPr>
          <a:xfrm>
            <a:off x="8104166" y="4660311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08</a:t>
            </a:r>
            <a:endParaRPr lang="en-US" sz="3200" dirty="0"/>
          </a:p>
        </p:txBody>
      </p:sp>
      <p:sp>
        <p:nvSpPr>
          <p:cNvPr id="72" name="Oval 71"/>
          <p:cNvSpPr/>
          <p:nvPr/>
        </p:nvSpPr>
        <p:spPr>
          <a:xfrm>
            <a:off x="8104166" y="4672821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/>
              <a:t>09</a:t>
            </a:r>
            <a:endParaRPr lang="en-US" sz="3200" dirty="0"/>
          </a:p>
        </p:txBody>
      </p:sp>
      <p:sp>
        <p:nvSpPr>
          <p:cNvPr id="73" name="Oval 72"/>
          <p:cNvSpPr/>
          <p:nvPr/>
        </p:nvSpPr>
        <p:spPr>
          <a:xfrm>
            <a:off x="8104166" y="4672822"/>
            <a:ext cx="1143000" cy="972403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1</a:t>
            </a:r>
            <a:r>
              <a:rPr lang="en-US" sz="3200" dirty="0" smtClean="0"/>
              <a:t>0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343150" y="1618955"/>
            <a:ext cx="1441059" cy="830997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4800" dirty="0" smtClean="0"/>
              <a:t>Đ, S</a:t>
            </a:r>
            <a:endParaRPr lang="en-US" sz="4800" dirty="0"/>
          </a:p>
        </p:txBody>
      </p:sp>
    </p:spTree>
    <p:extLst>
      <p:ext uri="{BB962C8B-B14F-4D97-AF65-F5344CB8AC3E}">
        <p14:creationId xmlns:p14="http://schemas.microsoft.com/office/powerpoint/2010/main" val="885410306"/>
      </p:ext>
    </p:extLst>
  </p:cSld>
  <p:clrMapOvr>
    <a:masterClrMapping/>
  </p:clrMapOvr>
  <p:transition spd="slow" advClick="0">
    <p:zoom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9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7" presetClass="entr" presetSubtype="0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5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6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" dur="80"/>
                                        <p:tgtEl>
                                          <p:spTgt spid="51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1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5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9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3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000"/>
                            </p:stCondLst>
                            <p:childTnLst>
                              <p:par>
                                <p:cTn id="3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7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0"/>
                            </p:stCondLst>
                            <p:childTnLst>
                              <p:par>
                                <p:cTn id="40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1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6000"/>
                            </p:stCondLst>
                            <p:childTnLst>
                              <p:par>
                                <p:cTn id="44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5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7000"/>
                            </p:stCondLst>
                            <p:childTnLst>
                              <p:par>
                                <p:cTn id="48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4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9000"/>
                            </p:stCondLst>
                            <p:childTnLst>
                              <p:par>
                                <p:cTn id="56" presetID="21" presetClass="exit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51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 nodeType="clickPar">
                      <p:stCondLst>
                        <p:cond delay="0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2" presetClass="emph" presetSubtype="0" repeatCount="10000" fill="remove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7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9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513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7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3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74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50"/>
                                        <p:tgtEl>
                                          <p:spTgt spid="51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39"/>
                  </p:tgtEl>
                </p:cond>
              </p:nextCondLst>
            </p:seq>
          </p:childTnLst>
        </p:cTn>
      </p:par>
    </p:tnLst>
    <p:bldLst>
      <p:bldP spid="5137" grpId="0" animBg="1"/>
      <p:bldP spid="5137" grpId="1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7732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1941343" y="4521660"/>
            <a:ext cx="9537894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 err="1" smtClea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Bài</a:t>
            </a:r>
            <a:r>
              <a:rPr lang="en-US" sz="4800" b="1" dirty="0" smtClea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 2: </a:t>
            </a:r>
            <a:r>
              <a:rPr lang="en-US" sz="4800" b="1" dirty="0" err="1" smtClea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Tìm</a:t>
            </a:r>
            <a:r>
              <a:rPr lang="en-US" sz="4800" b="1" dirty="0" smtClea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số</a:t>
            </a:r>
            <a:r>
              <a:rPr lang="en-US" sz="4800" b="1" dirty="0" smtClea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liền</a:t>
            </a:r>
            <a:r>
              <a:rPr lang="en-US" sz="4800" b="1" dirty="0" smtClea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trước</a:t>
            </a:r>
            <a:r>
              <a:rPr lang="en-US" sz="4800" b="1" dirty="0" smtClea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của</a:t>
            </a:r>
            <a:r>
              <a:rPr lang="en-US" sz="4800" b="1" dirty="0" smtClea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các</a:t>
            </a:r>
            <a:r>
              <a:rPr lang="en-US" sz="4800" b="1" dirty="0" smtClea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 </a:t>
            </a:r>
            <a:r>
              <a:rPr lang="en-US" sz="4800" b="1" dirty="0" err="1" smtClean="0">
                <a:solidFill>
                  <a:prstClr val="white"/>
                </a:solidFill>
                <a:latin typeface="#9Slide07 IcielLa Chic Pro Shad" panose="02000506090000020004" pitchFamily="2" charset="0"/>
              </a:rPr>
              <a:t>số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78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-1885" y="-41381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12145" y="272348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48966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80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8729318D-3707-43B0-B844-3D48480BD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/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792" y="1769559"/>
            <a:ext cx="5918507" cy="1834179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697B6AE7-89B9-4920-8CE2-E9C87AF63F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24" y="-46875"/>
            <a:ext cx="1709727" cy="1853317"/>
          </a:xfrm>
          <a:prstGeom prst="rect">
            <a:avLst/>
          </a:prstGeom>
        </p:spPr>
      </p:pic>
      <p:sp>
        <p:nvSpPr>
          <p:cNvPr id="25" name="Oval 24">
            <a:extLst>
              <a:ext uri="{FF2B5EF4-FFF2-40B4-BE49-F238E27FC236}">
                <a16:creationId xmlns:a16="http://schemas.microsoft.com/office/drawing/2014/main" id="{7180FC13-C1A8-4EE9-8065-E1DF6D7AEB20}"/>
              </a:ext>
            </a:extLst>
          </p:cNvPr>
          <p:cNvSpPr/>
          <p:nvPr/>
        </p:nvSpPr>
        <p:spPr>
          <a:xfrm>
            <a:off x="4603336" y="558034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09CBA1F4-B4CE-4604-9812-681E53A750AF}"/>
              </a:ext>
            </a:extLst>
          </p:cNvPr>
          <p:cNvSpPr/>
          <p:nvPr/>
        </p:nvSpPr>
        <p:spPr>
          <a:xfrm>
            <a:off x="4603336" y="558034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6A6A83C4-CA72-449C-8FF8-FAB3BF27336F}"/>
              </a:ext>
            </a:extLst>
          </p:cNvPr>
          <p:cNvSpPr/>
          <p:nvPr/>
        </p:nvSpPr>
        <p:spPr>
          <a:xfrm>
            <a:off x="4603336" y="558034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19BDC541-C7A3-4230-8520-C0283355445C}"/>
              </a:ext>
            </a:extLst>
          </p:cNvPr>
          <p:cNvSpPr/>
          <p:nvPr/>
        </p:nvSpPr>
        <p:spPr>
          <a:xfrm>
            <a:off x="4603336" y="558034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AC53922C-C9AB-4A1B-AD98-CF88E2C9061D}"/>
              </a:ext>
            </a:extLst>
          </p:cNvPr>
          <p:cNvSpPr/>
          <p:nvPr/>
        </p:nvSpPr>
        <p:spPr>
          <a:xfrm>
            <a:off x="4603336" y="558034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EDF559D1-A789-4179-8592-BE3EFBFC5C97}"/>
              </a:ext>
            </a:extLst>
          </p:cNvPr>
          <p:cNvSpPr/>
          <p:nvPr/>
        </p:nvSpPr>
        <p:spPr>
          <a:xfrm>
            <a:off x="4603336" y="558034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9981FC65-AE96-4346-9F13-81A18CCD9486}"/>
              </a:ext>
            </a:extLst>
          </p:cNvPr>
          <p:cNvSpPr/>
          <p:nvPr/>
        </p:nvSpPr>
        <p:spPr>
          <a:xfrm>
            <a:off x="4603336" y="558034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E1C1CBA-68F1-4091-AC42-B4E17D0713E9}"/>
              </a:ext>
            </a:extLst>
          </p:cNvPr>
          <p:cNvSpPr/>
          <p:nvPr/>
        </p:nvSpPr>
        <p:spPr>
          <a:xfrm>
            <a:off x="4603336" y="558034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3C06213-A4AB-44A8-983A-C2A575844FE8}"/>
              </a:ext>
            </a:extLst>
          </p:cNvPr>
          <p:cNvSpPr/>
          <p:nvPr/>
        </p:nvSpPr>
        <p:spPr>
          <a:xfrm>
            <a:off x="4603336" y="558034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77C2785E-C9D5-4E66-B0BD-08160AA36F0B}"/>
              </a:ext>
            </a:extLst>
          </p:cNvPr>
          <p:cNvSpPr/>
          <p:nvPr/>
        </p:nvSpPr>
        <p:spPr>
          <a:xfrm>
            <a:off x="4603336" y="558034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2425CAEE-1290-411E-AECC-F5EE55ACEB76}"/>
              </a:ext>
            </a:extLst>
          </p:cNvPr>
          <p:cNvSpPr/>
          <p:nvPr/>
        </p:nvSpPr>
        <p:spPr>
          <a:xfrm>
            <a:off x="4603336" y="537403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583788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1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1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1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48966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1990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15" y="1923917"/>
            <a:ext cx="5744521" cy="1747754"/>
          </a:xfrm>
          <a:prstGeom prst="rect">
            <a:avLst/>
          </a:prstGeom>
        </p:spPr>
      </p:pic>
      <p:pic>
        <p:nvPicPr>
          <p:cNvPr id="12" name="Picture 2" descr="Premium Vector | Cute barista in apron with coffee cartoon character  illustration">
            <a:extLst>
              <a:ext uri="{FF2B5EF4-FFF2-40B4-BE49-F238E27FC236}">
                <a16:creationId xmlns:a16="http://schemas.microsoft.com/office/drawing/2014/main" id="{33695CAA-34E2-4409-90B8-18B22B59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hq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66511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97B6AE7-89B9-4920-8CE2-E9C87AF63FC7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9624" y="35072"/>
            <a:ext cx="1709727" cy="185331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180FC13-C1A8-4EE9-8065-E1DF6D7AEB20}"/>
              </a:ext>
            </a:extLst>
          </p:cNvPr>
          <p:cNvSpPr/>
          <p:nvPr/>
        </p:nvSpPr>
        <p:spPr>
          <a:xfrm>
            <a:off x="4603336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CBA1F4-B4CE-4604-9812-681E53A750AF}"/>
              </a:ext>
            </a:extLst>
          </p:cNvPr>
          <p:cNvSpPr/>
          <p:nvPr/>
        </p:nvSpPr>
        <p:spPr>
          <a:xfrm>
            <a:off x="4603336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A6A83C4-CA72-449C-8FF8-FAB3BF27336F}"/>
              </a:ext>
            </a:extLst>
          </p:cNvPr>
          <p:cNvSpPr/>
          <p:nvPr/>
        </p:nvSpPr>
        <p:spPr>
          <a:xfrm>
            <a:off x="4603336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BDC541-C7A3-4230-8520-C0283355445C}"/>
              </a:ext>
            </a:extLst>
          </p:cNvPr>
          <p:cNvSpPr/>
          <p:nvPr/>
        </p:nvSpPr>
        <p:spPr>
          <a:xfrm>
            <a:off x="4603336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C53922C-C9AB-4A1B-AD98-CF88E2C9061D}"/>
              </a:ext>
            </a:extLst>
          </p:cNvPr>
          <p:cNvSpPr/>
          <p:nvPr/>
        </p:nvSpPr>
        <p:spPr>
          <a:xfrm>
            <a:off x="4603336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DF559D1-A789-4179-8592-BE3EFBFC5C97}"/>
              </a:ext>
            </a:extLst>
          </p:cNvPr>
          <p:cNvSpPr/>
          <p:nvPr/>
        </p:nvSpPr>
        <p:spPr>
          <a:xfrm>
            <a:off x="4603336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981FC65-AE96-4346-9F13-81A18CCD9486}"/>
              </a:ext>
            </a:extLst>
          </p:cNvPr>
          <p:cNvSpPr/>
          <p:nvPr/>
        </p:nvSpPr>
        <p:spPr>
          <a:xfrm>
            <a:off x="4603336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E1C1CBA-68F1-4091-AC42-B4E17D0713E9}"/>
              </a:ext>
            </a:extLst>
          </p:cNvPr>
          <p:cNvSpPr/>
          <p:nvPr/>
        </p:nvSpPr>
        <p:spPr>
          <a:xfrm>
            <a:off x="4603336" y="639981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C06213-A4AB-44A8-983A-C2A575844FE8}"/>
              </a:ext>
            </a:extLst>
          </p:cNvPr>
          <p:cNvSpPr/>
          <p:nvPr/>
        </p:nvSpPr>
        <p:spPr>
          <a:xfrm>
            <a:off x="4603336" y="639981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7C2785E-C9D5-4E66-B0BD-08160AA36F0B}"/>
              </a:ext>
            </a:extLst>
          </p:cNvPr>
          <p:cNvSpPr/>
          <p:nvPr/>
        </p:nvSpPr>
        <p:spPr>
          <a:xfrm>
            <a:off x="4603336" y="639981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425CAEE-1290-411E-AECC-F5EE55ACEB76}"/>
              </a:ext>
            </a:extLst>
          </p:cNvPr>
          <p:cNvSpPr/>
          <p:nvPr/>
        </p:nvSpPr>
        <p:spPr>
          <a:xfrm>
            <a:off x="4603336" y="619350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8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298466" y="446770"/>
            <a:ext cx="1523075" cy="1488806"/>
          </a:xfrm>
          <a:prstGeom prst="rect">
            <a:avLst/>
          </a:prstGeom>
        </p:spPr>
      </p:pic>
      <p:pic>
        <p:nvPicPr>
          <p:cNvPr id="29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326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1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1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1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-5631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243567" y="289400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48966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2044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7B6AE7-89B9-4920-8CE2-E9C87AF63F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49" y="35072"/>
            <a:ext cx="1709727" cy="185331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180FC13-C1A8-4EE9-8065-E1DF6D7AEB20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CBA1F4-B4CE-4604-9812-681E53A750AF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A6A83C4-CA72-449C-8FF8-FAB3BF27336F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BDC541-C7A3-4230-8520-C0283355445C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C53922C-C9AB-4A1B-AD98-CF88E2C9061D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DF559D1-A789-4179-8592-BE3EFBFC5C97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981FC65-AE96-4346-9F13-81A18CCD9486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E1C1CBA-68F1-4091-AC42-B4E17D0713E9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C06213-A4AB-44A8-983A-C2A575844FE8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7C2785E-C9D5-4E66-B0BD-08160AA36F0B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425CAEE-1290-411E-AECC-F5EE55ACEB76}"/>
              </a:ext>
            </a:extLst>
          </p:cNvPr>
          <p:cNvSpPr/>
          <p:nvPr/>
        </p:nvSpPr>
        <p:spPr>
          <a:xfrm>
            <a:off x="6664361" y="619350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8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9135" y="449892"/>
            <a:ext cx="1523075" cy="1488806"/>
          </a:xfrm>
          <a:prstGeom prst="rect">
            <a:avLst/>
          </a:prstGeom>
        </p:spPr>
      </p:pic>
      <p:pic>
        <p:nvPicPr>
          <p:cNvPr id="29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801786" y="520313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5" cstate="hq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2" y="2070367"/>
            <a:ext cx="6273493" cy="1538219"/>
          </a:xfrm>
          <a:prstGeom prst="rect">
            <a:avLst/>
          </a:prstGeom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32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34F3F344-1F1D-44B7-BDC7-617498226F9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34" name="Picture 2" descr="Coffee Cartoon - gn.racesociety.com">
            <a:extLst>
              <a:ext uri="{FF2B5EF4-FFF2-40B4-BE49-F238E27FC236}">
                <a16:creationId xmlns:a16="http://schemas.microsoft.com/office/drawing/2014/main" id="{9A7537C8-9B32-4A02-A8AC-71D2ACB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CCD62D07-00A9-4DCE-82D5-DF1D5A19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315084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96729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1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1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1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-5631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243567" y="289400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48966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 b="1" dirty="0" smtClean="0">
                <a:solidFill>
                  <a:srgbClr val="FF0000"/>
                </a:solidFill>
                <a:latin typeface="Arial" panose="020B0604020202020204" pitchFamily="34" charset="0"/>
              </a:rPr>
              <a:t>9</a:t>
            </a:r>
            <a:r>
              <a:rPr lang="en-US" sz="6000" b="1" noProof="0" dirty="0" smtClean="0">
                <a:solidFill>
                  <a:srgbClr val="FF0000"/>
                </a:solidFill>
                <a:latin typeface="Arial" panose="020B0604020202020204" pitchFamily="34" charset="0"/>
              </a:rPr>
              <a:t>999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97B6AE7-89B9-4920-8CE2-E9C87AF63FC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649" y="35072"/>
            <a:ext cx="1709727" cy="185331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7180FC13-C1A8-4EE9-8065-E1DF6D7AEB20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9CBA1F4-B4CE-4604-9812-681E53A750AF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A6A83C4-CA72-449C-8FF8-FAB3BF27336F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9BDC541-C7A3-4230-8520-C0283355445C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AC53922C-C9AB-4A1B-AD98-CF88E2C9061D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DF559D1-A789-4179-8592-BE3EFBFC5C97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9981FC65-AE96-4346-9F13-81A18CCD9486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E1C1CBA-68F1-4091-AC42-B4E17D0713E9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43C06213-A4AB-44A8-983A-C2A575844FE8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77C2785E-C9D5-4E66-B0BD-08160AA36F0B}"/>
              </a:ext>
            </a:extLst>
          </p:cNvPr>
          <p:cNvSpPr/>
          <p:nvPr/>
        </p:nvSpPr>
        <p:spPr>
          <a:xfrm>
            <a:off x="6664361" y="639981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425CAEE-1290-411E-AECC-F5EE55ACEB76}"/>
              </a:ext>
            </a:extLst>
          </p:cNvPr>
          <p:cNvSpPr/>
          <p:nvPr/>
        </p:nvSpPr>
        <p:spPr>
          <a:xfrm>
            <a:off x="6664361" y="619350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  <p:pic>
        <p:nvPicPr>
          <p:cNvPr id="28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329135" y="449892"/>
            <a:ext cx="1523075" cy="1488806"/>
          </a:xfrm>
          <a:prstGeom prst="rect">
            <a:avLst/>
          </a:prstGeom>
        </p:spPr>
      </p:pic>
      <p:pic>
        <p:nvPicPr>
          <p:cNvPr id="29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801786" y="520313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32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34F3F344-1F1D-44B7-BDC7-617498226F97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34" name="Picture 2" descr="Coffee Cartoon - gn.racesociety.com">
            <a:extLst>
              <a:ext uri="{FF2B5EF4-FFF2-40B4-BE49-F238E27FC236}">
                <a16:creationId xmlns:a16="http://schemas.microsoft.com/office/drawing/2014/main" id="{9A7537C8-9B32-4A02-A8AC-71D2ACB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sharpenSoften amount="5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67" y="2023362"/>
            <a:ext cx="5950226" cy="183323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 rotWithShape="1"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2303" b="89274" l="32915" r="66332">
                        <a14:foregroundMark x1="44849" y1="73186" x2="44849" y2="73186"/>
                        <a14:foregroundMark x1="48116" y1="69085" x2="48116" y2="69085"/>
                        <a14:foregroundMark x1="52513" y1="71924" x2="52513" y2="71924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291" t="11111" r="32191" b="12138"/>
          <a:stretch/>
        </p:blipFill>
        <p:spPr>
          <a:xfrm>
            <a:off x="1569988" y="3856596"/>
            <a:ext cx="3230611" cy="2969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37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1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1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1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1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1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1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1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01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01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1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m Tập Thể Dục Buổi Sáng - Cô Dạy Em Bài Thể Dục Buổi Sáng- Nhạc Thiếu Nhi Hay - Voi TV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7742" end="1330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4910" y="0"/>
            <a:ext cx="115870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487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BD5B721-231B-460E-9F1A-0F17BE7AA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>
            <a:extLst>
              <a:ext uri="{FF2B5EF4-FFF2-40B4-BE49-F238E27FC236}">
                <a16:creationId xmlns:a16="http://schemas.microsoft.com/office/drawing/2014/main" id="{2A0765DF-0AFA-42AC-BF53-C66359AF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>
            <a:extLst>
              <a:ext uri="{FF2B5EF4-FFF2-40B4-BE49-F238E27FC236}">
                <a16:creationId xmlns:a16="http://schemas.microsoft.com/office/drawing/2014/main" id="{D84E0D7F-5197-4078-84C9-1B28DBA1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144" y="357064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6FDB00-925A-44DC-A688-CEDA23F8EE57}"/>
              </a:ext>
            </a:extLst>
          </p:cNvPr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07A9C4A-0D24-4BB5-8B3E-665A65D9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BDD726-EED1-436E-BECF-AB89F7F9A23D}"/>
                </a:ext>
              </a:extLst>
            </p:cNvPr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0853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8;p5"/>
          <p:cNvSpPr/>
          <p:nvPr/>
        </p:nvSpPr>
        <p:spPr>
          <a:xfrm>
            <a:off x="265815" y="140899"/>
            <a:ext cx="11717078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4" name="Picture 4" descr="Không có mô tả.">
            <a:extLst>
              <a:ext uri="{FF2B5EF4-FFF2-40B4-BE49-F238E27FC236}">
                <a16:creationId xmlns:a16="http://schemas.microsoft.com/office/drawing/2014/main" id="{2FA1930A-663F-4B4B-AE7A-3A387ABACF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289750" y="17854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FCE261F2-A13F-4B1E-B5E2-611DD201FB19}"/>
              </a:ext>
            </a:extLst>
          </p:cNvPr>
          <p:cNvSpPr/>
          <p:nvPr/>
        </p:nvSpPr>
        <p:spPr>
          <a:xfrm>
            <a:off x="2802640" y="542652"/>
            <a:ext cx="437322" cy="437322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3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7107DEB-3E87-4450-BF0D-C39AB3AE1BD2}"/>
              </a:ext>
            </a:extLst>
          </p:cNvPr>
          <p:cNvSpPr txBox="1"/>
          <p:nvPr/>
        </p:nvSpPr>
        <p:spPr>
          <a:xfrm>
            <a:off x="3232298" y="478856"/>
            <a:ext cx="86123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buClr>
                <a:srgbClr val="000000"/>
              </a:buClr>
            </a:pPr>
            <a:r>
              <a:rPr lang="vi-VN" sz="28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Sắp xếp các số dưới đây theo thứ tự từ bé đến lớn.</a:t>
            </a:r>
            <a:endParaRPr kumimoji="0" lang="vi-VN" sz="2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70BBC6-D56D-C842-8295-2652B2A7B8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7819" y="1967022"/>
            <a:ext cx="2807287" cy="106868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0D645F7-C3D5-3B0C-18B9-8AAB6895D7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8643" y="1920175"/>
            <a:ext cx="2542788" cy="105694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BD909CA-A12E-1254-599B-2F12504F28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3073" y="2023951"/>
            <a:ext cx="2317012" cy="102058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CC2C9F9-0F1A-79A1-C435-E633045C1D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42215" y="1890394"/>
            <a:ext cx="2100706" cy="1082182"/>
          </a:xfrm>
          <a:prstGeom prst="rect">
            <a:avLst/>
          </a:prstGeom>
        </p:spPr>
      </p:pic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320566"/>
      </p:ext>
    </p:extLst>
  </p:cSld>
  <p:clrMapOvr>
    <a:masterClrMapping/>
  </p:clrMapOvr>
  <p:transition spd="slow">
    <p:comb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4.44444E-6 L -0.47097 0.24769 " pathEditMode="relative" rAng="0" ptsTypes="AA">
                                      <p:cBhvr>
                                        <p:cTn id="2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55" y="1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85185E-6 L -0.47018 0.2502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516" y="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4.44444E-6 L 0.13034 0.25232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10" y="1261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-3.33333E-6 L 0.55859 0.22292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930" y="111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ED6B99A-E550-9C87-6691-C04BC0223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9281" y="2038918"/>
            <a:ext cx="10364098" cy="282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977383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AutoShape 51"/>
          <p:cNvSpPr>
            <a:spLocks noChangeArrowheads="1"/>
          </p:cNvSpPr>
          <p:nvPr/>
        </p:nvSpPr>
        <p:spPr bwMode="auto">
          <a:xfrm>
            <a:off x="1822450" y="981075"/>
            <a:ext cx="884555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09728" tIns="54864" rIns="109728" bIns="5486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Chọn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đáp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án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đúng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Số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nhiên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lớn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bg1"/>
                </a:solidFill>
                <a:latin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?</a:t>
            </a:r>
          </a:p>
        </p:txBody>
      </p:sp>
      <p:sp>
        <p:nvSpPr>
          <p:cNvPr id="38" name="AutoShape 51"/>
          <p:cNvSpPr>
            <a:spLocks noChangeArrowheads="1"/>
          </p:cNvSpPr>
          <p:nvPr/>
        </p:nvSpPr>
        <p:spPr bwMode="auto">
          <a:xfrm>
            <a:off x="3013505" y="3152494"/>
            <a:ext cx="6067425" cy="914400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lIns="109728" tIns="54864" rIns="109728" bIns="5486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A. 999 999 999</a:t>
            </a:r>
          </a:p>
        </p:txBody>
      </p:sp>
      <p:sp>
        <p:nvSpPr>
          <p:cNvPr id="43" name="AutoShape 51"/>
          <p:cNvSpPr>
            <a:spLocks noChangeArrowheads="1"/>
          </p:cNvSpPr>
          <p:nvPr/>
        </p:nvSpPr>
        <p:spPr bwMode="auto">
          <a:xfrm>
            <a:off x="3013505" y="5438494"/>
            <a:ext cx="6019800" cy="800100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lIns="109728" tIns="54864" rIns="109728" bIns="5486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C. </a:t>
            </a:r>
            <a:r>
              <a:rPr lang="en-US" altLang="en-US" b="1" dirty="0" err="1">
                <a:latin typeface="Times New Roman" panose="02020603050405020304" pitchFamily="18" charset="0"/>
              </a:rPr>
              <a:t>Không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có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số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tự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nhiên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lớn</a:t>
            </a:r>
            <a:r>
              <a:rPr lang="en-US" altLang="en-US" b="1" dirty="0"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latin typeface="Times New Roman" panose="02020603050405020304" pitchFamily="18" charset="0"/>
              </a:rPr>
              <a:t>nhất</a:t>
            </a:r>
            <a:endParaRPr lang="en-US" altLang="en-US" b="1" dirty="0">
              <a:latin typeface="Times New Roman" panose="02020603050405020304" pitchFamily="18" charset="0"/>
            </a:endParaRPr>
          </a:p>
        </p:txBody>
      </p:sp>
      <p:sp>
        <p:nvSpPr>
          <p:cNvPr id="48" name="AutoShape 51"/>
          <p:cNvSpPr>
            <a:spLocks noChangeArrowheads="1"/>
          </p:cNvSpPr>
          <p:nvPr/>
        </p:nvSpPr>
        <p:spPr bwMode="auto">
          <a:xfrm>
            <a:off x="3013505" y="4328831"/>
            <a:ext cx="6065837" cy="847725"/>
          </a:xfrm>
          <a:prstGeom prst="roundRect">
            <a:avLst>
              <a:gd name="adj" fmla="val 16667"/>
            </a:avLst>
          </a:prstGeom>
          <a:solidFill>
            <a:schemeClr val="bg1">
              <a:lumMod val="20000"/>
              <a:lumOff val="80000"/>
            </a:schemeClr>
          </a:solidFill>
          <a:ln>
            <a:noFill/>
          </a:ln>
          <a:extLst/>
        </p:spPr>
        <p:txBody>
          <a:bodyPr wrap="none" lIns="109728" tIns="54864" rIns="109728" bIns="5486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latin typeface="Times New Roman" panose="02020603050405020304" pitchFamily="18" charset="0"/>
              </a:rPr>
              <a:t>B. 1000 000 000</a:t>
            </a:r>
          </a:p>
        </p:txBody>
      </p:sp>
      <p:pic>
        <p:nvPicPr>
          <p:cNvPr id="67590" name="Picture 29" descr="Pictur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12800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219" name="AutoShape 27"/>
          <p:cNvSpPr>
            <a:spLocks noChangeArrowheads="1"/>
          </p:cNvSpPr>
          <p:nvPr/>
        </p:nvSpPr>
        <p:spPr bwMode="auto">
          <a:xfrm>
            <a:off x="1895475" y="1123950"/>
            <a:ext cx="1368425" cy="124142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9728" tIns="54864" rIns="109728" bIns="5486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00">
              <a:latin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697B6AE7-89B9-4920-8CE2-E9C87AF63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0931" y="4982881"/>
            <a:ext cx="1709727" cy="1853317"/>
          </a:xfrm>
          <a:prstGeom prst="rect">
            <a:avLst/>
          </a:prstGeom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EDF559D1-A789-4179-8592-BE3EFBFC5C97}"/>
              </a:ext>
            </a:extLst>
          </p:cNvPr>
          <p:cNvSpPr/>
          <p:nvPr/>
        </p:nvSpPr>
        <p:spPr>
          <a:xfrm>
            <a:off x="9394643" y="556860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9981FC65-AE96-4346-9F13-81A18CCD9486}"/>
              </a:ext>
            </a:extLst>
          </p:cNvPr>
          <p:cNvSpPr/>
          <p:nvPr/>
        </p:nvSpPr>
        <p:spPr>
          <a:xfrm>
            <a:off x="9394643" y="5568601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AE1C1CBA-68F1-4091-AC42-B4E17D0713E9}"/>
              </a:ext>
            </a:extLst>
          </p:cNvPr>
          <p:cNvSpPr/>
          <p:nvPr/>
        </p:nvSpPr>
        <p:spPr>
          <a:xfrm>
            <a:off x="9394643" y="5568601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3C06213-A4AB-44A8-983A-C2A575844FE8}"/>
              </a:ext>
            </a:extLst>
          </p:cNvPr>
          <p:cNvSpPr/>
          <p:nvPr/>
        </p:nvSpPr>
        <p:spPr>
          <a:xfrm>
            <a:off x="9394643" y="5568601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7C2785E-C9D5-4E66-B0BD-08160AA36F0B}"/>
              </a:ext>
            </a:extLst>
          </p:cNvPr>
          <p:cNvSpPr/>
          <p:nvPr/>
        </p:nvSpPr>
        <p:spPr>
          <a:xfrm>
            <a:off x="9394643" y="5568601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2425CAEE-1290-411E-AECC-F5EE55ACEB76}"/>
              </a:ext>
            </a:extLst>
          </p:cNvPr>
          <p:cNvSpPr/>
          <p:nvPr/>
        </p:nvSpPr>
        <p:spPr>
          <a:xfrm>
            <a:off x="9394643" y="5568601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6074499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91 -0.00463 L 0.00091 -0.0713 " pathEditMode="relative" rAng="0" ptsTypes="AA">
                                      <p:cBhvr>
                                        <p:cTn id="52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3"/>
                                    </p:animMotion>
                                    <p:animRot by="1500000">
                                      <p:cBhvr>
                                        <p:cTn id="53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4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6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8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1" dur="1500" fill="hold"/>
                                        <p:tgtEl>
                                          <p:spTgt spid="82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bldLvl="0" animBg="1"/>
      <p:bldP spid="43" grpId="0" bldLvl="0" animBg="1"/>
      <p:bldP spid="43" grpId="1" animBg="1"/>
      <p:bldP spid="43" grpId="2" bldLvl="0" animBg="1"/>
      <p:bldP spid="8219" grpId="0" bldLvl="0" animBg="1"/>
      <p:bldP spid="8219" grpId="1" bldLvl="0" animBg="1"/>
      <p:bldP spid="8219" grpId="2" bldLvl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51"/>
          <p:cNvSpPr>
            <a:spLocks noChangeArrowheads="1"/>
          </p:cNvSpPr>
          <p:nvPr/>
        </p:nvSpPr>
        <p:spPr bwMode="auto">
          <a:xfrm>
            <a:off x="1822450" y="981075"/>
            <a:ext cx="8845550" cy="1755775"/>
          </a:xfrm>
          <a:prstGeom prst="roundRect">
            <a:avLst>
              <a:gd name="adj" fmla="val 16667"/>
            </a:avLst>
          </a:prstGeom>
          <a:solidFill>
            <a:srgbClr val="C00000"/>
          </a:solidFill>
          <a:ln w="9525">
            <a:solidFill>
              <a:srgbClr val="FF6600"/>
            </a:solidFill>
            <a:round/>
            <a:headEnd/>
            <a:tailEnd/>
          </a:ln>
        </p:spPr>
        <p:txBody>
          <a:bodyPr wrap="none" lIns="109728" tIns="54864" rIns="109728" bIns="5486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Chọn đáp án đúng: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bg1"/>
                </a:solidFill>
                <a:latin typeface="Times New Roman" panose="02020603050405020304" pitchFamily="18" charset="0"/>
              </a:rPr>
              <a:t>Dãy số tự nhên là?</a:t>
            </a:r>
          </a:p>
        </p:txBody>
      </p:sp>
      <p:sp>
        <p:nvSpPr>
          <p:cNvPr id="3" name="AutoShape 51"/>
          <p:cNvSpPr>
            <a:spLocks noChangeArrowheads="1"/>
          </p:cNvSpPr>
          <p:nvPr/>
        </p:nvSpPr>
        <p:spPr bwMode="auto">
          <a:xfrm>
            <a:off x="3076575" y="3200400"/>
            <a:ext cx="6067425" cy="9144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9728" tIns="54864" rIns="109728" bIns="5486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A. 0, 1, 2, 3, 4, 5, 6, 7.</a:t>
            </a:r>
          </a:p>
        </p:txBody>
      </p:sp>
      <p:sp>
        <p:nvSpPr>
          <p:cNvPr id="8" name="AutoShape 51"/>
          <p:cNvSpPr>
            <a:spLocks noChangeArrowheads="1"/>
          </p:cNvSpPr>
          <p:nvPr/>
        </p:nvSpPr>
        <p:spPr bwMode="auto">
          <a:xfrm>
            <a:off x="3149600" y="4324350"/>
            <a:ext cx="6019800" cy="800100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9728" tIns="54864" rIns="109728" bIns="5486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  B. 0, 1, 2, 3, 4, 5, 6, 7,…</a:t>
            </a:r>
          </a:p>
        </p:txBody>
      </p:sp>
      <p:sp>
        <p:nvSpPr>
          <p:cNvPr id="13" name="AutoShape 51"/>
          <p:cNvSpPr>
            <a:spLocks noChangeArrowheads="1"/>
          </p:cNvSpPr>
          <p:nvPr/>
        </p:nvSpPr>
        <p:spPr bwMode="auto">
          <a:xfrm>
            <a:off x="3092450" y="5445125"/>
            <a:ext cx="6065838" cy="847725"/>
          </a:xfrm>
          <a:prstGeom prst="roundRect">
            <a:avLst>
              <a:gd name="adj" fmla="val 16667"/>
            </a:avLst>
          </a:prstGeom>
          <a:solidFill>
            <a:srgbClr val="7030A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109728" tIns="54864" rIns="109728" bIns="5486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bg1"/>
                </a:solidFill>
                <a:latin typeface="Times New Roman" panose="02020603050405020304" pitchFamily="18" charset="0"/>
              </a:rPr>
              <a:t>C. 0, 2, 4, 6, 8, 10</a:t>
            </a:r>
            <a:r>
              <a:rPr lang="en-US" alt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</a:rPr>
              <a:t>,…</a:t>
            </a:r>
            <a:endParaRPr lang="en-US" altLang="en-US" sz="3600" b="1" dirty="0">
              <a:solidFill>
                <a:schemeClr val="bg1"/>
              </a:solidFill>
              <a:latin typeface="Times New Roman" panose="02020603050405020304" pitchFamily="18" charset="0"/>
            </a:endParaRPr>
          </a:p>
        </p:txBody>
      </p:sp>
      <p:pic>
        <p:nvPicPr>
          <p:cNvPr id="68614" name="Picture 29" descr="Picture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812800"/>
            <a:ext cx="9144000" cy="93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" name="AutoShape 27"/>
          <p:cNvSpPr>
            <a:spLocks noChangeArrowheads="1"/>
          </p:cNvSpPr>
          <p:nvPr/>
        </p:nvSpPr>
        <p:spPr bwMode="auto">
          <a:xfrm>
            <a:off x="1895475" y="1123950"/>
            <a:ext cx="1368425" cy="1241425"/>
          </a:xfrm>
          <a:prstGeom prst="sun">
            <a:avLst>
              <a:gd name="adj" fmla="val 19880"/>
            </a:avLst>
          </a:prstGeom>
          <a:gradFill rotWithShape="1">
            <a:gsLst>
              <a:gs pos="0">
                <a:srgbClr val="FF0066"/>
              </a:gs>
              <a:gs pos="100000">
                <a:srgbClr val="E9EE10"/>
              </a:gs>
            </a:gsLst>
            <a:path path="rect">
              <a:fillToRect l="50000" t="50000" r="50000" b="50000"/>
            </a:path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9728" tIns="54864" rIns="109728" bIns="54864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en-US" sz="1900">
              <a:latin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97B6AE7-89B9-4920-8CE2-E9C87AF63F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52798" y="5025086"/>
            <a:ext cx="1709727" cy="1853317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EDF559D1-A789-4179-8592-BE3EFBFC5C97}"/>
              </a:ext>
            </a:extLst>
          </p:cNvPr>
          <p:cNvSpPr/>
          <p:nvPr/>
        </p:nvSpPr>
        <p:spPr>
          <a:xfrm>
            <a:off x="9366510" y="5610806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9981FC65-AE96-4346-9F13-81A18CCD9486}"/>
              </a:ext>
            </a:extLst>
          </p:cNvPr>
          <p:cNvSpPr/>
          <p:nvPr/>
        </p:nvSpPr>
        <p:spPr>
          <a:xfrm>
            <a:off x="9366510" y="5610806"/>
            <a:ext cx="1082302" cy="1059240"/>
          </a:xfrm>
          <a:prstGeom prst="ellipse">
            <a:avLst/>
          </a:prstGeom>
          <a:solidFill>
            <a:schemeClr val="accent4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AE1C1CBA-68F1-4091-AC42-B4E17D0713E9}"/>
              </a:ext>
            </a:extLst>
          </p:cNvPr>
          <p:cNvSpPr/>
          <p:nvPr/>
        </p:nvSpPr>
        <p:spPr>
          <a:xfrm>
            <a:off x="9366510" y="5610806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43C06213-A4AB-44A8-983A-C2A575844FE8}"/>
              </a:ext>
            </a:extLst>
          </p:cNvPr>
          <p:cNvSpPr/>
          <p:nvPr/>
        </p:nvSpPr>
        <p:spPr>
          <a:xfrm>
            <a:off x="9366510" y="5610806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C2785E-C9D5-4E66-B0BD-08160AA36F0B}"/>
              </a:ext>
            </a:extLst>
          </p:cNvPr>
          <p:cNvSpPr/>
          <p:nvPr/>
        </p:nvSpPr>
        <p:spPr>
          <a:xfrm>
            <a:off x="9366510" y="5610806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425CAEE-1290-411E-AECC-F5EE55ACEB76}"/>
              </a:ext>
            </a:extLst>
          </p:cNvPr>
          <p:cNvSpPr/>
          <p:nvPr/>
        </p:nvSpPr>
        <p:spPr>
          <a:xfrm>
            <a:off x="9366510" y="5610806"/>
            <a:ext cx="1082302" cy="1059240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3371166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2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emgia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etg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23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Clr clrSpc="hsl" dir="cw">
                                      <p:cBhvr override="childStyl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5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34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0087 -0.00463 L 0.00087 -0.07123 " pathEditMode="relative" rAng="0" ptsTypes="AA">
                                      <p:cBhvr>
                                        <p:cTn id="53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33000"/>
                                    </p:animMotion>
                                    <p:animRot by="1500000">
                                      <p:cBhvr>
                                        <p:cTn id="54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5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56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57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8" presetClass="emph" presetSubtype="0" repeatCount="indefinite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62" dur="1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8" grpId="0" bldLvl="0" animBg="1"/>
      <p:bldP spid="8" grpId="1" animBg="1"/>
      <p:bldP spid="8" grpId="2" bldLvl="0" animBg="1"/>
      <p:bldP spid="31" grpId="0" bldLvl="0" animBg="1"/>
      <p:bldP spid="31" grpId="1" bldLvl="0" animBg="1"/>
      <p:bldP spid="31" grpId="2" bldLvl="0" animBg="1"/>
      <p:bldP spid="10" grpId="0" animBg="1"/>
      <p:bldP spid="11" grpId="0" animBg="1"/>
      <p:bldP spid="12" grpId="0" animBg="1"/>
      <p:bldP spid="14" grpId="0" animBg="1"/>
      <p:bldP spid="15" grpId="0" animBg="1"/>
      <p:bldP spid="1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8073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WordArt 2"/>
          <p:cNvSpPr>
            <a:spLocks noChangeArrowheads="1" noChangeShapeType="1" noTextEdit="1"/>
          </p:cNvSpPr>
          <p:nvPr/>
        </p:nvSpPr>
        <p:spPr bwMode="auto">
          <a:xfrm>
            <a:off x="1849438" y="5767388"/>
            <a:ext cx="8570912" cy="8620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smtClean="0">
                <a:ln w="12700">
                  <a:solidFill>
                    <a:srgbClr val="FFFFFF"/>
                  </a:solidFill>
                  <a:round/>
                  <a:headEnd/>
                  <a:tailEnd/>
                </a:ln>
                <a:solidFill>
                  <a:srgbClr val="17375E"/>
                </a:solidFill>
                <a:effectLst>
                  <a:outerShdw dist="45791" dir="2021404" algn="ctr" rotWithShape="0">
                    <a:srgbClr val="9999FF"/>
                  </a:outerShdw>
                </a:effectLst>
                <a:latin typeface="VNI-Helve-Condense"/>
              </a:rPr>
              <a:t>CHÚC CÁC THẦY CÔ GIÁO VÀ CÁC EM VUI KHỎE!</a:t>
            </a:r>
            <a:endParaRPr lang="en-US" sz="3600" b="1" kern="10" dirty="0">
              <a:ln w="12700">
                <a:solidFill>
                  <a:srgbClr val="FFFFFF"/>
                </a:solidFill>
                <a:round/>
                <a:headEnd/>
                <a:tailEnd/>
              </a:ln>
              <a:solidFill>
                <a:srgbClr val="17375E"/>
              </a:solidFill>
              <a:effectLst>
                <a:outerShdw dist="45791" dir="2021404" algn="ctr" rotWithShape="0">
                  <a:srgbClr val="9999FF"/>
                </a:outerShdw>
              </a:effectLst>
              <a:latin typeface="VNI-Helve-Condense"/>
            </a:endParaRPr>
          </a:p>
        </p:txBody>
      </p:sp>
      <p:sp>
        <p:nvSpPr>
          <p:cNvPr id="37891" name="AutoShape 3"/>
          <p:cNvSpPr>
            <a:spLocks noChangeArrowheads="1"/>
          </p:cNvSpPr>
          <p:nvPr/>
        </p:nvSpPr>
        <p:spPr bwMode="auto">
          <a:xfrm>
            <a:off x="5105400" y="1447800"/>
            <a:ext cx="1905000" cy="1524000"/>
          </a:xfrm>
          <a:prstGeom prst="star16">
            <a:avLst>
              <a:gd name="adj" fmla="val 10917"/>
            </a:avLst>
          </a:prstGeom>
          <a:gradFill rotWithShape="1">
            <a:gsLst>
              <a:gs pos="0">
                <a:schemeClr val="accent1"/>
              </a:gs>
              <a:gs pos="100000">
                <a:srgbClr val="FFFFFF"/>
              </a:gs>
            </a:gsLst>
            <a:lin ang="5400000" scaled="1"/>
          </a:gradFill>
          <a:ln w="28575" algn="ctr">
            <a:solidFill>
              <a:srgbClr val="CC00CC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892" name="AutoShape 4"/>
          <p:cNvSpPr>
            <a:spLocks noChangeArrowheads="1"/>
          </p:cNvSpPr>
          <p:nvPr/>
        </p:nvSpPr>
        <p:spPr bwMode="auto">
          <a:xfrm>
            <a:off x="6934200" y="1219200"/>
            <a:ext cx="2057400" cy="1295400"/>
          </a:xfrm>
          <a:prstGeom prst="star24">
            <a:avLst>
              <a:gd name="adj" fmla="val 6477"/>
            </a:avLst>
          </a:prstGeom>
          <a:solidFill>
            <a:srgbClr val="CCFFFF"/>
          </a:solidFill>
          <a:ln w="28575" algn="ctr">
            <a:solidFill>
              <a:srgbClr val="99FF66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37893" name="AutoShape 5"/>
          <p:cNvSpPr>
            <a:spLocks noChangeArrowheads="1"/>
          </p:cNvSpPr>
          <p:nvPr/>
        </p:nvSpPr>
        <p:spPr bwMode="auto">
          <a:xfrm>
            <a:off x="2971800" y="1295400"/>
            <a:ext cx="1981200" cy="1295400"/>
          </a:xfrm>
          <a:prstGeom prst="star32">
            <a:avLst>
              <a:gd name="adj" fmla="val 0"/>
            </a:avLst>
          </a:prstGeom>
          <a:solidFill>
            <a:srgbClr val="33CC33"/>
          </a:solidFill>
          <a:ln w="28575" algn="ctr">
            <a:solidFill>
              <a:srgbClr val="FFFF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pic>
        <p:nvPicPr>
          <p:cNvPr id="19463" name="Picture 7" descr="Bellcol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029200" y="0"/>
            <a:ext cx="20574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6" name="WordArt 8"/>
          <p:cNvSpPr>
            <a:spLocks noChangeArrowheads="1" noChangeShapeType="1" noTextEdit="1"/>
          </p:cNvSpPr>
          <p:nvPr/>
        </p:nvSpPr>
        <p:spPr bwMode="auto">
          <a:xfrm>
            <a:off x="2209800" y="2441576"/>
            <a:ext cx="7848600" cy="29448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>
                <a:ln w="2540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E46C0A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Arial"/>
                <a:cs typeface="Arial"/>
              </a:rPr>
              <a:t>BÀI HỌC KẾT THÚC</a:t>
            </a:r>
          </a:p>
        </p:txBody>
      </p:sp>
      <p:pic>
        <p:nvPicPr>
          <p:cNvPr id="37897" name="QUYNHH~1.MP3">
            <a:hlinkClick r:id="" action="ppaction://media"/>
          </p:cNvPr>
          <p:cNvPicPr>
            <a:picLocks noRot="1" noChangeAspect="1" noChangeArrowheads="1"/>
          </p:cNvPicPr>
          <p:nvPr>
            <a:audioFile r:link="rId2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6477000" y="762000"/>
            <a:ext cx="762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90097564"/>
      </p:ext>
    </p:extLst>
  </p:cSld>
  <p:clrMapOvr>
    <a:masterClrMapping/>
  </p:clrMapOvr>
  <p:transition spd="med">
    <p:fade thruBlk="1"/>
  </p:transition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3459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43" name="Rectangle 14"/>
          <p:cNvSpPr>
            <a:spLocks noChangeArrowheads="1"/>
          </p:cNvSpPr>
          <p:nvPr/>
        </p:nvSpPr>
        <p:spPr bwMode="auto">
          <a:xfrm>
            <a:off x="892364" y="2222298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cene3d>
              <a:camera prst="orthographicFront"/>
              <a:lightRig rig="brightRoom" dir="t"/>
            </a:scene3d>
            <a:sp3d contourW="6350" prstMaterial="plastic">
              <a:bevelT w="20320" h="20320" prst="angle"/>
              <a:contourClr>
                <a:schemeClr val="accent1">
                  <a:tint val="100000"/>
                  <a:shade val="100000"/>
                  <a:hueMod val="100000"/>
                  <a:satMod val="100000"/>
                </a:schemeClr>
              </a:contourClr>
            </a:sp3d>
          </a:bodyPr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en-US" sz="10500" b="1" i="0" u="none" strike="noStrike" kern="0" cap="all" spc="0" normalizeH="0" baseline="0" noProof="0" dirty="0" err="1">
                <a:ln>
                  <a:solidFill>
                    <a:srgbClr val="171717">
                      <a:lumMod val="10000"/>
                      <a:lumOff val="90000"/>
                    </a:srgbClr>
                  </a:solidFill>
                </a:ln>
                <a:solidFill>
                  <a:srgbClr val="D44B16"/>
                </a:solidFill>
                <a:effectLst>
                  <a:outerShdw blurRad="19685" dist="12700" dir="5400000" algn="tl" rotWithShape="0">
                    <a:srgbClr val="D44B1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#9Slide07 SVNZiclets" pitchFamily="2" charset="0"/>
                <a:ea typeface="ErasContour" pitchFamily="2" charset="0"/>
                <a:cs typeface="ErasContour" pitchFamily="2" charset="0"/>
                <a:sym typeface="Arial"/>
              </a:rPr>
              <a:t>Khám</a:t>
            </a:r>
            <a:r>
              <a:rPr kumimoji="0" lang="en-US" altLang="en-US" sz="10500" b="1" i="0" u="none" strike="noStrike" kern="0" cap="all" spc="0" normalizeH="0" baseline="0" noProof="0" dirty="0">
                <a:ln>
                  <a:solidFill>
                    <a:srgbClr val="171717">
                      <a:lumMod val="10000"/>
                      <a:lumOff val="90000"/>
                    </a:srgbClr>
                  </a:solidFill>
                </a:ln>
                <a:solidFill>
                  <a:srgbClr val="D44B16"/>
                </a:solidFill>
                <a:effectLst>
                  <a:outerShdw blurRad="19685" dist="12700" dir="5400000" algn="tl" rotWithShape="0">
                    <a:srgbClr val="D44B1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#9Slide07 SVNZiclets" pitchFamily="2" charset="0"/>
                <a:ea typeface="ErasContour" pitchFamily="2" charset="0"/>
                <a:cs typeface="ErasContour" pitchFamily="2" charset="0"/>
                <a:sym typeface="Arial"/>
              </a:rPr>
              <a:t> </a:t>
            </a:r>
            <a:r>
              <a:rPr kumimoji="0" lang="en-US" altLang="en-US" sz="10500" b="1" i="0" u="none" strike="noStrike" kern="0" cap="all" spc="0" normalizeH="0" baseline="0" noProof="0" dirty="0" err="1">
                <a:ln>
                  <a:solidFill>
                    <a:srgbClr val="171717">
                      <a:lumMod val="10000"/>
                      <a:lumOff val="90000"/>
                    </a:srgbClr>
                  </a:solidFill>
                </a:ln>
                <a:solidFill>
                  <a:srgbClr val="D44B16"/>
                </a:solidFill>
                <a:effectLst>
                  <a:outerShdw blurRad="19685" dist="12700" dir="5400000" algn="tl" rotWithShape="0">
                    <a:srgbClr val="D44B16">
                      <a:satMod val="130000"/>
                      <a:alpha val="60000"/>
                    </a:srgbClr>
                  </a:outerShdw>
                  <a:reflection blurRad="10000" stA="55000" endPos="48000" dist="500" dir="5400000" sy="-100000" algn="bl" rotWithShape="0"/>
                </a:effectLst>
                <a:uLnTx/>
                <a:uFillTx/>
                <a:latin typeface="#9Slide07 SVNZiclets" pitchFamily="2" charset="0"/>
                <a:ea typeface="ErasContour" pitchFamily="2" charset="0"/>
                <a:cs typeface="ErasContour" pitchFamily="2" charset="0"/>
                <a:sym typeface="Arial"/>
              </a:rPr>
              <a:t>phá</a:t>
            </a:r>
            <a:endParaRPr kumimoji="0" lang="en-US" altLang="en-US" sz="10500" b="1" i="0" u="none" strike="noStrike" kern="0" cap="all" spc="0" normalizeH="0" baseline="0" noProof="0" dirty="0">
              <a:ln>
                <a:solidFill>
                  <a:srgbClr val="171717">
                    <a:lumMod val="10000"/>
                    <a:lumOff val="90000"/>
                  </a:srgbClr>
                </a:solidFill>
              </a:ln>
              <a:solidFill>
                <a:srgbClr val="D44B16"/>
              </a:solidFill>
              <a:effectLst>
                <a:outerShdw blurRad="19685" dist="12700" dir="5400000" algn="tl" rotWithShape="0">
                  <a:srgbClr val="D44B16">
                    <a:satMod val="130000"/>
                    <a:alpha val="60000"/>
                  </a:srgbClr>
                </a:outerShdw>
                <a:reflection blurRad="10000" stA="55000" endPos="48000" dist="500" dir="5400000" sy="-100000" algn="bl" rotWithShape="0"/>
              </a:effectLst>
              <a:uLnTx/>
              <a:uFillTx/>
              <a:latin typeface="#9Slide07 SVNZiclets" pitchFamily="2" charset="0"/>
              <a:ea typeface="ErasContour" pitchFamily="2" charset="0"/>
              <a:cs typeface="ErasContour" pitchFamily="2" charset="0"/>
              <a:sym typeface="Arial"/>
            </a:endParaRPr>
          </a:p>
        </p:txBody>
      </p: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79243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-760272" y="15990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sp>
        <p:nvSpPr>
          <p:cNvPr id="5" name="Google Shape;107;p5"/>
          <p:cNvSpPr/>
          <p:nvPr/>
        </p:nvSpPr>
        <p:spPr>
          <a:xfrm>
            <a:off x="770962" y="303639"/>
            <a:ext cx="10603380" cy="5817991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000000">
              <a:alpha val="10610"/>
            </a:srgbClr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sp>
        <p:nvSpPr>
          <p:cNvPr id="6" name="Google Shape;108;p5"/>
          <p:cNvSpPr/>
          <p:nvPr/>
        </p:nvSpPr>
        <p:spPr>
          <a:xfrm>
            <a:off x="543091" y="270832"/>
            <a:ext cx="11521090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/>
              <a:cs typeface="Calibri" panose="020F0502020204030204" pitchFamily="34" charset="0"/>
              <a:sym typeface="Calibri"/>
            </a:endParaRPr>
          </a:p>
        </p:txBody>
      </p:sp>
      <p:pic>
        <p:nvPicPr>
          <p:cNvPr id="2050" name="Picture 2" descr="C:\Users\HP\Desktop\cartoon-orange-cartoon-clipart-orange-clipart-png-image-10325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67" b="100000" l="2262" r="9857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0535" y="7890510"/>
            <a:ext cx="3258289" cy="3002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" descr="C:\Users\HP\Desktop\set-fresh-whole-half-cut-slice-leaves-orange-fruit-isolated-white-background-tangerine-organic-cartoon-style-vector-172279153-removebg-preview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967" b="47989"/>
          <a:stretch/>
        </p:blipFill>
        <p:spPr bwMode="auto">
          <a:xfrm>
            <a:off x="1634316" y="8267481"/>
            <a:ext cx="2020569" cy="1981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" name="Picture 4" descr="Không có mô tả.">
            <a:extLst>
              <a:ext uri="{FF2B5EF4-FFF2-40B4-BE49-F238E27FC236}">
                <a16:creationId xmlns:a16="http://schemas.microsoft.com/office/drawing/2014/main" id="{0E8E9979-F41A-4F35-8FFF-E53B6EA4F4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cartoon of a child pointing at a blackboard&#10;&#10;Description automatically generated">
            <a:extLst>
              <a:ext uri="{FF2B5EF4-FFF2-40B4-BE49-F238E27FC236}">
                <a16:creationId xmlns:a16="http://schemas.microsoft.com/office/drawing/2014/main" id="{B4C2B093-8CD6-4780-D946-53FA444772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4585" y="1870112"/>
            <a:ext cx="9439275" cy="3819525"/>
          </a:xfrm>
          <a:prstGeom prst="rect">
            <a:avLst/>
          </a:prstGeom>
        </p:spPr>
      </p:pic>
      <p:sp>
        <p:nvSpPr>
          <p:cNvPr id="4" name="Speech Bubble: Rectangle with Corners Rounded 3">
            <a:extLst>
              <a:ext uri="{FF2B5EF4-FFF2-40B4-BE49-F238E27FC236}">
                <a16:creationId xmlns:a16="http://schemas.microsoft.com/office/drawing/2014/main" id="{17EE9FDE-547B-A3B8-18F4-93628097ADED}"/>
              </a:ext>
            </a:extLst>
          </p:cNvPr>
          <p:cNvSpPr/>
          <p:nvPr/>
        </p:nvSpPr>
        <p:spPr>
          <a:xfrm>
            <a:off x="1988288" y="1648047"/>
            <a:ext cx="2339163" cy="1010093"/>
          </a:xfrm>
          <a:prstGeom prst="wedgeRoundRectCallout">
            <a:avLst>
              <a:gd name="adj1" fmla="val 994"/>
              <a:gd name="adj2" fmla="val 73424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3C68FDD7-CB26-378C-0BBF-E6BD69446304}"/>
              </a:ext>
            </a:extLst>
          </p:cNvPr>
          <p:cNvSpPr/>
          <p:nvPr/>
        </p:nvSpPr>
        <p:spPr>
          <a:xfrm>
            <a:off x="7081284" y="978195"/>
            <a:ext cx="2094614" cy="1275907"/>
          </a:xfrm>
          <a:prstGeom prst="wedgeRoundRectCallout">
            <a:avLst>
              <a:gd name="adj1" fmla="val -2052"/>
              <a:gd name="adj2" fmla="val 115091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hơn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nữa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nhỉ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17" name="Speech Bubble: Rectangle with Corners Rounded 16">
            <a:extLst>
              <a:ext uri="{FF2B5EF4-FFF2-40B4-BE49-F238E27FC236}">
                <a16:creationId xmlns:a16="http://schemas.microsoft.com/office/drawing/2014/main" id="{C45DB17E-EE67-3382-3628-7172C6EE0CAD}"/>
              </a:ext>
            </a:extLst>
          </p:cNvPr>
          <p:cNvSpPr/>
          <p:nvPr/>
        </p:nvSpPr>
        <p:spPr>
          <a:xfrm>
            <a:off x="9526772" y="1988288"/>
            <a:ext cx="2094614" cy="1275907"/>
          </a:xfrm>
          <a:prstGeom prst="wedgeRoundRectCallout">
            <a:avLst>
              <a:gd name="adj1" fmla="val -47737"/>
              <a:gd name="adj2" fmla="val 93424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Còn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nhiều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thẻ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lắm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340134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6" grpId="0" animBg="1"/>
      <p:bldP spid="1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108;p5"/>
          <p:cNvSpPr/>
          <p:nvPr/>
        </p:nvSpPr>
        <p:spPr>
          <a:xfrm>
            <a:off x="292973" y="372140"/>
            <a:ext cx="11770241" cy="6409617"/>
          </a:xfrm>
          <a:custGeom>
            <a:avLst/>
            <a:gdLst/>
            <a:ahLst/>
            <a:cxnLst/>
            <a:rect l="l" t="t" r="r" b="b"/>
            <a:pathLst>
              <a:path w="2761297" h="1893569" extrusionOk="0">
                <a:moveTo>
                  <a:pt x="164783" y="0"/>
                </a:moveTo>
                <a:lnTo>
                  <a:pt x="2596515" y="0"/>
                </a:lnTo>
                <a:cubicBezTo>
                  <a:pt x="2687003" y="0"/>
                  <a:pt x="2761298" y="74295"/>
                  <a:pt x="2761298" y="164782"/>
                </a:cubicBezTo>
                <a:lnTo>
                  <a:pt x="2761298" y="1728788"/>
                </a:lnTo>
                <a:cubicBezTo>
                  <a:pt x="2761298" y="1819275"/>
                  <a:pt x="2687003" y="1893570"/>
                  <a:pt x="2596515" y="1893570"/>
                </a:cubicBezTo>
                <a:lnTo>
                  <a:pt x="164783" y="1893570"/>
                </a:lnTo>
                <a:cubicBezTo>
                  <a:pt x="74295" y="1893570"/>
                  <a:pt x="0" y="1819275"/>
                  <a:pt x="0" y="1728788"/>
                </a:cubicBezTo>
                <a:lnTo>
                  <a:pt x="0" y="164782"/>
                </a:lnTo>
                <a:cubicBezTo>
                  <a:pt x="0" y="73343"/>
                  <a:pt x="73342" y="0"/>
                  <a:pt x="164783" y="0"/>
                </a:cubicBezTo>
                <a:close/>
              </a:path>
            </a:pathLst>
          </a:custGeom>
          <a:solidFill>
            <a:srgbClr val="FFFAF4"/>
          </a:solidFill>
          <a:ln>
            <a:noFill/>
          </a:ln>
          <a:effectLst>
            <a:outerShdw blurRad="63500" algn="ctr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4" descr="Không có mô tả.">
            <a:extLst>
              <a:ext uri="{FF2B5EF4-FFF2-40B4-BE49-F238E27FC236}">
                <a16:creationId xmlns:a16="http://schemas.microsoft.com/office/drawing/2014/main" id="{876F9FF8-BCB6-290F-29F7-4E30140F36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9449"/>
          <a:stretch/>
        </p:blipFill>
        <p:spPr bwMode="auto">
          <a:xfrm>
            <a:off x="660430" y="293680"/>
            <a:ext cx="2288434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5A0B85F-AB61-980F-D6E6-CA9FA1326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316" y="3062177"/>
            <a:ext cx="1922258" cy="1973616"/>
          </a:xfrm>
          <a:prstGeom prst="rect">
            <a:avLst/>
          </a:prstGeom>
        </p:spPr>
      </p:pic>
      <p:sp>
        <p:nvSpPr>
          <p:cNvPr id="18" name="Speech Bubble: Rectangle with Corners Rounded 17">
            <a:extLst>
              <a:ext uri="{FF2B5EF4-FFF2-40B4-BE49-F238E27FC236}">
                <a16:creationId xmlns:a16="http://schemas.microsoft.com/office/drawing/2014/main" id="{FAB24F64-23ED-3050-57C8-25A0DC2C5388}"/>
              </a:ext>
            </a:extLst>
          </p:cNvPr>
          <p:cNvSpPr/>
          <p:nvPr/>
        </p:nvSpPr>
        <p:spPr>
          <a:xfrm>
            <a:off x="499729" y="1913861"/>
            <a:ext cx="2626243" cy="1010093"/>
          </a:xfrm>
          <a:prstGeom prst="wedgeRoundRectCallout">
            <a:avLst>
              <a:gd name="adj1" fmla="val 994"/>
              <a:gd name="adj2" fmla="val 73424"/>
              <a:gd name="adj3" fmla="val 16667"/>
            </a:avLst>
          </a:prstGeom>
          <a:solidFill>
            <a:srgbClr val="FFFFFF"/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0, 1, 2, </a:t>
            </a:r>
            <a:r>
              <a:rPr lang="en-US" sz="2400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3,...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endParaRPr lang="en-US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7A95D066-9E03-B0D2-23B0-8103A1FBECE8}"/>
              </a:ext>
            </a:extLst>
          </p:cNvPr>
          <p:cNvGrpSpPr/>
          <p:nvPr/>
        </p:nvGrpSpPr>
        <p:grpSpPr>
          <a:xfrm>
            <a:off x="3432587" y="1288574"/>
            <a:ext cx="8190855" cy="363070"/>
            <a:chOff x="932331" y="2944906"/>
            <a:chExt cx="8830234" cy="363070"/>
          </a:xfrm>
        </p:grpSpPr>
        <p:cxnSp>
          <p:nvCxnSpPr>
            <p:cNvPr id="115" name="Straight Arrow Connector 114">
              <a:extLst>
                <a:ext uri="{FF2B5EF4-FFF2-40B4-BE49-F238E27FC236}">
                  <a16:creationId xmlns:a16="http://schemas.microsoft.com/office/drawing/2014/main" id="{054273F9-57F2-7170-BA67-279CF79B4E24}"/>
                </a:ext>
              </a:extLst>
            </p:cNvPr>
            <p:cNvCxnSpPr>
              <a:cxnSpLocks/>
            </p:cNvCxnSpPr>
            <p:nvPr/>
          </p:nvCxnSpPr>
          <p:spPr>
            <a:xfrm>
              <a:off x="932331" y="3119718"/>
              <a:ext cx="8830234" cy="672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16" name="Straight Connector 115">
              <a:extLst>
                <a:ext uri="{FF2B5EF4-FFF2-40B4-BE49-F238E27FC236}">
                  <a16:creationId xmlns:a16="http://schemas.microsoft.com/office/drawing/2014/main" id="{AD277A3A-96C0-6E31-76B9-6A1396DC3F6C}"/>
                </a:ext>
              </a:extLst>
            </p:cNvPr>
            <p:cNvCxnSpPr/>
            <p:nvPr/>
          </p:nvCxnSpPr>
          <p:spPr>
            <a:xfrm>
              <a:off x="9323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8" name="Straight Connector 127">
              <a:extLst>
                <a:ext uri="{FF2B5EF4-FFF2-40B4-BE49-F238E27FC236}">
                  <a16:creationId xmlns:a16="http://schemas.microsoft.com/office/drawing/2014/main" id="{E9EAF165-6373-A76D-0D4F-66C85AF2EDDA}"/>
                </a:ext>
              </a:extLst>
            </p:cNvPr>
            <p:cNvCxnSpPr/>
            <p:nvPr/>
          </p:nvCxnSpPr>
          <p:spPr>
            <a:xfrm>
              <a:off x="1743637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CD3249B5-8880-4C4C-97C3-CCD96AB45C34}"/>
                </a:ext>
              </a:extLst>
            </p:cNvPr>
            <p:cNvCxnSpPr/>
            <p:nvPr/>
          </p:nvCxnSpPr>
          <p:spPr>
            <a:xfrm>
              <a:off x="253253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4F60BEA-C96C-ADCD-212F-F212D026AAE8}"/>
                </a:ext>
              </a:extLst>
            </p:cNvPr>
            <p:cNvCxnSpPr/>
            <p:nvPr/>
          </p:nvCxnSpPr>
          <p:spPr>
            <a:xfrm>
              <a:off x="333039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276BEA71-3E32-ECB2-43A1-53B079733D88}"/>
                </a:ext>
              </a:extLst>
            </p:cNvPr>
            <p:cNvCxnSpPr/>
            <p:nvPr/>
          </p:nvCxnSpPr>
          <p:spPr>
            <a:xfrm>
              <a:off x="4173073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44B560AF-0D28-DB8C-B86D-C4EFB7ECD9B1}"/>
                </a:ext>
              </a:extLst>
            </p:cNvPr>
            <p:cNvCxnSpPr/>
            <p:nvPr/>
          </p:nvCxnSpPr>
          <p:spPr>
            <a:xfrm>
              <a:off x="4984379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81E8B741-4C0B-F467-4045-F30088870F44}"/>
                </a:ext>
              </a:extLst>
            </p:cNvPr>
            <p:cNvCxnSpPr/>
            <p:nvPr/>
          </p:nvCxnSpPr>
          <p:spPr>
            <a:xfrm>
              <a:off x="5786720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D178824D-4479-3BED-0FCA-6DA52B3CFE84}"/>
                </a:ext>
              </a:extLst>
            </p:cNvPr>
            <p:cNvCxnSpPr/>
            <p:nvPr/>
          </p:nvCxnSpPr>
          <p:spPr>
            <a:xfrm>
              <a:off x="6598026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D38E488D-1915-65C5-D9DD-73D82919C8BE}"/>
                </a:ext>
              </a:extLst>
            </p:cNvPr>
            <p:cNvCxnSpPr/>
            <p:nvPr/>
          </p:nvCxnSpPr>
          <p:spPr>
            <a:xfrm>
              <a:off x="7431744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F78541D4-248B-557D-6DA2-0D507B7148BD}"/>
                </a:ext>
              </a:extLst>
            </p:cNvPr>
            <p:cNvCxnSpPr/>
            <p:nvPr/>
          </p:nvCxnSpPr>
          <p:spPr>
            <a:xfrm>
              <a:off x="8234085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9C608D3A-1A38-68EE-F618-C888CD89B053}"/>
                </a:ext>
              </a:extLst>
            </p:cNvPr>
            <p:cNvCxnSpPr/>
            <p:nvPr/>
          </p:nvCxnSpPr>
          <p:spPr>
            <a:xfrm>
              <a:off x="9045391" y="2944906"/>
              <a:ext cx="0" cy="363070"/>
            </a:xfrm>
            <a:prstGeom prst="line">
              <a:avLst/>
            </a:prstGeom>
            <a:ln w="381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39" name="TextBox 138">
            <a:extLst>
              <a:ext uri="{FF2B5EF4-FFF2-40B4-BE49-F238E27FC236}">
                <a16:creationId xmlns:a16="http://schemas.microsoft.com/office/drawing/2014/main" id="{C9E1A420-081D-313B-C743-1EA27ED11D00}"/>
              </a:ext>
            </a:extLst>
          </p:cNvPr>
          <p:cNvSpPr txBox="1"/>
          <p:nvPr/>
        </p:nvSpPr>
        <p:spPr>
          <a:xfrm>
            <a:off x="3235362" y="169879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140" name="TextBox 139">
            <a:extLst>
              <a:ext uri="{FF2B5EF4-FFF2-40B4-BE49-F238E27FC236}">
                <a16:creationId xmlns:a16="http://schemas.microsoft.com/office/drawing/2014/main" id="{9150099B-8630-5A49-3825-807A936BC43F}"/>
              </a:ext>
            </a:extLst>
          </p:cNvPr>
          <p:cNvSpPr txBox="1"/>
          <p:nvPr/>
        </p:nvSpPr>
        <p:spPr>
          <a:xfrm>
            <a:off x="3943101" y="16955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141" name="TextBox 140">
            <a:extLst>
              <a:ext uri="{FF2B5EF4-FFF2-40B4-BE49-F238E27FC236}">
                <a16:creationId xmlns:a16="http://schemas.microsoft.com/office/drawing/2014/main" id="{74937344-DE64-5C88-6A65-DA84656E3CFC}"/>
              </a:ext>
            </a:extLst>
          </p:cNvPr>
          <p:cNvSpPr txBox="1"/>
          <p:nvPr/>
        </p:nvSpPr>
        <p:spPr>
          <a:xfrm>
            <a:off x="4687644" y="169879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142" name="TextBox 141">
            <a:extLst>
              <a:ext uri="{FF2B5EF4-FFF2-40B4-BE49-F238E27FC236}">
                <a16:creationId xmlns:a16="http://schemas.microsoft.com/office/drawing/2014/main" id="{275E0E32-F5D8-E846-49D9-E29184A7B4A1}"/>
              </a:ext>
            </a:extLst>
          </p:cNvPr>
          <p:cNvSpPr txBox="1"/>
          <p:nvPr/>
        </p:nvSpPr>
        <p:spPr>
          <a:xfrm>
            <a:off x="5449171" y="16955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43" name="TextBox 142">
            <a:extLst>
              <a:ext uri="{FF2B5EF4-FFF2-40B4-BE49-F238E27FC236}">
                <a16:creationId xmlns:a16="http://schemas.microsoft.com/office/drawing/2014/main" id="{66008B7A-4A6B-9A26-EDDD-2B7024F9ED2F}"/>
              </a:ext>
            </a:extLst>
          </p:cNvPr>
          <p:cNvSpPr txBox="1"/>
          <p:nvPr/>
        </p:nvSpPr>
        <p:spPr>
          <a:xfrm>
            <a:off x="6207162" y="169879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44" name="TextBox 143">
            <a:extLst>
              <a:ext uri="{FF2B5EF4-FFF2-40B4-BE49-F238E27FC236}">
                <a16:creationId xmlns:a16="http://schemas.microsoft.com/office/drawing/2014/main" id="{45B2DEC9-7618-6547-90A3-4119BDCDBD72}"/>
              </a:ext>
            </a:extLst>
          </p:cNvPr>
          <p:cNvSpPr txBox="1"/>
          <p:nvPr/>
        </p:nvSpPr>
        <p:spPr>
          <a:xfrm>
            <a:off x="6968689" y="16955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45" name="TextBox 144">
            <a:extLst>
              <a:ext uri="{FF2B5EF4-FFF2-40B4-BE49-F238E27FC236}">
                <a16:creationId xmlns:a16="http://schemas.microsoft.com/office/drawing/2014/main" id="{D3BBE0C7-FEC8-3D30-27B2-1E31746D63EE}"/>
              </a:ext>
            </a:extLst>
          </p:cNvPr>
          <p:cNvSpPr txBox="1"/>
          <p:nvPr/>
        </p:nvSpPr>
        <p:spPr>
          <a:xfrm>
            <a:off x="7713232" y="169879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146" name="TextBox 145">
            <a:extLst>
              <a:ext uri="{FF2B5EF4-FFF2-40B4-BE49-F238E27FC236}">
                <a16:creationId xmlns:a16="http://schemas.microsoft.com/office/drawing/2014/main" id="{7D59E12D-901A-F0AE-9B75-4F7EFDFC08E2}"/>
              </a:ext>
            </a:extLst>
          </p:cNvPr>
          <p:cNvSpPr txBox="1"/>
          <p:nvPr/>
        </p:nvSpPr>
        <p:spPr>
          <a:xfrm>
            <a:off x="8474759" y="16955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47" name="TextBox 146">
            <a:extLst>
              <a:ext uri="{FF2B5EF4-FFF2-40B4-BE49-F238E27FC236}">
                <a16:creationId xmlns:a16="http://schemas.microsoft.com/office/drawing/2014/main" id="{644D7428-CC05-5C24-1D40-DD99C1D4C643}"/>
              </a:ext>
            </a:extLst>
          </p:cNvPr>
          <p:cNvSpPr txBox="1"/>
          <p:nvPr/>
        </p:nvSpPr>
        <p:spPr>
          <a:xfrm>
            <a:off x="9268136" y="1695557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</a:p>
        </p:txBody>
      </p:sp>
      <p:sp>
        <p:nvSpPr>
          <p:cNvPr id="148" name="TextBox 147">
            <a:extLst>
              <a:ext uri="{FF2B5EF4-FFF2-40B4-BE49-F238E27FC236}">
                <a16:creationId xmlns:a16="http://schemas.microsoft.com/office/drawing/2014/main" id="{3CA780F4-55EA-21E0-7360-E39ED3D6E94D}"/>
              </a:ext>
            </a:extLst>
          </p:cNvPr>
          <p:cNvSpPr txBox="1"/>
          <p:nvPr/>
        </p:nvSpPr>
        <p:spPr>
          <a:xfrm>
            <a:off x="10012679" y="1698792"/>
            <a:ext cx="4840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49" name="TextBox 148">
            <a:extLst>
              <a:ext uri="{FF2B5EF4-FFF2-40B4-BE49-F238E27FC236}">
                <a16:creationId xmlns:a16="http://schemas.microsoft.com/office/drawing/2014/main" id="{36F1FD84-AFBF-0A33-FCEB-30AF4999ABB4}"/>
              </a:ext>
            </a:extLst>
          </p:cNvPr>
          <p:cNvSpPr txBox="1"/>
          <p:nvPr/>
        </p:nvSpPr>
        <p:spPr>
          <a:xfrm>
            <a:off x="10599394" y="1695557"/>
            <a:ext cx="776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x-none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150" name="Rounded Rectangle 24">
            <a:extLst>
              <a:ext uri="{FF2B5EF4-FFF2-40B4-BE49-F238E27FC236}">
                <a16:creationId xmlns:a16="http://schemas.microsoft.com/office/drawing/2014/main" id="{7C2E04BE-C423-62E9-AA92-1FDDAAAC07E0}"/>
              </a:ext>
            </a:extLst>
          </p:cNvPr>
          <p:cNvSpPr/>
          <p:nvPr/>
        </p:nvSpPr>
        <p:spPr>
          <a:xfrm>
            <a:off x="2979556" y="2842644"/>
            <a:ext cx="8656529" cy="2888303"/>
          </a:xfrm>
          <a:prstGeom prst="roundRect">
            <a:avLst/>
          </a:prstGeom>
          <a:solidFill>
            <a:srgbClr val="BAE276"/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x-non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TextBox 150">
            <a:extLst>
              <a:ext uri="{FF2B5EF4-FFF2-40B4-BE49-F238E27FC236}">
                <a16:creationId xmlns:a16="http://schemas.microsoft.com/office/drawing/2014/main" id="{61BEFDF5-9052-261D-B08C-A72DE755D16B}"/>
              </a:ext>
            </a:extLst>
          </p:cNvPr>
          <p:cNvSpPr txBox="1"/>
          <p:nvPr/>
        </p:nvSpPr>
        <p:spPr>
          <a:xfrm>
            <a:off x="3296093" y="2955852"/>
            <a:ext cx="8102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sắp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xếp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theo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từ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đến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tạo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thành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dãy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2" name="TextBox 151">
            <a:extLst>
              <a:ext uri="{FF2B5EF4-FFF2-40B4-BE49-F238E27FC236}">
                <a16:creationId xmlns:a16="http://schemas.microsoft.com/office/drawing/2014/main" id="{48D57787-44AF-4B42-E287-0B58B6FD48C6}"/>
              </a:ext>
            </a:extLst>
          </p:cNvPr>
          <p:cNvSpPr txBox="1"/>
          <p:nvPr/>
        </p:nvSpPr>
        <p:spPr>
          <a:xfrm>
            <a:off x="3338623" y="3870252"/>
            <a:ext cx="8102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bé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là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0.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tự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nhiên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lớn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nhất</a:t>
            </a:r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  <p:sp>
        <p:nvSpPr>
          <p:cNvPr id="153" name="TextBox 152">
            <a:extLst>
              <a:ext uri="{FF2B5EF4-FFF2-40B4-BE49-F238E27FC236}">
                <a16:creationId xmlns:a16="http://schemas.microsoft.com/office/drawing/2014/main" id="{70939019-9927-BC96-796E-5D8E8954BE4B}"/>
              </a:ext>
            </a:extLst>
          </p:cNvPr>
          <p:cNvSpPr txBox="1"/>
          <p:nvPr/>
        </p:nvSpPr>
        <p:spPr>
          <a:xfrm>
            <a:off x="3317358" y="4827182"/>
            <a:ext cx="81020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Arial" panose="020B0604020202020204" pitchFamily="34" charset="0"/>
              <a:buChar char="•"/>
            </a:pPr>
            <a:r>
              <a:rPr lang="vi-VN" sz="2800" b="1" dirty="0">
                <a:latin typeface="Calibri" panose="020F0502020204030204" pitchFamily="34" charset="0"/>
                <a:cs typeface="Calibri" panose="020F0502020204030204" pitchFamily="34" charset="0"/>
              </a:rPr>
              <a:t>Trong dãy số tự nhiên, hai số tự nhiên liên tiếp hơn kém nhau 1 đơn vị.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4" name="Left Brace 153">
            <a:extLst>
              <a:ext uri="{FF2B5EF4-FFF2-40B4-BE49-F238E27FC236}">
                <a16:creationId xmlns:a16="http://schemas.microsoft.com/office/drawing/2014/main" id="{379742AB-FAF4-90C1-F825-52A0EC626CDB}"/>
              </a:ext>
            </a:extLst>
          </p:cNvPr>
          <p:cNvSpPr/>
          <p:nvPr/>
        </p:nvSpPr>
        <p:spPr>
          <a:xfrm rot="5400000">
            <a:off x="3599120" y="685801"/>
            <a:ext cx="425305" cy="776177"/>
          </a:xfrm>
          <a:prstGeom prst="leftBrace">
            <a:avLst>
              <a:gd name="adj1" fmla="val 40182"/>
              <a:gd name="adj2" fmla="val 50000"/>
            </a:avLst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5" name="TextBox 154">
            <a:extLst>
              <a:ext uri="{FF2B5EF4-FFF2-40B4-BE49-F238E27FC236}">
                <a16:creationId xmlns:a16="http://schemas.microsoft.com/office/drawing/2014/main" id="{CB639907-8089-2421-8C10-6C6601FFAAFD}"/>
              </a:ext>
            </a:extLst>
          </p:cNvPr>
          <p:cNvSpPr txBox="1"/>
          <p:nvPr/>
        </p:nvSpPr>
        <p:spPr>
          <a:xfrm>
            <a:off x="3444949" y="372140"/>
            <a:ext cx="9888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+ 1</a:t>
            </a:r>
          </a:p>
        </p:txBody>
      </p:sp>
      <p:sp>
        <p:nvSpPr>
          <p:cNvPr id="37" name="Line 7"/>
          <p:cNvSpPr>
            <a:spLocks noChangeShapeType="1"/>
          </p:cNvSpPr>
          <p:nvPr/>
        </p:nvSpPr>
        <p:spPr bwMode="auto">
          <a:xfrm>
            <a:off x="3097213" y="2924175"/>
            <a:ext cx="0" cy="144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9718" tIns="54860" rIns="109718" bIns="54860"/>
          <a:lstStyle/>
          <a:p>
            <a:endParaRPr lang="en-US"/>
          </a:p>
        </p:txBody>
      </p:sp>
      <p:sp>
        <p:nvSpPr>
          <p:cNvPr id="38" name="Line 8"/>
          <p:cNvSpPr>
            <a:spLocks noChangeShapeType="1"/>
          </p:cNvSpPr>
          <p:nvPr/>
        </p:nvSpPr>
        <p:spPr bwMode="auto">
          <a:xfrm>
            <a:off x="3744913" y="2924175"/>
            <a:ext cx="0" cy="144463"/>
          </a:xfrm>
          <a:prstGeom prst="line">
            <a:avLst/>
          </a:prstGeom>
          <a:noFill/>
          <a:ln w="57150">
            <a:solidFill>
              <a:srgbClr val="0000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109718" tIns="54860" rIns="109718" bIns="54860"/>
          <a:lstStyle/>
          <a:p>
            <a:endParaRPr lang="en-US"/>
          </a:p>
        </p:txBody>
      </p:sp>
      <p:sp>
        <p:nvSpPr>
          <p:cNvPr id="39" name="Oval 38"/>
          <p:cNvSpPr/>
          <p:nvPr/>
        </p:nvSpPr>
        <p:spPr>
          <a:xfrm rot="566051">
            <a:off x="3109810" y="1314025"/>
            <a:ext cx="589291" cy="95304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anchor="ctr"/>
          <a:lstStyle/>
          <a:p>
            <a:pPr algn="ctr" defTabSz="914328">
              <a:defRPr/>
            </a:pPr>
            <a:endParaRPr lang="en-US" b="1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</p:txBody>
      </p:sp>
      <p:sp>
        <p:nvSpPr>
          <p:cNvPr id="40" name="Oval 39"/>
          <p:cNvSpPr/>
          <p:nvPr/>
        </p:nvSpPr>
        <p:spPr>
          <a:xfrm rot="20505606">
            <a:off x="11281290" y="1121405"/>
            <a:ext cx="509587" cy="766763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9718" tIns="54860" rIns="109718" bIns="54860" anchor="ctr"/>
          <a:lstStyle/>
          <a:p>
            <a:pPr algn="ctr" defTabSz="914328">
              <a:defRPr/>
            </a:pPr>
            <a:endParaRPr lang="en-US" b="1">
              <a:solidFill>
                <a:srgbClr val="FFFFFF"/>
              </a:solidFill>
              <a:latin typeface="Arial" panose="020B0604020202020204"/>
              <a:cs typeface="Arial" panose="020B0604020202020204"/>
            </a:endParaRPr>
          </a:p>
        </p:txBody>
      </p:sp>
    </p:spTree>
    <p:extLst>
      <p:ext uri="{BB962C8B-B14F-4D97-AF65-F5344CB8AC3E}">
        <p14:creationId xmlns:p14="http://schemas.microsoft.com/office/powerpoint/2010/main" val="1739485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1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1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750"/>
                            </p:stCondLst>
                            <p:childTnLst>
                              <p:par>
                                <p:cTn id="3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250"/>
                            </p:stCondLst>
                            <p:childTnLst>
                              <p:par>
                                <p:cTn id="4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75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750"/>
                            </p:stCondLst>
                            <p:childTnLst>
                              <p:par>
                                <p:cTn id="5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75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25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0"/>
                            </p:stCondLst>
                            <p:childTnLst>
                              <p:par>
                                <p:cTn id="74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6750"/>
                            </p:stCondLst>
                            <p:childTnLst>
                              <p:par>
                                <p:cTn id="80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75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7500"/>
                            </p:stCondLst>
                            <p:childTnLst>
                              <p:par>
                                <p:cTn id="8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1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250" fill="hold"/>
                                        <p:tgtEl>
                                          <p:spTgt spid="1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1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4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7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7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0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8" grpId="0" animBg="1"/>
      <p:bldP spid="139" grpId="0"/>
      <p:bldP spid="140" grpId="0"/>
      <p:bldP spid="141" grpId="0"/>
      <p:bldP spid="142" grpId="0"/>
      <p:bldP spid="143" grpId="0"/>
      <p:bldP spid="144" grpId="0"/>
      <p:bldP spid="145" grpId="0"/>
      <p:bldP spid="146" grpId="0"/>
      <p:bldP spid="147" grpId="0"/>
      <p:bldP spid="148" grpId="0"/>
      <p:bldP spid="149" grpId="0"/>
      <p:bldP spid="150" grpId="0" animBg="1"/>
      <p:bldP spid="151" grpId="0"/>
      <p:bldP spid="152" grpId="0"/>
      <p:bldP spid="153" grpId="0"/>
      <p:bldP spid="154" grpId="0" animBg="1"/>
      <p:bldP spid="155" grpId="0"/>
      <p:bldP spid="39" grpId="0" bldLvl="0" animBg="1"/>
      <p:bldP spid="4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38;p8"/>
          <p:cNvSpPr/>
          <p:nvPr/>
        </p:nvSpPr>
        <p:spPr>
          <a:xfrm rot="-6455144">
            <a:off x="1080942" y="-1579124"/>
            <a:ext cx="9764768" cy="11500344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6" name="Google Shape;239;p8"/>
          <p:cNvGrpSpPr/>
          <p:nvPr/>
        </p:nvGrpSpPr>
        <p:grpSpPr>
          <a:xfrm rot="9066581">
            <a:off x="-353521" y="-1155151"/>
            <a:ext cx="957529" cy="4380768"/>
            <a:chOff x="8286350" y="2240498"/>
            <a:chExt cx="957493" cy="4380603"/>
          </a:xfrm>
        </p:grpSpPr>
        <p:sp>
          <p:nvSpPr>
            <p:cNvPr id="7" name="Google Shape;240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8" name="Google Shape;241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9" name="Google Shape;242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0" name="Google Shape;243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" name="Google Shape;244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" name="Google Shape;245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" name="Google Shape;246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4" name="Google Shape;247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Google Shape;248;p8"/>
          <p:cNvGrpSpPr/>
          <p:nvPr/>
        </p:nvGrpSpPr>
        <p:grpSpPr>
          <a:xfrm rot="1393766">
            <a:off x="-232440" y="4629714"/>
            <a:ext cx="957459" cy="4380446"/>
            <a:chOff x="8286350" y="2240498"/>
            <a:chExt cx="957493" cy="4380603"/>
          </a:xfrm>
        </p:grpSpPr>
        <p:sp>
          <p:nvSpPr>
            <p:cNvPr id="16" name="Google Shape;249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250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251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252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253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254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255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" name="Google Shape;256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" name="Google Shape;257;p8"/>
          <p:cNvGrpSpPr/>
          <p:nvPr/>
        </p:nvGrpSpPr>
        <p:grpSpPr>
          <a:xfrm rot="-2700000">
            <a:off x="11317752" y="4203511"/>
            <a:ext cx="957484" cy="4380561"/>
            <a:chOff x="8286350" y="2240498"/>
            <a:chExt cx="957493" cy="4380603"/>
          </a:xfrm>
        </p:grpSpPr>
        <p:sp>
          <p:nvSpPr>
            <p:cNvPr id="25" name="Google Shape;25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" name="Google Shape;25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" name="Google Shape;26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26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26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26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" name="Google Shape;26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2" name="Google Shape;26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3" name="Google Shape;267;p8"/>
          <p:cNvGrpSpPr/>
          <p:nvPr/>
        </p:nvGrpSpPr>
        <p:grpSpPr>
          <a:xfrm rot="-8252710">
            <a:off x="11052188" y="-1820622"/>
            <a:ext cx="957480" cy="4380546"/>
            <a:chOff x="8286350" y="2240498"/>
            <a:chExt cx="957493" cy="4380603"/>
          </a:xfrm>
        </p:grpSpPr>
        <p:sp>
          <p:nvSpPr>
            <p:cNvPr id="34" name="Google Shape;268;p8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5" name="Google Shape;269;p8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6" name="Google Shape;270;p8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7" name="Google Shape;271;p8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8" name="Google Shape;272;p8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9" name="Google Shape;273;p8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0" name="Google Shape;274;p8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41" name="Google Shape;275;p8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44" name="Picture 4" descr="C:\Users\HP\Desktop\peach-5309315_1280-removebg-preview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371" y="3706790"/>
            <a:ext cx="2952207" cy="3030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69897ADE-87AD-CAC8-9E59-70E147C93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728" y="2054087"/>
            <a:ext cx="10364098" cy="2834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243247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14"/>
          <p:cNvSpPr>
            <a:spLocks noChangeArrowheads="1"/>
          </p:cNvSpPr>
          <p:nvPr/>
        </p:nvSpPr>
        <p:spPr bwMode="auto">
          <a:xfrm>
            <a:off x="914400" y="53976"/>
            <a:ext cx="10363200" cy="96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defRPr>
                <a:solidFill>
                  <a:schemeClr val="bg2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bg2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bg2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altLang="en-US" sz="2800" b="1" i="0" u="sng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" name="Google Shape;77;p4"/>
          <p:cNvSpPr/>
          <p:nvPr/>
        </p:nvSpPr>
        <p:spPr>
          <a:xfrm rot="9167139">
            <a:off x="-1581753" y="-2913081"/>
            <a:ext cx="15355503" cy="14188112"/>
          </a:xfrm>
          <a:custGeom>
            <a:avLst/>
            <a:gdLst/>
            <a:ahLst/>
            <a:cxnLst/>
            <a:rect l="l" t="t" r="r" b="b"/>
            <a:pathLst>
              <a:path w="1634490" h="1925002" extrusionOk="0">
                <a:moveTo>
                  <a:pt x="444818" y="0"/>
                </a:moveTo>
                <a:lnTo>
                  <a:pt x="1634490" y="338138"/>
                </a:lnTo>
                <a:lnTo>
                  <a:pt x="1612582" y="414338"/>
                </a:lnTo>
                <a:lnTo>
                  <a:pt x="1563053" y="400050"/>
                </a:lnTo>
                <a:cubicBezTo>
                  <a:pt x="1559243" y="384810"/>
                  <a:pt x="1546860" y="372428"/>
                  <a:pt x="1530668" y="367665"/>
                </a:cubicBezTo>
                <a:cubicBezTo>
                  <a:pt x="1505903" y="360997"/>
                  <a:pt x="1480185" y="375285"/>
                  <a:pt x="1472565" y="400050"/>
                </a:cubicBezTo>
                <a:cubicBezTo>
                  <a:pt x="1465898" y="424815"/>
                  <a:pt x="1480185" y="450533"/>
                  <a:pt x="1504950" y="458153"/>
                </a:cubicBezTo>
                <a:cubicBezTo>
                  <a:pt x="1521143" y="462915"/>
                  <a:pt x="1538288" y="458153"/>
                  <a:pt x="1550670" y="446722"/>
                </a:cubicBezTo>
                <a:lnTo>
                  <a:pt x="1600200" y="461010"/>
                </a:lnTo>
                <a:lnTo>
                  <a:pt x="1564005" y="587693"/>
                </a:lnTo>
                <a:lnTo>
                  <a:pt x="1514475" y="573405"/>
                </a:lnTo>
                <a:cubicBezTo>
                  <a:pt x="1510665" y="558165"/>
                  <a:pt x="1498282" y="545783"/>
                  <a:pt x="1482090" y="541020"/>
                </a:cubicBezTo>
                <a:cubicBezTo>
                  <a:pt x="1457325" y="534353"/>
                  <a:pt x="1431607" y="548640"/>
                  <a:pt x="1423988" y="573405"/>
                </a:cubicBezTo>
                <a:cubicBezTo>
                  <a:pt x="1417320" y="598170"/>
                  <a:pt x="1431607" y="623888"/>
                  <a:pt x="1456373" y="631508"/>
                </a:cubicBezTo>
                <a:cubicBezTo>
                  <a:pt x="1472565" y="636270"/>
                  <a:pt x="1489710" y="631508"/>
                  <a:pt x="1502093" y="620078"/>
                </a:cubicBezTo>
                <a:lnTo>
                  <a:pt x="1551623" y="634365"/>
                </a:lnTo>
                <a:lnTo>
                  <a:pt x="1515428" y="761048"/>
                </a:lnTo>
                <a:lnTo>
                  <a:pt x="1465898" y="746760"/>
                </a:lnTo>
                <a:cubicBezTo>
                  <a:pt x="1462088" y="731520"/>
                  <a:pt x="1449705" y="719138"/>
                  <a:pt x="1433513" y="714375"/>
                </a:cubicBezTo>
                <a:cubicBezTo>
                  <a:pt x="1408748" y="707708"/>
                  <a:pt x="1383030" y="721995"/>
                  <a:pt x="1375410" y="746760"/>
                </a:cubicBezTo>
                <a:cubicBezTo>
                  <a:pt x="1368743" y="771525"/>
                  <a:pt x="1383030" y="797243"/>
                  <a:pt x="1407795" y="804863"/>
                </a:cubicBezTo>
                <a:cubicBezTo>
                  <a:pt x="1423988" y="809625"/>
                  <a:pt x="1441132" y="804863"/>
                  <a:pt x="1453515" y="793433"/>
                </a:cubicBezTo>
                <a:lnTo>
                  <a:pt x="1503045" y="807720"/>
                </a:lnTo>
                <a:lnTo>
                  <a:pt x="1466850" y="934402"/>
                </a:lnTo>
                <a:lnTo>
                  <a:pt x="1417320" y="920115"/>
                </a:lnTo>
                <a:cubicBezTo>
                  <a:pt x="1413510" y="904875"/>
                  <a:pt x="1401128" y="892493"/>
                  <a:pt x="1384935" y="887730"/>
                </a:cubicBezTo>
                <a:cubicBezTo>
                  <a:pt x="1360170" y="881063"/>
                  <a:pt x="1334453" y="895350"/>
                  <a:pt x="1326832" y="920115"/>
                </a:cubicBezTo>
                <a:cubicBezTo>
                  <a:pt x="1320165" y="944880"/>
                  <a:pt x="1334453" y="970598"/>
                  <a:pt x="1359218" y="978218"/>
                </a:cubicBezTo>
                <a:cubicBezTo>
                  <a:pt x="1375410" y="982980"/>
                  <a:pt x="1392555" y="978218"/>
                  <a:pt x="1404938" y="966788"/>
                </a:cubicBezTo>
                <a:lnTo>
                  <a:pt x="1454468" y="981075"/>
                </a:lnTo>
                <a:lnTo>
                  <a:pt x="1418273" y="1107758"/>
                </a:lnTo>
                <a:lnTo>
                  <a:pt x="1368743" y="1093470"/>
                </a:lnTo>
                <a:cubicBezTo>
                  <a:pt x="1364932" y="1078230"/>
                  <a:pt x="1352550" y="1065848"/>
                  <a:pt x="1336357" y="1061085"/>
                </a:cubicBezTo>
                <a:cubicBezTo>
                  <a:pt x="1311593" y="1054418"/>
                  <a:pt x="1285875" y="1068705"/>
                  <a:pt x="1278255" y="1093470"/>
                </a:cubicBezTo>
                <a:cubicBezTo>
                  <a:pt x="1271588" y="1118235"/>
                  <a:pt x="1285875" y="1143953"/>
                  <a:pt x="1310640" y="1151573"/>
                </a:cubicBezTo>
                <a:cubicBezTo>
                  <a:pt x="1326832" y="1156335"/>
                  <a:pt x="1343978" y="1151573"/>
                  <a:pt x="1356360" y="1140143"/>
                </a:cubicBezTo>
                <a:lnTo>
                  <a:pt x="1405890" y="1154430"/>
                </a:lnTo>
                <a:lnTo>
                  <a:pt x="1369695" y="1281113"/>
                </a:lnTo>
                <a:lnTo>
                  <a:pt x="1320165" y="1266825"/>
                </a:lnTo>
                <a:cubicBezTo>
                  <a:pt x="1316355" y="1251585"/>
                  <a:pt x="1303973" y="1239203"/>
                  <a:pt x="1287780" y="1234440"/>
                </a:cubicBezTo>
                <a:cubicBezTo>
                  <a:pt x="1263015" y="1227773"/>
                  <a:pt x="1237298" y="1242060"/>
                  <a:pt x="1229678" y="1266825"/>
                </a:cubicBezTo>
                <a:cubicBezTo>
                  <a:pt x="1223010" y="1291590"/>
                  <a:pt x="1237298" y="1317308"/>
                  <a:pt x="1262063" y="1324928"/>
                </a:cubicBezTo>
                <a:cubicBezTo>
                  <a:pt x="1278255" y="1329690"/>
                  <a:pt x="1295400" y="1324928"/>
                  <a:pt x="1307782" y="1313498"/>
                </a:cubicBezTo>
                <a:lnTo>
                  <a:pt x="1357313" y="1327785"/>
                </a:lnTo>
                <a:lnTo>
                  <a:pt x="1321118" y="1454468"/>
                </a:lnTo>
                <a:lnTo>
                  <a:pt x="1271588" y="1440180"/>
                </a:lnTo>
                <a:cubicBezTo>
                  <a:pt x="1267778" y="1424940"/>
                  <a:pt x="1255395" y="1412558"/>
                  <a:pt x="1239203" y="1407795"/>
                </a:cubicBezTo>
                <a:cubicBezTo>
                  <a:pt x="1214438" y="1401128"/>
                  <a:pt x="1188720" y="1415415"/>
                  <a:pt x="1181100" y="1440180"/>
                </a:cubicBezTo>
                <a:cubicBezTo>
                  <a:pt x="1174432" y="1464945"/>
                  <a:pt x="1188720" y="1490663"/>
                  <a:pt x="1213485" y="1498283"/>
                </a:cubicBezTo>
                <a:cubicBezTo>
                  <a:pt x="1229678" y="1503045"/>
                  <a:pt x="1246823" y="1498283"/>
                  <a:pt x="1259205" y="1486853"/>
                </a:cubicBezTo>
                <a:lnTo>
                  <a:pt x="1308735" y="1501140"/>
                </a:lnTo>
                <a:lnTo>
                  <a:pt x="1272540" y="1627823"/>
                </a:lnTo>
                <a:lnTo>
                  <a:pt x="1223010" y="1613535"/>
                </a:lnTo>
                <a:cubicBezTo>
                  <a:pt x="1219200" y="1598295"/>
                  <a:pt x="1206818" y="1585913"/>
                  <a:pt x="1190625" y="1581150"/>
                </a:cubicBezTo>
                <a:cubicBezTo>
                  <a:pt x="1165860" y="1574483"/>
                  <a:pt x="1140143" y="1588770"/>
                  <a:pt x="1132523" y="1613535"/>
                </a:cubicBezTo>
                <a:cubicBezTo>
                  <a:pt x="1125855" y="1638300"/>
                  <a:pt x="1140143" y="1664018"/>
                  <a:pt x="1164907" y="1671638"/>
                </a:cubicBezTo>
                <a:cubicBezTo>
                  <a:pt x="1181100" y="1676400"/>
                  <a:pt x="1198245" y="1671638"/>
                  <a:pt x="1210628" y="1660208"/>
                </a:cubicBezTo>
                <a:lnTo>
                  <a:pt x="1260157" y="1674495"/>
                </a:lnTo>
                <a:lnTo>
                  <a:pt x="1223963" y="1801178"/>
                </a:lnTo>
                <a:lnTo>
                  <a:pt x="1174432" y="1786890"/>
                </a:lnTo>
                <a:cubicBezTo>
                  <a:pt x="1170623" y="1771650"/>
                  <a:pt x="1158240" y="1759268"/>
                  <a:pt x="1142048" y="1754505"/>
                </a:cubicBezTo>
                <a:cubicBezTo>
                  <a:pt x="1117282" y="1747838"/>
                  <a:pt x="1091565" y="1762125"/>
                  <a:pt x="1083945" y="1786890"/>
                </a:cubicBezTo>
                <a:cubicBezTo>
                  <a:pt x="1077278" y="1811655"/>
                  <a:pt x="1091565" y="1837373"/>
                  <a:pt x="1116330" y="1844993"/>
                </a:cubicBezTo>
                <a:cubicBezTo>
                  <a:pt x="1132523" y="1849755"/>
                  <a:pt x="1149668" y="1844993"/>
                  <a:pt x="1162050" y="1833563"/>
                </a:cubicBezTo>
                <a:lnTo>
                  <a:pt x="1211580" y="1847850"/>
                </a:lnTo>
                <a:lnTo>
                  <a:pt x="1189673" y="1925003"/>
                </a:lnTo>
                <a:lnTo>
                  <a:pt x="0" y="1586865"/>
                </a:lnTo>
                <a:lnTo>
                  <a:pt x="444818" y="0"/>
                </a:lnTo>
                <a:close/>
              </a:path>
            </a:pathLst>
          </a:custGeom>
          <a:solidFill>
            <a:srgbClr val="FFFFFF"/>
          </a:solidFill>
          <a:ln w="19050" cap="flat" cmpd="sng">
            <a:solidFill>
              <a:srgbClr val="F9BC6E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4" name="Google Shape;88;p4"/>
          <p:cNvGrpSpPr/>
          <p:nvPr/>
        </p:nvGrpSpPr>
        <p:grpSpPr>
          <a:xfrm rot="-10661423">
            <a:off x="11146622" y="-787022"/>
            <a:ext cx="957505" cy="4380657"/>
            <a:chOff x="8286350" y="2240498"/>
            <a:chExt cx="957493" cy="4380603"/>
          </a:xfrm>
        </p:grpSpPr>
        <p:sp>
          <p:nvSpPr>
            <p:cNvPr id="15" name="Google Shape;89;p4"/>
            <p:cNvSpPr/>
            <p:nvPr/>
          </p:nvSpPr>
          <p:spPr>
            <a:xfrm>
              <a:off x="8286350" y="2240499"/>
              <a:ext cx="956671" cy="4377685"/>
            </a:xfrm>
            <a:custGeom>
              <a:avLst/>
              <a:gdLst/>
              <a:ahLst/>
              <a:cxnLst/>
              <a:rect l="l" t="t" r="r" b="b"/>
              <a:pathLst>
                <a:path w="420053" h="1922145" extrusionOk="0">
                  <a:moveTo>
                    <a:pt x="209550" y="0"/>
                  </a:moveTo>
                  <a:lnTo>
                    <a:pt x="210027" y="133"/>
                  </a:lnTo>
                  <a:lnTo>
                    <a:pt x="210503" y="0"/>
                  </a:lnTo>
                  <a:cubicBezTo>
                    <a:pt x="239078" y="0"/>
                    <a:pt x="262891" y="15240"/>
                    <a:pt x="274320" y="40005"/>
                  </a:cubicBezTo>
                  <a:lnTo>
                    <a:pt x="298133" y="91440"/>
                  </a:lnTo>
                  <a:lnTo>
                    <a:pt x="385763" y="279083"/>
                  </a:lnTo>
                  <a:lnTo>
                    <a:pt x="384810" y="279083"/>
                  </a:lnTo>
                  <a:lnTo>
                    <a:pt x="384810" y="1527513"/>
                  </a:lnTo>
                  <a:lnTo>
                    <a:pt x="405170" y="1536025"/>
                  </a:lnTo>
                  <a:cubicBezTo>
                    <a:pt x="414338" y="1545193"/>
                    <a:pt x="420053" y="1557814"/>
                    <a:pt x="420053" y="1571625"/>
                  </a:cubicBezTo>
                  <a:cubicBezTo>
                    <a:pt x="420053" y="1585436"/>
                    <a:pt x="414338" y="1598057"/>
                    <a:pt x="405170" y="1607224"/>
                  </a:cubicBezTo>
                  <a:lnTo>
                    <a:pt x="385763" y="1615338"/>
                  </a:lnTo>
                  <a:lnTo>
                    <a:pt x="385763" y="1746885"/>
                  </a:lnTo>
                  <a:cubicBezTo>
                    <a:pt x="385763" y="1843088"/>
                    <a:pt x="306705" y="1922145"/>
                    <a:pt x="210503" y="1922145"/>
                  </a:cubicBezTo>
                  <a:cubicBezTo>
                    <a:pt x="114300" y="1922145"/>
                    <a:pt x="35243" y="1843088"/>
                    <a:pt x="35243" y="1746885"/>
                  </a:cubicBezTo>
                  <a:lnTo>
                    <a:pt x="35243" y="1615736"/>
                  </a:lnTo>
                  <a:lnTo>
                    <a:pt x="14883" y="1607224"/>
                  </a:lnTo>
                  <a:cubicBezTo>
                    <a:pt x="5715" y="1598057"/>
                    <a:pt x="0" y="1585436"/>
                    <a:pt x="0" y="1571625"/>
                  </a:cubicBezTo>
                  <a:cubicBezTo>
                    <a:pt x="0" y="1557814"/>
                    <a:pt x="5715" y="1545193"/>
                    <a:pt x="14883" y="1536025"/>
                  </a:cubicBezTo>
                  <a:lnTo>
                    <a:pt x="34290" y="1527912"/>
                  </a:lnTo>
                  <a:lnTo>
                    <a:pt x="34290" y="279083"/>
                  </a:lnTo>
                  <a:lnTo>
                    <a:pt x="35243" y="279083"/>
                  </a:lnTo>
                  <a:lnTo>
                    <a:pt x="117535" y="102870"/>
                  </a:lnTo>
                  <a:lnTo>
                    <a:pt x="117158" y="102870"/>
                  </a:lnTo>
                  <a:lnTo>
                    <a:pt x="122873" y="91440"/>
                  </a:lnTo>
                  <a:lnTo>
                    <a:pt x="146686" y="40005"/>
                  </a:lnTo>
                  <a:cubicBezTo>
                    <a:pt x="158116" y="15240"/>
                    <a:pt x="181928" y="0"/>
                    <a:pt x="209550" y="0"/>
                  </a:cubicBezTo>
                  <a:close/>
                </a:path>
              </a:pathLst>
            </a:custGeom>
            <a:solidFill>
              <a:srgbClr val="F3F3F3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" name="Google Shape;90;p4"/>
            <p:cNvSpPr/>
            <p:nvPr/>
          </p:nvSpPr>
          <p:spPr>
            <a:xfrm>
              <a:off x="8365310" y="2876473"/>
              <a:ext cx="798309" cy="2946996"/>
            </a:xfrm>
            <a:custGeom>
              <a:avLst/>
              <a:gdLst/>
              <a:ahLst/>
              <a:cxnLst/>
              <a:rect l="l" t="t" r="r" b="b"/>
              <a:pathLst>
                <a:path w="350520" h="1292542" extrusionOk="0">
                  <a:moveTo>
                    <a:pt x="0" y="0"/>
                  </a:moveTo>
                  <a:lnTo>
                    <a:pt x="350520" y="0"/>
                  </a:lnTo>
                  <a:lnTo>
                    <a:pt x="350520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" name="Google Shape;91;p4"/>
            <p:cNvSpPr/>
            <p:nvPr/>
          </p:nvSpPr>
          <p:spPr>
            <a:xfrm>
              <a:off x="8953948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" name="Google Shape;92;p4"/>
            <p:cNvSpPr/>
            <p:nvPr/>
          </p:nvSpPr>
          <p:spPr>
            <a:xfrm>
              <a:off x="8365299" y="2876475"/>
              <a:ext cx="210111" cy="2946996"/>
            </a:xfrm>
            <a:custGeom>
              <a:avLst/>
              <a:gdLst/>
              <a:ahLst/>
              <a:cxnLst/>
              <a:rect l="l" t="t" r="r" b="b"/>
              <a:pathLst>
                <a:path w="162877" h="1292542" extrusionOk="0">
                  <a:moveTo>
                    <a:pt x="0" y="0"/>
                  </a:moveTo>
                  <a:lnTo>
                    <a:pt x="162878" y="0"/>
                  </a:lnTo>
                  <a:lnTo>
                    <a:pt x="162878" y="1292543"/>
                  </a:lnTo>
                  <a:lnTo>
                    <a:pt x="0" y="1292543"/>
                  </a:lnTo>
                  <a:close/>
                </a:path>
              </a:pathLst>
            </a:custGeom>
            <a:solidFill>
              <a:srgbClr val="FFFFFF">
                <a:alpha val="25700"/>
              </a:srgbClr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" name="Google Shape;93;p4"/>
            <p:cNvSpPr/>
            <p:nvPr/>
          </p:nvSpPr>
          <p:spPr>
            <a:xfrm>
              <a:off x="8367482" y="5821918"/>
              <a:ext cx="798307" cy="799183"/>
            </a:xfrm>
            <a:custGeom>
              <a:avLst/>
              <a:gdLst/>
              <a:ahLst/>
              <a:cxnLst/>
              <a:rect l="l" t="t" r="r" b="b"/>
              <a:pathLst>
                <a:path w="350519" h="350519" extrusionOk="0">
                  <a:moveTo>
                    <a:pt x="350520" y="0"/>
                  </a:moveTo>
                  <a:lnTo>
                    <a:pt x="0" y="0"/>
                  </a:lnTo>
                  <a:lnTo>
                    <a:pt x="0" y="175260"/>
                  </a:lnTo>
                  <a:cubicBezTo>
                    <a:pt x="0" y="271463"/>
                    <a:pt x="79057" y="350520"/>
                    <a:pt x="175260" y="350520"/>
                  </a:cubicBezTo>
                  <a:lnTo>
                    <a:pt x="175260" y="350520"/>
                  </a:lnTo>
                  <a:cubicBezTo>
                    <a:pt x="271462" y="350520"/>
                    <a:pt x="350520" y="271463"/>
                    <a:pt x="350520" y="175260"/>
                  </a:cubicBezTo>
                  <a:lnTo>
                    <a:pt x="350520" y="0"/>
                  </a:lnTo>
                  <a:close/>
                </a:path>
              </a:pathLst>
            </a:custGeom>
            <a:solidFill>
              <a:srgbClr val="CD2C88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" name="Google Shape;94;p4"/>
            <p:cNvSpPr/>
            <p:nvPr/>
          </p:nvSpPr>
          <p:spPr>
            <a:xfrm>
              <a:off x="8287174" y="5706877"/>
              <a:ext cx="956668" cy="230198"/>
            </a:xfrm>
            <a:custGeom>
              <a:avLst/>
              <a:gdLst/>
              <a:ahLst/>
              <a:cxnLst/>
              <a:rect l="l" t="t" r="r" b="b"/>
              <a:pathLst>
                <a:path w="420052" h="100964" extrusionOk="0">
                  <a:moveTo>
                    <a:pt x="369570" y="0"/>
                  </a:moveTo>
                  <a:lnTo>
                    <a:pt x="50483" y="0"/>
                  </a:lnTo>
                  <a:cubicBezTo>
                    <a:pt x="22860" y="0"/>
                    <a:pt x="0" y="22860"/>
                    <a:pt x="0" y="50483"/>
                  </a:cubicBezTo>
                  <a:lnTo>
                    <a:pt x="0" y="50483"/>
                  </a:lnTo>
                  <a:cubicBezTo>
                    <a:pt x="0" y="78105"/>
                    <a:pt x="22860" y="100965"/>
                    <a:pt x="50483" y="100965"/>
                  </a:cubicBezTo>
                  <a:lnTo>
                    <a:pt x="369570" y="100965"/>
                  </a:lnTo>
                  <a:cubicBezTo>
                    <a:pt x="397192" y="100965"/>
                    <a:pt x="420053" y="78105"/>
                    <a:pt x="420053" y="50483"/>
                  </a:cubicBezTo>
                  <a:lnTo>
                    <a:pt x="420053" y="50483"/>
                  </a:lnTo>
                  <a:cubicBezTo>
                    <a:pt x="420053" y="22860"/>
                    <a:pt x="397192" y="0"/>
                    <a:pt x="369570" y="0"/>
                  </a:cubicBezTo>
                  <a:close/>
                </a:path>
              </a:pathLst>
            </a:custGeom>
            <a:solidFill>
              <a:srgbClr val="DED3D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" name="Google Shape;95;p4"/>
            <p:cNvSpPr/>
            <p:nvPr/>
          </p:nvSpPr>
          <p:spPr>
            <a:xfrm>
              <a:off x="8367482" y="2240498"/>
              <a:ext cx="798307" cy="636307"/>
            </a:xfrm>
            <a:custGeom>
              <a:avLst/>
              <a:gdLst/>
              <a:ahLst/>
              <a:cxnLst/>
              <a:rect l="l" t="t" r="r" b="b"/>
              <a:pathLst>
                <a:path w="350519" h="279082" extrusionOk="0">
                  <a:moveTo>
                    <a:pt x="111443" y="40005"/>
                  </a:moveTo>
                  <a:lnTo>
                    <a:pt x="87630" y="91440"/>
                  </a:lnTo>
                  <a:lnTo>
                    <a:pt x="0" y="279083"/>
                  </a:lnTo>
                  <a:lnTo>
                    <a:pt x="175260" y="279083"/>
                  </a:lnTo>
                  <a:lnTo>
                    <a:pt x="350520" y="279083"/>
                  </a:lnTo>
                  <a:lnTo>
                    <a:pt x="262890" y="91440"/>
                  </a:lnTo>
                  <a:lnTo>
                    <a:pt x="239077" y="40005"/>
                  </a:lnTo>
                  <a:cubicBezTo>
                    <a:pt x="227648" y="15240"/>
                    <a:pt x="203835" y="0"/>
                    <a:pt x="175260" y="0"/>
                  </a:cubicBezTo>
                  <a:cubicBezTo>
                    <a:pt x="146685" y="0"/>
                    <a:pt x="122873" y="15240"/>
                    <a:pt x="111443" y="40005"/>
                  </a:cubicBezTo>
                  <a:close/>
                </a:path>
              </a:pathLst>
            </a:custGeom>
            <a:solidFill>
              <a:srgbClr val="F9BC6E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" name="Google Shape;96;p4"/>
            <p:cNvSpPr/>
            <p:nvPr/>
          </p:nvSpPr>
          <p:spPr>
            <a:xfrm>
              <a:off x="8554141" y="2240498"/>
              <a:ext cx="423016" cy="234544"/>
            </a:xfrm>
            <a:custGeom>
              <a:avLst/>
              <a:gdLst/>
              <a:ahLst/>
              <a:cxnLst/>
              <a:rect l="l" t="t" r="r" b="b"/>
              <a:pathLst>
                <a:path w="185737" h="102870" extrusionOk="0">
                  <a:moveTo>
                    <a:pt x="29528" y="40005"/>
                  </a:moveTo>
                  <a:lnTo>
                    <a:pt x="5715" y="91440"/>
                  </a:lnTo>
                  <a:lnTo>
                    <a:pt x="0" y="102870"/>
                  </a:lnTo>
                  <a:lnTo>
                    <a:pt x="185738" y="102870"/>
                  </a:lnTo>
                  <a:lnTo>
                    <a:pt x="180022" y="91440"/>
                  </a:lnTo>
                  <a:lnTo>
                    <a:pt x="156210" y="40005"/>
                  </a:lnTo>
                  <a:cubicBezTo>
                    <a:pt x="144780" y="15240"/>
                    <a:pt x="120967" y="0"/>
                    <a:pt x="92392" y="0"/>
                  </a:cubicBezTo>
                  <a:cubicBezTo>
                    <a:pt x="64770" y="0"/>
                    <a:pt x="40958" y="15240"/>
                    <a:pt x="29528" y="40005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80" name="Picture 4" descr="Không có mô tả.">
            <a:extLst>
              <a:ext uri="{FF2B5EF4-FFF2-40B4-BE49-F238E27FC236}">
                <a16:creationId xmlns:a16="http://schemas.microsoft.com/office/drawing/2014/main" id="{0B5E7805-7B0B-46AA-B18B-64E860DF85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2226" b="37223"/>
          <a:stretch/>
        </p:blipFill>
        <p:spPr bwMode="auto">
          <a:xfrm>
            <a:off x="883060" y="-3495"/>
            <a:ext cx="2456827" cy="953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1" name="Oval 80">
            <a:extLst>
              <a:ext uri="{FF2B5EF4-FFF2-40B4-BE49-F238E27FC236}">
                <a16:creationId xmlns:a16="http://schemas.microsoft.com/office/drawing/2014/main" id="{6A1B0209-6EA7-45EE-9ED7-ADBA7DEFFE52}"/>
              </a:ext>
            </a:extLst>
          </p:cNvPr>
          <p:cNvSpPr/>
          <p:nvPr/>
        </p:nvSpPr>
        <p:spPr>
          <a:xfrm>
            <a:off x="1253376" y="1039423"/>
            <a:ext cx="437322" cy="447159"/>
          </a:xfrm>
          <a:prstGeom prst="ellipse">
            <a:avLst/>
          </a:prstGeom>
          <a:solidFill>
            <a:srgbClr val="7030A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9BC6E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1</a:t>
            </a:r>
            <a:endParaRPr kumimoji="0" lang="vi-VN" sz="3200" b="1" i="0" u="none" strike="noStrike" kern="0" cap="none" spc="0" normalizeH="0" baseline="0" noProof="0" dirty="0">
              <a:ln>
                <a:noFill/>
              </a:ln>
              <a:solidFill>
                <a:srgbClr val="F9BC6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  <a:sym typeface="Arial"/>
            </a:endParaRPr>
          </a:p>
        </p:txBody>
      </p:sp>
      <p:grpSp>
        <p:nvGrpSpPr>
          <p:cNvPr id="82" name="Group 81">
            <a:extLst>
              <a:ext uri="{FF2B5EF4-FFF2-40B4-BE49-F238E27FC236}">
                <a16:creationId xmlns:a16="http://schemas.microsoft.com/office/drawing/2014/main" id="{0B3CE889-7A24-41AD-B9F2-80D6ADEFE7FC}"/>
              </a:ext>
            </a:extLst>
          </p:cNvPr>
          <p:cNvGrpSpPr/>
          <p:nvPr/>
        </p:nvGrpSpPr>
        <p:grpSpPr>
          <a:xfrm>
            <a:off x="1871183" y="1059387"/>
            <a:ext cx="1531236" cy="472050"/>
            <a:chOff x="1870518" y="1440653"/>
            <a:chExt cx="1116312" cy="461665"/>
          </a:xfrm>
        </p:grpSpPr>
        <p:grpSp>
          <p:nvGrpSpPr>
            <p:cNvPr id="83" name="Group 82">
              <a:extLst>
                <a:ext uri="{FF2B5EF4-FFF2-40B4-BE49-F238E27FC236}">
                  <a16:creationId xmlns:a16="http://schemas.microsoft.com/office/drawing/2014/main" id="{A6BC0D11-70C1-4A12-A460-F6DBB0A41667}"/>
                </a:ext>
              </a:extLst>
            </p:cNvPr>
            <p:cNvGrpSpPr/>
            <p:nvPr/>
          </p:nvGrpSpPr>
          <p:grpSpPr>
            <a:xfrm>
              <a:off x="1870518" y="1440654"/>
              <a:ext cx="881092" cy="451508"/>
              <a:chOff x="1870518" y="1440654"/>
              <a:chExt cx="881092" cy="451508"/>
            </a:xfrm>
          </p:grpSpPr>
          <p:sp>
            <p:nvSpPr>
              <p:cNvPr id="85" name="Rectangle: Rounded Corners 7">
                <a:extLst>
                  <a:ext uri="{FF2B5EF4-FFF2-40B4-BE49-F238E27FC236}">
                    <a16:creationId xmlns:a16="http://schemas.microsoft.com/office/drawing/2014/main" id="{7BD57A89-B3DB-4236-846F-74471A2F8B82}"/>
                  </a:ext>
                </a:extLst>
              </p:cNvPr>
              <p:cNvSpPr/>
              <p:nvPr/>
            </p:nvSpPr>
            <p:spPr>
              <a:xfrm>
                <a:off x="1870518" y="1440654"/>
                <a:ext cx="758382" cy="382154"/>
              </a:xfrm>
              <a:prstGeom prst="roundRect">
                <a:avLst/>
              </a:prstGeom>
              <a:solidFill>
                <a:srgbClr val="FFD974"/>
              </a:solidFill>
              <a:ln>
                <a:solidFill>
                  <a:srgbClr val="FFD9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lang="vi-VN" sz="1400" b="0" i="0" u="none" strike="noStrike" kern="0" cap="none" spc="0" normalizeH="0" baseline="0" noProof="0" dirty="0">
                  <a:ln>
                    <a:noFill/>
                  </a:ln>
                  <a:solidFill>
                    <a:srgbClr val="F9BC6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86" name="TextBox 85">
                <a:extLst>
                  <a:ext uri="{FF2B5EF4-FFF2-40B4-BE49-F238E27FC236}">
                    <a16:creationId xmlns:a16="http://schemas.microsoft.com/office/drawing/2014/main" id="{9AA4441F-A418-4D28-BC8A-5450C1D331E5}"/>
                  </a:ext>
                </a:extLst>
              </p:cNvPr>
              <p:cNvSpPr txBox="1"/>
              <p:nvPr/>
            </p:nvSpPr>
            <p:spPr>
              <a:xfrm>
                <a:off x="1969023" y="1440654"/>
                <a:ext cx="782587" cy="45150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lang="en-US" sz="2400" kern="0" dirty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rPr>
                  <a:t>Đ, S</a:t>
                </a:r>
                <a:endPara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4F516629-24C8-484C-BF4F-AF2266D7E4AC}"/>
                </a:ext>
              </a:extLst>
            </p:cNvPr>
            <p:cNvSpPr txBox="1"/>
            <p:nvPr/>
          </p:nvSpPr>
          <p:spPr>
            <a:xfrm>
              <a:off x="2630642" y="1440653"/>
              <a:ext cx="35618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vi-VN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?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69B857F-AFD7-A4D0-657D-B2F003EF486F}"/>
              </a:ext>
            </a:extLst>
          </p:cNvPr>
          <p:cNvGrpSpPr/>
          <p:nvPr/>
        </p:nvGrpSpPr>
        <p:grpSpPr>
          <a:xfrm>
            <a:off x="368616" y="1765005"/>
            <a:ext cx="11157077" cy="4916143"/>
            <a:chOff x="368616" y="1765005"/>
            <a:chExt cx="11157077" cy="4916143"/>
          </a:xfrm>
        </p:grpSpPr>
        <p:grpSp>
          <p:nvGrpSpPr>
            <p:cNvPr id="23" name="Google Shape;97;p4"/>
            <p:cNvGrpSpPr/>
            <p:nvPr/>
          </p:nvGrpSpPr>
          <p:grpSpPr>
            <a:xfrm rot="-1341854">
              <a:off x="368616" y="2300468"/>
              <a:ext cx="957510" cy="4380680"/>
              <a:chOff x="8286350" y="2240498"/>
              <a:chExt cx="957493" cy="4380603"/>
            </a:xfrm>
          </p:grpSpPr>
          <p:sp>
            <p:nvSpPr>
              <p:cNvPr id="24" name="Google Shape;98;p4"/>
              <p:cNvSpPr/>
              <p:nvPr/>
            </p:nvSpPr>
            <p:spPr>
              <a:xfrm>
                <a:off x="8286350" y="2240499"/>
                <a:ext cx="956671" cy="4377685"/>
              </a:xfrm>
              <a:custGeom>
                <a:avLst/>
                <a:gdLst/>
                <a:ahLst/>
                <a:cxnLst/>
                <a:rect l="l" t="t" r="r" b="b"/>
                <a:pathLst>
                  <a:path w="420053" h="1922145" extrusionOk="0">
                    <a:moveTo>
                      <a:pt x="209550" y="0"/>
                    </a:moveTo>
                    <a:lnTo>
                      <a:pt x="210027" y="133"/>
                    </a:lnTo>
                    <a:lnTo>
                      <a:pt x="210503" y="0"/>
                    </a:lnTo>
                    <a:cubicBezTo>
                      <a:pt x="239078" y="0"/>
                      <a:pt x="262891" y="15240"/>
                      <a:pt x="274320" y="40005"/>
                    </a:cubicBezTo>
                    <a:lnTo>
                      <a:pt x="298133" y="91440"/>
                    </a:lnTo>
                    <a:lnTo>
                      <a:pt x="385763" y="279083"/>
                    </a:lnTo>
                    <a:lnTo>
                      <a:pt x="384810" y="279083"/>
                    </a:lnTo>
                    <a:lnTo>
                      <a:pt x="384810" y="1527513"/>
                    </a:lnTo>
                    <a:lnTo>
                      <a:pt x="405170" y="1536025"/>
                    </a:lnTo>
                    <a:cubicBezTo>
                      <a:pt x="414338" y="1545193"/>
                      <a:pt x="420053" y="1557814"/>
                      <a:pt x="420053" y="1571625"/>
                    </a:cubicBezTo>
                    <a:cubicBezTo>
                      <a:pt x="420053" y="1585436"/>
                      <a:pt x="414338" y="1598057"/>
                      <a:pt x="405170" y="1607224"/>
                    </a:cubicBezTo>
                    <a:lnTo>
                      <a:pt x="385763" y="1615338"/>
                    </a:lnTo>
                    <a:lnTo>
                      <a:pt x="385763" y="1746885"/>
                    </a:lnTo>
                    <a:cubicBezTo>
                      <a:pt x="385763" y="1843088"/>
                      <a:pt x="306705" y="1922145"/>
                      <a:pt x="210503" y="1922145"/>
                    </a:cubicBezTo>
                    <a:cubicBezTo>
                      <a:pt x="114300" y="1922145"/>
                      <a:pt x="35243" y="1843088"/>
                      <a:pt x="35243" y="1746885"/>
                    </a:cubicBezTo>
                    <a:lnTo>
                      <a:pt x="35243" y="1615736"/>
                    </a:lnTo>
                    <a:lnTo>
                      <a:pt x="14883" y="1607224"/>
                    </a:lnTo>
                    <a:cubicBezTo>
                      <a:pt x="5715" y="1598057"/>
                      <a:pt x="0" y="1585436"/>
                      <a:pt x="0" y="1571625"/>
                    </a:cubicBezTo>
                    <a:cubicBezTo>
                      <a:pt x="0" y="1557814"/>
                      <a:pt x="5715" y="1545193"/>
                      <a:pt x="14883" y="1536025"/>
                    </a:cubicBezTo>
                    <a:lnTo>
                      <a:pt x="34290" y="1527912"/>
                    </a:lnTo>
                    <a:lnTo>
                      <a:pt x="34290" y="279083"/>
                    </a:lnTo>
                    <a:lnTo>
                      <a:pt x="35243" y="279083"/>
                    </a:lnTo>
                    <a:lnTo>
                      <a:pt x="117535" y="102870"/>
                    </a:lnTo>
                    <a:lnTo>
                      <a:pt x="117158" y="102870"/>
                    </a:lnTo>
                    <a:lnTo>
                      <a:pt x="122873" y="91440"/>
                    </a:lnTo>
                    <a:lnTo>
                      <a:pt x="146686" y="40005"/>
                    </a:lnTo>
                    <a:cubicBezTo>
                      <a:pt x="158116" y="15240"/>
                      <a:pt x="181928" y="0"/>
                      <a:pt x="209550" y="0"/>
                    </a:cubicBezTo>
                    <a:close/>
                  </a:path>
                </a:pathLst>
              </a:custGeom>
              <a:solidFill>
                <a:srgbClr val="F3F3F3"/>
              </a:solidFill>
              <a:ln>
                <a:noFill/>
              </a:ln>
              <a:effectLst>
                <a:outerShdw blurRad="57150" dist="19050" dir="5400000" algn="bl" rotWithShape="0">
                  <a:srgbClr val="000000">
                    <a:alpha val="50000"/>
                  </a:srgbClr>
                </a:outerShdw>
              </a:effectLst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5" name="Google Shape;99;p4"/>
              <p:cNvSpPr/>
              <p:nvPr/>
            </p:nvSpPr>
            <p:spPr>
              <a:xfrm>
                <a:off x="8365310" y="2876473"/>
                <a:ext cx="798309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350520" h="1292542" extrusionOk="0">
                    <a:moveTo>
                      <a:pt x="0" y="0"/>
                    </a:moveTo>
                    <a:lnTo>
                      <a:pt x="350520" y="0"/>
                    </a:lnTo>
                    <a:lnTo>
                      <a:pt x="350520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6" name="Google Shape;100;p4"/>
              <p:cNvSpPr/>
              <p:nvPr/>
            </p:nvSpPr>
            <p:spPr>
              <a:xfrm>
                <a:off x="8953948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7" name="Google Shape;101;p4"/>
              <p:cNvSpPr/>
              <p:nvPr/>
            </p:nvSpPr>
            <p:spPr>
              <a:xfrm>
                <a:off x="8365299" y="2876475"/>
                <a:ext cx="210111" cy="2946996"/>
              </a:xfrm>
              <a:custGeom>
                <a:avLst/>
                <a:gdLst/>
                <a:ahLst/>
                <a:cxnLst/>
                <a:rect l="l" t="t" r="r" b="b"/>
                <a:pathLst>
                  <a:path w="162877" h="1292542" extrusionOk="0">
                    <a:moveTo>
                      <a:pt x="0" y="0"/>
                    </a:moveTo>
                    <a:lnTo>
                      <a:pt x="162878" y="0"/>
                    </a:lnTo>
                    <a:lnTo>
                      <a:pt x="162878" y="1292543"/>
                    </a:lnTo>
                    <a:lnTo>
                      <a:pt x="0" y="1292543"/>
                    </a:lnTo>
                    <a:close/>
                  </a:path>
                </a:pathLst>
              </a:custGeom>
              <a:solidFill>
                <a:srgbClr val="FFFFFF">
                  <a:alpha val="25700"/>
                </a:srgbClr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8" name="Google Shape;102;p4"/>
              <p:cNvSpPr/>
              <p:nvPr/>
            </p:nvSpPr>
            <p:spPr>
              <a:xfrm>
                <a:off x="8367482" y="5821918"/>
                <a:ext cx="798307" cy="799183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350519" extrusionOk="0">
                    <a:moveTo>
                      <a:pt x="350520" y="0"/>
                    </a:moveTo>
                    <a:lnTo>
                      <a:pt x="0" y="0"/>
                    </a:lnTo>
                    <a:lnTo>
                      <a:pt x="0" y="175260"/>
                    </a:lnTo>
                    <a:cubicBezTo>
                      <a:pt x="0" y="271463"/>
                      <a:pt x="79057" y="350520"/>
                      <a:pt x="175260" y="350520"/>
                    </a:cubicBezTo>
                    <a:lnTo>
                      <a:pt x="175260" y="350520"/>
                    </a:lnTo>
                    <a:cubicBezTo>
                      <a:pt x="271462" y="350520"/>
                      <a:pt x="350520" y="271463"/>
                      <a:pt x="350520" y="175260"/>
                    </a:cubicBezTo>
                    <a:lnTo>
                      <a:pt x="350520" y="0"/>
                    </a:lnTo>
                    <a:close/>
                  </a:path>
                </a:pathLst>
              </a:custGeom>
              <a:solidFill>
                <a:srgbClr val="CD2C88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29" name="Google Shape;103;p4"/>
              <p:cNvSpPr/>
              <p:nvPr/>
            </p:nvSpPr>
            <p:spPr>
              <a:xfrm>
                <a:off x="8287174" y="5706877"/>
                <a:ext cx="956668" cy="230198"/>
              </a:xfrm>
              <a:custGeom>
                <a:avLst/>
                <a:gdLst/>
                <a:ahLst/>
                <a:cxnLst/>
                <a:rect l="l" t="t" r="r" b="b"/>
                <a:pathLst>
                  <a:path w="420052" h="100964" extrusionOk="0">
                    <a:moveTo>
                      <a:pt x="369570" y="0"/>
                    </a:moveTo>
                    <a:lnTo>
                      <a:pt x="50483" y="0"/>
                    </a:lnTo>
                    <a:cubicBezTo>
                      <a:pt x="22860" y="0"/>
                      <a:pt x="0" y="22860"/>
                      <a:pt x="0" y="50483"/>
                    </a:cubicBezTo>
                    <a:lnTo>
                      <a:pt x="0" y="50483"/>
                    </a:lnTo>
                    <a:cubicBezTo>
                      <a:pt x="0" y="78105"/>
                      <a:pt x="22860" y="100965"/>
                      <a:pt x="50483" y="100965"/>
                    </a:cubicBezTo>
                    <a:lnTo>
                      <a:pt x="369570" y="100965"/>
                    </a:lnTo>
                    <a:cubicBezTo>
                      <a:pt x="397192" y="100965"/>
                      <a:pt x="420053" y="78105"/>
                      <a:pt x="420053" y="50483"/>
                    </a:cubicBezTo>
                    <a:lnTo>
                      <a:pt x="420053" y="50483"/>
                    </a:lnTo>
                    <a:cubicBezTo>
                      <a:pt x="420053" y="22860"/>
                      <a:pt x="397192" y="0"/>
                      <a:pt x="369570" y="0"/>
                    </a:cubicBezTo>
                    <a:close/>
                  </a:path>
                </a:pathLst>
              </a:custGeom>
              <a:solidFill>
                <a:srgbClr val="DED3D0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0" name="Google Shape;104;p4"/>
              <p:cNvSpPr/>
              <p:nvPr/>
            </p:nvSpPr>
            <p:spPr>
              <a:xfrm>
                <a:off x="8367482" y="2240498"/>
                <a:ext cx="798307" cy="636307"/>
              </a:xfrm>
              <a:custGeom>
                <a:avLst/>
                <a:gdLst/>
                <a:ahLst/>
                <a:cxnLst/>
                <a:rect l="l" t="t" r="r" b="b"/>
                <a:pathLst>
                  <a:path w="350519" h="279082" extrusionOk="0">
                    <a:moveTo>
                      <a:pt x="111443" y="40005"/>
                    </a:moveTo>
                    <a:lnTo>
                      <a:pt x="87630" y="91440"/>
                    </a:lnTo>
                    <a:lnTo>
                      <a:pt x="0" y="279083"/>
                    </a:lnTo>
                    <a:lnTo>
                      <a:pt x="175260" y="279083"/>
                    </a:lnTo>
                    <a:lnTo>
                      <a:pt x="350520" y="279083"/>
                    </a:lnTo>
                    <a:lnTo>
                      <a:pt x="262890" y="91440"/>
                    </a:lnTo>
                    <a:lnTo>
                      <a:pt x="239077" y="40005"/>
                    </a:lnTo>
                    <a:cubicBezTo>
                      <a:pt x="227648" y="15240"/>
                      <a:pt x="203835" y="0"/>
                      <a:pt x="175260" y="0"/>
                    </a:cubicBezTo>
                    <a:cubicBezTo>
                      <a:pt x="146685" y="0"/>
                      <a:pt x="122873" y="15240"/>
                      <a:pt x="111443" y="40005"/>
                    </a:cubicBezTo>
                    <a:close/>
                  </a:path>
                </a:pathLst>
              </a:custGeom>
              <a:solidFill>
                <a:srgbClr val="F9BC6E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31" name="Google Shape;105;p4"/>
              <p:cNvSpPr/>
              <p:nvPr/>
            </p:nvSpPr>
            <p:spPr>
              <a:xfrm>
                <a:off x="8554141" y="2240498"/>
                <a:ext cx="423016" cy="234544"/>
              </a:xfrm>
              <a:custGeom>
                <a:avLst/>
                <a:gdLst/>
                <a:ahLst/>
                <a:cxnLst/>
                <a:rect l="l" t="t" r="r" b="b"/>
                <a:pathLst>
                  <a:path w="185737" h="102870" extrusionOk="0">
                    <a:moveTo>
                      <a:pt x="29528" y="40005"/>
                    </a:moveTo>
                    <a:lnTo>
                      <a:pt x="5715" y="91440"/>
                    </a:lnTo>
                    <a:lnTo>
                      <a:pt x="0" y="102870"/>
                    </a:lnTo>
                    <a:lnTo>
                      <a:pt x="185738" y="102870"/>
                    </a:lnTo>
                    <a:lnTo>
                      <a:pt x="180022" y="91440"/>
                    </a:lnTo>
                    <a:lnTo>
                      <a:pt x="156210" y="40005"/>
                    </a:lnTo>
                    <a:cubicBezTo>
                      <a:pt x="144780" y="15240"/>
                      <a:pt x="120967" y="0"/>
                      <a:pt x="92392" y="0"/>
                    </a:cubicBezTo>
                    <a:cubicBezTo>
                      <a:pt x="64770" y="0"/>
                      <a:pt x="40958" y="15240"/>
                      <a:pt x="29528" y="40005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45700" rIns="91425" bIns="457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739DAFAA-8A2A-D096-2221-B2A06C226422}"/>
                </a:ext>
              </a:extLst>
            </p:cNvPr>
            <p:cNvSpPr txBox="1"/>
            <p:nvPr/>
          </p:nvSpPr>
          <p:spPr>
            <a:xfrm>
              <a:off x="1722475" y="1765005"/>
              <a:ext cx="9803218" cy="41614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Số 1 000 000 là số tự nhiên lớn nhất. </a:t>
              </a:r>
            </a:p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Dãy số 1, 2, 3, 4, 5… là dãy số tự nhiê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n.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c) Số đầu tiên của dãy số tự nhiên là số 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0.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vi-VN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d) Số liền trước của một số bé hơn số liền sau của một số 2 đơn vị</a:t>
              </a:r>
              <a:r>
                <a:rPr lang="en-US" sz="3600" b="0" i="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.</a:t>
              </a:r>
              <a:endParaRPr lang="vi-VN" sz="36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853884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/>
      <p:bldP spid="5" grpId="0" animBg="1"/>
      <p:bldP spid="8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3"/>
          <p:cNvSpPr>
            <a:spLocks noChangeArrowheads="1"/>
          </p:cNvSpPr>
          <p:nvPr/>
        </p:nvSpPr>
        <p:spPr bwMode="auto">
          <a:xfrm>
            <a:off x="1828800" y="188843"/>
            <a:ext cx="8534400" cy="6388100"/>
          </a:xfrm>
          <a:prstGeom prst="roundRect">
            <a:avLst>
              <a:gd name="adj" fmla="val 16667"/>
            </a:avLst>
          </a:prstGeom>
          <a:solidFill>
            <a:srgbClr val="FFFFFF"/>
          </a:solidFill>
          <a:ln w="57150" cmpd="thinThick">
            <a:solidFill>
              <a:srgbClr val="CC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vi-VN" altLang="vi-VN"/>
          </a:p>
        </p:txBody>
      </p:sp>
      <p:grpSp>
        <p:nvGrpSpPr>
          <p:cNvPr id="2051" name="Group 4"/>
          <p:cNvGrpSpPr>
            <a:grpSpLocks/>
          </p:cNvGrpSpPr>
          <p:nvPr/>
        </p:nvGrpSpPr>
        <p:grpSpPr bwMode="auto">
          <a:xfrm>
            <a:off x="2413000" y="5372100"/>
            <a:ext cx="7340600" cy="1028700"/>
            <a:chOff x="560" y="3384"/>
            <a:chExt cx="4624" cy="648"/>
          </a:xfrm>
        </p:grpSpPr>
        <p:pic>
          <p:nvPicPr>
            <p:cNvPr id="2052" name="Picture 5" descr="4408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" y="3646"/>
              <a:ext cx="672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3" name="Picture 6" descr="4635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" y="3568"/>
              <a:ext cx="384" cy="3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7" descr="boo7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0" y="3384"/>
              <a:ext cx="768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8" descr="email001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4" y="3591"/>
              <a:ext cx="640" cy="3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6" name="Picture 9" descr="et5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76" y="3384"/>
              <a:ext cx="365" cy="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7" name="Picture 10" descr="glob_anm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0" y="3520"/>
              <a:ext cx="512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1" descr="ani53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16" y="3472"/>
              <a:ext cx="256" cy="5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2" descr="mu37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89" y="3386"/>
              <a:ext cx="691" cy="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2060" name="Group 13"/>
          <p:cNvGrpSpPr>
            <a:grpSpLocks/>
          </p:cNvGrpSpPr>
          <p:nvPr/>
        </p:nvGrpSpPr>
        <p:grpSpPr bwMode="auto">
          <a:xfrm>
            <a:off x="1827213" y="304800"/>
            <a:ext cx="8501062" cy="1905000"/>
            <a:chOff x="191" y="192"/>
            <a:chExt cx="5355" cy="1200"/>
          </a:xfrm>
        </p:grpSpPr>
        <p:pic>
          <p:nvPicPr>
            <p:cNvPr id="2061" name="Picture 14" descr="an30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12" y="192"/>
              <a:ext cx="1392" cy="1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2" name="Picture 15" descr="3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6" y="1344"/>
              <a:ext cx="5328" cy="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3" name="Picture 16" descr="1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720688">
              <a:off x="191" y="696"/>
              <a:ext cx="1872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64" name="Picture 17" descr="13"/>
            <p:cNvPicPr>
              <a:picLocks noChangeAspect="1" noChangeArrowheads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0830273" flipH="1">
              <a:off x="3818" y="681"/>
              <a:ext cx="1728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054" name="WordArt 18"/>
          <p:cNvSpPr>
            <a:spLocks noChangeArrowheads="1" noChangeShapeType="1" noTextEdit="1"/>
          </p:cNvSpPr>
          <p:nvPr/>
        </p:nvSpPr>
        <p:spPr bwMode="auto">
          <a:xfrm>
            <a:off x="2667000" y="3505200"/>
            <a:ext cx="7086600" cy="1219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Rung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chuông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A603AB"/>
                  </a:gs>
                  <a:gs pos="12000">
                    <a:srgbClr val="E81766"/>
                  </a:gs>
                  <a:gs pos="27000">
                    <a:srgbClr val="EE3F17"/>
                  </a:gs>
                  <a:gs pos="48000">
                    <a:srgbClr val="FFFF00"/>
                  </a:gs>
                  <a:gs pos="64999">
                    <a:srgbClr val="1A8D48"/>
                  </a:gs>
                  <a:gs pos="78999">
                    <a:srgbClr val="0819FB"/>
                  </a:gs>
                  <a:gs pos="100000">
                    <a:srgbClr val="A603AB"/>
                  </a:gs>
                </a:gsLst>
                <a:lin ang="0" scaled="1"/>
              </a:gra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 Box 19"/>
          <p:cNvSpPr txBox="1">
            <a:spLocks noChangeArrowheads="1"/>
          </p:cNvSpPr>
          <p:nvPr/>
        </p:nvSpPr>
        <p:spPr bwMode="auto">
          <a:xfrm>
            <a:off x="2590800" y="2362200"/>
            <a:ext cx="69342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4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.VnBlackH" panose="020B7200000000000000" pitchFamily="34" charset="0"/>
              </a:rPr>
              <a:t>TRÒ CHƠI</a:t>
            </a:r>
            <a:endParaRPr lang="en-US" sz="44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.VnBlackH" panose="020B7200000000000000" pitchFamily="34" charset="0"/>
            </a:endParaRPr>
          </a:p>
        </p:txBody>
      </p:sp>
      <p:pic>
        <p:nvPicPr>
          <p:cNvPr id="3" name="8. Ket thuc cau hoi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beep1390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1" name="chaomung.wav">
            <a:hlinkClick r:id="" action="ppaction://media"/>
          </p:cNvPr>
          <p:cNvPicPr>
            <a:picLocks noRot="1" noChangeAspect="1" noChangeArrowheads="1"/>
          </p:cNvPicPr>
          <p:nvPr>
            <a:audioFile r:link="rId4"/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6172200"/>
            <a:ext cx="76200" cy="7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57208809"/>
      </p:ext>
    </p:extLst>
  </p:cSld>
  <p:clrMapOvr>
    <a:masterClrMapping/>
  </p:clrMapOvr>
  <p:transition advClick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khoi d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0" presetID="51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155" decel="100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1155" decel="100000"/>
                                        <p:tgtEl>
                                          <p:spTgt spid="2054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14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5" dur="1155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6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7" dur="1155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8" dur="1845" accel="100000" fill="hold">
                                          <p:stCondLst>
                                            <p:cond delay="1155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 nodeType="clickPar">
                      <p:stCondLst>
                        <p:cond delay="0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7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 nodeType="clickPar">
                      <p:stCondLst>
                        <p:cond delay="0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10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 nodeType="clickPar">
                      <p:stCondLst>
                        <p:cond delay="0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2460" fill="hold"/>
                                        <p:tgtEl>
                                          <p:spTgt spid="207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71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71"/>
                </p:tgtEl>
              </p:cMediaNode>
            </p:audio>
          </p:childTnLst>
        </p:cTn>
      </p:par>
    </p:tnLst>
    <p:bldLst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ADVANCE_TIME" val="5"/>
  <p:tag name="ISPRING_CUSTOM_TIMING_USED" val="1"/>
  <p:tag name="ISPRING_SLIDE_ID_2" val="{292276E1-A762-4BAD-B127-3382AD0BD133}"/>
</p:tagLst>
</file>

<file path=ppt/theme/theme1.xml><?xml version="1.0" encoding="utf-8"?>
<a:theme xmlns:a="http://schemas.openxmlformats.org/drawingml/2006/main" name="SlidesMania">
  <a:themeElements>
    <a:clrScheme name="Simple Light">
      <a:dk1>
        <a:srgbClr val="000000"/>
      </a:dk1>
      <a:lt1>
        <a:srgbClr val="F9BC6E"/>
      </a:lt1>
      <a:dk2>
        <a:srgbClr val="171717"/>
      </a:dk2>
      <a:lt2>
        <a:srgbClr val="EEEEEE"/>
      </a:lt2>
      <a:accent1>
        <a:srgbClr val="D44B16"/>
      </a:accent1>
      <a:accent2>
        <a:srgbClr val="30A3CE"/>
      </a:accent2>
      <a:accent3>
        <a:srgbClr val="9BAC22"/>
      </a:accent3>
      <a:accent4>
        <a:srgbClr val="F1C232"/>
      </a:accent4>
      <a:accent5>
        <a:srgbClr val="3C78D8"/>
      </a:accent5>
      <a:accent6>
        <a:srgbClr val="EE7432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1082</TotalTime>
  <Words>582</Words>
  <Application>Microsoft Office PowerPoint</Application>
  <PresentationFormat>Widescreen</PresentationFormat>
  <Paragraphs>174</Paragraphs>
  <Slides>26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7" baseType="lpstr">
      <vt:lpstr>#9Slide03 AmpleSoft Bold</vt:lpstr>
      <vt:lpstr>#9Slide07 IcielLa Chic Pro Shad</vt:lpstr>
      <vt:lpstr>#9Slide07 SVNZiclets</vt:lpstr>
      <vt:lpstr>.VnArial</vt:lpstr>
      <vt:lpstr>.VnBlackH</vt:lpstr>
      <vt:lpstr>Arial</vt:lpstr>
      <vt:lpstr>Calibri</vt:lpstr>
      <vt:lpstr>ErasContour</vt:lpstr>
      <vt:lpstr>Times New Roman</vt:lpstr>
      <vt:lpstr>VNI-Helve-Condense</vt:lpstr>
      <vt:lpstr>SlidesMania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Vu Thi Ha</cp:lastModifiedBy>
  <cp:revision>84</cp:revision>
  <dcterms:created xsi:type="dcterms:W3CDTF">2023-08-09T23:21:32Z</dcterms:created>
  <dcterms:modified xsi:type="dcterms:W3CDTF">2024-04-09T11:49:54Z</dcterms:modified>
</cp:coreProperties>
</file>