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882" r:id="rId9"/>
    <p:sldId id="269" r:id="rId10"/>
    <p:sldId id="270" r:id="rId11"/>
    <p:sldId id="271" r:id="rId12"/>
    <p:sldId id="873" r:id="rId13"/>
    <p:sldId id="881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89171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603" y="2187561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18"/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ở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thư viện.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0137">
            <a:off x="1086066" y="2340562"/>
            <a:ext cx="1038216" cy="1195069"/>
          </a:xfrm>
          <a:prstGeom prst="rect">
            <a:avLst/>
          </a:prstGeom>
        </p:spPr>
      </p:pic>
      <p:pic>
        <p:nvPicPr>
          <p:cNvPr id="6" name="thư v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10" y="-34272"/>
            <a:ext cx="10325572" cy="68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4" y="1533463"/>
            <a:ext cx="10847284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712756"/>
              </p:ext>
            </p:extLst>
          </p:nvPr>
        </p:nvGraphicFramePr>
        <p:xfrm>
          <a:off x="483326" y="1293223"/>
          <a:ext cx="11213373" cy="50583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08068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592674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112631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141078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136312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="1" dirty="0" err="1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b="1" dirty="0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  <a:r>
                        <a:rPr lang="en-US" sz="3200" b="1" baseline="0" dirty="0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b="1" dirty="0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921363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136312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</a:t>
                      </a:r>
                      <a:r>
                        <a:rPr lang="en-US" sz="3200" b="1" dirty="0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/</a:t>
                      </a:r>
                    </a:p>
                    <a:p>
                      <a:r>
                        <a:rPr lang="en-US" sz="3200" b="1" dirty="0" err="1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b="1" dirty="0" smtClean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b="1" dirty="0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latin typeface="HP001 5 hàng" panose="020B060305030202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b="1" dirty="0">
                        <a:latin typeface="HP001 5 hàng" panose="020B060305030202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433864" y="346998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922996" y="2351500"/>
            <a:ext cx="3011918" cy="12203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515939" y="2351499"/>
            <a:ext cx="2910516" cy="12203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928881" y="2351499"/>
            <a:ext cx="3635555" cy="12203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96" y="3683727"/>
            <a:ext cx="10874143" cy="29504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596888" y="1971086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430464" y="1274281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046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0" y="222751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347788" y="2432019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453424" y="2955239"/>
            <a:ext cx="657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347788" y="3437306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muộn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319087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407341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407341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1" y="2914650"/>
            <a:ext cx="4377675" cy="12349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509807" y="4336490"/>
            <a:ext cx="784563" cy="1143993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0" y="4756583"/>
            <a:ext cx="4377676" cy="1447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4308508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sinh.”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 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3" y="1447800"/>
            <a:ext cx="408875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624</Words>
  <Application>Microsoft Office PowerPoint</Application>
  <PresentationFormat>Widescreen</PresentationFormat>
  <Paragraphs>125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Microsoft YaHei</vt:lpstr>
      <vt:lpstr>Microsoft YaHei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等线</vt:lpstr>
      <vt:lpstr>HP001 5 hàng</vt:lpstr>
      <vt:lpstr>iCiel Cadena</vt:lpstr>
      <vt:lpstr>Indie Flower</vt:lpstr>
      <vt:lpstr>Just Another Hand</vt:lpstr>
      <vt:lpstr>LNTH-No Virus</vt:lpstr>
      <vt:lpstr>Maven Pro</vt:lpstr>
      <vt:lpstr>Pattaya</vt:lpstr>
      <vt:lpstr>Tahoma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2022-06-28T11:55:46Z</dcterms:created>
  <dcterms:modified xsi:type="dcterms:W3CDTF">2023-10-23T03:40:28Z</dcterms:modified>
</cp:coreProperties>
</file>