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70" r:id="rId4"/>
    <p:sldId id="258" r:id="rId5"/>
    <p:sldId id="259" r:id="rId6"/>
    <p:sldId id="256" r:id="rId7"/>
    <p:sldId id="257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5/8/2024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08/05/2024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08/05/2024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08/05/2024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08/05/2024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08/05/2024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08/05/2024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08/05/2024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08/05/2024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438400" y="2417920"/>
            <a:ext cx="4066286" cy="122185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56722" y="5436408"/>
            <a:ext cx="425916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Vân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66018" cy="2793906"/>
          </a:xfrm>
        </p:spPr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3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Nêu cảm nhận của em về tiết học.</a:t>
            </a:r>
            <a:r>
              <a:rPr lang="en-US" altLang="vi-V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36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Nhắc nhở nhận xét, tuyên dương HS </a:t>
            </a:r>
            <a:endParaRPr lang="en-US" altLang="vi-V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6850" y="381000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mtClean="0">
                <a:solidFill>
                  <a:srgbClr val="FF0000"/>
                </a:solidFill>
              </a:rPr>
              <a:t>Thứ  Hai, ngày 12 tháng 5 năm 2024</a:t>
            </a:r>
            <a:endParaRPr lang="en-US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2"/>
          <a:srcRect l="9275" t="6000" r="9275" b="83333"/>
          <a:stretch>
            <a:fillRect/>
          </a:stretch>
        </p:blipFill>
        <p:spPr bwMode="auto">
          <a:xfrm>
            <a:off x="1066800" y="26670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1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</Words>
  <Application>Microsoft Office PowerPoint</Application>
  <PresentationFormat>On-screen Show (4:3)</PresentationFormat>
  <Paragraphs>23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Nêu cảm nhận của em về tiết học. Nhắc nhở nhận xét, tuyên dương HS 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13</cp:revision>
  <dcterms:created xsi:type="dcterms:W3CDTF">2020-08-28T15:07:00Z</dcterms:created>
  <dcterms:modified xsi:type="dcterms:W3CDTF">2024-05-08T00:51:28Z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