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97" r:id="rId2"/>
    <p:sldId id="258" r:id="rId3"/>
    <p:sldId id="261" r:id="rId4"/>
    <p:sldId id="259" r:id="rId5"/>
    <p:sldId id="279" r:id="rId6"/>
    <p:sldId id="280" r:id="rId7"/>
    <p:sldId id="281" r:id="rId8"/>
    <p:sldId id="282" r:id="rId9"/>
    <p:sldId id="283" r:id="rId10"/>
    <p:sldId id="284" r:id="rId11"/>
    <p:sldId id="285" r:id="rId12"/>
    <p:sldId id="286" r:id="rId13"/>
    <p:sldId id="269" r:id="rId14"/>
    <p:sldId id="287" r:id="rId15"/>
    <p:sldId id="288" r:id="rId16"/>
    <p:sldId id="273" r:id="rId17"/>
    <p:sldId id="274" r:id="rId18"/>
    <p:sldId id="275" r:id="rId19"/>
    <p:sldId id="271" r:id="rId20"/>
    <p:sldId id="277" r:id="rId21"/>
    <p:sldId id="27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BF1A79-267B-49B1-A944-C85ED1F0B20B}" type="datetimeFigureOut">
              <a:rPr lang="en-US" smtClean="0"/>
              <a:t>5/6/2024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639BCB-B540-460F-A554-C56235DE4F33}" type="slidenum">
              <a:rPr lang="en-US" smtClean="0"/>
              <a:t>‹#›</a:t>
            </a:fld>
            <a:endParaRPr lang="en-US"/>
          </a:p>
        </p:txBody>
      </p:sp>
    </p:spTree>
    <p:extLst>
      <p:ext uri="{BB962C8B-B14F-4D97-AF65-F5344CB8AC3E}">
        <p14:creationId xmlns:p14="http://schemas.microsoft.com/office/powerpoint/2010/main" val="3208579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84993"/>
          <p:cNvSpPr>
            <a:spLocks noGrp="1" noRot="1" noChangeAspect="1" noTextEdit="1"/>
          </p:cNvSpPr>
          <p:nvPr>
            <p:ph type="sldImg"/>
          </p:nvPr>
        </p:nvSpPr>
        <p:spPr/>
      </p:sp>
      <p:sp>
        <p:nvSpPr>
          <p:cNvPr id="84995" name="文本占位符 8499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B0604020202020204" charset="-122"/>
              <a:cs typeface="+mn-cs"/>
            </a:endParaRPr>
          </a:p>
        </p:txBody>
      </p:sp>
    </p:spTree>
    <p:extLst>
      <p:ext uri="{BB962C8B-B14F-4D97-AF65-F5344CB8AC3E}">
        <p14:creationId xmlns:p14="http://schemas.microsoft.com/office/powerpoint/2010/main" val="1685157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84993"/>
          <p:cNvSpPr>
            <a:spLocks noGrp="1" noRot="1" noChangeAspect="1" noTextEdit="1"/>
          </p:cNvSpPr>
          <p:nvPr>
            <p:ph type="sldImg"/>
          </p:nvPr>
        </p:nvSpPr>
        <p:spPr/>
      </p:sp>
      <p:sp>
        <p:nvSpPr>
          <p:cNvPr id="84995" name="文本占位符 8499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B0604020202020204" charset="-122"/>
              <a:cs typeface="+mn-cs"/>
            </a:endParaRPr>
          </a:p>
        </p:txBody>
      </p:sp>
    </p:spTree>
    <p:extLst>
      <p:ext uri="{BB962C8B-B14F-4D97-AF65-F5344CB8AC3E}">
        <p14:creationId xmlns:p14="http://schemas.microsoft.com/office/powerpoint/2010/main" val="2445479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84993"/>
          <p:cNvSpPr>
            <a:spLocks noGrp="1" noRot="1" noChangeAspect="1" noTextEdit="1"/>
          </p:cNvSpPr>
          <p:nvPr>
            <p:ph type="sldImg"/>
          </p:nvPr>
        </p:nvSpPr>
        <p:spPr/>
      </p:sp>
      <p:sp>
        <p:nvSpPr>
          <p:cNvPr id="84995" name="文本占位符 8499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B0604020202020204" charset="-122"/>
              <a:cs typeface="+mn-cs"/>
            </a:endParaRPr>
          </a:p>
        </p:txBody>
      </p:sp>
    </p:spTree>
    <p:extLst>
      <p:ext uri="{BB962C8B-B14F-4D97-AF65-F5344CB8AC3E}">
        <p14:creationId xmlns:p14="http://schemas.microsoft.com/office/powerpoint/2010/main" val="2130429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34099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21</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81000" y="685800"/>
            <a:ext cx="609600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extLst>
      <p:ext uri="{BB962C8B-B14F-4D97-AF65-F5344CB8AC3E}">
        <p14:creationId xmlns:p14="http://schemas.microsoft.com/office/powerpoint/2010/main" val="1744525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178DD4-0AFF-4B44-8E75-E43AFB780459}"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48745E-4121-43AD-A9DE-C402CE83D16F}" type="slidenum">
              <a:rPr lang="en-US" smtClean="0"/>
              <a:t>‹#›</a:t>
            </a:fld>
            <a:endParaRPr lang="en-US"/>
          </a:p>
        </p:txBody>
      </p:sp>
    </p:spTree>
    <p:extLst>
      <p:ext uri="{BB962C8B-B14F-4D97-AF65-F5344CB8AC3E}">
        <p14:creationId xmlns:p14="http://schemas.microsoft.com/office/powerpoint/2010/main" val="1542148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178DD4-0AFF-4B44-8E75-E43AFB780459}"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48745E-4121-43AD-A9DE-C402CE83D16F}" type="slidenum">
              <a:rPr lang="en-US" smtClean="0"/>
              <a:t>‹#›</a:t>
            </a:fld>
            <a:endParaRPr lang="en-US"/>
          </a:p>
        </p:txBody>
      </p:sp>
    </p:spTree>
    <p:extLst>
      <p:ext uri="{BB962C8B-B14F-4D97-AF65-F5344CB8AC3E}">
        <p14:creationId xmlns:p14="http://schemas.microsoft.com/office/powerpoint/2010/main" val="2981055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178DD4-0AFF-4B44-8E75-E43AFB780459}"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48745E-4121-43AD-A9DE-C402CE83D16F}" type="slidenum">
              <a:rPr lang="en-US" smtClean="0"/>
              <a:t>‹#›</a:t>
            </a:fld>
            <a:endParaRPr lang="en-US"/>
          </a:p>
        </p:txBody>
      </p:sp>
    </p:spTree>
    <p:extLst>
      <p:ext uri="{BB962C8B-B14F-4D97-AF65-F5344CB8AC3E}">
        <p14:creationId xmlns:p14="http://schemas.microsoft.com/office/powerpoint/2010/main" val="1352477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178DD4-0AFF-4B44-8E75-E43AFB780459}"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48745E-4121-43AD-A9DE-C402CE83D16F}" type="slidenum">
              <a:rPr lang="en-US" smtClean="0"/>
              <a:t>‹#›</a:t>
            </a:fld>
            <a:endParaRPr lang="en-US"/>
          </a:p>
        </p:txBody>
      </p:sp>
    </p:spTree>
    <p:extLst>
      <p:ext uri="{BB962C8B-B14F-4D97-AF65-F5344CB8AC3E}">
        <p14:creationId xmlns:p14="http://schemas.microsoft.com/office/powerpoint/2010/main" val="976285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F178DD4-0AFF-4B44-8E75-E43AFB780459}"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48745E-4121-43AD-A9DE-C402CE83D16F}" type="slidenum">
              <a:rPr lang="en-US" smtClean="0"/>
              <a:t>‹#›</a:t>
            </a:fld>
            <a:endParaRPr lang="en-US"/>
          </a:p>
        </p:txBody>
      </p:sp>
    </p:spTree>
    <p:extLst>
      <p:ext uri="{BB962C8B-B14F-4D97-AF65-F5344CB8AC3E}">
        <p14:creationId xmlns:p14="http://schemas.microsoft.com/office/powerpoint/2010/main" val="4284563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178DD4-0AFF-4B44-8E75-E43AFB780459}" type="datetimeFigureOut">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48745E-4121-43AD-A9DE-C402CE83D16F}" type="slidenum">
              <a:rPr lang="en-US" smtClean="0"/>
              <a:t>‹#›</a:t>
            </a:fld>
            <a:endParaRPr lang="en-US"/>
          </a:p>
        </p:txBody>
      </p:sp>
    </p:spTree>
    <p:extLst>
      <p:ext uri="{BB962C8B-B14F-4D97-AF65-F5344CB8AC3E}">
        <p14:creationId xmlns:p14="http://schemas.microsoft.com/office/powerpoint/2010/main" val="1839680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178DD4-0AFF-4B44-8E75-E43AFB780459}" type="datetimeFigureOut">
              <a:rPr lang="en-US" smtClean="0"/>
              <a:t>5/6/2024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48745E-4121-43AD-A9DE-C402CE83D16F}" type="slidenum">
              <a:rPr lang="en-US" smtClean="0"/>
              <a:t>‹#›</a:t>
            </a:fld>
            <a:endParaRPr lang="en-US"/>
          </a:p>
        </p:txBody>
      </p:sp>
    </p:spTree>
    <p:extLst>
      <p:ext uri="{BB962C8B-B14F-4D97-AF65-F5344CB8AC3E}">
        <p14:creationId xmlns:p14="http://schemas.microsoft.com/office/powerpoint/2010/main" val="3886329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178DD4-0AFF-4B44-8E75-E43AFB780459}" type="datetimeFigureOut">
              <a:rPr lang="en-US" smtClean="0"/>
              <a:t>5/6/2024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48745E-4121-43AD-A9DE-C402CE83D16F}" type="slidenum">
              <a:rPr lang="en-US" smtClean="0"/>
              <a:t>‹#›</a:t>
            </a:fld>
            <a:endParaRPr lang="en-US"/>
          </a:p>
        </p:txBody>
      </p:sp>
    </p:spTree>
    <p:extLst>
      <p:ext uri="{BB962C8B-B14F-4D97-AF65-F5344CB8AC3E}">
        <p14:creationId xmlns:p14="http://schemas.microsoft.com/office/powerpoint/2010/main" val="388737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178DD4-0AFF-4B44-8E75-E43AFB780459}" type="datetimeFigureOut">
              <a:rPr lang="en-US" smtClean="0"/>
              <a:t>5/6/2024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48745E-4121-43AD-A9DE-C402CE83D16F}" type="slidenum">
              <a:rPr lang="en-US" smtClean="0"/>
              <a:t>‹#›</a:t>
            </a:fld>
            <a:endParaRPr lang="en-US"/>
          </a:p>
        </p:txBody>
      </p:sp>
    </p:spTree>
    <p:extLst>
      <p:ext uri="{BB962C8B-B14F-4D97-AF65-F5344CB8AC3E}">
        <p14:creationId xmlns:p14="http://schemas.microsoft.com/office/powerpoint/2010/main" val="2761686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F178DD4-0AFF-4B44-8E75-E43AFB780459}" type="datetimeFigureOut">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48745E-4121-43AD-A9DE-C402CE83D16F}" type="slidenum">
              <a:rPr lang="en-US" smtClean="0"/>
              <a:t>‹#›</a:t>
            </a:fld>
            <a:endParaRPr lang="en-US"/>
          </a:p>
        </p:txBody>
      </p:sp>
    </p:spTree>
    <p:extLst>
      <p:ext uri="{BB962C8B-B14F-4D97-AF65-F5344CB8AC3E}">
        <p14:creationId xmlns:p14="http://schemas.microsoft.com/office/powerpoint/2010/main" val="3248307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F178DD4-0AFF-4B44-8E75-E43AFB780459}" type="datetimeFigureOut">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48745E-4121-43AD-A9DE-C402CE83D16F}" type="slidenum">
              <a:rPr lang="en-US" smtClean="0"/>
              <a:t>‹#›</a:t>
            </a:fld>
            <a:endParaRPr lang="en-US"/>
          </a:p>
        </p:txBody>
      </p:sp>
    </p:spTree>
    <p:extLst>
      <p:ext uri="{BB962C8B-B14F-4D97-AF65-F5344CB8AC3E}">
        <p14:creationId xmlns:p14="http://schemas.microsoft.com/office/powerpoint/2010/main" val="736631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178DD4-0AFF-4B44-8E75-E43AFB780459}" type="datetimeFigureOut">
              <a:rPr lang="en-US" smtClean="0"/>
              <a:t>5/6/2024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48745E-4121-43AD-A9DE-C402CE83D16F}" type="slidenum">
              <a:rPr lang="en-US" smtClean="0"/>
              <a:t>‹#›</a:t>
            </a:fld>
            <a:endParaRPr lang="en-US"/>
          </a:p>
        </p:txBody>
      </p:sp>
    </p:spTree>
    <p:extLst>
      <p:ext uri="{BB962C8B-B14F-4D97-AF65-F5344CB8AC3E}">
        <p14:creationId xmlns:p14="http://schemas.microsoft.com/office/powerpoint/2010/main" val="3263622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wmf"/><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wm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26755" y="4906745"/>
            <a:ext cx="2187972" cy="191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BƯỚM 5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1308424">
            <a:off x="9228636" y="5062881"/>
            <a:ext cx="870958" cy="113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417220" flipH="1">
            <a:off x="1024515" y="4353690"/>
            <a:ext cx="800984" cy="58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1005340" y="-77976"/>
            <a:ext cx="1035721" cy="123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animal-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417220" flipH="1">
            <a:off x="87304" y="3498920"/>
            <a:ext cx="800984" cy="58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4"/>
          <p:cNvSpPr>
            <a:spLocks noChangeArrowheads="1" noChangeShapeType="1" noTextEdit="1"/>
          </p:cNvSpPr>
          <p:nvPr/>
        </p:nvSpPr>
        <p:spPr bwMode="auto">
          <a:xfrm>
            <a:off x="2366166" y="6074229"/>
            <a:ext cx="8010650" cy="704078"/>
          </a:xfrm>
          <a:prstGeom prst="rect">
            <a:avLst/>
          </a:prstGeom>
        </p:spPr>
        <p:txBody>
          <a:bodyPr wrap="none" lIns="57479" tIns="28740" rIns="57479" bIns="28740" numCol="1" fromWordArt="1">
            <a:prstTxWarp prst="textPlain">
              <a:avLst>
                <a:gd name="adj" fmla="val 50000"/>
              </a:avLst>
            </a:prstTxWarp>
          </a:bodyPr>
          <a:lstStyle/>
          <a:p>
            <a:pPr algn="ctr"/>
            <a:r>
              <a:rPr lang="en-US" sz="4045" b="1" dirty="0">
                <a:solidFill>
                  <a:srgbClr val="0000FF"/>
                </a:solidFill>
                <a:latin typeface="Times New Roman" panose="02020603050405020304" pitchFamily="18" charset="0"/>
                <a:cs typeface="Times New Roman" panose="02020603050405020304" pitchFamily="18" charset="0"/>
              </a:rPr>
              <a:t>GIÁO VIÊN: NGUYỄN THỊ PHƯƠNG</a:t>
            </a:r>
            <a:r>
              <a:rPr lang="en-US" sz="2496" b="1" kern="10" dirty="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a:t>
            </a:r>
            <a:endParaRPr lang="en-US" sz="2496" b="1" kern="10" dirty="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19" name="WordArt 16"/>
          <p:cNvSpPr>
            <a:spLocks noChangeArrowheads="1" noChangeShapeType="1" noTextEdit="1"/>
          </p:cNvSpPr>
          <p:nvPr/>
        </p:nvSpPr>
        <p:spPr bwMode="auto">
          <a:xfrm>
            <a:off x="1857829" y="164864"/>
            <a:ext cx="8918529" cy="541791"/>
          </a:xfrm>
          <a:prstGeom prst="rect">
            <a:avLst/>
          </a:prstGeom>
        </p:spPr>
        <p:txBody>
          <a:bodyPr wrap="none" lIns="57479" tIns="28740" rIns="57479" bIns="28740" numCol="1" fromWordArt="1">
            <a:prstTxWarp prst="textPlain">
              <a:avLst>
                <a:gd name="adj" fmla="val 50000"/>
              </a:avLst>
            </a:prstTxWarp>
          </a:bodyPr>
          <a:lstStyle/>
          <a:p>
            <a:pPr algn="ctr"/>
            <a:r>
              <a:rPr lang="vi-VN" sz="2496"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TRƯỜNG TIỂU HỌC</a:t>
            </a:r>
            <a:r>
              <a:rPr lang="en-US" sz="2496"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2496"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VINH QUANG</a:t>
            </a:r>
            <a:r>
              <a:rPr lang="vi-VN" sz="2496"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a:t>
            </a:r>
            <a:endParaRPr lang="en-US" sz="2496"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30" name="WordArt 3"/>
          <p:cNvSpPr>
            <a:spLocks noChangeArrowheads="1" noChangeShapeType="1" noTextEdit="1"/>
          </p:cNvSpPr>
          <p:nvPr/>
        </p:nvSpPr>
        <p:spPr bwMode="auto">
          <a:xfrm>
            <a:off x="2293672" y="2935091"/>
            <a:ext cx="7741871" cy="2133830"/>
          </a:xfrm>
          <a:prstGeom prst="rect">
            <a:avLst/>
          </a:prstGeom>
        </p:spPr>
        <p:txBody>
          <a:bodyPr wrap="none" lIns="57479" tIns="28740" rIns="57479" bIns="28740" numCol="1" fromWordArt="1">
            <a:prstTxWarp prst="textPlain">
              <a:avLst>
                <a:gd name="adj" fmla="val 48223"/>
              </a:avLst>
            </a:prstTxWarp>
          </a:bodyPr>
          <a:lstStyle/>
          <a:p>
            <a:pPr algn="ctr"/>
            <a:r>
              <a:rPr lang="en-US" sz="2496"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TIẾT </a:t>
            </a:r>
            <a:r>
              <a:rPr lang="en-US" sz="2496" b="1" kern="10" dirty="0"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239, 240 </a:t>
            </a:r>
            <a:r>
              <a:rPr lang="en-US" sz="2496"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28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NGỌN LỬA </a:t>
            </a:r>
            <a:r>
              <a:rPr lang="en-US" sz="2800" b="1" kern="10" dirty="0"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Ô-LIM-PIC </a:t>
            </a:r>
          </a:p>
          <a:p>
            <a:pPr lvl="0"/>
            <a:r>
              <a:rPr lang="en-US" sz="3200" b="1" kern="10" dirty="0"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200" b="1" kern="10" dirty="0" err="1"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Nói</a:t>
            </a:r>
            <a:r>
              <a:rPr lang="en-US" sz="3200" b="1" kern="10" dirty="0"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200" b="1" kern="10" dirty="0" err="1">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và</a:t>
            </a:r>
            <a:r>
              <a:rPr lang="en-US" sz="32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200" b="1" kern="10" dirty="0" err="1">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nghe</a:t>
            </a:r>
            <a:r>
              <a:rPr lang="en-US" sz="32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200" b="1" kern="10" dirty="0" err="1">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Đất</a:t>
            </a:r>
            <a:r>
              <a:rPr lang="en-US" sz="32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200" b="1" kern="10" dirty="0" err="1">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quý</a:t>
            </a:r>
            <a:r>
              <a:rPr lang="en-US" sz="32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200" b="1" kern="10" dirty="0" err="1">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đất</a:t>
            </a:r>
            <a:r>
              <a:rPr lang="en-US" sz="32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200" b="1" kern="10" dirty="0" err="1">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yêu</a:t>
            </a:r>
            <a:endParaRPr lang="en-US" sz="32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a:p>
            <a:pPr algn="ctr"/>
            <a:endParaRPr lang="en-US" sz="2496"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31" name="Rectangle 30"/>
          <p:cNvSpPr/>
          <p:nvPr/>
        </p:nvSpPr>
        <p:spPr>
          <a:xfrm>
            <a:off x="1425007" y="994747"/>
            <a:ext cx="9931815" cy="714811"/>
          </a:xfrm>
          <a:prstGeom prst="rect">
            <a:avLst/>
          </a:prstGeom>
        </p:spPr>
        <p:txBody>
          <a:bodyPr wrap="square">
            <a:spAutoFit/>
          </a:bodyPr>
          <a:lstStyle/>
          <a:p>
            <a:pPr algn="ctr"/>
            <a:r>
              <a:rPr lang="vi-VN" sz="4045" b="1" dirty="0">
                <a:solidFill>
                  <a:srgbClr val="0000FF"/>
                </a:solidFill>
                <a:latin typeface="Times New Roman" panose="02020603050405020304" pitchFamily="18" charset="0"/>
                <a:cs typeface="Times New Roman" panose="02020603050405020304" pitchFamily="18" charset="0"/>
              </a:rPr>
              <a:t>Thứ </a:t>
            </a:r>
            <a:r>
              <a:rPr lang="en-US" sz="4045" b="1" dirty="0" smtClean="0">
                <a:solidFill>
                  <a:srgbClr val="0000FF"/>
                </a:solidFill>
                <a:latin typeface="Times New Roman" panose="02020603050405020304" pitchFamily="18" charset="0"/>
                <a:cs typeface="Times New Roman" panose="02020603050405020304" pitchFamily="18" charset="0"/>
              </a:rPr>
              <a:t>Hai </a:t>
            </a:r>
            <a:r>
              <a:rPr lang="vi-VN" sz="4045" b="1" dirty="0">
                <a:solidFill>
                  <a:srgbClr val="0000FF"/>
                </a:solidFill>
                <a:latin typeface="Times New Roman" panose="02020603050405020304" pitchFamily="18" charset="0"/>
                <a:cs typeface="Times New Roman" panose="02020603050405020304" pitchFamily="18" charset="0"/>
              </a:rPr>
              <a:t>ngày </a:t>
            </a:r>
            <a:r>
              <a:rPr lang="en-US" sz="4045" b="1" dirty="0" smtClean="0">
                <a:solidFill>
                  <a:srgbClr val="0000FF"/>
                </a:solidFill>
                <a:latin typeface="Times New Roman" panose="02020603050405020304" pitchFamily="18" charset="0"/>
                <a:cs typeface="Times New Roman" panose="02020603050405020304" pitchFamily="18" charset="0"/>
              </a:rPr>
              <a:t>22</a:t>
            </a:r>
            <a:r>
              <a:rPr lang="vi-VN" sz="4045" b="1" dirty="0" smtClean="0">
                <a:solidFill>
                  <a:srgbClr val="0000FF"/>
                </a:solidFill>
                <a:latin typeface="Times New Roman" panose="02020603050405020304" pitchFamily="18" charset="0"/>
                <a:cs typeface="Times New Roman" panose="02020603050405020304" pitchFamily="18" charset="0"/>
              </a:rPr>
              <a:t> </a:t>
            </a:r>
            <a:r>
              <a:rPr lang="vi-VN" sz="4045" b="1" dirty="0">
                <a:solidFill>
                  <a:srgbClr val="0000FF"/>
                </a:solidFill>
                <a:latin typeface="Times New Roman" panose="02020603050405020304" pitchFamily="18" charset="0"/>
                <a:cs typeface="Times New Roman" panose="02020603050405020304" pitchFamily="18" charset="0"/>
              </a:rPr>
              <a:t>tháng </a:t>
            </a:r>
            <a:r>
              <a:rPr lang="en-US" sz="4045" b="1" dirty="0" smtClean="0">
                <a:solidFill>
                  <a:srgbClr val="0000FF"/>
                </a:solidFill>
                <a:latin typeface="Times New Roman" panose="02020603050405020304" pitchFamily="18" charset="0"/>
                <a:cs typeface="Times New Roman" panose="02020603050405020304" pitchFamily="18" charset="0"/>
              </a:rPr>
              <a:t>4</a:t>
            </a:r>
            <a:r>
              <a:rPr lang="vi-VN" sz="4045" b="1" dirty="0" smtClean="0">
                <a:solidFill>
                  <a:srgbClr val="0000FF"/>
                </a:solidFill>
                <a:latin typeface="Times New Roman" panose="02020603050405020304" pitchFamily="18" charset="0"/>
                <a:cs typeface="Times New Roman" panose="02020603050405020304" pitchFamily="18" charset="0"/>
              </a:rPr>
              <a:t> </a:t>
            </a:r>
            <a:r>
              <a:rPr lang="vi-VN" sz="4045" b="1" dirty="0">
                <a:solidFill>
                  <a:srgbClr val="0000FF"/>
                </a:solidFill>
                <a:latin typeface="Times New Roman" panose="02020603050405020304" pitchFamily="18" charset="0"/>
                <a:cs typeface="Times New Roman" panose="02020603050405020304" pitchFamily="18" charset="0"/>
              </a:rPr>
              <a:t>năm 2024</a:t>
            </a:r>
          </a:p>
        </p:txBody>
      </p:sp>
      <p:pic>
        <p:nvPicPr>
          <p:cNvPr id="3" name="Picture 2"/>
          <p:cNvPicPr>
            <a:picLocks noChangeAspect="1"/>
          </p:cNvPicPr>
          <p:nvPr/>
        </p:nvPicPr>
        <p:blipFill>
          <a:blip r:embed="rId6"/>
          <a:stretch>
            <a:fillRect/>
          </a:stretch>
        </p:blipFill>
        <p:spPr>
          <a:xfrm>
            <a:off x="4506686" y="1997650"/>
            <a:ext cx="4049484" cy="683282"/>
          </a:xfrm>
          <a:prstGeom prst="rect">
            <a:avLst/>
          </a:prstGeom>
        </p:spPr>
      </p:pic>
    </p:spTree>
    <p:extLst>
      <p:ext uri="{BB962C8B-B14F-4D97-AF65-F5344CB8AC3E}">
        <p14:creationId xmlns:p14="http://schemas.microsoft.com/office/powerpoint/2010/main" val="5232805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ubrics | Teacher Sandra">
            <a:extLst>
              <a:ext uri="{FF2B5EF4-FFF2-40B4-BE49-F238E27FC236}">
                <a16:creationId xmlns:a16="http://schemas.microsoft.com/office/drawing/2014/main" id="{6F06AC14-0DC1-0A2E-0441-C8CA27FA77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0215" y="2764369"/>
            <a:ext cx="3355665" cy="25717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96726" y="2437338"/>
            <a:ext cx="2312927" cy="459126"/>
          </a:xfrm>
          <a:prstGeom prst="rect">
            <a:avLst/>
          </a:prstGeom>
          <a:noFill/>
        </p:spPr>
        <p:txBody>
          <a:bodyPr wrap="square" lIns="43206" tIns="21603" rIns="43206" bIns="21603" rtlCol="0">
            <a:spAutoFit/>
          </a:bodyPr>
          <a:lstStyle/>
          <a:p>
            <a:r>
              <a:rPr lang="en-US" sz="2700" b="1" dirty="0">
                <a:solidFill>
                  <a:srgbClr val="0000FF"/>
                </a:solidFill>
                <a:latin typeface="Times New Roman" pitchFamily="18" charset="0"/>
                <a:cs typeface="Times New Roman" pitchFamily="18" charset="0"/>
              </a:rPr>
              <a:t>ĐỌC NHÓM</a:t>
            </a:r>
            <a:endParaRPr lang="vi-VN" sz="2700" b="1" dirty="0">
              <a:solidFill>
                <a:srgbClr val="0000FF"/>
              </a:solidFill>
              <a:latin typeface="Times New Roman" pitchFamily="18" charset="0"/>
              <a:cs typeface="Times New Roman" pitchFamily="18" charset="0"/>
            </a:endParaRPr>
          </a:p>
        </p:txBody>
      </p:sp>
      <p:pic>
        <p:nvPicPr>
          <p:cNvPr id="8"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7631" y="3246125"/>
            <a:ext cx="2438752" cy="23221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247" y="2765169"/>
            <a:ext cx="2438752" cy="23221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ath Kangaroo – Bright Education Consultant and Travel Company">
            <a:extLst>
              <a:ext uri="{FF2B5EF4-FFF2-40B4-BE49-F238E27FC236}">
                <a16:creationId xmlns:a16="http://schemas.microsoft.com/office/drawing/2014/main" id="{C8F837C1-DAD1-B72A-3D52-A108611011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4776" y="3162552"/>
            <a:ext cx="2438752" cy="232216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023487" y="5743700"/>
            <a:ext cx="2773298" cy="874625"/>
          </a:xfrm>
          <a:prstGeom prst="rect">
            <a:avLst/>
          </a:prstGeom>
          <a:noFill/>
        </p:spPr>
        <p:txBody>
          <a:bodyPr wrap="square" lIns="43206" tIns="21603" rIns="43206" bIns="21603" rtlCol="0">
            <a:spAutoFit/>
          </a:bodyPr>
          <a:lstStyle/>
          <a:p>
            <a:pPr algn="ctr"/>
            <a:r>
              <a:rPr lang="en-US" sz="2700" b="1" dirty="0">
                <a:solidFill>
                  <a:srgbClr val="008000"/>
                </a:solidFill>
                <a:latin typeface="Times New Roman" pitchFamily="18" charset="0"/>
                <a:cs typeface="Times New Roman" pitchFamily="18" charset="0"/>
              </a:rPr>
              <a:t>ĐỌC NỐI TIẾP TRƯỚC LỚP</a:t>
            </a:r>
            <a:endParaRPr lang="vi-VN" sz="2700" b="1" dirty="0">
              <a:solidFill>
                <a:srgbClr val="008000"/>
              </a:solidFill>
              <a:latin typeface="Times New Roman" pitchFamily="18" charset="0"/>
              <a:cs typeface="Times New Roman" pitchFamily="18" charset="0"/>
            </a:endParaRPr>
          </a:p>
        </p:txBody>
      </p:sp>
      <p:sp>
        <p:nvSpPr>
          <p:cNvPr id="16" name="TextBox 15"/>
          <p:cNvSpPr txBox="1"/>
          <p:nvPr/>
        </p:nvSpPr>
        <p:spPr>
          <a:xfrm>
            <a:off x="7805229" y="5463686"/>
            <a:ext cx="3809016" cy="536070"/>
          </a:xfrm>
          <a:prstGeom prst="rect">
            <a:avLst/>
          </a:prstGeom>
          <a:noFill/>
        </p:spPr>
        <p:txBody>
          <a:bodyPr wrap="square" lIns="43206" tIns="21603" rIns="43206" bIns="21603" rtlCol="0">
            <a:spAutoFit/>
          </a:bodyPr>
          <a:lstStyle/>
          <a:p>
            <a:pPr algn="ctr"/>
            <a:r>
              <a:rPr lang="en-US" sz="3200" b="1" dirty="0">
                <a:solidFill>
                  <a:srgbClr val="FF0000"/>
                </a:solidFill>
                <a:latin typeface="Times New Roman" pitchFamily="18" charset="0"/>
                <a:cs typeface="Times New Roman" pitchFamily="18" charset="0"/>
              </a:rPr>
              <a:t>ĐỌC LẠI CẢ BÀI</a:t>
            </a:r>
            <a:endParaRPr lang="vi-VN" sz="3200" b="1" dirty="0">
              <a:solidFill>
                <a:srgbClr val="FF0000"/>
              </a:solidFill>
              <a:latin typeface="Times New Roman" pitchFamily="18" charset="0"/>
              <a:cs typeface="Times New Roman" pitchFamily="18" charset="0"/>
            </a:endParaRPr>
          </a:p>
        </p:txBody>
      </p:sp>
      <p:sp>
        <p:nvSpPr>
          <p:cNvPr id="14" name="TextBox 13"/>
          <p:cNvSpPr txBox="1"/>
          <p:nvPr/>
        </p:nvSpPr>
        <p:spPr>
          <a:xfrm>
            <a:off x="127401" y="1606158"/>
            <a:ext cx="2723554" cy="482825"/>
          </a:xfrm>
          <a:prstGeom prst="rect">
            <a:avLst/>
          </a:prstGeom>
          <a:noFill/>
        </p:spPr>
        <p:txBody>
          <a:bodyPr wrap="square" lIns="51434" tIns="25718" rIns="51434" bIns="25718" rtlCol="0">
            <a:spAutoFit/>
          </a:bodyPr>
          <a:lstStyle/>
          <a:p>
            <a:r>
              <a:rPr lang="en-US" sz="2800" b="1" dirty="0">
                <a:solidFill>
                  <a:srgbClr val="0000FF"/>
                </a:solidFill>
                <a:latin typeface="Times New Roman" pitchFamily="18" charset="0"/>
                <a:cs typeface="Times New Roman" pitchFamily="18" charset="0"/>
              </a:rPr>
              <a:t>I. </a:t>
            </a:r>
            <a:r>
              <a:rPr lang="en-US" sz="2800" b="1" dirty="0" err="1">
                <a:solidFill>
                  <a:srgbClr val="0000FF"/>
                </a:solidFill>
                <a:latin typeface="Times New Roman" pitchFamily="18" charset="0"/>
                <a:cs typeface="Times New Roman" pitchFamily="18" charset="0"/>
              </a:rPr>
              <a:t>Đọc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văn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bản</a:t>
            </a:r>
            <a:r>
              <a:rPr lang="en-US" sz="2800" b="1" dirty="0">
                <a:solidFill>
                  <a:srgbClr val="0000FF"/>
                </a:solidFill>
                <a:latin typeface="Times New Roman" pitchFamily="18" charset="0"/>
                <a:cs typeface="Times New Roman" pitchFamily="18" charset="0"/>
              </a:rPr>
              <a:t>.</a:t>
            </a:r>
            <a:endParaRPr lang="vi-VN" sz="28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57306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additive="base">
                                        <p:cTn id="12" dur="500" fill="hold"/>
                                        <p:tgtEl>
                                          <p:spTgt spid="3074"/>
                                        </p:tgtEl>
                                        <p:attrNameLst>
                                          <p:attrName>ppt_x</p:attrName>
                                        </p:attrNameLst>
                                      </p:cBhvr>
                                      <p:tavLst>
                                        <p:tav tm="0">
                                          <p:val>
                                            <p:strVal val="#ppt_x"/>
                                          </p:val>
                                        </p:tav>
                                        <p:tav tm="100000">
                                          <p:val>
                                            <p:strVal val="#ppt_x"/>
                                          </p:val>
                                        </p:tav>
                                      </p:tavLst>
                                    </p:anim>
                                    <p:anim calcmode="lin" valueType="num">
                                      <p:cBhvr additive="base">
                                        <p:cTn id="13"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4"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0125" y="1750289"/>
            <a:ext cx="10269499" cy="489001"/>
          </a:xfrm>
          <a:prstGeom prst="rect">
            <a:avLst/>
          </a:prstGeom>
        </p:spPr>
        <p:txBody>
          <a:bodyPr wrap="square" lIns="57552" tIns="28776" rIns="57552" bIns="28776">
            <a:spAutoFit/>
          </a:bodyPr>
          <a:lstStyle/>
          <a:p>
            <a:pPr algn="just"/>
            <a:r>
              <a:rPr lang="en-US" sz="2800" b="1" dirty="0">
                <a:solidFill>
                  <a:srgbClr val="008000"/>
                </a:solidFill>
                <a:latin typeface="Times New Roman" pitchFamily="18" charset="0"/>
                <a:cs typeface="Times New Roman" pitchFamily="18" charset="0"/>
              </a:rPr>
              <a:t>1. </a:t>
            </a:r>
            <a:r>
              <a:rPr lang="en-US" sz="2800" b="1" dirty="0" err="1" smtClean="0">
                <a:solidFill>
                  <a:srgbClr val="008000"/>
                </a:solidFill>
                <a:latin typeface="Times New Roman" panose="02020603050405020304" pitchFamily="18" charset="0"/>
                <a:cs typeface="Times New Roman" panose="02020603050405020304" pitchFamily="18" charset="0"/>
              </a:rPr>
              <a:t>Đại</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hội</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thể</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thao</a:t>
            </a:r>
            <a:r>
              <a:rPr lang="en-US" sz="2800" b="1" dirty="0" smtClean="0">
                <a:solidFill>
                  <a:srgbClr val="008000"/>
                </a:solidFill>
                <a:latin typeface="Times New Roman" panose="02020603050405020304" pitchFamily="18" charset="0"/>
                <a:cs typeface="Times New Roman" panose="02020603050405020304" pitchFamily="18" charset="0"/>
              </a:rPr>
              <a:t> Ô-</a:t>
            </a:r>
            <a:r>
              <a:rPr lang="en-US" sz="2800" b="1" dirty="0" err="1" smtClean="0">
                <a:solidFill>
                  <a:srgbClr val="008000"/>
                </a:solidFill>
                <a:latin typeface="Times New Roman" panose="02020603050405020304" pitchFamily="18" charset="0"/>
                <a:cs typeface="Times New Roman" panose="02020603050405020304" pitchFamily="18" charset="0"/>
              </a:rPr>
              <a:t>lim</a:t>
            </a:r>
            <a:r>
              <a:rPr lang="en-US" sz="2800" b="1" dirty="0" smtClean="0">
                <a:solidFill>
                  <a:srgbClr val="008000"/>
                </a:solidFill>
                <a:latin typeface="Times New Roman" panose="02020603050405020304" pitchFamily="18" charset="0"/>
                <a:cs typeface="Times New Roman" panose="02020603050405020304" pitchFamily="18" charset="0"/>
              </a:rPr>
              <a:t>-</a:t>
            </a:r>
            <a:r>
              <a:rPr lang="en-US" sz="2800" b="1" dirty="0" err="1" smtClean="0">
                <a:solidFill>
                  <a:srgbClr val="008000"/>
                </a:solidFill>
                <a:latin typeface="Times New Roman" panose="02020603050405020304" pitchFamily="18" charset="0"/>
                <a:cs typeface="Times New Roman" panose="02020603050405020304" pitchFamily="18" charset="0"/>
              </a:rPr>
              <a:t>pích</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có</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từ</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bao</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giờ</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và</a:t>
            </a:r>
            <a:r>
              <a:rPr lang="en-US" sz="2800" b="1" dirty="0" smtClean="0">
                <a:solidFill>
                  <a:srgbClr val="008000"/>
                </a:solidFill>
                <a:latin typeface="Times New Roman" panose="02020603050405020304" pitchFamily="18" charset="0"/>
                <a:cs typeface="Times New Roman" panose="02020603050405020304" pitchFamily="18" charset="0"/>
              </a:rPr>
              <a:t> ở </a:t>
            </a:r>
            <a:r>
              <a:rPr lang="en-US" sz="2800" b="1" dirty="0" err="1" smtClean="0">
                <a:solidFill>
                  <a:srgbClr val="008000"/>
                </a:solidFill>
                <a:latin typeface="Times New Roman" panose="02020603050405020304" pitchFamily="18" charset="0"/>
                <a:cs typeface="Times New Roman" panose="02020603050405020304" pitchFamily="18" charset="0"/>
              </a:rPr>
              <a:t>đâu</a:t>
            </a:r>
            <a:r>
              <a:rPr lang="en-US" sz="2800" b="1" dirty="0" smtClean="0">
                <a:solidFill>
                  <a:srgbClr val="008000"/>
                </a:solidFill>
                <a:latin typeface="Times New Roman" panose="02020603050405020304" pitchFamily="18" charset="0"/>
                <a:cs typeface="Times New Roman" panose="02020603050405020304" pitchFamily="18" charset="0"/>
              </a:rPr>
              <a:t>?</a:t>
            </a:r>
            <a:endParaRPr lang="en-US" sz="2800" b="1" dirty="0">
              <a:solidFill>
                <a:srgbClr val="008000"/>
              </a:solidFill>
              <a:latin typeface="Times New Roman" pitchFamily="18" charset="0"/>
              <a:cs typeface="Times New Roman" pitchFamily="18" charset="0"/>
            </a:endParaRPr>
          </a:p>
        </p:txBody>
      </p:sp>
      <p:sp>
        <p:nvSpPr>
          <p:cNvPr id="8" name="Rectangle 7"/>
          <p:cNvSpPr/>
          <p:nvPr/>
        </p:nvSpPr>
        <p:spPr>
          <a:xfrm>
            <a:off x="30088" y="2288996"/>
            <a:ext cx="10585688" cy="919888"/>
          </a:xfrm>
          <a:prstGeom prst="rect">
            <a:avLst/>
          </a:prstGeom>
        </p:spPr>
        <p:txBody>
          <a:bodyPr wrap="square" lIns="57552" tIns="28776" rIns="57552" bIns="28776">
            <a:spAutoFit/>
          </a:bodyPr>
          <a:lstStyle/>
          <a:p>
            <a:pPr algn="just"/>
            <a:r>
              <a:rPr lang="nl-NL" sz="2800" b="1" dirty="0">
                <a:solidFill>
                  <a:srgbClr val="0000CC"/>
                </a:solidFill>
                <a:latin typeface="Times New Roman" panose="02020603050405020304" pitchFamily="18" charset="0"/>
                <a:cs typeface="Times New Roman" panose="02020603050405020304" pitchFamily="18" charset="0"/>
              </a:rPr>
              <a:t>- </a:t>
            </a:r>
            <a:r>
              <a:rPr lang="nl-NL" sz="2800" b="1" dirty="0" smtClean="0">
                <a:solidFill>
                  <a:srgbClr val="0000FF"/>
                </a:solidFill>
                <a:latin typeface="Times New Roman" panose="02020603050405020304" pitchFamily="18" charset="0"/>
                <a:cs typeface="Times New Roman" panose="02020603050405020304" pitchFamily="18" charset="0"/>
              </a:rPr>
              <a:t>Đại hội thể thao Ô-lim-pích có từ gần 3 000 năm trước ở Hy Lạp cổ.</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30088" y="1268761"/>
            <a:ext cx="2987824"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II. </a:t>
            </a:r>
            <a:r>
              <a:rPr lang="en-US" sz="2800" b="1" dirty="0" err="1">
                <a:solidFill>
                  <a:srgbClr val="0000FF"/>
                </a:solidFill>
                <a:latin typeface="Times New Roman" panose="02020603050405020304" pitchFamily="18" charset="0"/>
                <a:cs typeface="Times New Roman" panose="02020603050405020304" pitchFamily="18" charset="0"/>
              </a:rPr>
              <a:t>Tìm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hiểu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bài</a:t>
            </a:r>
            <a:r>
              <a:rPr lang="en-US" sz="2800" b="1" dirty="0">
                <a:solidFill>
                  <a:srgbClr val="0000FF"/>
                </a:solidFill>
                <a:latin typeface="Times New Roman" panose="02020603050405020304" pitchFamily="18" charset="0"/>
                <a:cs typeface="Times New Roman" panose="02020603050405020304" pitchFamily="18" charset="0"/>
              </a:rPr>
              <a:t>.</a:t>
            </a:r>
          </a:p>
        </p:txBody>
      </p:sp>
      <p:sp>
        <p:nvSpPr>
          <p:cNvPr id="10" name="Rectangle 9"/>
          <p:cNvSpPr/>
          <p:nvPr/>
        </p:nvSpPr>
        <p:spPr>
          <a:xfrm>
            <a:off x="0" y="3174847"/>
            <a:ext cx="10292649" cy="489001"/>
          </a:xfrm>
          <a:prstGeom prst="rect">
            <a:avLst/>
          </a:prstGeom>
        </p:spPr>
        <p:txBody>
          <a:bodyPr wrap="square" lIns="57552" tIns="28776" rIns="57552" bIns="28776">
            <a:spAutoFit/>
          </a:bodyPr>
          <a:lstStyle/>
          <a:p>
            <a:pPr algn="just"/>
            <a:r>
              <a:rPr lang="en-US" sz="2800" b="1" dirty="0">
                <a:solidFill>
                  <a:srgbClr val="008000"/>
                </a:solidFill>
                <a:latin typeface="Times New Roman" pitchFamily="18" charset="0"/>
                <a:cs typeface="Times New Roman" pitchFamily="18" charset="0"/>
              </a:rPr>
              <a:t>2. </a:t>
            </a:r>
            <a:r>
              <a:rPr lang="en-US" sz="2800" b="1" dirty="0" err="1" smtClean="0">
                <a:solidFill>
                  <a:srgbClr val="008000"/>
                </a:solidFill>
                <a:latin typeface="Times New Roman" panose="02020603050405020304" pitchFamily="18" charset="0"/>
                <a:cs typeface="Times New Roman" panose="02020603050405020304" pitchFamily="18" charset="0"/>
              </a:rPr>
              <a:t>Những</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môn</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thể</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thao</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nào</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được</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thi</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đấu</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trong</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đại</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hội</a:t>
            </a:r>
            <a:r>
              <a:rPr lang="en-US" sz="2800" b="1" dirty="0" smtClean="0">
                <a:solidFill>
                  <a:srgbClr val="008000"/>
                </a:solidFill>
                <a:latin typeface="Times New Roman" panose="02020603050405020304" pitchFamily="18" charset="0"/>
                <a:cs typeface="Times New Roman" panose="02020603050405020304" pitchFamily="18" charset="0"/>
              </a:rPr>
              <a:t>?</a:t>
            </a:r>
            <a:endParaRPr lang="en-US" sz="2800" b="1" dirty="0">
              <a:solidFill>
                <a:srgbClr val="008000"/>
              </a:solidFill>
              <a:latin typeface="Times New Roman" pitchFamily="18" charset="0"/>
              <a:cs typeface="Times New Roman" pitchFamily="18" charset="0"/>
            </a:endParaRPr>
          </a:p>
        </p:txBody>
      </p:sp>
      <p:sp>
        <p:nvSpPr>
          <p:cNvPr id="11" name="Rectangle 10"/>
          <p:cNvSpPr/>
          <p:nvPr/>
        </p:nvSpPr>
        <p:spPr>
          <a:xfrm>
            <a:off x="0" y="3705899"/>
            <a:ext cx="12192000" cy="919888"/>
          </a:xfrm>
          <a:prstGeom prst="rect">
            <a:avLst/>
          </a:prstGeom>
        </p:spPr>
        <p:txBody>
          <a:bodyPr wrap="square" lIns="57552" tIns="28776" rIns="57552" bIns="28776">
            <a:spAutoFit/>
          </a:bodyPr>
          <a:lstStyle/>
          <a:p>
            <a:pPr algn="just"/>
            <a:r>
              <a:rPr lang="nl-NL" sz="2800" b="1" dirty="0" smtClean="0">
                <a:solidFill>
                  <a:srgbClr val="0000CC"/>
                </a:solidFill>
                <a:latin typeface="Times New Roman" panose="02020603050405020304" pitchFamily="18" charset="0"/>
                <a:cs typeface="Times New Roman" panose="02020603050405020304" pitchFamily="18" charset="0"/>
              </a:rPr>
              <a:t>- Những môn thể thao được thi đấu trong đại hội là chạy, nhảy, bắn cung, đua ngựa, ném đĩa, ném lao, đấu vật,..</a:t>
            </a:r>
            <a:endParaRPr lang="en-US" sz="2800" b="1" dirty="0">
              <a:solidFill>
                <a:srgbClr val="0000CC"/>
              </a:solidFill>
              <a:latin typeface="Times New Roman" pitchFamily="18" charset="0"/>
              <a:cs typeface="Times New Roman" pitchFamily="18" charset="0"/>
            </a:endParaRPr>
          </a:p>
        </p:txBody>
      </p:sp>
      <p:sp>
        <p:nvSpPr>
          <p:cNvPr id="12" name="Rectangle 11"/>
          <p:cNvSpPr/>
          <p:nvPr/>
        </p:nvSpPr>
        <p:spPr>
          <a:xfrm>
            <a:off x="0" y="4667838"/>
            <a:ext cx="12036082" cy="489001"/>
          </a:xfrm>
          <a:prstGeom prst="rect">
            <a:avLst/>
          </a:prstGeom>
        </p:spPr>
        <p:txBody>
          <a:bodyPr wrap="square" lIns="57552" tIns="28776" rIns="57552" bIns="28776">
            <a:spAutoFit/>
          </a:bodyPr>
          <a:lstStyle/>
          <a:p>
            <a:pPr algn="just"/>
            <a:r>
              <a:rPr lang="en-US" sz="2800" b="1" dirty="0">
                <a:solidFill>
                  <a:srgbClr val="008000"/>
                </a:solidFill>
                <a:latin typeface="Times New Roman" pitchFamily="18" charset="0"/>
                <a:cs typeface="Times New Roman" pitchFamily="18" charset="0"/>
              </a:rPr>
              <a:t>3. </a:t>
            </a:r>
            <a:r>
              <a:rPr lang="en-US" sz="2800" b="1" dirty="0" err="1" smtClean="0">
                <a:solidFill>
                  <a:srgbClr val="008000"/>
                </a:solidFill>
                <a:latin typeface="Times New Roman" panose="02020603050405020304" pitchFamily="18" charset="0"/>
                <a:cs typeface="Times New Roman" panose="02020603050405020304" pitchFamily="18" charset="0"/>
              </a:rPr>
              <a:t>Khung</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cảnh</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thành</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phố</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trong</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những</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ngày</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diễn</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ra</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lễ</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hội</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như</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thế</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nào</a:t>
            </a:r>
            <a:r>
              <a:rPr lang="en-US" sz="2800" b="1" dirty="0" smtClean="0">
                <a:solidFill>
                  <a:srgbClr val="008000"/>
                </a:solidFill>
                <a:latin typeface="Times New Roman" panose="02020603050405020304" pitchFamily="18" charset="0"/>
                <a:cs typeface="Times New Roman" panose="02020603050405020304" pitchFamily="18" charset="0"/>
              </a:rPr>
              <a:t>?</a:t>
            </a:r>
            <a:endParaRPr lang="en-US" sz="2800" b="1" dirty="0">
              <a:solidFill>
                <a:srgbClr val="008000"/>
              </a:solidFill>
              <a:latin typeface="Times New Roman" pitchFamily="18" charset="0"/>
              <a:cs typeface="Times New Roman" pitchFamily="18" charset="0"/>
            </a:endParaRPr>
          </a:p>
        </p:txBody>
      </p:sp>
      <p:sp>
        <p:nvSpPr>
          <p:cNvPr id="13" name="Rectangle 12"/>
          <p:cNvSpPr/>
          <p:nvPr/>
        </p:nvSpPr>
        <p:spPr>
          <a:xfrm>
            <a:off x="30088" y="5198890"/>
            <a:ext cx="12067389" cy="919888"/>
          </a:xfrm>
          <a:prstGeom prst="rect">
            <a:avLst/>
          </a:prstGeom>
        </p:spPr>
        <p:txBody>
          <a:bodyPr wrap="square" lIns="57552" tIns="28776" rIns="57552" bIns="28776">
            <a:spAutoFit/>
          </a:bodyPr>
          <a:lstStyle/>
          <a:p>
            <a:pPr algn="just"/>
            <a:r>
              <a:rPr lang="nl-NL" sz="2800" b="1" dirty="0" smtClean="0">
                <a:solidFill>
                  <a:srgbClr val="0000CC"/>
                </a:solidFill>
                <a:latin typeface="Times New Roman" panose="02020603050405020304" pitchFamily="18" charset="0"/>
                <a:cs typeface="Times New Roman" panose="02020603050405020304" pitchFamily="18" charset="0"/>
              </a:rPr>
              <a:t>- Khung cảnh thành phố trong những ngày diễn ra lễ hội rất tưng bừng, náo nhiệt nhưng cũng rất yên bình vì mọi cuộc xung đột đều phải tạm ngừng.</a:t>
            </a:r>
            <a:endParaRPr lang="en-US" sz="2800" b="1" dirty="0" smtClean="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40382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088" y="1268761"/>
            <a:ext cx="2987824"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II. </a:t>
            </a:r>
            <a:r>
              <a:rPr lang="en-US" sz="2800" b="1" dirty="0" err="1">
                <a:solidFill>
                  <a:srgbClr val="0000FF"/>
                </a:solidFill>
                <a:latin typeface="Times New Roman" panose="02020603050405020304" pitchFamily="18" charset="0"/>
                <a:cs typeface="Times New Roman" panose="02020603050405020304" pitchFamily="18" charset="0"/>
              </a:rPr>
              <a:t>Tìm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hiểu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bài</a:t>
            </a:r>
            <a:r>
              <a:rPr lang="en-US" sz="2800" b="1" dirty="0">
                <a:solidFill>
                  <a:srgbClr val="0000FF"/>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0" y="1716870"/>
            <a:ext cx="12161912" cy="523220"/>
          </a:xfrm>
          <a:prstGeom prst="rect">
            <a:avLst/>
          </a:prstGeom>
          <a:noFill/>
        </p:spPr>
        <p:txBody>
          <a:bodyPr wrap="square" rtlCol="0">
            <a:spAutoFit/>
          </a:bodyPr>
          <a:lstStyle/>
          <a:p>
            <a:r>
              <a:rPr lang="en-US" sz="2800" b="1" dirty="0" smtClean="0">
                <a:solidFill>
                  <a:srgbClr val="008000"/>
                </a:solidFill>
                <a:latin typeface="Times New Roman" pitchFamily="18" charset="0"/>
                <a:cs typeface="Times New Roman" pitchFamily="18" charset="0"/>
              </a:rPr>
              <a:t>4. </a:t>
            </a:r>
            <a:r>
              <a:rPr lang="en-US" sz="2800" b="1" dirty="0" err="1" smtClean="0">
                <a:solidFill>
                  <a:srgbClr val="008000"/>
                </a:solidFill>
                <a:latin typeface="Times New Roman" pitchFamily="18" charset="0"/>
                <a:cs typeface="Times New Roman" pitchFamily="18" charset="0"/>
              </a:rPr>
              <a:t>Em</a:t>
            </a:r>
            <a:r>
              <a:rPr lang="en-US" sz="2800" b="1" dirty="0" smtClean="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hãy</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giới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thiệu</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về</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ngọn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lửa</a:t>
            </a:r>
            <a:r>
              <a:rPr lang="en-US" sz="2800" b="1" dirty="0">
                <a:solidFill>
                  <a:srgbClr val="008000"/>
                </a:solidFill>
                <a:latin typeface="Times New Roman" pitchFamily="18" charset="0"/>
                <a:cs typeface="Times New Roman" pitchFamily="18" charset="0"/>
              </a:rPr>
              <a:t> Ô-</a:t>
            </a:r>
            <a:r>
              <a:rPr lang="en-US" sz="2800" b="1" dirty="0" err="1">
                <a:solidFill>
                  <a:srgbClr val="008000"/>
                </a:solidFill>
                <a:latin typeface="Times New Roman" pitchFamily="18" charset="0"/>
                <a:cs typeface="Times New Roman" pitchFamily="18" charset="0"/>
              </a:rPr>
              <a:t>lim</a:t>
            </a:r>
            <a:r>
              <a:rPr lang="en-US" sz="2800" b="1" dirty="0">
                <a:solidFill>
                  <a:srgbClr val="008000"/>
                </a:solidFill>
                <a:latin typeface="Times New Roman" pitchFamily="18" charset="0"/>
                <a:cs typeface="Times New Roman" pitchFamily="18" charset="0"/>
              </a:rPr>
              <a:t>-</a:t>
            </a:r>
            <a:r>
              <a:rPr lang="en-US" sz="2800" b="1" dirty="0" err="1">
                <a:solidFill>
                  <a:srgbClr val="008000"/>
                </a:solidFill>
                <a:latin typeface="Times New Roman" pitchFamily="18" charset="0"/>
                <a:cs typeface="Times New Roman" pitchFamily="18" charset="0"/>
              </a:rPr>
              <a:t>pích</a:t>
            </a:r>
            <a:r>
              <a:rPr lang="en-US" sz="2800" b="1" dirty="0">
                <a:solidFill>
                  <a:srgbClr val="008000"/>
                </a:solidFill>
                <a:latin typeface="Times New Roman" pitchFamily="18" charset="0"/>
                <a:cs typeface="Times New Roman" pitchFamily="18" charset="0"/>
              </a:rPr>
              <a:t>.</a:t>
            </a:r>
            <a:endParaRPr lang="en-US" sz="2800" dirty="0">
              <a:solidFill>
                <a:srgbClr val="008000"/>
              </a:solidFill>
            </a:endParaRPr>
          </a:p>
        </p:txBody>
      </p:sp>
      <p:sp>
        <p:nvSpPr>
          <p:cNvPr id="6" name="Rectangle 5"/>
          <p:cNvSpPr/>
          <p:nvPr/>
        </p:nvSpPr>
        <p:spPr>
          <a:xfrm>
            <a:off x="-51584" y="2335499"/>
            <a:ext cx="6147582" cy="224676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nl-NL" sz="2800" b="1" dirty="0" smtClean="0">
                <a:solidFill>
                  <a:srgbClr val="0000CC"/>
                </a:solidFill>
                <a:latin typeface="Times New Roman" panose="02020603050405020304" pitchFamily="18" charset="0"/>
                <a:cs typeface="Times New Roman" panose="02020603050405020304" pitchFamily="18" charset="0"/>
              </a:rPr>
              <a:t>- Ngọn </a:t>
            </a:r>
            <a:r>
              <a:rPr lang="nl-NL" sz="2800" b="1" dirty="0">
                <a:solidFill>
                  <a:srgbClr val="0000CC"/>
                </a:solidFill>
                <a:latin typeface="Times New Roman" panose="02020603050405020304" pitchFamily="18" charset="0"/>
                <a:cs typeface="Times New Roman" panose="02020603050405020304" pitchFamily="18" charset="0"/>
              </a:rPr>
              <a:t>lửa Ô-lim-pích mang từ thành phố Ô-lim-pi-a tới được thắp sáng trong giờ khai mạc, báo hiệu bắt đầu những cuộc đua tài theo tinh thần hoà bình và hữu nghị.</a:t>
            </a:r>
            <a:endParaRPr lang="en-US" sz="2800" b="1" dirty="0">
              <a:solidFill>
                <a:srgbClr val="0000CC"/>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9B7BBC93-09C7-1524-BE03-1DF1C0345E2A}"/>
              </a:ext>
            </a:extLst>
          </p:cNvPr>
          <p:cNvPicPr>
            <a:picLocks noChangeAspect="1"/>
          </p:cNvPicPr>
          <p:nvPr/>
        </p:nvPicPr>
        <p:blipFill>
          <a:blip r:embed="rId2"/>
          <a:stretch>
            <a:fillRect/>
          </a:stretch>
        </p:blipFill>
        <p:spPr>
          <a:xfrm>
            <a:off x="6800154" y="1383072"/>
            <a:ext cx="5361758" cy="3199196"/>
          </a:xfrm>
          <a:prstGeom prst="rect">
            <a:avLst/>
          </a:prstGeom>
        </p:spPr>
      </p:pic>
      <p:sp>
        <p:nvSpPr>
          <p:cNvPr id="8" name="TextBox 7"/>
          <p:cNvSpPr txBox="1"/>
          <p:nvPr/>
        </p:nvSpPr>
        <p:spPr>
          <a:xfrm>
            <a:off x="170765" y="4582268"/>
            <a:ext cx="12161912" cy="523220"/>
          </a:xfrm>
          <a:prstGeom prst="rect">
            <a:avLst/>
          </a:prstGeom>
          <a:noFill/>
        </p:spPr>
        <p:txBody>
          <a:bodyPr wrap="square" rtlCol="0">
            <a:spAutoFit/>
          </a:bodyPr>
          <a:lstStyle/>
          <a:p>
            <a:r>
              <a:rPr lang="en-US" sz="2800" b="1" dirty="0" smtClean="0">
                <a:solidFill>
                  <a:srgbClr val="008000"/>
                </a:solidFill>
                <a:latin typeface="Times New Roman" pitchFamily="18" charset="0"/>
                <a:cs typeface="Times New Roman" pitchFamily="18" charset="0"/>
              </a:rPr>
              <a:t>5. Theo </a:t>
            </a:r>
            <a:r>
              <a:rPr lang="en-US" sz="2800" b="1" dirty="0" err="1">
                <a:solidFill>
                  <a:srgbClr val="008000"/>
                </a:solidFill>
                <a:latin typeface="Times New Roman" pitchFamily="18" charset="0"/>
                <a:cs typeface="Times New Roman" pitchFamily="18" charset="0"/>
              </a:rPr>
              <a:t>em</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vì</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sao</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nói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Đại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hội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thể</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thao</a:t>
            </a:r>
            <a:r>
              <a:rPr lang="en-US" sz="2800" b="1" dirty="0">
                <a:solidFill>
                  <a:srgbClr val="008000"/>
                </a:solidFill>
                <a:latin typeface="Times New Roman" pitchFamily="18" charset="0"/>
                <a:cs typeface="Times New Roman" pitchFamily="18" charset="0"/>
              </a:rPr>
              <a:t> Ô-</a:t>
            </a:r>
            <a:r>
              <a:rPr lang="en-US" sz="2800" b="1" dirty="0" err="1">
                <a:solidFill>
                  <a:srgbClr val="008000"/>
                </a:solidFill>
                <a:latin typeface="Times New Roman" pitchFamily="18" charset="0"/>
                <a:cs typeface="Times New Roman" pitchFamily="18" charset="0"/>
              </a:rPr>
              <a:t>lim</a:t>
            </a:r>
            <a:r>
              <a:rPr lang="en-US" sz="2800" b="1" dirty="0">
                <a:solidFill>
                  <a:srgbClr val="008000"/>
                </a:solidFill>
                <a:latin typeface="Times New Roman" pitchFamily="18" charset="0"/>
                <a:cs typeface="Times New Roman" pitchFamily="18" charset="0"/>
              </a:rPr>
              <a:t>-</a:t>
            </a:r>
            <a:r>
              <a:rPr lang="en-US" sz="2800" b="1" dirty="0" err="1">
                <a:solidFill>
                  <a:srgbClr val="008000"/>
                </a:solidFill>
                <a:latin typeface="Times New Roman" pitchFamily="18" charset="0"/>
                <a:cs typeface="Times New Roman" pitchFamily="18" charset="0"/>
              </a:rPr>
              <a:t>pích</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là</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tục</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lệ</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tốt</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đẹp</a:t>
            </a:r>
            <a:r>
              <a:rPr lang="en-US" sz="2800" b="1" dirty="0" smtClean="0">
                <a:solidFill>
                  <a:srgbClr val="008000"/>
                </a:solidFill>
                <a:latin typeface="Times New Roman" panose="02020603050405020304" pitchFamily="18" charset="0"/>
                <a:cs typeface="Times New Roman" panose="02020603050405020304" pitchFamily="18" charset="0"/>
              </a:rPr>
              <a:t>?</a:t>
            </a:r>
            <a:endParaRPr lang="en-US" sz="2800" dirty="0">
              <a:solidFill>
                <a:srgbClr val="008000"/>
              </a:solidFill>
            </a:endParaRPr>
          </a:p>
        </p:txBody>
      </p:sp>
      <p:sp>
        <p:nvSpPr>
          <p:cNvPr id="9" name="TextBox 8"/>
          <p:cNvSpPr txBox="1"/>
          <p:nvPr/>
        </p:nvSpPr>
        <p:spPr>
          <a:xfrm>
            <a:off x="0" y="4999948"/>
            <a:ext cx="12161912" cy="1815882"/>
          </a:xfrm>
          <a:prstGeom prst="rect">
            <a:avLst/>
          </a:prstGeom>
          <a:noFill/>
        </p:spPr>
        <p:txBody>
          <a:bodyPr wrap="square" rtlCol="0">
            <a:spAutoFit/>
          </a:bodyPr>
          <a:lstStyle/>
          <a:p>
            <a:r>
              <a:rPr lang="nl-NL" sz="2800" b="1" dirty="0" smtClean="0">
                <a:solidFill>
                  <a:srgbClr val="0000CC"/>
                </a:solidFill>
                <a:latin typeface="Times New Roman" panose="02020603050405020304" pitchFamily="18" charset="0"/>
                <a:cs typeface="Times New Roman" panose="02020603050405020304" pitchFamily="18" charset="0"/>
              </a:rPr>
              <a:t>- </a:t>
            </a:r>
            <a:r>
              <a:rPr lang="nl-NL" sz="2800" b="1" dirty="0">
                <a:solidFill>
                  <a:srgbClr val="0000CC"/>
                </a:solidFill>
                <a:latin typeface="Times New Roman" panose="02020603050405020304" pitchFamily="18" charset="0"/>
                <a:cs typeface="Times New Roman" panose="02020603050405020304" pitchFamily="18" charset="0"/>
              </a:rPr>
              <a:t>Đại hội thể thao Ô-lim-pích là tục lệ tốt đẹp vì đại hội đã đem đến cho thành phố không khí tưng bừng, náo nhiệt.</a:t>
            </a:r>
            <a:endParaRPr lang="en-US" sz="2800" b="1" dirty="0">
              <a:solidFill>
                <a:srgbClr val="0000CC"/>
              </a:solidFill>
              <a:latin typeface="Times New Roman" panose="02020603050405020304" pitchFamily="18" charset="0"/>
              <a:cs typeface="Times New Roman" panose="02020603050405020304" pitchFamily="18" charset="0"/>
            </a:endParaRPr>
          </a:p>
          <a:p>
            <a:r>
              <a:rPr lang="nl-NL" sz="2800" b="1" dirty="0">
                <a:solidFill>
                  <a:srgbClr val="0000CC"/>
                </a:solidFill>
                <a:latin typeface="Times New Roman" panose="02020603050405020304" pitchFamily="18" charset="0"/>
                <a:cs typeface="Times New Roman" panose="02020603050405020304" pitchFamily="18" charset="0"/>
              </a:rPr>
              <a:t>-Đại hội thể thao Ô-lim-pích là tục lệ tốt đẹp vì thông qua các môn thể thao lễ hội đã đem đến không khí hoà bình, hữu nghị cho các quốc gia trên thế giới</a:t>
            </a:r>
            <a:r>
              <a:rPr lang="nl-NL" sz="2800" b="1" dirty="0" smtClean="0">
                <a:solidFill>
                  <a:srgbClr val="0000CC"/>
                </a:solidFill>
                <a:latin typeface="Times New Roman" panose="02020603050405020304" pitchFamily="18" charset="0"/>
                <a:cs typeface="Times New Roman" panose="02020603050405020304" pitchFamily="18" charset="0"/>
              </a:rPr>
              <a:t>./...</a:t>
            </a:r>
            <a:endParaRPr lang="en-US" sz="28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897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 calcmode="lin" valueType="num">
                                      <p:cBhvr additive="base">
                                        <p:cTn id="3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 calcmode="lin" valueType="num">
                                      <p:cBhvr additive="base">
                                        <p:cTn id="3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CE498-5A67-E736-4CF2-F4BC5A08C30B}"/>
              </a:ext>
            </a:extLst>
          </p:cNvPr>
          <p:cNvSpPr>
            <a:spLocks noGrp="1"/>
          </p:cNvSpPr>
          <p:nvPr>
            <p:ph type="title"/>
          </p:nvPr>
        </p:nvSpPr>
        <p:spPr/>
        <p:txBody>
          <a:bodyPr/>
          <a:lstStyle/>
          <a:p>
            <a:r>
              <a:rPr lang="en-US" dirty="0"/>
              <a:t>`</a:t>
            </a:r>
          </a:p>
        </p:txBody>
      </p:sp>
      <p:sp>
        <p:nvSpPr>
          <p:cNvPr id="3" name="Content Placeholder 2">
            <a:extLst>
              <a:ext uri="{FF2B5EF4-FFF2-40B4-BE49-F238E27FC236}">
                <a16:creationId xmlns:a16="http://schemas.microsoft.com/office/drawing/2014/main" id="{66357784-3A9F-7741-EFE3-9EBF02A718B0}"/>
              </a:ext>
            </a:extLst>
          </p:cNvPr>
          <p:cNvSpPr>
            <a:spLocks noGrp="1"/>
          </p:cNvSpPr>
          <p:nvPr>
            <p:ph idx="1"/>
          </p:nvPr>
        </p:nvSpPr>
        <p:spPr>
          <a:xfrm>
            <a:off x="506014" y="1288374"/>
            <a:ext cx="11685986" cy="4519828"/>
          </a:xfrm>
        </p:spPr>
        <p:txBody>
          <a:bodyPr/>
          <a:lstStyle/>
          <a:p>
            <a:pPr lvl="1"/>
            <a:r>
              <a:rPr lang="en-US" dirty="0"/>
              <a:t>`</a:t>
            </a:r>
          </a:p>
        </p:txBody>
      </p:sp>
      <p:sp>
        <p:nvSpPr>
          <p:cNvPr id="4" name="TextBox 3">
            <a:extLst>
              <a:ext uri="{FF2B5EF4-FFF2-40B4-BE49-F238E27FC236}">
                <a16:creationId xmlns:a16="http://schemas.microsoft.com/office/drawing/2014/main" id="{FBD84AD8-B6C4-CEE5-C453-DFF60AA25862}"/>
              </a:ext>
            </a:extLst>
          </p:cNvPr>
          <p:cNvSpPr txBox="1"/>
          <p:nvPr/>
        </p:nvSpPr>
        <p:spPr>
          <a:xfrm>
            <a:off x="39103" y="1457697"/>
            <a:ext cx="4212806" cy="1328023"/>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rtlCol="0">
            <a:spAutoFit/>
          </a:bodyPr>
          <a:lstStyle/>
          <a:p>
            <a:pPr algn="ctr" defTabSz="684886">
              <a:defRPr/>
            </a:pP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Trong</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thời</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gian</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lễ</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hội</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mọi</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cuộc</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xung</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đột</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đều</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phải</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tạm</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ngừng</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p>
        </p:txBody>
      </p:sp>
      <p:sp>
        <p:nvSpPr>
          <p:cNvPr id="5" name="TextBox 4">
            <a:extLst>
              <a:ext uri="{FF2B5EF4-FFF2-40B4-BE49-F238E27FC236}">
                <a16:creationId xmlns:a16="http://schemas.microsoft.com/office/drawing/2014/main" id="{B8A37DDE-6B87-9A80-8058-718530CCF2AF}"/>
              </a:ext>
            </a:extLst>
          </p:cNvPr>
          <p:cNvSpPr txBox="1"/>
          <p:nvPr/>
        </p:nvSpPr>
        <p:spPr>
          <a:xfrm>
            <a:off x="27750" y="2886648"/>
            <a:ext cx="3284988" cy="919401"/>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rtlCol="0">
            <a:spAutoFit/>
          </a:bodyPr>
          <a:lstStyle/>
          <a:p>
            <a:pPr algn="ctr" defTabSz="684886">
              <a:defRPr/>
            </a:pP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Khuyến</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khích</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vi-VN"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việc rèn luyện th</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ể</a:t>
            </a:r>
            <a:r>
              <a:rPr lang="vi-VN"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dục thể thao</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p>
        </p:txBody>
      </p:sp>
      <p:sp>
        <p:nvSpPr>
          <p:cNvPr id="6" name="TextBox 5">
            <a:extLst>
              <a:ext uri="{FF2B5EF4-FFF2-40B4-BE49-F238E27FC236}">
                <a16:creationId xmlns:a16="http://schemas.microsoft.com/office/drawing/2014/main" id="{C97E8BAE-1F40-4141-2F47-04925A8D8CA4}"/>
              </a:ext>
            </a:extLst>
          </p:cNvPr>
          <p:cNvSpPr txBox="1"/>
          <p:nvPr/>
        </p:nvSpPr>
        <p:spPr>
          <a:xfrm>
            <a:off x="39103" y="3897653"/>
            <a:ext cx="3268689" cy="1328023"/>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rtlCol="0">
            <a:spAutoFit/>
          </a:bodyPr>
          <a:lstStyle/>
          <a:p>
            <a:pPr algn="ctr" defTabSz="684886">
              <a:defRPr/>
            </a:pP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Những</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cuộc</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đua</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tài</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theo</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tinh</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thần</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hòa</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bình</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và</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hữu</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nghị</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p>
        </p:txBody>
      </p:sp>
      <p:sp>
        <p:nvSpPr>
          <p:cNvPr id="7" name="TextBox 6">
            <a:extLst>
              <a:ext uri="{FF2B5EF4-FFF2-40B4-BE49-F238E27FC236}">
                <a16:creationId xmlns:a16="http://schemas.microsoft.com/office/drawing/2014/main" id="{30A91D02-C55E-3057-E861-6758AB4F1EEF}"/>
              </a:ext>
            </a:extLst>
          </p:cNvPr>
          <p:cNvSpPr txBox="1"/>
          <p:nvPr/>
        </p:nvSpPr>
        <p:spPr>
          <a:xfrm>
            <a:off x="7946571" y="1357025"/>
            <a:ext cx="4145050" cy="919401"/>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rtlCol="0">
            <a:spAutoFit/>
          </a:bodyPr>
          <a:lstStyle/>
          <a:p>
            <a:pPr algn="ctr" defTabSz="684886">
              <a:defRPr/>
            </a:pP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a:t>
            </a:r>
            <a:r>
              <a:rPr lang="vi-VN"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ã có từ gần 3.000 năm trước</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r>
              <a:rPr lang="vi-VN"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endPar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8" name="TextBox 7">
            <a:extLst>
              <a:ext uri="{FF2B5EF4-FFF2-40B4-BE49-F238E27FC236}">
                <a16:creationId xmlns:a16="http://schemas.microsoft.com/office/drawing/2014/main" id="{1C4ED6D8-8425-FD1A-3635-7860EE26B55D}"/>
              </a:ext>
            </a:extLst>
          </p:cNvPr>
          <p:cNvSpPr txBox="1"/>
          <p:nvPr/>
        </p:nvSpPr>
        <p:spPr>
          <a:xfrm>
            <a:off x="8630118" y="2691919"/>
            <a:ext cx="3574198" cy="919401"/>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rtlCol="0">
            <a:spAutoFit/>
          </a:bodyPr>
          <a:lstStyle/>
          <a:p>
            <a:pPr algn="ctr" defTabSz="684886">
              <a:defRPr/>
            </a:pPr>
            <a:r>
              <a:rPr lang="vi-VN"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Trai tráng từ khắp nơi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về</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thi</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tài</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thể</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thao</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p>
        </p:txBody>
      </p:sp>
      <p:sp>
        <p:nvSpPr>
          <p:cNvPr id="9" name="TextBox 8">
            <a:extLst>
              <a:ext uri="{FF2B5EF4-FFF2-40B4-BE49-F238E27FC236}">
                <a16:creationId xmlns:a16="http://schemas.microsoft.com/office/drawing/2014/main" id="{F3C02677-4929-C7A5-509E-B8D2F65A6559}"/>
              </a:ext>
            </a:extLst>
          </p:cNvPr>
          <p:cNvSpPr txBox="1"/>
          <p:nvPr/>
        </p:nvSpPr>
        <p:spPr>
          <a:xfrm>
            <a:off x="8359105" y="3932917"/>
            <a:ext cx="3832895" cy="919401"/>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rtlCol="0">
            <a:spAutoFit/>
          </a:bodyPr>
          <a:lstStyle/>
          <a:p>
            <a:pPr algn="ctr" defTabSz="684886">
              <a:defRPr/>
            </a:pP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Có</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thêm</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sự</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tham</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gia</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của</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các</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vận</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động</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viên</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nữ</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p>
        </p:txBody>
      </p:sp>
      <p:sp>
        <p:nvSpPr>
          <p:cNvPr id="10" name="TextBox 9">
            <a:extLst>
              <a:ext uri="{FF2B5EF4-FFF2-40B4-BE49-F238E27FC236}">
                <a16:creationId xmlns:a16="http://schemas.microsoft.com/office/drawing/2014/main" id="{400847D5-72FB-9FCE-4D4A-A33F793C6DEC}"/>
              </a:ext>
            </a:extLst>
          </p:cNvPr>
          <p:cNvSpPr txBox="1"/>
          <p:nvPr/>
        </p:nvSpPr>
        <p:spPr>
          <a:xfrm>
            <a:off x="7658847" y="5086871"/>
            <a:ext cx="4533153" cy="1328023"/>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rtlCol="0">
            <a:spAutoFit/>
          </a:bodyPr>
          <a:lstStyle/>
          <a:p>
            <a:pPr algn="ctr" defTabSz="684886">
              <a:defRPr/>
            </a:pP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a:t>
            </a:r>
            <a:r>
              <a:rPr lang="vi-VN"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gười đoạt giải được tấu nhạc chúc mừng và được đặt một vòng nguyệt quế lên đầu</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r>
              <a:rPr lang="vi-VN"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endPar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11" name="TextBox 10">
            <a:extLst>
              <a:ext uri="{FF2B5EF4-FFF2-40B4-BE49-F238E27FC236}">
                <a16:creationId xmlns:a16="http://schemas.microsoft.com/office/drawing/2014/main" id="{7315F943-0431-3C4D-DAA0-44A6F55EB7B3}"/>
              </a:ext>
            </a:extLst>
          </p:cNvPr>
          <p:cNvSpPr txBox="1"/>
          <p:nvPr/>
        </p:nvSpPr>
        <p:spPr>
          <a:xfrm>
            <a:off x="506014" y="5971781"/>
            <a:ext cx="3215677" cy="357191"/>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rtlCol="0">
            <a:spAutoFit/>
          </a:bodyPr>
          <a:lstStyle/>
          <a:p>
            <a:pPr algn="ctr" defTabSz="684886">
              <a:defRPr/>
            </a:pPr>
            <a:r>
              <a:rPr lang="en-US" sz="1498"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a:t>
            </a:r>
          </a:p>
        </p:txBody>
      </p:sp>
      <p:grpSp>
        <p:nvGrpSpPr>
          <p:cNvPr id="12" name="Group 11">
            <a:extLst>
              <a:ext uri="{FF2B5EF4-FFF2-40B4-BE49-F238E27FC236}">
                <a16:creationId xmlns:a16="http://schemas.microsoft.com/office/drawing/2014/main" id="{6C1AC948-0FF0-E785-C329-050AFD57C12F}"/>
              </a:ext>
            </a:extLst>
          </p:cNvPr>
          <p:cNvGrpSpPr/>
          <p:nvPr/>
        </p:nvGrpSpPr>
        <p:grpSpPr>
          <a:xfrm>
            <a:off x="3640374" y="2735867"/>
            <a:ext cx="3769843" cy="1679990"/>
            <a:chOff x="3921294" y="2655085"/>
            <a:chExt cx="5032839" cy="2242831"/>
          </a:xfrm>
        </p:grpSpPr>
        <p:pic>
          <p:nvPicPr>
            <p:cNvPr id="13" name="Picture 12" descr="A white plate with a black background&#10;&#10;Description automatically generated with low confidence">
              <a:extLst>
                <a:ext uri="{FF2B5EF4-FFF2-40B4-BE49-F238E27FC236}">
                  <a16:creationId xmlns:a16="http://schemas.microsoft.com/office/drawing/2014/main" id="{9E949E74-702A-E85D-5F60-160A5AF677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1294" y="2655085"/>
              <a:ext cx="5032839" cy="2242831"/>
            </a:xfrm>
            <a:prstGeom prst="rect">
              <a:avLst/>
            </a:prstGeom>
          </p:spPr>
        </p:pic>
        <p:sp>
          <p:nvSpPr>
            <p:cNvPr id="14" name="TextBox 13">
              <a:extLst>
                <a:ext uri="{FF2B5EF4-FFF2-40B4-BE49-F238E27FC236}">
                  <a16:creationId xmlns:a16="http://schemas.microsoft.com/office/drawing/2014/main" id="{5666E9B1-35FE-DA9D-DCCD-D52970FE0604}"/>
                </a:ext>
              </a:extLst>
            </p:cNvPr>
            <p:cNvSpPr txBox="1"/>
            <p:nvPr/>
          </p:nvSpPr>
          <p:spPr>
            <a:xfrm>
              <a:off x="4322975" y="3278416"/>
              <a:ext cx="4397027" cy="1602471"/>
            </a:xfrm>
            <a:prstGeom prst="rect">
              <a:avLst/>
            </a:prstGeom>
            <a:noFill/>
          </p:spPr>
          <p:txBody>
            <a:bodyPr wrap="square">
              <a:spAutoFit/>
            </a:bodyPr>
            <a:lstStyle/>
            <a:p>
              <a:pPr algn="ctr"/>
              <a:r>
                <a:rPr lang="en-US" sz="2400"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Đại</a:t>
              </a:r>
              <a:r>
                <a:rPr lang="en-US" sz="2400"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hội</a:t>
              </a:r>
              <a:r>
                <a:rPr lang="en-US" sz="2400"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Thể</a:t>
              </a:r>
              <a:r>
                <a:rPr lang="en-US" sz="2400"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thao</a:t>
              </a:r>
              <a:r>
                <a:rPr lang="en-US" sz="2400"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Ô-</a:t>
              </a:r>
              <a:r>
                <a:rPr lang="en-US" sz="2400"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lim</a:t>
              </a:r>
              <a:r>
                <a:rPr lang="en-US" sz="2400"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a:t>
              </a:r>
              <a:r>
                <a:rPr lang="en-US" sz="2400"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pích</a:t>
              </a:r>
              <a:endParaRPr lang="en-US" sz="2400"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endParaRPr>
            </a:p>
            <a:p>
              <a:pPr algn="ctr"/>
              <a:r>
                <a:rPr lang="en-US" sz="2400"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là</a:t>
              </a:r>
              <a:r>
                <a:rPr lang="en-US" sz="2400"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tục</a:t>
              </a:r>
              <a:r>
                <a:rPr lang="en-US" sz="2400"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lệ</a:t>
              </a:r>
              <a:r>
                <a:rPr lang="en-US" sz="2400"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tốt</a:t>
              </a:r>
              <a:r>
                <a:rPr lang="en-US" sz="2400"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đẹp</a:t>
              </a:r>
              <a:r>
                <a:rPr lang="en-US" sz="2400"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endParaRPr lang="en-US" sz="2400" dirty="0">
                <a:solidFill>
                  <a:srgbClr val="C00000"/>
                </a:solidFill>
                <a:latin typeface="Times New Roman" panose="02020603050405020304" pitchFamily="18" charset="0"/>
                <a:cs typeface="Times New Roman" panose="02020603050405020304" pitchFamily="18" charset="0"/>
              </a:endParaRPr>
            </a:p>
          </p:txBody>
        </p:sp>
      </p:grpSp>
      <p:sp>
        <p:nvSpPr>
          <p:cNvPr id="15" name="Freeform: Shape 14">
            <a:extLst>
              <a:ext uri="{FF2B5EF4-FFF2-40B4-BE49-F238E27FC236}">
                <a16:creationId xmlns:a16="http://schemas.microsoft.com/office/drawing/2014/main" id="{5107BB65-1BDD-A7C8-BEC2-D42482DBA395}"/>
              </a:ext>
            </a:extLst>
          </p:cNvPr>
          <p:cNvSpPr/>
          <p:nvPr/>
        </p:nvSpPr>
        <p:spPr>
          <a:xfrm rot="20700148" flipH="1">
            <a:off x="4235946" y="2216942"/>
            <a:ext cx="699645" cy="731240"/>
          </a:xfrm>
          <a:custGeom>
            <a:avLst/>
            <a:gdLst>
              <a:gd name="connsiteX0" fmla="*/ 0 w 558800"/>
              <a:gd name="connsiteY0" fmla="*/ 523642 h 523642"/>
              <a:gd name="connsiteX1" fmla="*/ 111760 w 558800"/>
              <a:gd name="connsiteY1" fmla="*/ 178202 h 523642"/>
              <a:gd name="connsiteX2" fmla="*/ 355600 w 558800"/>
              <a:gd name="connsiteY2" fmla="*/ 15642 h 523642"/>
              <a:gd name="connsiteX3" fmla="*/ 558800 w 558800"/>
              <a:gd name="connsiteY3" fmla="*/ 15642 h 523642"/>
            </a:gdLst>
            <a:ahLst/>
            <a:cxnLst>
              <a:cxn ang="0">
                <a:pos x="connsiteX0" y="connsiteY0"/>
              </a:cxn>
              <a:cxn ang="0">
                <a:pos x="connsiteX1" y="connsiteY1"/>
              </a:cxn>
              <a:cxn ang="0">
                <a:pos x="connsiteX2" y="connsiteY2"/>
              </a:cxn>
              <a:cxn ang="0">
                <a:pos x="connsiteX3" y="connsiteY3"/>
              </a:cxn>
            </a:cxnLst>
            <a:rect l="l" t="t" r="r" b="b"/>
            <a:pathLst>
              <a:path w="558800" h="523642">
                <a:moveTo>
                  <a:pt x="0" y="523642"/>
                </a:moveTo>
                <a:cubicBezTo>
                  <a:pt x="26246" y="393255"/>
                  <a:pt x="52493" y="262869"/>
                  <a:pt x="111760" y="178202"/>
                </a:cubicBezTo>
                <a:cubicBezTo>
                  <a:pt x="171027" y="93535"/>
                  <a:pt x="281093" y="42735"/>
                  <a:pt x="355600" y="15642"/>
                </a:cubicBezTo>
                <a:cubicBezTo>
                  <a:pt x="430107" y="-11451"/>
                  <a:pt x="494453" y="2095"/>
                  <a:pt x="558800" y="15642"/>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rtlCol="0" anchor="ctr"/>
          <a:lstStyle/>
          <a:p>
            <a:pPr algn="ctr" defTabSz="684886">
              <a:defRPr/>
            </a:pPr>
            <a:endParaRPr lang="en-US" sz="1348" kern="0">
              <a:solidFill>
                <a:prstClr val="white"/>
              </a:solidFill>
              <a:latin typeface="Calibri" panose="020F0502020204030204"/>
            </a:endParaRPr>
          </a:p>
        </p:txBody>
      </p:sp>
      <p:sp>
        <p:nvSpPr>
          <p:cNvPr id="16" name="Freeform: Shape 15">
            <a:extLst>
              <a:ext uri="{FF2B5EF4-FFF2-40B4-BE49-F238E27FC236}">
                <a16:creationId xmlns:a16="http://schemas.microsoft.com/office/drawing/2014/main" id="{37EBBD52-D2B7-5FEC-DE45-6AC7CF9C77B1}"/>
              </a:ext>
            </a:extLst>
          </p:cNvPr>
          <p:cNvSpPr/>
          <p:nvPr/>
        </p:nvSpPr>
        <p:spPr>
          <a:xfrm>
            <a:off x="6981151" y="1883267"/>
            <a:ext cx="865042" cy="726664"/>
          </a:xfrm>
          <a:custGeom>
            <a:avLst/>
            <a:gdLst>
              <a:gd name="connsiteX0" fmla="*/ 0 w 558800"/>
              <a:gd name="connsiteY0" fmla="*/ 523642 h 523642"/>
              <a:gd name="connsiteX1" fmla="*/ 111760 w 558800"/>
              <a:gd name="connsiteY1" fmla="*/ 178202 h 523642"/>
              <a:gd name="connsiteX2" fmla="*/ 355600 w 558800"/>
              <a:gd name="connsiteY2" fmla="*/ 15642 h 523642"/>
              <a:gd name="connsiteX3" fmla="*/ 558800 w 558800"/>
              <a:gd name="connsiteY3" fmla="*/ 15642 h 523642"/>
            </a:gdLst>
            <a:ahLst/>
            <a:cxnLst>
              <a:cxn ang="0">
                <a:pos x="connsiteX0" y="connsiteY0"/>
              </a:cxn>
              <a:cxn ang="0">
                <a:pos x="connsiteX1" y="connsiteY1"/>
              </a:cxn>
              <a:cxn ang="0">
                <a:pos x="connsiteX2" y="connsiteY2"/>
              </a:cxn>
              <a:cxn ang="0">
                <a:pos x="connsiteX3" y="connsiteY3"/>
              </a:cxn>
            </a:cxnLst>
            <a:rect l="l" t="t" r="r" b="b"/>
            <a:pathLst>
              <a:path w="558800" h="523642">
                <a:moveTo>
                  <a:pt x="0" y="523642"/>
                </a:moveTo>
                <a:cubicBezTo>
                  <a:pt x="26246" y="393255"/>
                  <a:pt x="52493" y="262869"/>
                  <a:pt x="111760" y="178202"/>
                </a:cubicBezTo>
                <a:cubicBezTo>
                  <a:pt x="171027" y="93535"/>
                  <a:pt x="281093" y="42735"/>
                  <a:pt x="355600" y="15642"/>
                </a:cubicBezTo>
                <a:cubicBezTo>
                  <a:pt x="430107" y="-11451"/>
                  <a:pt x="494453" y="2095"/>
                  <a:pt x="558800" y="15642"/>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rtlCol="0" anchor="ctr"/>
          <a:lstStyle/>
          <a:p>
            <a:pPr algn="ctr" defTabSz="684886">
              <a:defRPr/>
            </a:pPr>
            <a:endParaRPr lang="en-US" sz="1348" kern="0">
              <a:solidFill>
                <a:prstClr val="white"/>
              </a:solidFill>
              <a:latin typeface="Calibri" panose="020F0502020204030204"/>
            </a:endParaRPr>
          </a:p>
        </p:txBody>
      </p:sp>
      <p:sp>
        <p:nvSpPr>
          <p:cNvPr id="17" name="Freeform: Shape 16">
            <a:extLst>
              <a:ext uri="{FF2B5EF4-FFF2-40B4-BE49-F238E27FC236}">
                <a16:creationId xmlns:a16="http://schemas.microsoft.com/office/drawing/2014/main" id="{F5A761C4-D2E0-5B4C-CAE3-128E46D32AD6}"/>
              </a:ext>
            </a:extLst>
          </p:cNvPr>
          <p:cNvSpPr/>
          <p:nvPr/>
        </p:nvSpPr>
        <p:spPr>
          <a:xfrm flipV="1">
            <a:off x="7427625" y="2738051"/>
            <a:ext cx="1179786" cy="443253"/>
          </a:xfrm>
          <a:custGeom>
            <a:avLst/>
            <a:gdLst>
              <a:gd name="connsiteX0" fmla="*/ 0 w 1188720"/>
              <a:gd name="connsiteY0" fmla="*/ 83629 h 337629"/>
              <a:gd name="connsiteX1" fmla="*/ 579120 w 1188720"/>
              <a:gd name="connsiteY1" fmla="*/ 2349 h 337629"/>
              <a:gd name="connsiteX2" fmla="*/ 995680 w 1188720"/>
              <a:gd name="connsiteY2" fmla="*/ 164909 h 337629"/>
              <a:gd name="connsiteX3" fmla="*/ 1188720 w 1188720"/>
              <a:gd name="connsiteY3" fmla="*/ 337629 h 337629"/>
            </a:gdLst>
            <a:ahLst/>
            <a:cxnLst>
              <a:cxn ang="0">
                <a:pos x="connsiteX0" y="connsiteY0"/>
              </a:cxn>
              <a:cxn ang="0">
                <a:pos x="connsiteX1" y="connsiteY1"/>
              </a:cxn>
              <a:cxn ang="0">
                <a:pos x="connsiteX2" y="connsiteY2"/>
              </a:cxn>
              <a:cxn ang="0">
                <a:pos x="connsiteX3" y="connsiteY3"/>
              </a:cxn>
            </a:cxnLst>
            <a:rect l="l" t="t" r="r" b="b"/>
            <a:pathLst>
              <a:path w="1188720" h="337629">
                <a:moveTo>
                  <a:pt x="0" y="83629"/>
                </a:moveTo>
                <a:cubicBezTo>
                  <a:pt x="206586" y="36215"/>
                  <a:pt x="413173" y="-11198"/>
                  <a:pt x="579120" y="2349"/>
                </a:cubicBezTo>
                <a:cubicBezTo>
                  <a:pt x="745067" y="15896"/>
                  <a:pt x="894080" y="109029"/>
                  <a:pt x="995680" y="164909"/>
                </a:cubicBezTo>
                <a:cubicBezTo>
                  <a:pt x="1097280" y="220789"/>
                  <a:pt x="1143000" y="279209"/>
                  <a:pt x="1188720" y="337629"/>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rtlCol="0" anchor="ctr"/>
          <a:lstStyle/>
          <a:p>
            <a:pPr algn="ctr" defTabSz="684886">
              <a:defRPr/>
            </a:pPr>
            <a:endParaRPr lang="en-US" sz="1348" kern="0">
              <a:solidFill>
                <a:prstClr val="white"/>
              </a:solidFill>
              <a:latin typeface="Calibri" panose="020F0502020204030204"/>
            </a:endParaRPr>
          </a:p>
        </p:txBody>
      </p:sp>
      <p:sp>
        <p:nvSpPr>
          <p:cNvPr id="18" name="Freeform: Shape 17">
            <a:extLst>
              <a:ext uri="{FF2B5EF4-FFF2-40B4-BE49-F238E27FC236}">
                <a16:creationId xmlns:a16="http://schemas.microsoft.com/office/drawing/2014/main" id="{019D0B5C-3DF6-1766-38F7-20442BBD78CE}"/>
              </a:ext>
            </a:extLst>
          </p:cNvPr>
          <p:cNvSpPr/>
          <p:nvPr/>
        </p:nvSpPr>
        <p:spPr>
          <a:xfrm>
            <a:off x="7427625" y="3752899"/>
            <a:ext cx="849509" cy="306328"/>
          </a:xfrm>
          <a:custGeom>
            <a:avLst/>
            <a:gdLst>
              <a:gd name="connsiteX0" fmla="*/ 0 w 772160"/>
              <a:gd name="connsiteY0" fmla="*/ 0 h 274320"/>
              <a:gd name="connsiteX1" fmla="*/ 193040 w 772160"/>
              <a:gd name="connsiteY1" fmla="*/ 203200 h 274320"/>
              <a:gd name="connsiteX2" fmla="*/ 772160 w 772160"/>
              <a:gd name="connsiteY2" fmla="*/ 274320 h 274320"/>
            </a:gdLst>
            <a:ahLst/>
            <a:cxnLst>
              <a:cxn ang="0">
                <a:pos x="connsiteX0" y="connsiteY0"/>
              </a:cxn>
              <a:cxn ang="0">
                <a:pos x="connsiteX1" y="connsiteY1"/>
              </a:cxn>
              <a:cxn ang="0">
                <a:pos x="connsiteX2" y="connsiteY2"/>
              </a:cxn>
            </a:cxnLst>
            <a:rect l="l" t="t" r="r" b="b"/>
            <a:pathLst>
              <a:path w="772160" h="274320">
                <a:moveTo>
                  <a:pt x="0" y="0"/>
                </a:moveTo>
                <a:cubicBezTo>
                  <a:pt x="32173" y="78740"/>
                  <a:pt x="64347" y="157480"/>
                  <a:pt x="193040" y="203200"/>
                </a:cubicBezTo>
                <a:cubicBezTo>
                  <a:pt x="321733" y="248920"/>
                  <a:pt x="546946" y="261620"/>
                  <a:pt x="772160" y="274320"/>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rtlCol="0" anchor="ctr"/>
          <a:lstStyle/>
          <a:p>
            <a:pPr algn="ctr" defTabSz="684886">
              <a:defRPr/>
            </a:pPr>
            <a:endParaRPr lang="en-US" sz="1348" kern="0">
              <a:solidFill>
                <a:prstClr val="white"/>
              </a:solidFill>
              <a:latin typeface="Calibri" panose="020F0502020204030204"/>
            </a:endParaRPr>
          </a:p>
        </p:txBody>
      </p:sp>
      <p:sp>
        <p:nvSpPr>
          <p:cNvPr id="19" name="Freeform: Shape 18">
            <a:extLst>
              <a:ext uri="{FF2B5EF4-FFF2-40B4-BE49-F238E27FC236}">
                <a16:creationId xmlns:a16="http://schemas.microsoft.com/office/drawing/2014/main" id="{7435A2A2-1431-7CDB-1BC9-66CF937A98BD}"/>
              </a:ext>
            </a:extLst>
          </p:cNvPr>
          <p:cNvSpPr/>
          <p:nvPr/>
        </p:nvSpPr>
        <p:spPr>
          <a:xfrm>
            <a:off x="6622535" y="4027318"/>
            <a:ext cx="972403" cy="1159401"/>
          </a:xfrm>
          <a:custGeom>
            <a:avLst/>
            <a:gdLst>
              <a:gd name="connsiteX0" fmla="*/ 121409 w 923842"/>
              <a:gd name="connsiteY0" fmla="*/ 0 h 1343608"/>
              <a:gd name="connsiteX1" fmla="*/ 111 w 923842"/>
              <a:gd name="connsiteY1" fmla="*/ 373224 h 1343608"/>
              <a:gd name="connsiteX2" fmla="*/ 140070 w 923842"/>
              <a:gd name="connsiteY2" fmla="*/ 755779 h 1343608"/>
              <a:gd name="connsiteX3" fmla="*/ 401328 w 923842"/>
              <a:gd name="connsiteY3" fmla="*/ 1026367 h 1343608"/>
              <a:gd name="connsiteX4" fmla="*/ 923842 w 923842"/>
              <a:gd name="connsiteY4" fmla="*/ 1343608 h 1343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842" h="1343608">
                <a:moveTo>
                  <a:pt x="121409" y="0"/>
                </a:moveTo>
                <a:cubicBezTo>
                  <a:pt x="59205" y="123630"/>
                  <a:pt x="-2999" y="247261"/>
                  <a:pt x="111" y="373224"/>
                </a:cubicBezTo>
                <a:cubicBezTo>
                  <a:pt x="3221" y="499187"/>
                  <a:pt x="73201" y="646922"/>
                  <a:pt x="140070" y="755779"/>
                </a:cubicBezTo>
                <a:cubicBezTo>
                  <a:pt x="206939" y="864636"/>
                  <a:pt x="270699" y="928396"/>
                  <a:pt x="401328" y="1026367"/>
                </a:cubicBezTo>
                <a:cubicBezTo>
                  <a:pt x="531957" y="1124338"/>
                  <a:pt x="727899" y="1233973"/>
                  <a:pt x="923842" y="1343608"/>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rtlCol="0" anchor="ctr"/>
          <a:lstStyle/>
          <a:p>
            <a:pPr algn="ctr" defTabSz="684886">
              <a:defRPr/>
            </a:pPr>
            <a:endParaRPr lang="en-US" sz="1348" kern="0">
              <a:solidFill>
                <a:prstClr val="white"/>
              </a:solidFill>
              <a:latin typeface="Calibri" panose="020F0502020204030204"/>
            </a:endParaRPr>
          </a:p>
        </p:txBody>
      </p:sp>
      <p:sp>
        <p:nvSpPr>
          <p:cNvPr id="20" name="Freeform: Shape 19">
            <a:extLst>
              <a:ext uri="{FF2B5EF4-FFF2-40B4-BE49-F238E27FC236}">
                <a16:creationId xmlns:a16="http://schemas.microsoft.com/office/drawing/2014/main" id="{73C4C9D4-572A-990E-E05D-9BD959DA8C98}"/>
              </a:ext>
            </a:extLst>
          </p:cNvPr>
          <p:cNvSpPr/>
          <p:nvPr/>
        </p:nvSpPr>
        <p:spPr>
          <a:xfrm>
            <a:off x="3324091" y="3060418"/>
            <a:ext cx="954710" cy="219402"/>
          </a:xfrm>
          <a:custGeom>
            <a:avLst/>
            <a:gdLst>
              <a:gd name="connsiteX0" fmla="*/ 717630 w 717630"/>
              <a:gd name="connsiteY0" fmla="*/ 138896 h 138896"/>
              <a:gd name="connsiteX1" fmla="*/ 462987 w 717630"/>
              <a:gd name="connsiteY1" fmla="*/ 0 h 138896"/>
              <a:gd name="connsiteX2" fmla="*/ 0 w 717630"/>
              <a:gd name="connsiteY2" fmla="*/ 138896 h 138896"/>
            </a:gdLst>
            <a:ahLst/>
            <a:cxnLst>
              <a:cxn ang="0">
                <a:pos x="connsiteX0" y="connsiteY0"/>
              </a:cxn>
              <a:cxn ang="0">
                <a:pos x="connsiteX1" y="connsiteY1"/>
              </a:cxn>
              <a:cxn ang="0">
                <a:pos x="connsiteX2" y="connsiteY2"/>
              </a:cxn>
            </a:cxnLst>
            <a:rect l="l" t="t" r="r" b="b"/>
            <a:pathLst>
              <a:path w="717630" h="138896">
                <a:moveTo>
                  <a:pt x="717630" y="138896"/>
                </a:moveTo>
                <a:cubicBezTo>
                  <a:pt x="650111" y="69448"/>
                  <a:pt x="582592" y="0"/>
                  <a:pt x="462987" y="0"/>
                </a:cubicBezTo>
                <a:cubicBezTo>
                  <a:pt x="343382" y="0"/>
                  <a:pt x="171691" y="69448"/>
                  <a:pt x="0" y="138896"/>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rtlCol="0" anchor="ctr"/>
          <a:lstStyle/>
          <a:p>
            <a:pPr algn="ctr" defTabSz="684886">
              <a:defRPr/>
            </a:pPr>
            <a:endParaRPr lang="en-US" sz="1348" kern="0">
              <a:solidFill>
                <a:prstClr val="white"/>
              </a:solidFill>
              <a:latin typeface="Calibri" panose="020F0502020204030204"/>
            </a:endParaRPr>
          </a:p>
        </p:txBody>
      </p:sp>
      <p:sp>
        <p:nvSpPr>
          <p:cNvPr id="21" name="Freeform: Shape 20">
            <a:extLst>
              <a:ext uri="{FF2B5EF4-FFF2-40B4-BE49-F238E27FC236}">
                <a16:creationId xmlns:a16="http://schemas.microsoft.com/office/drawing/2014/main" id="{263C78CD-2A58-163D-C7D5-6AEC72D9CCCD}"/>
              </a:ext>
            </a:extLst>
          </p:cNvPr>
          <p:cNvSpPr/>
          <p:nvPr/>
        </p:nvSpPr>
        <p:spPr>
          <a:xfrm>
            <a:off x="3307792" y="3952819"/>
            <a:ext cx="905015" cy="588973"/>
          </a:xfrm>
          <a:custGeom>
            <a:avLst/>
            <a:gdLst>
              <a:gd name="connsiteX0" fmla="*/ 1134319 w 1134319"/>
              <a:gd name="connsiteY0" fmla="*/ 0 h 198913"/>
              <a:gd name="connsiteX1" fmla="*/ 868101 w 1134319"/>
              <a:gd name="connsiteY1" fmla="*/ 185195 h 198913"/>
              <a:gd name="connsiteX2" fmla="*/ 289367 w 1134319"/>
              <a:gd name="connsiteY2" fmla="*/ 185195 h 198913"/>
              <a:gd name="connsiteX3" fmla="*/ 0 w 1134319"/>
              <a:gd name="connsiteY3" fmla="*/ 185195 h 198913"/>
            </a:gdLst>
            <a:ahLst/>
            <a:cxnLst>
              <a:cxn ang="0">
                <a:pos x="connsiteX0" y="connsiteY0"/>
              </a:cxn>
              <a:cxn ang="0">
                <a:pos x="connsiteX1" y="connsiteY1"/>
              </a:cxn>
              <a:cxn ang="0">
                <a:pos x="connsiteX2" y="connsiteY2"/>
              </a:cxn>
              <a:cxn ang="0">
                <a:pos x="connsiteX3" y="connsiteY3"/>
              </a:cxn>
            </a:cxnLst>
            <a:rect l="l" t="t" r="r" b="b"/>
            <a:pathLst>
              <a:path w="1134319" h="198913">
                <a:moveTo>
                  <a:pt x="1134319" y="0"/>
                </a:moveTo>
                <a:cubicBezTo>
                  <a:pt x="1071622" y="77164"/>
                  <a:pt x="1008926" y="154329"/>
                  <a:pt x="868101" y="185195"/>
                </a:cubicBezTo>
                <a:cubicBezTo>
                  <a:pt x="727276" y="216061"/>
                  <a:pt x="289367" y="185195"/>
                  <a:pt x="289367" y="185195"/>
                </a:cubicBezTo>
                <a:lnTo>
                  <a:pt x="0" y="185195"/>
                </a:ln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rtlCol="0" anchor="ctr"/>
          <a:lstStyle/>
          <a:p>
            <a:pPr algn="ctr" defTabSz="684886">
              <a:defRPr/>
            </a:pPr>
            <a:endParaRPr lang="en-US" sz="1348" kern="0">
              <a:solidFill>
                <a:prstClr val="white"/>
              </a:solidFill>
              <a:latin typeface="Calibri" panose="020F0502020204030204"/>
            </a:endParaRPr>
          </a:p>
        </p:txBody>
      </p:sp>
      <p:sp>
        <p:nvSpPr>
          <p:cNvPr id="22" name="Freeform: Shape 21">
            <a:extLst>
              <a:ext uri="{FF2B5EF4-FFF2-40B4-BE49-F238E27FC236}">
                <a16:creationId xmlns:a16="http://schemas.microsoft.com/office/drawing/2014/main" id="{81A779FD-8D6F-4111-E5CF-EC6409CF1E5B}"/>
              </a:ext>
            </a:extLst>
          </p:cNvPr>
          <p:cNvSpPr/>
          <p:nvPr/>
        </p:nvSpPr>
        <p:spPr>
          <a:xfrm>
            <a:off x="3686587" y="4471024"/>
            <a:ext cx="1154005" cy="1532428"/>
          </a:xfrm>
          <a:custGeom>
            <a:avLst/>
            <a:gdLst>
              <a:gd name="connsiteX0" fmla="*/ 833377 w 833377"/>
              <a:gd name="connsiteY0" fmla="*/ 0 h 1122745"/>
              <a:gd name="connsiteX1" fmla="*/ 752354 w 833377"/>
              <a:gd name="connsiteY1" fmla="*/ 451413 h 1122745"/>
              <a:gd name="connsiteX2" fmla="*/ 520860 w 833377"/>
              <a:gd name="connsiteY2" fmla="*/ 925975 h 1122745"/>
              <a:gd name="connsiteX3" fmla="*/ 0 w 833377"/>
              <a:gd name="connsiteY3" fmla="*/ 1122745 h 1122745"/>
            </a:gdLst>
            <a:ahLst/>
            <a:cxnLst>
              <a:cxn ang="0">
                <a:pos x="connsiteX0" y="connsiteY0"/>
              </a:cxn>
              <a:cxn ang="0">
                <a:pos x="connsiteX1" y="connsiteY1"/>
              </a:cxn>
              <a:cxn ang="0">
                <a:pos x="connsiteX2" y="connsiteY2"/>
              </a:cxn>
              <a:cxn ang="0">
                <a:pos x="connsiteX3" y="connsiteY3"/>
              </a:cxn>
            </a:cxnLst>
            <a:rect l="l" t="t" r="r" b="b"/>
            <a:pathLst>
              <a:path w="833377" h="1122745">
                <a:moveTo>
                  <a:pt x="833377" y="0"/>
                </a:moveTo>
                <a:cubicBezTo>
                  <a:pt x="818908" y="148542"/>
                  <a:pt x="804440" y="297084"/>
                  <a:pt x="752354" y="451413"/>
                </a:cubicBezTo>
                <a:cubicBezTo>
                  <a:pt x="700268" y="605742"/>
                  <a:pt x="646252" y="814086"/>
                  <a:pt x="520860" y="925975"/>
                </a:cubicBezTo>
                <a:cubicBezTo>
                  <a:pt x="395468" y="1037864"/>
                  <a:pt x="197734" y="1080304"/>
                  <a:pt x="0" y="1122745"/>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rtlCol="0" anchor="ctr"/>
          <a:lstStyle/>
          <a:p>
            <a:pPr algn="ctr" defTabSz="684886">
              <a:defRPr/>
            </a:pPr>
            <a:endParaRPr lang="en-US" sz="1348" kern="0">
              <a:solidFill>
                <a:prstClr val="white"/>
              </a:solidFill>
              <a:latin typeface="Calibri" panose="020F0502020204030204"/>
            </a:endParaRPr>
          </a:p>
        </p:txBody>
      </p:sp>
      <p:sp>
        <p:nvSpPr>
          <p:cNvPr id="23" name="TextBox 22">
            <a:extLst>
              <a:ext uri="{FF2B5EF4-FFF2-40B4-BE49-F238E27FC236}">
                <a16:creationId xmlns:a16="http://schemas.microsoft.com/office/drawing/2014/main" id="{E0468CEB-051A-2FD0-7925-43ACCC5D47C5}"/>
              </a:ext>
            </a:extLst>
          </p:cNvPr>
          <p:cNvSpPr txBox="1"/>
          <p:nvPr/>
        </p:nvSpPr>
        <p:spPr>
          <a:xfrm>
            <a:off x="2943209" y="479492"/>
            <a:ext cx="6193690" cy="830997"/>
          </a:xfrm>
          <a:prstGeom prst="rect">
            <a:avLst/>
          </a:prstGeom>
          <a:gradFill flip="none" rotWithShape="1">
            <a:gsLst>
              <a:gs pos="0">
                <a:srgbClr val="4472C4">
                  <a:lumMod val="5000"/>
                  <a:lumOff val="95000"/>
                  <a:alpha val="20000"/>
                </a:srgbClr>
              </a:gs>
              <a:gs pos="74000">
                <a:srgbClr val="66CCFF"/>
              </a:gs>
              <a:gs pos="83000">
                <a:srgbClr val="66CCFF"/>
              </a:gs>
              <a:gs pos="100000">
                <a:sysClr val="window" lastClr="FFFFFF"/>
              </a:gs>
            </a:gsLst>
            <a:lin ang="10800000" scaled="1"/>
            <a:tileRect/>
          </a:gradFill>
        </p:spPr>
        <p:txBody>
          <a:bodyPr wrap="square" rtlCol="0">
            <a:spAutoFit/>
          </a:bodyPr>
          <a:lstStyle/>
          <a:p>
            <a:pPr marL="342443" lvl="1" defTabSz="684886">
              <a:defRPr/>
            </a:pP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Theo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em</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vì</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sao</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nói</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Đại</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hội</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Thể</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thao</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Ô-</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lim</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pích</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là</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tục</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lệ</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tốt</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đẹp</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p>
        </p:txBody>
      </p:sp>
    </p:spTree>
    <p:extLst>
      <p:ext uri="{BB962C8B-B14F-4D97-AF65-F5344CB8AC3E}">
        <p14:creationId xmlns:p14="http://schemas.microsoft.com/office/powerpoint/2010/main" val="163404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fade">
                                      <p:cBhvr>
                                        <p:cTn id="7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212407" y="4455142"/>
            <a:ext cx="1812408" cy="1545617"/>
            <a:chOff x="0" y="180975"/>
            <a:chExt cx="15274946" cy="4121645"/>
          </a:xfrm>
        </p:grpSpPr>
        <p:sp>
          <p:nvSpPr>
            <p:cNvPr id="3" name="TextBox 3"/>
            <p:cNvSpPr txBox="1"/>
            <p:nvPr/>
          </p:nvSpPr>
          <p:spPr>
            <a:xfrm>
              <a:off x="0" y="180975"/>
              <a:ext cx="15274946" cy="1060120"/>
            </a:xfrm>
            <a:prstGeom prst="rect">
              <a:avLst/>
            </a:prstGeom>
          </p:spPr>
          <p:txBody>
            <a:bodyPr lIns="0" tIns="0" rIns="0" bIns="0" rtlCol="0" anchor="t">
              <a:spAutoFit/>
            </a:bodyPr>
            <a:lstStyle/>
            <a:p>
              <a:pPr algn="ctr" defTabSz="288050">
                <a:lnSpc>
                  <a:spcPts val="3126"/>
                </a:lnSpc>
              </a:pPr>
              <a:endParaRPr sz="1013">
                <a:solidFill>
                  <a:prstClr val="black"/>
                </a:solidFill>
                <a:latin typeface="Calibri"/>
              </a:endParaRPr>
            </a:p>
          </p:txBody>
        </p:sp>
        <p:pic>
          <p:nvPicPr>
            <p:cNvPr id="4" name="Picture 4"/>
            <p:cNvPicPr>
              <a:picLocks noChangeAspect="1"/>
            </p:cNvPicPr>
            <p:nvPr/>
          </p:nvPicPr>
          <p:blipFill>
            <a:blip r:embed="rId2" cstate="print"/>
            <a:srcRect/>
            <a:stretch>
              <a:fillRect/>
            </a:stretch>
          </p:blipFill>
          <p:spPr>
            <a:xfrm>
              <a:off x="5157066" y="2963200"/>
              <a:ext cx="4960814" cy="1339420"/>
            </a:xfrm>
            <a:prstGeom prst="rect">
              <a:avLst/>
            </a:prstGeom>
          </p:spPr>
        </p:pic>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
              </a:ext>
            </a:extLst>
          </a:blip>
          <a:srcRect/>
          <a:stretch>
            <a:fillRect/>
          </a:stretch>
        </p:blipFill>
        <p:spPr>
          <a:xfrm>
            <a:off x="1028976" y="3362305"/>
            <a:ext cx="990931" cy="2028649"/>
          </a:xfrm>
          <a:prstGeom prst="rect">
            <a:avLst/>
          </a:prstGeom>
        </p:spPr>
      </p:pic>
      <p:pic>
        <p:nvPicPr>
          <p:cNvPr id="9" name="Picture 9"/>
          <p:cNvPicPr>
            <a:picLocks noChangeAspect="1"/>
          </p:cNvPicPr>
          <p:nvPr/>
        </p:nvPicPr>
        <p:blipFill>
          <a:blip r:embed="rId4" cstate="print"/>
          <a:srcRect/>
          <a:stretch>
            <a:fillRect/>
          </a:stretch>
        </p:blipFill>
        <p:spPr>
          <a:xfrm>
            <a:off x="1376416" y="3887525"/>
            <a:ext cx="638825" cy="974168"/>
          </a:xfrm>
          <a:prstGeom prst="rect">
            <a:avLst/>
          </a:prstGeom>
        </p:spPr>
      </p:pic>
      <p:sp>
        <p:nvSpPr>
          <p:cNvPr id="18" name="TextBox 17"/>
          <p:cNvSpPr txBox="1"/>
          <p:nvPr/>
        </p:nvSpPr>
        <p:spPr>
          <a:xfrm>
            <a:off x="3638043" y="2182858"/>
            <a:ext cx="4125545" cy="476503"/>
          </a:xfrm>
          <a:prstGeom prst="rect">
            <a:avLst/>
          </a:prstGeom>
          <a:noFill/>
        </p:spPr>
        <p:txBody>
          <a:bodyPr wrap="square" lIns="43206" tIns="21603" rIns="43206" bIns="21603" rtlCol="0">
            <a:spAutoFit/>
          </a:bodyPr>
          <a:lstStyle/>
          <a:p>
            <a:r>
              <a:rPr lang="en-US" sz="2813" b="1" dirty="0">
                <a:solidFill>
                  <a:srgbClr val="0000FF"/>
                </a:solidFill>
                <a:latin typeface="Times New Roman" pitchFamily="18" charset="0"/>
                <a:cs typeface="Times New Roman" pitchFamily="18" charset="0"/>
              </a:rPr>
              <a:t>ĐỌC LẠI BÀI</a:t>
            </a:r>
            <a:endParaRPr lang="vi-VN" sz="2813" b="1" dirty="0">
              <a:solidFill>
                <a:srgbClr val="0000FF"/>
              </a:solidFill>
              <a:latin typeface="Times New Roman" pitchFamily="18" charset="0"/>
              <a:cs typeface="Times New Roman" pitchFamily="18" charset="0"/>
            </a:endParaRPr>
          </a:p>
        </p:txBody>
      </p:sp>
      <p:pic>
        <p:nvPicPr>
          <p:cNvPr id="19" name="Picture 2" descr="Trang chủ - NQ Education">
            <a:extLst>
              <a:ext uri="{FF2B5EF4-FFF2-40B4-BE49-F238E27FC236}">
                <a16:creationId xmlns:a16="http://schemas.microsoft.com/office/drawing/2014/main" id="{CDC375CF-0BBE-D9C1-307F-5E4174E9C8E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0556" y="2366129"/>
            <a:ext cx="1367012" cy="212088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4466099" y="3029556"/>
            <a:ext cx="4201669" cy="474515"/>
          </a:xfrm>
          <a:prstGeom prst="rect">
            <a:avLst/>
          </a:prstGeom>
          <a:noFill/>
        </p:spPr>
        <p:txBody>
          <a:bodyPr wrap="square" lIns="43206" tIns="21603" rIns="43206" bIns="21603" rtlCol="0">
            <a:spAutoFit/>
          </a:bodyPr>
          <a:lstStyle/>
          <a:p>
            <a:pPr algn="ct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Nội</a:t>
            </a:r>
            <a:r>
              <a:rPr lang="en-US" sz="2800" b="1" dirty="0">
                <a:solidFill>
                  <a:srgbClr val="008000"/>
                </a:solidFill>
                <a:latin typeface="Times New Roman" pitchFamily="18" charset="0"/>
                <a:cs typeface="Times New Roman" pitchFamily="18" charset="0"/>
              </a:rPr>
              <a:t> dung </a:t>
            </a:r>
            <a:r>
              <a:rPr lang="en-US" sz="2800" b="1" dirty="0" err="1">
                <a:solidFill>
                  <a:srgbClr val="008000"/>
                </a:solidFill>
                <a:latin typeface="Times New Roman" pitchFamily="18" charset="0"/>
                <a:cs typeface="Times New Roman" pitchFamily="18" charset="0"/>
              </a:rPr>
              <a:t>bài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nói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gì</a:t>
            </a:r>
            <a:r>
              <a:rPr lang="en-US" sz="2800" b="1" dirty="0">
                <a:solidFill>
                  <a:srgbClr val="008000"/>
                </a:solidFill>
                <a:latin typeface="Times New Roman" pitchFamily="18" charset="0"/>
                <a:cs typeface="Times New Roman" pitchFamily="18" charset="0"/>
              </a:rPr>
              <a:t>?</a:t>
            </a:r>
            <a:endParaRPr lang="vi-VN" sz="2800" b="1" dirty="0">
              <a:solidFill>
                <a:srgbClr val="008000"/>
              </a:solidFill>
              <a:latin typeface="Times New Roman" pitchFamily="18" charset="0"/>
              <a:cs typeface="Times New Roman" pitchFamily="18" charset="0"/>
            </a:endParaRPr>
          </a:p>
        </p:txBody>
      </p:sp>
      <p:sp>
        <p:nvSpPr>
          <p:cNvPr id="25" name="TextBox 24"/>
          <p:cNvSpPr txBox="1"/>
          <p:nvPr/>
        </p:nvSpPr>
        <p:spPr>
          <a:xfrm>
            <a:off x="2580935" y="3714753"/>
            <a:ext cx="9360856" cy="1336289"/>
          </a:xfrm>
          <a:prstGeom prst="rect">
            <a:avLst/>
          </a:prstGeom>
          <a:noFill/>
        </p:spPr>
        <p:txBody>
          <a:bodyPr wrap="square" lIns="43206" tIns="21603" rIns="43206" bIns="21603" rtlCol="0">
            <a:spAutoFit/>
          </a:bodyPr>
          <a:lstStyle/>
          <a:p>
            <a:pPr algn="just"/>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Nội</a:t>
            </a:r>
            <a:r>
              <a:rPr lang="en-US" sz="2800" b="1" dirty="0">
                <a:solidFill>
                  <a:srgbClr val="0000FF"/>
                </a:solidFill>
                <a:latin typeface="Times New Roman" pitchFamily="18" charset="0"/>
                <a:cs typeface="Times New Roman" pitchFamily="18" charset="0"/>
              </a:rPr>
              <a:t> dung:</a:t>
            </a:r>
            <a:r>
              <a:rPr lang="vi-VN" sz="2800" b="1" dirty="0">
                <a:solidFill>
                  <a:srgbClr val="0000FF"/>
                </a:solidFill>
                <a:latin typeface="Times New Roman" pitchFamily="18" charset="0"/>
                <a:cs typeface="Times New Roman" pitchFamily="18" charset="0"/>
              </a:rPr>
              <a:t> </a:t>
            </a:r>
            <a:r>
              <a:rPr lang="en-US" sz="2800" b="1" i="1" dirty="0" err="1" smtClean="0">
                <a:solidFill>
                  <a:srgbClr val="0000CC"/>
                </a:solidFill>
                <a:latin typeface="Times New Roman" panose="02020603050405020304" pitchFamily="18" charset="0"/>
                <a:ea typeface="Times New Roman" panose="02020603050405020304" pitchFamily="18" charset="0"/>
              </a:rPr>
              <a:t>Bài</a:t>
            </a:r>
            <a:r>
              <a:rPr lang="en-US" sz="2800" b="1" i="1" dirty="0" smtClean="0">
                <a:solidFill>
                  <a:srgbClr val="0000CC"/>
                </a:solidFill>
                <a:latin typeface="Times New Roman" panose="02020603050405020304" pitchFamily="18" charset="0"/>
                <a:ea typeface="Times New Roman" panose="02020603050405020304" pitchFamily="18" charset="0"/>
              </a:rPr>
              <a:t> </a:t>
            </a:r>
            <a:r>
              <a:rPr lang="en-US" sz="2800" b="1" i="1" dirty="0" err="1" smtClean="0">
                <a:solidFill>
                  <a:srgbClr val="0000CC"/>
                </a:solidFill>
                <a:latin typeface="Times New Roman" panose="02020603050405020304" pitchFamily="18" charset="0"/>
                <a:ea typeface="Times New Roman" panose="02020603050405020304" pitchFamily="18" charset="0"/>
              </a:rPr>
              <a:t>văn</a:t>
            </a:r>
            <a:r>
              <a:rPr lang="en-US" sz="2800" b="1" i="1" dirty="0" smtClean="0">
                <a:solidFill>
                  <a:srgbClr val="0000CC"/>
                </a:solidFill>
                <a:latin typeface="Times New Roman" panose="02020603050405020304" pitchFamily="18" charset="0"/>
                <a:ea typeface="Times New Roman" panose="02020603050405020304" pitchFamily="18" charset="0"/>
              </a:rPr>
              <a:t> </a:t>
            </a:r>
            <a:r>
              <a:rPr lang="en-US" sz="2800" b="1" i="1" dirty="0" err="1" smtClean="0">
                <a:solidFill>
                  <a:srgbClr val="0000CC"/>
                </a:solidFill>
                <a:latin typeface="Times New Roman" panose="02020603050405020304" pitchFamily="18" charset="0"/>
                <a:ea typeface="Times New Roman" panose="02020603050405020304" pitchFamily="18" charset="0"/>
              </a:rPr>
              <a:t>cho</a:t>
            </a:r>
            <a:r>
              <a:rPr lang="en-US" sz="2800" b="1" i="1" dirty="0" smtClean="0">
                <a:solidFill>
                  <a:srgbClr val="0000CC"/>
                </a:solidFill>
                <a:latin typeface="Times New Roman" panose="02020603050405020304" pitchFamily="18" charset="0"/>
                <a:ea typeface="Times New Roman" panose="02020603050405020304" pitchFamily="18" charset="0"/>
              </a:rPr>
              <a:t> </a:t>
            </a:r>
            <a:r>
              <a:rPr lang="en-US" sz="2800" b="1" i="1" dirty="0" err="1" smtClean="0">
                <a:solidFill>
                  <a:srgbClr val="0000CC"/>
                </a:solidFill>
                <a:latin typeface="Times New Roman" panose="02020603050405020304" pitchFamily="18" charset="0"/>
                <a:ea typeface="Times New Roman" panose="02020603050405020304" pitchFamily="18" charset="0"/>
              </a:rPr>
              <a:t>biết</a:t>
            </a:r>
            <a:r>
              <a:rPr lang="en-US" sz="2800" b="1" i="1" dirty="0" smtClean="0">
                <a:solidFill>
                  <a:srgbClr val="0000CC"/>
                </a:solidFill>
                <a:latin typeface="Times New Roman" panose="02020603050405020304" pitchFamily="18" charset="0"/>
                <a:ea typeface="Times New Roman" panose="02020603050405020304" pitchFamily="18" charset="0"/>
              </a:rPr>
              <a:t> </a:t>
            </a:r>
            <a:r>
              <a:rPr lang="en-US" sz="2800" b="1" i="1" dirty="0" err="1" smtClean="0">
                <a:solidFill>
                  <a:srgbClr val="0000CC"/>
                </a:solidFill>
                <a:latin typeface="Times New Roman" panose="02020603050405020304" pitchFamily="18" charset="0"/>
                <a:ea typeface="Times New Roman" panose="02020603050405020304" pitchFamily="18" charset="0"/>
              </a:rPr>
              <a:t>thể</a:t>
            </a:r>
            <a:r>
              <a:rPr lang="en-US" sz="2800" b="1" i="1" dirty="0" smtClean="0">
                <a:solidFill>
                  <a:srgbClr val="0000CC"/>
                </a:solidFill>
                <a:latin typeface="Times New Roman" panose="02020603050405020304" pitchFamily="18" charset="0"/>
                <a:ea typeface="Times New Roman" panose="02020603050405020304" pitchFamily="18" charset="0"/>
              </a:rPr>
              <a:t> </a:t>
            </a:r>
            <a:r>
              <a:rPr lang="en-US" sz="2800" b="1" i="1" dirty="0" err="1" smtClean="0">
                <a:solidFill>
                  <a:srgbClr val="0000CC"/>
                </a:solidFill>
                <a:latin typeface="Times New Roman" panose="02020603050405020304" pitchFamily="18" charset="0"/>
                <a:ea typeface="Times New Roman" panose="02020603050405020304" pitchFamily="18" charset="0"/>
              </a:rPr>
              <a:t>thao</a:t>
            </a:r>
            <a:r>
              <a:rPr lang="en-US" sz="2800" b="1" i="1" dirty="0" smtClean="0">
                <a:solidFill>
                  <a:srgbClr val="0000CC"/>
                </a:solidFill>
                <a:latin typeface="Times New Roman" panose="02020603050405020304" pitchFamily="18" charset="0"/>
                <a:ea typeface="Times New Roman" panose="02020603050405020304" pitchFamily="18" charset="0"/>
              </a:rPr>
              <a:t> </a:t>
            </a:r>
            <a:r>
              <a:rPr lang="en-US" sz="2800" b="1" i="1" dirty="0" err="1" smtClean="0">
                <a:solidFill>
                  <a:srgbClr val="0000CC"/>
                </a:solidFill>
                <a:latin typeface="Times New Roman" panose="02020603050405020304" pitchFamily="18" charset="0"/>
                <a:ea typeface="Times New Roman" panose="02020603050405020304" pitchFamily="18" charset="0"/>
              </a:rPr>
              <a:t>có</a:t>
            </a:r>
            <a:r>
              <a:rPr lang="en-US" sz="2800" b="1" i="1" dirty="0" smtClean="0">
                <a:solidFill>
                  <a:srgbClr val="0000CC"/>
                </a:solidFill>
                <a:latin typeface="Times New Roman" panose="02020603050405020304" pitchFamily="18" charset="0"/>
                <a:ea typeface="Times New Roman" panose="02020603050405020304" pitchFamily="18" charset="0"/>
              </a:rPr>
              <a:t> </a:t>
            </a:r>
            <a:r>
              <a:rPr lang="en-US" sz="2800" b="1" i="1" dirty="0" err="1" smtClean="0">
                <a:solidFill>
                  <a:srgbClr val="0000CC"/>
                </a:solidFill>
                <a:latin typeface="Times New Roman" panose="02020603050405020304" pitchFamily="18" charset="0"/>
                <a:ea typeface="Times New Roman" panose="02020603050405020304" pitchFamily="18" charset="0"/>
              </a:rPr>
              <a:t>khả</a:t>
            </a:r>
            <a:r>
              <a:rPr lang="en-US" sz="2800" b="1" i="1" dirty="0" smtClean="0">
                <a:solidFill>
                  <a:srgbClr val="0000CC"/>
                </a:solidFill>
                <a:latin typeface="Times New Roman" panose="02020603050405020304" pitchFamily="18" charset="0"/>
                <a:ea typeface="Times New Roman" panose="02020603050405020304" pitchFamily="18" charset="0"/>
              </a:rPr>
              <a:t> </a:t>
            </a:r>
            <a:r>
              <a:rPr lang="en-US" sz="2800" b="1" i="1" dirty="0" err="1" smtClean="0">
                <a:solidFill>
                  <a:srgbClr val="0000CC"/>
                </a:solidFill>
                <a:latin typeface="Times New Roman" panose="02020603050405020304" pitchFamily="18" charset="0"/>
                <a:ea typeface="Times New Roman" panose="02020603050405020304" pitchFamily="18" charset="0"/>
              </a:rPr>
              <a:t>năng</a:t>
            </a:r>
            <a:r>
              <a:rPr lang="en-US" sz="2800" b="1" i="1" dirty="0" smtClean="0">
                <a:solidFill>
                  <a:srgbClr val="0000CC"/>
                </a:solidFill>
                <a:latin typeface="Times New Roman" panose="02020603050405020304" pitchFamily="18" charset="0"/>
                <a:ea typeface="Times New Roman" panose="02020603050405020304" pitchFamily="18" charset="0"/>
              </a:rPr>
              <a:t> </a:t>
            </a:r>
            <a:r>
              <a:rPr lang="en-US" sz="2800" b="1" i="1" dirty="0" err="1" smtClean="0">
                <a:solidFill>
                  <a:srgbClr val="0000CC"/>
                </a:solidFill>
                <a:latin typeface="Times New Roman" panose="02020603050405020304" pitchFamily="18" charset="0"/>
                <a:ea typeface="Times New Roman" panose="02020603050405020304" pitchFamily="18" charset="0"/>
              </a:rPr>
              <a:t>kết</a:t>
            </a:r>
            <a:r>
              <a:rPr lang="en-US" sz="2800" b="1" i="1" dirty="0" smtClean="0">
                <a:solidFill>
                  <a:srgbClr val="0000CC"/>
                </a:solidFill>
                <a:latin typeface="Times New Roman" panose="02020603050405020304" pitchFamily="18" charset="0"/>
                <a:ea typeface="Times New Roman" panose="02020603050405020304" pitchFamily="18" charset="0"/>
              </a:rPr>
              <a:t> </a:t>
            </a:r>
            <a:r>
              <a:rPr lang="en-US" sz="2800" b="1" i="1" dirty="0" err="1" smtClean="0">
                <a:solidFill>
                  <a:srgbClr val="0000CC"/>
                </a:solidFill>
                <a:latin typeface="Times New Roman" panose="02020603050405020304" pitchFamily="18" charset="0"/>
                <a:ea typeface="Times New Roman" panose="02020603050405020304" pitchFamily="18" charset="0"/>
              </a:rPr>
              <a:t>nối</a:t>
            </a:r>
            <a:r>
              <a:rPr lang="en-US" sz="2800" b="1" i="1" dirty="0" smtClean="0">
                <a:solidFill>
                  <a:srgbClr val="0000CC"/>
                </a:solidFill>
                <a:latin typeface="Times New Roman" panose="02020603050405020304" pitchFamily="18" charset="0"/>
                <a:ea typeface="Times New Roman" panose="02020603050405020304" pitchFamily="18" charset="0"/>
              </a:rPr>
              <a:t> con </a:t>
            </a:r>
            <a:r>
              <a:rPr lang="en-US" sz="2800" b="1" i="1" dirty="0" err="1" smtClean="0">
                <a:solidFill>
                  <a:srgbClr val="0000CC"/>
                </a:solidFill>
                <a:latin typeface="Times New Roman" panose="02020603050405020304" pitchFamily="18" charset="0"/>
                <a:ea typeface="Times New Roman" panose="02020603050405020304" pitchFamily="18" charset="0"/>
              </a:rPr>
              <a:t>người</a:t>
            </a:r>
            <a:r>
              <a:rPr lang="en-US" sz="2800" b="1" i="1" dirty="0" smtClean="0">
                <a:solidFill>
                  <a:srgbClr val="0000CC"/>
                </a:solidFill>
                <a:latin typeface="Times New Roman" panose="02020603050405020304" pitchFamily="18" charset="0"/>
                <a:ea typeface="Times New Roman" panose="02020603050405020304" pitchFamily="18" charset="0"/>
              </a:rPr>
              <a:t> </a:t>
            </a:r>
            <a:r>
              <a:rPr lang="en-US" sz="2800" b="1" i="1" dirty="0" err="1" smtClean="0">
                <a:solidFill>
                  <a:srgbClr val="0000CC"/>
                </a:solidFill>
                <a:latin typeface="Times New Roman" panose="02020603050405020304" pitchFamily="18" charset="0"/>
                <a:ea typeface="Times New Roman" panose="02020603050405020304" pitchFamily="18" charset="0"/>
              </a:rPr>
              <a:t>trên</a:t>
            </a:r>
            <a:r>
              <a:rPr lang="en-US" sz="2800" b="1" i="1" dirty="0" smtClean="0">
                <a:solidFill>
                  <a:srgbClr val="0000CC"/>
                </a:solidFill>
                <a:latin typeface="Times New Roman" panose="02020603050405020304" pitchFamily="18" charset="0"/>
                <a:ea typeface="Times New Roman" panose="02020603050405020304" pitchFamily="18" charset="0"/>
              </a:rPr>
              <a:t> </a:t>
            </a:r>
            <a:r>
              <a:rPr lang="en-US" sz="2800" b="1" i="1" dirty="0" err="1" smtClean="0">
                <a:solidFill>
                  <a:srgbClr val="0000CC"/>
                </a:solidFill>
                <a:latin typeface="Times New Roman" panose="02020603050405020304" pitchFamily="18" charset="0"/>
                <a:ea typeface="Times New Roman" panose="02020603050405020304" pitchFamily="18" charset="0"/>
              </a:rPr>
              <a:t>thế</a:t>
            </a:r>
            <a:r>
              <a:rPr lang="en-US" sz="2800" b="1" i="1" dirty="0" smtClean="0">
                <a:solidFill>
                  <a:srgbClr val="0000CC"/>
                </a:solidFill>
                <a:latin typeface="Times New Roman" panose="02020603050405020304" pitchFamily="18" charset="0"/>
                <a:ea typeface="Times New Roman" panose="02020603050405020304" pitchFamily="18" charset="0"/>
              </a:rPr>
              <a:t> </a:t>
            </a:r>
            <a:r>
              <a:rPr lang="en-US" sz="2800" b="1" i="1" dirty="0" err="1" smtClean="0">
                <a:solidFill>
                  <a:srgbClr val="0000CC"/>
                </a:solidFill>
                <a:latin typeface="Times New Roman" panose="02020603050405020304" pitchFamily="18" charset="0"/>
                <a:ea typeface="Times New Roman" panose="02020603050405020304" pitchFamily="18" charset="0"/>
              </a:rPr>
              <a:t>giới</a:t>
            </a:r>
            <a:r>
              <a:rPr lang="en-US" sz="2800" b="1" i="1" dirty="0" smtClean="0">
                <a:solidFill>
                  <a:srgbClr val="0000CC"/>
                </a:solidFill>
                <a:latin typeface="Times New Roman" panose="02020603050405020304" pitchFamily="18" charset="0"/>
                <a:ea typeface="Times New Roman" panose="02020603050405020304" pitchFamily="18" charset="0"/>
              </a:rPr>
              <a:t> </a:t>
            </a:r>
            <a:r>
              <a:rPr lang="en-US" sz="2800" b="1" i="1" dirty="0" err="1" smtClean="0">
                <a:solidFill>
                  <a:srgbClr val="0000CC"/>
                </a:solidFill>
                <a:latin typeface="Times New Roman" panose="02020603050405020304" pitchFamily="18" charset="0"/>
                <a:ea typeface="Times New Roman" panose="02020603050405020304" pitchFamily="18" charset="0"/>
              </a:rPr>
              <a:t>với</a:t>
            </a:r>
            <a:r>
              <a:rPr lang="en-US" sz="2800" b="1" i="1" dirty="0" smtClean="0">
                <a:solidFill>
                  <a:srgbClr val="0000CC"/>
                </a:solidFill>
                <a:latin typeface="Times New Roman" panose="02020603050405020304" pitchFamily="18" charset="0"/>
                <a:ea typeface="Times New Roman" panose="02020603050405020304" pitchFamily="18" charset="0"/>
              </a:rPr>
              <a:t> </a:t>
            </a:r>
            <a:r>
              <a:rPr lang="en-US" sz="2800" b="1" i="1" dirty="0" err="1" smtClean="0">
                <a:solidFill>
                  <a:srgbClr val="0000CC"/>
                </a:solidFill>
                <a:latin typeface="Times New Roman" panose="02020603050405020304" pitchFamily="18" charset="0"/>
                <a:ea typeface="Times New Roman" panose="02020603050405020304" pitchFamily="18" charset="0"/>
              </a:rPr>
              <a:t>nhau</a:t>
            </a:r>
            <a:r>
              <a:rPr lang="en-US" sz="2800" b="1" i="1" dirty="0" smtClean="0">
                <a:solidFill>
                  <a:srgbClr val="0000CC"/>
                </a:solidFill>
                <a:latin typeface="Times New Roman" panose="02020603050405020304" pitchFamily="18" charset="0"/>
                <a:ea typeface="Times New Roman" panose="02020603050405020304" pitchFamily="18" charset="0"/>
              </a:rPr>
              <a:t>, </a:t>
            </a:r>
            <a:r>
              <a:rPr lang="en-US" sz="2800" b="1" i="1" dirty="0" err="1" smtClean="0">
                <a:solidFill>
                  <a:srgbClr val="0000CC"/>
                </a:solidFill>
                <a:latin typeface="Times New Roman" panose="02020603050405020304" pitchFamily="18" charset="0"/>
                <a:ea typeface="Times New Roman" panose="02020603050405020304" pitchFamily="18" charset="0"/>
              </a:rPr>
              <a:t>đem</a:t>
            </a:r>
            <a:r>
              <a:rPr lang="en-US" sz="2800" b="1" i="1" dirty="0" smtClean="0">
                <a:solidFill>
                  <a:srgbClr val="0000CC"/>
                </a:solidFill>
                <a:latin typeface="Times New Roman" panose="02020603050405020304" pitchFamily="18" charset="0"/>
                <a:ea typeface="Times New Roman" panose="02020603050405020304" pitchFamily="18" charset="0"/>
              </a:rPr>
              <a:t> </a:t>
            </a:r>
            <a:r>
              <a:rPr lang="en-US" sz="2800" b="1" i="1" dirty="0" err="1" smtClean="0">
                <a:solidFill>
                  <a:srgbClr val="0000CC"/>
                </a:solidFill>
                <a:latin typeface="Times New Roman" panose="02020603050405020304" pitchFamily="18" charset="0"/>
                <a:ea typeface="Times New Roman" panose="02020603050405020304" pitchFamily="18" charset="0"/>
              </a:rPr>
              <a:t>lại</a:t>
            </a:r>
            <a:r>
              <a:rPr lang="en-US" sz="2800" b="1" i="1" dirty="0" smtClean="0">
                <a:solidFill>
                  <a:srgbClr val="0000CC"/>
                </a:solidFill>
                <a:latin typeface="Times New Roman" panose="02020603050405020304" pitchFamily="18" charset="0"/>
                <a:ea typeface="Times New Roman" panose="02020603050405020304" pitchFamily="18" charset="0"/>
              </a:rPr>
              <a:t> </a:t>
            </a:r>
            <a:r>
              <a:rPr lang="en-US" sz="2800" b="1" i="1" dirty="0" err="1" smtClean="0">
                <a:solidFill>
                  <a:srgbClr val="0000CC"/>
                </a:solidFill>
                <a:latin typeface="Times New Roman" panose="02020603050405020304" pitchFamily="18" charset="0"/>
                <a:ea typeface="Times New Roman" panose="02020603050405020304" pitchFamily="18" charset="0"/>
              </a:rPr>
              <a:t>không</a:t>
            </a:r>
            <a:r>
              <a:rPr lang="en-US" sz="2800" b="1" i="1" dirty="0" smtClean="0">
                <a:solidFill>
                  <a:srgbClr val="0000CC"/>
                </a:solidFill>
                <a:latin typeface="Times New Roman" panose="02020603050405020304" pitchFamily="18" charset="0"/>
                <a:ea typeface="Times New Roman" panose="02020603050405020304" pitchFamily="18" charset="0"/>
              </a:rPr>
              <a:t> </a:t>
            </a:r>
            <a:r>
              <a:rPr lang="en-US" sz="2800" b="1" i="1" dirty="0" err="1" smtClean="0">
                <a:solidFill>
                  <a:srgbClr val="0000CC"/>
                </a:solidFill>
                <a:latin typeface="Times New Roman" panose="02020603050405020304" pitchFamily="18" charset="0"/>
                <a:ea typeface="Times New Roman" panose="02020603050405020304" pitchFamily="18" charset="0"/>
              </a:rPr>
              <a:t>khí</a:t>
            </a:r>
            <a:r>
              <a:rPr lang="en-US" sz="2800" b="1" i="1" dirty="0" smtClean="0">
                <a:solidFill>
                  <a:srgbClr val="0000CC"/>
                </a:solidFill>
                <a:latin typeface="Times New Roman" panose="02020603050405020304" pitchFamily="18" charset="0"/>
                <a:ea typeface="Times New Roman" panose="02020603050405020304" pitchFamily="18" charset="0"/>
              </a:rPr>
              <a:t> </a:t>
            </a:r>
            <a:r>
              <a:rPr lang="en-US" sz="2800" b="1" i="1" dirty="0" err="1" smtClean="0">
                <a:solidFill>
                  <a:srgbClr val="0000CC"/>
                </a:solidFill>
                <a:latin typeface="Times New Roman" panose="02020603050405020304" pitchFamily="18" charset="0"/>
                <a:ea typeface="Times New Roman" panose="02020603050405020304" pitchFamily="18" charset="0"/>
              </a:rPr>
              <a:t>hoà</a:t>
            </a:r>
            <a:r>
              <a:rPr lang="en-US" sz="2800" b="1" i="1" dirty="0" smtClean="0">
                <a:solidFill>
                  <a:srgbClr val="0000CC"/>
                </a:solidFill>
                <a:latin typeface="Times New Roman" panose="02020603050405020304" pitchFamily="18" charset="0"/>
                <a:ea typeface="Times New Roman" panose="02020603050405020304" pitchFamily="18" charset="0"/>
              </a:rPr>
              <a:t> </a:t>
            </a:r>
            <a:r>
              <a:rPr lang="en-US" sz="2800" b="1" i="1" dirty="0" err="1" smtClean="0">
                <a:solidFill>
                  <a:srgbClr val="0000CC"/>
                </a:solidFill>
                <a:latin typeface="Times New Roman" panose="02020603050405020304" pitchFamily="18" charset="0"/>
                <a:ea typeface="Times New Roman" panose="02020603050405020304" pitchFamily="18" charset="0"/>
              </a:rPr>
              <a:t>bình</a:t>
            </a:r>
            <a:r>
              <a:rPr lang="en-US" sz="2800" b="1" i="1" dirty="0" smtClean="0">
                <a:solidFill>
                  <a:srgbClr val="0000CC"/>
                </a:solidFill>
                <a:latin typeface="Times New Roman" panose="02020603050405020304" pitchFamily="18" charset="0"/>
                <a:ea typeface="Times New Roman" panose="02020603050405020304" pitchFamily="18" charset="0"/>
              </a:rPr>
              <a:t>, </a:t>
            </a:r>
            <a:r>
              <a:rPr lang="en-US" sz="2800" b="1" i="1" dirty="0" err="1" smtClean="0">
                <a:solidFill>
                  <a:srgbClr val="0000CC"/>
                </a:solidFill>
                <a:latin typeface="Times New Roman" panose="02020603050405020304" pitchFamily="18" charset="0"/>
                <a:ea typeface="Times New Roman" panose="02020603050405020304" pitchFamily="18" charset="0"/>
              </a:rPr>
              <a:t>hữu</a:t>
            </a:r>
            <a:r>
              <a:rPr lang="en-US" sz="2800" b="1" i="1" dirty="0" smtClean="0">
                <a:solidFill>
                  <a:srgbClr val="0000CC"/>
                </a:solidFill>
                <a:latin typeface="Times New Roman" panose="02020603050405020304" pitchFamily="18" charset="0"/>
                <a:ea typeface="Times New Roman" panose="02020603050405020304" pitchFamily="18" charset="0"/>
              </a:rPr>
              <a:t> </a:t>
            </a:r>
            <a:r>
              <a:rPr lang="en-US" sz="2800" b="1" i="1" dirty="0" err="1" smtClean="0">
                <a:solidFill>
                  <a:srgbClr val="0000CC"/>
                </a:solidFill>
                <a:latin typeface="Times New Roman" panose="02020603050405020304" pitchFamily="18" charset="0"/>
                <a:ea typeface="Times New Roman" panose="02020603050405020304" pitchFamily="18" charset="0"/>
              </a:rPr>
              <a:t>nghị</a:t>
            </a:r>
            <a:r>
              <a:rPr lang="en-US" sz="2800" b="1" i="1" dirty="0" smtClean="0">
                <a:solidFill>
                  <a:srgbClr val="0000CC"/>
                </a:solidFill>
                <a:latin typeface="Times New Roman" panose="02020603050405020304" pitchFamily="18" charset="0"/>
                <a:ea typeface="Times New Roman" panose="02020603050405020304" pitchFamily="18" charset="0"/>
              </a:rPr>
              <a:t> </a:t>
            </a:r>
            <a:r>
              <a:rPr lang="en-US" sz="2800" b="1" i="1" dirty="0" err="1" smtClean="0">
                <a:solidFill>
                  <a:srgbClr val="0000CC"/>
                </a:solidFill>
                <a:latin typeface="Times New Roman" panose="02020603050405020304" pitchFamily="18" charset="0"/>
                <a:ea typeface="Times New Roman" panose="02020603050405020304" pitchFamily="18" charset="0"/>
              </a:rPr>
              <a:t>trên</a:t>
            </a:r>
            <a:r>
              <a:rPr lang="en-US" sz="2800" b="1" i="1" dirty="0" smtClean="0">
                <a:solidFill>
                  <a:srgbClr val="0000CC"/>
                </a:solidFill>
                <a:latin typeface="Times New Roman" panose="02020603050405020304" pitchFamily="18" charset="0"/>
                <a:ea typeface="Times New Roman" panose="02020603050405020304" pitchFamily="18" charset="0"/>
              </a:rPr>
              <a:t> </a:t>
            </a:r>
            <a:r>
              <a:rPr lang="en-US" sz="2800" b="1" i="1" dirty="0" err="1" smtClean="0">
                <a:solidFill>
                  <a:srgbClr val="0000CC"/>
                </a:solidFill>
                <a:latin typeface="Times New Roman" panose="02020603050405020304" pitchFamily="18" charset="0"/>
                <a:ea typeface="Times New Roman" panose="02020603050405020304" pitchFamily="18" charset="0"/>
              </a:rPr>
              <a:t>thế</a:t>
            </a:r>
            <a:r>
              <a:rPr lang="en-US" sz="2800" b="1" i="1" dirty="0" smtClean="0">
                <a:solidFill>
                  <a:srgbClr val="0000CC"/>
                </a:solidFill>
                <a:latin typeface="Times New Roman" panose="02020603050405020304" pitchFamily="18" charset="0"/>
                <a:ea typeface="Times New Roman" panose="02020603050405020304" pitchFamily="18" charset="0"/>
              </a:rPr>
              <a:t> </a:t>
            </a:r>
            <a:r>
              <a:rPr lang="en-US" sz="2800" b="1" i="1" dirty="0" err="1" smtClean="0">
                <a:solidFill>
                  <a:srgbClr val="0000CC"/>
                </a:solidFill>
                <a:latin typeface="Times New Roman" panose="02020603050405020304" pitchFamily="18" charset="0"/>
                <a:ea typeface="Times New Roman" panose="02020603050405020304" pitchFamily="18" charset="0"/>
              </a:rPr>
              <a:t>giới</a:t>
            </a:r>
            <a:r>
              <a:rPr lang="en-US" sz="2800" b="1" i="1" dirty="0" smtClean="0">
                <a:solidFill>
                  <a:srgbClr val="0000CC"/>
                </a:solidFill>
                <a:latin typeface="Times New Roman" panose="02020603050405020304" pitchFamily="18" charset="0"/>
                <a:ea typeface="Times New Roman" panose="02020603050405020304" pitchFamily="18" charset="0"/>
              </a:rPr>
              <a:t>,...</a:t>
            </a:r>
            <a:endParaRPr lang="en-US" sz="2800" b="1" dirty="0">
              <a:solidFill>
                <a:srgbClr val="0000CC"/>
              </a:solidFill>
              <a:latin typeface="Times New Roman" panose="02020603050405020304" pitchFamily="18" charset="0"/>
              <a:ea typeface="Times New Roman" panose="02020603050405020304" pitchFamily="18" charset="0"/>
            </a:endParaRPr>
          </a:p>
        </p:txBody>
      </p:sp>
      <p:sp>
        <p:nvSpPr>
          <p:cNvPr id="27" name="TextBox 26"/>
          <p:cNvSpPr txBox="1"/>
          <p:nvPr/>
        </p:nvSpPr>
        <p:spPr>
          <a:xfrm>
            <a:off x="158370" y="5923167"/>
            <a:ext cx="6408563" cy="523220"/>
          </a:xfrm>
          <a:prstGeom prst="rect">
            <a:avLst/>
          </a:prstGeom>
          <a:noFill/>
        </p:spPr>
        <p:txBody>
          <a:bodyPr wrap="square" rtlCol="0">
            <a:spAutoFit/>
          </a:bodyPr>
          <a:lstStyle/>
          <a:p>
            <a:r>
              <a:rPr lang="vi-VN" sz="2800" b="1" dirty="0">
                <a:solidFill>
                  <a:srgbClr val="008000"/>
                </a:solidFill>
                <a:latin typeface="Times New Roman" pitchFamily="18" charset="0"/>
                <a:cs typeface="Times New Roman" pitchFamily="18" charset="0"/>
              </a:rPr>
              <a:t>III. Luyện đọc</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diễn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cảm</a:t>
            </a:r>
            <a:r>
              <a:rPr lang="en-US" sz="2800" b="1" dirty="0">
                <a:solidFill>
                  <a:srgbClr val="008000"/>
                </a:solidFill>
                <a:latin typeface="Times New Roman" pitchFamily="18" charset="0"/>
                <a:cs typeface="Times New Roman" pitchFamily="18" charset="0"/>
              </a:rPr>
              <a:t>.</a:t>
            </a:r>
            <a:endParaRPr lang="vi-VN" sz="2800" b="1" dirty="0">
              <a:solidFill>
                <a:srgbClr val="008000"/>
              </a:solidFill>
              <a:latin typeface="Times New Roman" pitchFamily="18" charset="0"/>
              <a:cs typeface="Times New Roman" pitchFamily="18" charset="0"/>
            </a:endParaRPr>
          </a:p>
        </p:txBody>
      </p:sp>
      <p:sp>
        <p:nvSpPr>
          <p:cNvPr id="28" name="TextBox 27"/>
          <p:cNvSpPr txBox="1"/>
          <p:nvPr/>
        </p:nvSpPr>
        <p:spPr>
          <a:xfrm>
            <a:off x="-46849" y="1557022"/>
            <a:ext cx="2627783" cy="459972"/>
          </a:xfrm>
          <a:prstGeom prst="rect">
            <a:avLst/>
          </a:prstGeom>
          <a:noFill/>
        </p:spPr>
        <p:txBody>
          <a:bodyPr wrap="square" lIns="28804" tIns="14402" rIns="28804" bIns="14402" rtlCol="0">
            <a:spAutoFit/>
          </a:bodyPr>
          <a:lstStyle/>
          <a:p>
            <a:r>
              <a:rPr lang="en-US" sz="2800" b="1" dirty="0">
                <a:solidFill>
                  <a:srgbClr val="0000FF"/>
                </a:solidFill>
                <a:latin typeface="Times New Roman" pitchFamily="18" charset="0"/>
                <a:cs typeface="Times New Roman" pitchFamily="18" charset="0"/>
              </a:rPr>
              <a:t>II. </a:t>
            </a:r>
            <a:r>
              <a:rPr lang="en-US" sz="2800" b="1" dirty="0" err="1">
                <a:solidFill>
                  <a:srgbClr val="0000FF"/>
                </a:solidFill>
                <a:latin typeface="Times New Roman" pitchFamily="18" charset="0"/>
                <a:cs typeface="Times New Roman" pitchFamily="18" charset="0"/>
              </a:rPr>
              <a:t>Tìm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hiểu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bài</a:t>
            </a:r>
            <a:endParaRPr lang="en-US" sz="28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97679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25"/>
                                        </p:tgtEl>
                                        <p:attrNameLst>
                                          <p:attrName>style.visibility</p:attrName>
                                        </p:attrNameLst>
                                      </p:cBhvr>
                                      <p:to>
                                        <p:strVal val="visible"/>
                                      </p:to>
                                    </p:set>
                                    <p:anim calcmode="discrete" valueType="clr">
                                      <p:cBhvr override="childStyle">
                                        <p:cTn id="19" dur="80"/>
                                        <p:tgtEl>
                                          <p:spTgt spid="25"/>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5"/>
                                        </p:tgtEl>
                                        <p:attrNameLst>
                                          <p:attrName>fillcolor</p:attrName>
                                        </p:attrNameLst>
                                      </p:cBhvr>
                                      <p:tavLst>
                                        <p:tav tm="0">
                                          <p:val>
                                            <p:clrVal>
                                              <a:schemeClr val="accent2"/>
                                            </p:clrVal>
                                          </p:val>
                                        </p:tav>
                                        <p:tav tm="50000">
                                          <p:val>
                                            <p:clrVal>
                                              <a:schemeClr val="hlink"/>
                                            </p:clrVal>
                                          </p:val>
                                        </p:tav>
                                      </p:tavLst>
                                    </p:anim>
                                    <p:set>
                                      <p:cBhvr>
                                        <p:cTn id="21" dur="80"/>
                                        <p:tgtEl>
                                          <p:spTgt spid="25"/>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fill="hold"/>
                                        <p:tgtEl>
                                          <p:spTgt spid="27"/>
                                        </p:tgtEl>
                                        <p:attrNameLst>
                                          <p:attrName>ppt_x</p:attrName>
                                        </p:attrNameLst>
                                      </p:cBhvr>
                                      <p:tavLst>
                                        <p:tav tm="0">
                                          <p:val>
                                            <p:strVal val="#ppt_x"/>
                                          </p:val>
                                        </p:tav>
                                        <p:tav tm="100000">
                                          <p:val>
                                            <p:strVal val="#ppt_x"/>
                                          </p:val>
                                        </p:tav>
                                      </p:tavLst>
                                    </p:anim>
                                    <p:anim calcmode="lin" valueType="num">
                                      <p:cBhvr additive="base">
                                        <p:cTn id="2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5"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4ECBE9-59BE-4A6B-8AFC-9385AAA14BE3}"/>
              </a:ext>
            </a:extLst>
          </p:cNvPr>
          <p:cNvSpPr txBox="1"/>
          <p:nvPr/>
        </p:nvSpPr>
        <p:spPr>
          <a:xfrm>
            <a:off x="0" y="1441624"/>
            <a:ext cx="9144000" cy="523216"/>
          </a:xfrm>
          <a:prstGeom prst="rect">
            <a:avLst/>
          </a:prstGeom>
          <a:noFill/>
        </p:spPr>
        <p:txBody>
          <a:bodyPr wrap="square" lIns="91436" tIns="45718" rIns="91436" bIns="45718" rtlCol="0">
            <a:spAutoFit/>
          </a:bodyPr>
          <a:lstStyle/>
          <a:p>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IV.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smtClean="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Đất</a:t>
            </a:r>
            <a:r>
              <a:rPr lang="en-US" sz="2800" b="1" dirty="0" smtClean="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smtClean="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quý</a:t>
            </a:r>
            <a:r>
              <a:rPr lang="en-US" sz="2800" b="1" dirty="0" smtClean="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smtClean="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đất</a:t>
            </a:r>
            <a:r>
              <a:rPr lang="en-US" sz="2800" b="1" dirty="0" smtClean="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smtClean="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yêu</a:t>
            </a:r>
            <a:endPar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Rectangle 7"/>
          <p:cNvSpPr/>
          <p:nvPr/>
        </p:nvSpPr>
        <p:spPr>
          <a:xfrm>
            <a:off x="116533" y="1936642"/>
            <a:ext cx="8696383" cy="507190"/>
          </a:xfrm>
          <a:prstGeom prst="rect">
            <a:avLst/>
          </a:prstGeom>
        </p:spPr>
        <p:txBody>
          <a:bodyPr wrap="square">
            <a:spAutoFit/>
          </a:bodyPr>
          <a:lstStyle/>
          <a:p>
            <a:pPr algn="just"/>
            <a:r>
              <a:rPr lang="en-US" sz="2696" b="1" dirty="0" smtClean="0">
                <a:solidFill>
                  <a:srgbClr val="0000CC"/>
                </a:solidFill>
                <a:latin typeface="Times New Roman" pitchFamily="18" charset="0"/>
                <a:cs typeface="Times New Roman" pitchFamily="18" charset="0"/>
              </a:rPr>
              <a:t>1</a:t>
            </a:r>
            <a:r>
              <a:rPr lang="en-US" sz="2696" b="1" dirty="0">
                <a:solidFill>
                  <a:srgbClr val="0000CC"/>
                </a:solidFill>
                <a:latin typeface="Times New Roman" pitchFamily="18" charset="0"/>
                <a:cs typeface="Times New Roman" pitchFamily="18" charset="0"/>
              </a:rPr>
              <a:t>. Nghe </a:t>
            </a:r>
            <a:r>
              <a:rPr lang="en-US" sz="2696" b="1" dirty="0" err="1">
                <a:solidFill>
                  <a:srgbClr val="0000CC"/>
                </a:solidFill>
                <a:latin typeface="Times New Roman" pitchFamily="18" charset="0"/>
                <a:cs typeface="Times New Roman" pitchFamily="18" charset="0"/>
              </a:rPr>
              <a:t>kể</a:t>
            </a:r>
            <a:r>
              <a:rPr lang="en-US" sz="2696" b="1" dirty="0">
                <a:solidFill>
                  <a:srgbClr val="0000CC"/>
                </a:solidFill>
                <a:latin typeface="Times New Roman" pitchFamily="18" charset="0"/>
                <a:cs typeface="Times New Roman" pitchFamily="18" charset="0"/>
              </a:rPr>
              <a:t> </a:t>
            </a:r>
            <a:r>
              <a:rPr lang="en-US" sz="2696" b="1" dirty="0" err="1">
                <a:solidFill>
                  <a:srgbClr val="0000CC"/>
                </a:solidFill>
                <a:latin typeface="Times New Roman" pitchFamily="18" charset="0"/>
                <a:cs typeface="Times New Roman" pitchFamily="18" charset="0"/>
              </a:rPr>
              <a:t>chuyện</a:t>
            </a:r>
            <a:r>
              <a:rPr lang="en-US" sz="2696" b="1" dirty="0">
                <a:solidFill>
                  <a:srgbClr val="0000CC"/>
                </a:solidFill>
                <a:latin typeface="Times New Roman" pitchFamily="18" charset="0"/>
                <a:cs typeface="Times New Roman" pitchFamily="18" charset="0"/>
              </a:rPr>
              <a:t> :</a:t>
            </a:r>
            <a:r>
              <a:rPr lang="en-US" sz="2696" b="1" dirty="0" err="1">
                <a:solidFill>
                  <a:srgbClr val="0000CC"/>
                </a:solidFill>
                <a:latin typeface="Times New Roman" pitchFamily="18" charset="0"/>
                <a:cs typeface="Times New Roman" pitchFamily="18" charset="0"/>
              </a:rPr>
              <a:t>Đất</a:t>
            </a:r>
            <a:r>
              <a:rPr lang="en-US" sz="2696" b="1" dirty="0">
                <a:solidFill>
                  <a:srgbClr val="0000CC"/>
                </a:solidFill>
                <a:latin typeface="Times New Roman" pitchFamily="18" charset="0"/>
                <a:cs typeface="Times New Roman" pitchFamily="18" charset="0"/>
              </a:rPr>
              <a:t> </a:t>
            </a:r>
            <a:r>
              <a:rPr lang="en-US" sz="2696" b="1" dirty="0" err="1">
                <a:solidFill>
                  <a:srgbClr val="0000CC"/>
                </a:solidFill>
                <a:latin typeface="Times New Roman" pitchFamily="18" charset="0"/>
                <a:cs typeface="Times New Roman" pitchFamily="18" charset="0"/>
              </a:rPr>
              <a:t>quý</a:t>
            </a:r>
            <a:r>
              <a:rPr lang="en-US" sz="2696" b="1" dirty="0">
                <a:solidFill>
                  <a:srgbClr val="0000CC"/>
                </a:solidFill>
                <a:latin typeface="Times New Roman" pitchFamily="18" charset="0"/>
                <a:cs typeface="Times New Roman" pitchFamily="18" charset="0"/>
              </a:rPr>
              <a:t>, </a:t>
            </a:r>
            <a:r>
              <a:rPr lang="en-US" sz="2696" b="1" dirty="0" err="1">
                <a:solidFill>
                  <a:srgbClr val="0000CC"/>
                </a:solidFill>
                <a:latin typeface="Times New Roman" pitchFamily="18" charset="0"/>
                <a:cs typeface="Times New Roman" pitchFamily="18" charset="0"/>
              </a:rPr>
              <a:t>đất</a:t>
            </a:r>
            <a:r>
              <a:rPr lang="en-US" sz="2696" b="1" dirty="0">
                <a:solidFill>
                  <a:srgbClr val="0000CC"/>
                </a:solidFill>
                <a:latin typeface="Times New Roman" pitchFamily="18" charset="0"/>
                <a:cs typeface="Times New Roman" pitchFamily="18" charset="0"/>
              </a:rPr>
              <a:t> </a:t>
            </a:r>
            <a:r>
              <a:rPr lang="en-US" sz="2696" b="1" dirty="0" err="1">
                <a:solidFill>
                  <a:srgbClr val="0000CC"/>
                </a:solidFill>
                <a:latin typeface="Times New Roman" pitchFamily="18" charset="0"/>
                <a:cs typeface="Times New Roman" pitchFamily="18" charset="0"/>
              </a:rPr>
              <a:t>yêu</a:t>
            </a:r>
            <a:r>
              <a:rPr lang="en-US" sz="2696" b="1" dirty="0">
                <a:solidFill>
                  <a:srgbClr val="0000CC"/>
                </a:solidFill>
                <a:latin typeface="Times New Roman" pitchFamily="18" charset="0"/>
                <a:cs typeface="Times New Roman" pitchFamily="18" charset="0"/>
              </a:rPr>
              <a:t> .</a:t>
            </a:r>
          </a:p>
        </p:txBody>
      </p:sp>
      <p:pic>
        <p:nvPicPr>
          <p:cNvPr id="9" name="Picture 8">
            <a:extLst>
              <a:ext uri="{FF2B5EF4-FFF2-40B4-BE49-F238E27FC236}">
                <a16:creationId xmlns:a16="http://schemas.microsoft.com/office/drawing/2014/main" id="{75FC5D3C-DD8F-0694-4FE3-7CF613B4236E}"/>
              </a:ext>
            </a:extLst>
          </p:cNvPr>
          <p:cNvPicPr>
            <a:picLocks noChangeAspect="1"/>
          </p:cNvPicPr>
          <p:nvPr/>
        </p:nvPicPr>
        <p:blipFill>
          <a:blip r:embed="rId2"/>
          <a:stretch>
            <a:fillRect/>
          </a:stretch>
        </p:blipFill>
        <p:spPr>
          <a:xfrm>
            <a:off x="1" y="2469917"/>
            <a:ext cx="3193576" cy="4244535"/>
          </a:xfrm>
          <a:prstGeom prst="rect">
            <a:avLst/>
          </a:prstGeom>
        </p:spPr>
      </p:pic>
      <p:pic>
        <p:nvPicPr>
          <p:cNvPr id="11" name="Picture 10">
            <a:extLst>
              <a:ext uri="{FF2B5EF4-FFF2-40B4-BE49-F238E27FC236}">
                <a16:creationId xmlns:a16="http://schemas.microsoft.com/office/drawing/2014/main" id="{2E429271-F90A-4387-CBAA-94A8E14489F1}"/>
              </a:ext>
            </a:extLst>
          </p:cNvPr>
          <p:cNvPicPr>
            <a:picLocks noChangeAspect="1"/>
          </p:cNvPicPr>
          <p:nvPr/>
        </p:nvPicPr>
        <p:blipFill>
          <a:blip r:embed="rId3"/>
          <a:stretch>
            <a:fillRect/>
          </a:stretch>
        </p:blipFill>
        <p:spPr>
          <a:xfrm>
            <a:off x="2972328" y="2602523"/>
            <a:ext cx="3210108" cy="4255477"/>
          </a:xfrm>
          <a:prstGeom prst="rect">
            <a:avLst/>
          </a:prstGeom>
        </p:spPr>
      </p:pic>
      <p:pic>
        <p:nvPicPr>
          <p:cNvPr id="13" name="Picture 12">
            <a:extLst>
              <a:ext uri="{FF2B5EF4-FFF2-40B4-BE49-F238E27FC236}">
                <a16:creationId xmlns:a16="http://schemas.microsoft.com/office/drawing/2014/main" id="{BF29F0ED-249C-C345-C467-4595482C728E}"/>
              </a:ext>
            </a:extLst>
          </p:cNvPr>
          <p:cNvPicPr>
            <a:picLocks noChangeAspect="1"/>
          </p:cNvPicPr>
          <p:nvPr/>
        </p:nvPicPr>
        <p:blipFill>
          <a:blip r:embed="rId4"/>
          <a:stretch>
            <a:fillRect/>
          </a:stretch>
        </p:blipFill>
        <p:spPr>
          <a:xfrm>
            <a:off x="6165904" y="2664098"/>
            <a:ext cx="2978096" cy="4004265"/>
          </a:xfrm>
          <a:prstGeom prst="rect">
            <a:avLst/>
          </a:prstGeom>
        </p:spPr>
      </p:pic>
      <p:pic>
        <p:nvPicPr>
          <p:cNvPr id="18" name="Picture 17">
            <a:extLst>
              <a:ext uri="{FF2B5EF4-FFF2-40B4-BE49-F238E27FC236}">
                <a16:creationId xmlns:a16="http://schemas.microsoft.com/office/drawing/2014/main" id="{D976DC68-786F-5655-CECB-009091D60C9E}"/>
              </a:ext>
            </a:extLst>
          </p:cNvPr>
          <p:cNvPicPr>
            <a:picLocks noChangeAspect="1"/>
          </p:cNvPicPr>
          <p:nvPr/>
        </p:nvPicPr>
        <p:blipFill>
          <a:blip r:embed="rId5"/>
          <a:stretch>
            <a:fillRect/>
          </a:stretch>
        </p:blipFill>
        <p:spPr>
          <a:xfrm>
            <a:off x="9144000" y="2706335"/>
            <a:ext cx="2945767" cy="3962026"/>
          </a:xfrm>
          <a:prstGeom prst="rect">
            <a:avLst/>
          </a:prstGeom>
        </p:spPr>
      </p:pic>
    </p:spTree>
    <p:extLst>
      <p:ext uri="{BB962C8B-B14F-4D97-AF65-F5344CB8AC3E}">
        <p14:creationId xmlns:p14="http://schemas.microsoft.com/office/powerpoint/2010/main" val="192901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2" presetClass="entr" presetSubtype="4"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2" presetClass="entr" presetSubtype="4"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12192000" cy="637097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                                                        </a:t>
            </a:r>
            <a:r>
              <a:rPr lang="en-US" sz="2400" b="1" dirty="0" err="1" smtClean="0">
                <a:solidFill>
                  <a:srgbClr val="008000"/>
                </a:solidFill>
                <a:latin typeface="Times New Roman" panose="02020603050405020304" pitchFamily="18" charset="0"/>
                <a:cs typeface="Times New Roman" panose="02020603050405020304" pitchFamily="18" charset="0"/>
              </a:rPr>
              <a:t>Đất</a:t>
            </a:r>
            <a:r>
              <a:rPr lang="en-US" sz="2400" b="1" dirty="0" smtClean="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quý</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đất</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yêu</a:t>
            </a:r>
            <a:r>
              <a:rPr lang="en-US" sz="2400" b="1" dirty="0">
                <a:solidFill>
                  <a:srgbClr val="008000"/>
                </a:solidFill>
                <a:latin typeface="Times New Roman" panose="02020603050405020304" pitchFamily="18" charset="0"/>
                <a:cs typeface="Times New Roman" panose="02020603050405020304" pitchFamily="18" charset="0"/>
              </a:rPr>
              <a:t>.</a:t>
            </a:r>
            <a:br>
              <a:rPr lang="en-US" sz="2400" b="1" dirty="0">
                <a:solidFill>
                  <a:srgbClr val="008000"/>
                </a:solidFill>
                <a:latin typeface="Times New Roman" panose="02020603050405020304" pitchFamily="18" charset="0"/>
                <a:cs typeface="Times New Roman" panose="02020603050405020304" pitchFamily="18" charset="0"/>
              </a:rPr>
            </a:br>
            <a:r>
              <a:rPr lang="en-US" sz="2400" b="1" dirty="0" smtClean="0">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Ngày</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xưa</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có</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hai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người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khách</a:t>
            </a:r>
            <a:r>
              <a:rPr lang="en-US" sz="2400" b="1" dirty="0">
                <a:solidFill>
                  <a:srgbClr val="0000CC"/>
                </a:solidFill>
                <a:latin typeface="Times New Roman" panose="02020603050405020304" pitchFamily="18" charset="0"/>
                <a:cs typeface="Times New Roman" panose="02020603050405020304" pitchFamily="18" charset="0"/>
              </a:rPr>
              <a:t> du </a:t>
            </a:r>
            <a:r>
              <a:rPr lang="en-US" sz="2400" b="1" dirty="0" err="1">
                <a:solidFill>
                  <a:srgbClr val="0000CC"/>
                </a:solidFill>
                <a:latin typeface="Times New Roman" panose="02020603050405020304" pitchFamily="18" charset="0"/>
                <a:cs typeface="Times New Roman" panose="02020603050405020304" pitchFamily="18" charset="0"/>
              </a:rPr>
              <a:t>lịch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đến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nước</a:t>
            </a:r>
            <a:r>
              <a:rPr lang="en-US" sz="2400" b="1" dirty="0">
                <a:solidFill>
                  <a:srgbClr val="0000CC"/>
                </a:solidFill>
                <a:latin typeface="Times New Roman" panose="02020603050405020304" pitchFamily="18" charset="0"/>
                <a:cs typeface="Times New Roman" panose="02020603050405020304" pitchFamily="18" charset="0"/>
              </a:rPr>
              <a:t> Ê-</a:t>
            </a:r>
            <a:r>
              <a:rPr lang="en-US" sz="2400" b="1" dirty="0" err="1">
                <a:solidFill>
                  <a:srgbClr val="0000CC"/>
                </a:solidFill>
                <a:latin typeface="Times New Roman" panose="02020603050405020304" pitchFamily="18" charset="0"/>
                <a:cs typeface="Times New Roman" panose="02020603050405020304" pitchFamily="18" charset="0"/>
              </a:rPr>
              <a:t>ti</a:t>
            </a:r>
            <a:r>
              <a:rPr lang="en-US" sz="2400" b="1" dirty="0">
                <a:solidFill>
                  <a:srgbClr val="0000CC"/>
                </a:solidFill>
                <a:latin typeface="Times New Roman" panose="02020603050405020304" pitchFamily="18" charset="0"/>
                <a:cs typeface="Times New Roman" panose="02020603050405020304" pitchFamily="18" charset="0"/>
              </a:rPr>
              <a:t>-ô-pi-a .</a:t>
            </a:r>
            <a:r>
              <a:rPr lang="en-US" sz="2400" b="1" dirty="0" err="1">
                <a:solidFill>
                  <a:srgbClr val="0000CC"/>
                </a:solidFill>
                <a:latin typeface="Times New Roman" panose="02020603050405020304" pitchFamily="18" charset="0"/>
                <a:cs typeface="Times New Roman" panose="02020603050405020304" pitchFamily="18" charset="0"/>
              </a:rPr>
              <a:t>Họ</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khắp</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đất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nước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thăm</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đường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xá</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núi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đồi</a:t>
            </a:r>
            <a:r>
              <a:rPr lang="en-US" sz="2400" b="1" dirty="0">
                <a:solidFill>
                  <a:srgbClr val="0000CC"/>
                </a:solidFill>
                <a:latin typeface="Times New Roman" panose="02020603050405020304" pitchFamily="18" charset="0"/>
                <a:cs typeface="Times New Roman" panose="02020603050405020304" pitchFamily="18" charset="0"/>
              </a:rPr>
              <a:t>, song </a:t>
            </a:r>
            <a:r>
              <a:rPr lang="en-US" sz="2400" b="1" dirty="0" err="1">
                <a:solidFill>
                  <a:srgbClr val="0000CC"/>
                </a:solidFill>
                <a:latin typeface="Times New Roman" panose="02020603050405020304" pitchFamily="18" charset="0"/>
                <a:cs typeface="Times New Roman" panose="02020603050405020304" pitchFamily="18" charset="0"/>
              </a:rPr>
              <a:t>ngòi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Vua</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nước</a:t>
            </a:r>
            <a:r>
              <a:rPr lang="en-US" sz="2400" b="1" dirty="0">
                <a:solidFill>
                  <a:srgbClr val="0000CC"/>
                </a:solidFill>
                <a:latin typeface="Times New Roman" panose="02020603050405020304" pitchFamily="18" charset="0"/>
                <a:cs typeface="Times New Roman" panose="02020603050405020304" pitchFamily="18" charset="0"/>
              </a:rPr>
              <a:t> Ê-</a:t>
            </a:r>
            <a:r>
              <a:rPr lang="en-US" sz="2400" b="1" dirty="0" err="1">
                <a:solidFill>
                  <a:srgbClr val="0000CC"/>
                </a:solidFill>
                <a:latin typeface="Times New Roman" panose="02020603050405020304" pitchFamily="18" charset="0"/>
                <a:cs typeface="Times New Roman" panose="02020603050405020304" pitchFamily="18" charset="0"/>
              </a:rPr>
              <a:t>ti</a:t>
            </a:r>
            <a:r>
              <a:rPr lang="en-US" sz="2400" b="1" dirty="0">
                <a:solidFill>
                  <a:srgbClr val="0000CC"/>
                </a:solidFill>
                <a:latin typeface="Times New Roman" panose="02020603050405020304" pitchFamily="18" charset="0"/>
                <a:cs typeface="Times New Roman" panose="02020603050405020304" pitchFamily="18" charset="0"/>
              </a:rPr>
              <a:t>- ô-pi-a </a:t>
            </a:r>
            <a:r>
              <a:rPr lang="en-US" sz="2400" b="1" dirty="0" err="1">
                <a:solidFill>
                  <a:srgbClr val="0000CC"/>
                </a:solidFill>
                <a:latin typeface="Times New Roman" panose="02020603050405020304" pitchFamily="18" charset="0"/>
                <a:cs typeface="Times New Roman" panose="02020603050405020304" pitchFamily="18" charset="0"/>
              </a:rPr>
              <a:t>mời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họ</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vào</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cung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điện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mở</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tiệc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chiêu</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đãi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và</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tặng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họ</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bao</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nhiêu</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vật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quý</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Sau</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đó</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vua</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sai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một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viên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quan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đưa</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khách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xuống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tàu</a:t>
            </a:r>
            <a:r>
              <a:rPr lang="en-US" sz="2400" b="1" dirty="0">
                <a:solidFill>
                  <a:srgbClr val="0000CC"/>
                </a:solidFill>
                <a:latin typeface="Times New Roman" panose="02020603050405020304" pitchFamily="18" charset="0"/>
                <a:cs typeface="Times New Roman" panose="02020603050405020304" pitchFamily="18" charset="0"/>
              </a:rPr>
              <a:t>.</a:t>
            </a:r>
            <a:br>
              <a:rPr lang="en-US" sz="2400" b="1" dirty="0">
                <a:solidFill>
                  <a:srgbClr val="0000CC"/>
                </a:solidFill>
                <a:latin typeface="Times New Roman" panose="02020603050405020304" pitchFamily="18" charset="0"/>
                <a:cs typeface="Times New Roman" panose="02020603050405020304" pitchFamily="18" charset="0"/>
              </a:rPr>
            </a:b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Lúc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hai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người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khách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định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bước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xuống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tàu</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viên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quan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bảo</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khách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dừng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lại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cởi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giày</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ra.</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Ông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sai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người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cạo</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sạch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đất</a:t>
            </a:r>
            <a:r>
              <a:rPr lang="en-US" sz="2400" b="1" dirty="0">
                <a:solidFill>
                  <a:srgbClr val="0000CC"/>
                </a:solidFill>
                <a:latin typeface="Times New Roman" panose="02020603050405020304" pitchFamily="18" charset="0"/>
                <a:cs typeface="Times New Roman" panose="02020603050405020304" pitchFamily="18" charset="0"/>
              </a:rPr>
              <a:t> ở </a:t>
            </a:r>
            <a:r>
              <a:rPr lang="en-US" sz="2400" b="1" dirty="0" err="1">
                <a:solidFill>
                  <a:srgbClr val="0000CC"/>
                </a:solidFill>
                <a:latin typeface="Times New Roman" panose="02020603050405020304" pitchFamily="18" charset="0"/>
                <a:cs typeface="Times New Roman" panose="02020603050405020304" pitchFamily="18" charset="0"/>
              </a:rPr>
              <a:t>đế</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giày</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khách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rồi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mới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để</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học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bước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xuống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tàu</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trở</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về</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nước</a:t>
            </a:r>
            <a:r>
              <a:rPr lang="en-US" sz="2400" b="1" dirty="0">
                <a:solidFill>
                  <a:srgbClr val="0000CC"/>
                </a:solidFill>
                <a:latin typeface="Times New Roman" panose="02020603050405020304" pitchFamily="18" charset="0"/>
                <a:cs typeface="Times New Roman" panose="02020603050405020304" pitchFamily="18" charset="0"/>
              </a:rPr>
              <a:t>. Hai </a:t>
            </a:r>
            <a:r>
              <a:rPr lang="en-US" sz="2400" b="1" dirty="0" err="1">
                <a:solidFill>
                  <a:srgbClr val="0000CC"/>
                </a:solidFill>
                <a:latin typeface="Times New Roman" panose="02020603050405020304" pitchFamily="18" charset="0"/>
                <a:cs typeface="Times New Roman" panose="02020603050405020304" pitchFamily="18" charset="0"/>
              </a:rPr>
              <a:t>người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khách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rất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ngạc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nhiên</a:t>
            </a:r>
            <a:r>
              <a:rPr lang="en-US" sz="2400" b="1" dirty="0">
                <a:solidFill>
                  <a:srgbClr val="0000CC"/>
                </a:solidFill>
                <a:latin typeface="Times New Roman" panose="02020603050405020304" pitchFamily="18" charset="0"/>
                <a:cs typeface="Times New Roman" panose="02020603050405020304" pitchFamily="18" charset="0"/>
              </a:rPr>
              <a:t> , </a:t>
            </a:r>
            <a:r>
              <a:rPr lang="en-US" sz="2400" b="1" dirty="0" err="1">
                <a:solidFill>
                  <a:srgbClr val="0000CC"/>
                </a:solidFill>
                <a:latin typeface="Times New Roman" panose="02020603050405020304" pitchFamily="18" charset="0"/>
                <a:cs typeface="Times New Roman" panose="02020603050405020304" pitchFamily="18" charset="0"/>
              </a:rPr>
              <a:t>hỏi</a:t>
            </a:r>
            <a:r>
              <a:rPr lang="en-US" sz="2400" b="1" dirty="0">
                <a:solidFill>
                  <a:srgbClr val="0000CC"/>
                </a:solidFill>
                <a:latin typeface="Times New Roman" panose="02020603050405020304" pitchFamily="18" charset="0"/>
                <a:cs typeface="Times New Roman" panose="02020603050405020304" pitchFamily="18" charset="0"/>
              </a:rPr>
              <a:t>:</a:t>
            </a:r>
            <a:br>
              <a:rPr lang="en-US" sz="2400" b="1" dirty="0">
                <a:solidFill>
                  <a:srgbClr val="0000CC"/>
                </a:solidFill>
                <a:latin typeface="Times New Roman" panose="02020603050405020304" pitchFamily="18" charset="0"/>
                <a:cs typeface="Times New Roman" panose="02020603050405020304" pitchFamily="18" charset="0"/>
              </a:rPr>
            </a:b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Tại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sao</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các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ông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lại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phải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làm</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như</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vậy</a:t>
            </a:r>
            <a:r>
              <a:rPr lang="en-US" sz="2400" b="1" dirty="0">
                <a:solidFill>
                  <a:srgbClr val="0000CC"/>
                </a:solidFill>
                <a:latin typeface="Times New Roman" panose="02020603050405020304" pitchFamily="18" charset="0"/>
                <a:cs typeface="Times New Roman" panose="02020603050405020304" pitchFamily="18" charset="0"/>
              </a:rPr>
              <a:t>?</a:t>
            </a:r>
            <a:br>
              <a:rPr lang="en-US" sz="2400" b="1" dirty="0">
                <a:solidFill>
                  <a:srgbClr val="0000CC"/>
                </a:solidFill>
                <a:latin typeface="Times New Roman" panose="02020603050405020304" pitchFamily="18" charset="0"/>
                <a:cs typeface="Times New Roman" panose="02020603050405020304" pitchFamily="18" charset="0"/>
              </a:rPr>
            </a:br>
            <a:r>
              <a:rPr lang="en-US" sz="2400" b="1" dirty="0" err="1">
                <a:solidFill>
                  <a:srgbClr val="0000CC"/>
                </a:solidFill>
                <a:latin typeface="Times New Roman" panose="02020603050405020304" pitchFamily="18" charset="0"/>
                <a:cs typeface="Times New Roman" panose="02020603050405020304" pitchFamily="18" charset="0"/>
              </a:rPr>
              <a:t>Trước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sự</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ngạc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nhiên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của</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hai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người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khách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viên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quan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đã</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giải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thích</a:t>
            </a:r>
            <a:r>
              <a:rPr lang="en-US" sz="2400" b="1" dirty="0">
                <a:solidFill>
                  <a:srgbClr val="0000CC"/>
                </a:solidFill>
                <a:latin typeface="Times New Roman" panose="02020603050405020304" pitchFamily="18" charset="0"/>
                <a:cs typeface="Times New Roman" panose="02020603050405020304" pitchFamily="18" charset="0"/>
              </a:rPr>
              <a:t>:</a:t>
            </a:r>
            <a:br>
              <a:rPr lang="en-US" sz="2400" b="1" dirty="0">
                <a:solidFill>
                  <a:srgbClr val="0000CC"/>
                </a:solidFill>
                <a:latin typeface="Times New Roman" panose="02020603050405020304" pitchFamily="18" charset="0"/>
                <a:cs typeface="Times New Roman" panose="02020603050405020304" pitchFamily="18" charset="0"/>
              </a:rPr>
            </a:b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Đây</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là</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mảnh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đất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yêu</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quý</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của</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chúng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tôi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Chúng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tôi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sinh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ra</a:t>
            </a:r>
            <a:r>
              <a:rPr lang="en-US" sz="2400" b="1" dirty="0">
                <a:solidFill>
                  <a:srgbClr val="0000CC"/>
                </a:solidFill>
                <a:latin typeface="Times New Roman" panose="02020603050405020304" pitchFamily="18" charset="0"/>
                <a:cs typeface="Times New Roman" panose="02020603050405020304" pitchFamily="18" charset="0"/>
              </a:rPr>
              <a:t> ở </a:t>
            </a:r>
            <a:r>
              <a:rPr lang="en-US" sz="2400" b="1" dirty="0" err="1">
                <a:solidFill>
                  <a:srgbClr val="0000CC"/>
                </a:solidFill>
                <a:latin typeface="Times New Roman" panose="02020603050405020304" pitchFamily="18" charset="0"/>
                <a:cs typeface="Times New Roman" panose="02020603050405020304" pitchFamily="18" charset="0"/>
              </a:rPr>
              <a:t>đây</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chết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cũng</a:t>
            </a:r>
            <a:r>
              <a:rPr lang="en-US" sz="2400" b="1" dirty="0">
                <a:solidFill>
                  <a:srgbClr val="0000CC"/>
                </a:solidFill>
                <a:latin typeface="Times New Roman" panose="02020603050405020304" pitchFamily="18" charset="0"/>
                <a:cs typeface="Times New Roman" panose="02020603050405020304" pitchFamily="18" charset="0"/>
              </a:rPr>
              <a:t> ở </a:t>
            </a:r>
            <a:r>
              <a:rPr lang="en-US" sz="2400" b="1" dirty="0" err="1">
                <a:solidFill>
                  <a:srgbClr val="0000CC"/>
                </a:solidFill>
                <a:latin typeface="Times New Roman" panose="02020603050405020304" pitchFamily="18" charset="0"/>
                <a:cs typeface="Times New Roman" panose="02020603050405020304" pitchFamily="18" charset="0"/>
              </a:rPr>
              <a:t>đây</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Trên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mảnh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đất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này</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chúng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tôi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trồng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trọt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chăn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nuôi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Đất</a:t>
            </a:r>
            <a:r>
              <a:rPr lang="en-US" sz="2400" b="1" dirty="0">
                <a:solidFill>
                  <a:srgbClr val="0000CC"/>
                </a:solidFill>
                <a:latin typeface="Times New Roman" panose="02020603050405020304" pitchFamily="18" charset="0"/>
                <a:cs typeface="Times New Roman" panose="02020603050405020304" pitchFamily="18" charset="0"/>
              </a:rPr>
              <a:t> Ê-</a:t>
            </a:r>
            <a:r>
              <a:rPr lang="en-US" sz="2400" b="1" dirty="0" err="1">
                <a:solidFill>
                  <a:srgbClr val="0000CC"/>
                </a:solidFill>
                <a:latin typeface="Times New Roman" panose="02020603050405020304" pitchFamily="18" charset="0"/>
                <a:cs typeface="Times New Roman" panose="02020603050405020304" pitchFamily="18" charset="0"/>
              </a:rPr>
              <a:t>ti</a:t>
            </a:r>
            <a:r>
              <a:rPr lang="en-US" sz="2400" b="1" dirty="0">
                <a:solidFill>
                  <a:srgbClr val="0000CC"/>
                </a:solidFill>
                <a:latin typeface="Times New Roman" panose="02020603050405020304" pitchFamily="18" charset="0"/>
                <a:cs typeface="Times New Roman" panose="02020603050405020304" pitchFamily="18" charset="0"/>
              </a:rPr>
              <a:t>-ô-pi-a </a:t>
            </a:r>
            <a:r>
              <a:rPr lang="en-US" sz="2400" b="1" dirty="0" err="1">
                <a:solidFill>
                  <a:srgbClr val="0000CC"/>
                </a:solidFill>
                <a:latin typeface="Times New Roman" panose="02020603050405020304" pitchFamily="18" charset="0"/>
                <a:cs typeface="Times New Roman" panose="02020603050405020304" pitchFamily="18" charset="0"/>
              </a:rPr>
              <a:t>là</a:t>
            </a:r>
            <a:r>
              <a:rPr lang="en-US" sz="2400" b="1" dirty="0">
                <a:solidFill>
                  <a:srgbClr val="0000CC"/>
                </a:solidFill>
                <a:latin typeface="Times New Roman" panose="02020603050405020304" pitchFamily="18" charset="0"/>
                <a:cs typeface="Times New Roman" panose="02020603050405020304" pitchFamily="18" charset="0"/>
              </a:rPr>
              <a:t> cha, </a:t>
            </a:r>
            <a:r>
              <a:rPr lang="en-US" sz="2400" b="1" dirty="0" err="1">
                <a:solidFill>
                  <a:srgbClr val="0000CC"/>
                </a:solidFill>
                <a:latin typeface="Times New Roman" panose="02020603050405020304" pitchFamily="18" charset="0"/>
                <a:cs typeface="Times New Roman" panose="02020603050405020304" pitchFamily="18" charset="0"/>
              </a:rPr>
              <a:t>là</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mẹ</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là</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anh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em</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ruột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thịt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của</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chúng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tôi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Chúng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tôi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đã</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tiếp</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các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ông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như</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những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khách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quý</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Nhà</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vua</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đã</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tặng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các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ông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nhiều</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sản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vật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hiếm</a:t>
            </a:r>
            <a:r>
              <a:rPr lang="en-US" sz="2400" b="1" dirty="0">
                <a:solidFill>
                  <a:srgbClr val="0000CC"/>
                </a:solidFill>
                <a:latin typeface="Times New Roman" panose="02020603050405020304" pitchFamily="18" charset="0"/>
                <a:cs typeface="Times New Roman" panose="02020603050405020304" pitchFamily="18" charset="0"/>
              </a:rPr>
              <a:t>. Song </a:t>
            </a:r>
            <a:r>
              <a:rPr lang="en-US" sz="2400" b="1" dirty="0" err="1">
                <a:solidFill>
                  <a:srgbClr val="0000CC"/>
                </a:solidFill>
                <a:latin typeface="Times New Roman" panose="02020603050405020304" pitchFamily="18" charset="0"/>
                <a:cs typeface="Times New Roman" panose="02020603050405020304" pitchFamily="18" charset="0"/>
              </a:rPr>
              <a:t>đất</a:t>
            </a:r>
            <a:r>
              <a:rPr lang="en-US" sz="2400" b="1" dirty="0">
                <a:solidFill>
                  <a:srgbClr val="0000CC"/>
                </a:solidFill>
                <a:latin typeface="Times New Roman" panose="02020603050405020304" pitchFamily="18" charset="0"/>
                <a:cs typeface="Times New Roman" panose="02020603050405020304" pitchFamily="18" charset="0"/>
              </a:rPr>
              <a:t> Ê-</a:t>
            </a:r>
            <a:r>
              <a:rPr lang="en-US" sz="2400" b="1" dirty="0" err="1">
                <a:solidFill>
                  <a:srgbClr val="0000CC"/>
                </a:solidFill>
                <a:latin typeface="Times New Roman" panose="02020603050405020304" pitchFamily="18" charset="0"/>
                <a:cs typeface="Times New Roman" panose="02020603050405020304" pitchFamily="18" charset="0"/>
              </a:rPr>
              <a:t>ti</a:t>
            </a:r>
            <a:r>
              <a:rPr lang="en-US" sz="2400" b="1" dirty="0">
                <a:solidFill>
                  <a:srgbClr val="0000CC"/>
                </a:solidFill>
                <a:latin typeface="Times New Roman" panose="02020603050405020304" pitchFamily="18" charset="0"/>
                <a:cs typeface="Times New Roman" panose="02020603050405020304" pitchFamily="18" charset="0"/>
              </a:rPr>
              <a:t>-ô-pi-a </a:t>
            </a:r>
            <a:r>
              <a:rPr lang="en-US" sz="2400" b="1" dirty="0" err="1">
                <a:solidFill>
                  <a:srgbClr val="0000CC"/>
                </a:solidFill>
                <a:latin typeface="Times New Roman" panose="02020603050405020304" pitchFamily="18" charset="0"/>
                <a:cs typeface="Times New Roman" panose="02020603050405020304" pitchFamily="18" charset="0"/>
              </a:rPr>
              <a:t>đối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với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chúng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tôi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là</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thiêng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liêng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cao</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quý</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nhất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Chúng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tôi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không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thể</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để</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các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ông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mang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dù</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chỉ</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là</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một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hạt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cát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nhỏ</a:t>
            </a:r>
            <a:r>
              <a:rPr lang="en-US" sz="2400" b="1" dirty="0">
                <a:solidFill>
                  <a:srgbClr val="0000CC"/>
                </a:solidFill>
                <a:latin typeface="Times New Roman" panose="02020603050405020304" pitchFamily="18" charset="0"/>
                <a:cs typeface="Times New Roman" panose="02020603050405020304" pitchFamily="18" charset="0"/>
              </a:rPr>
              <a:t>.</a:t>
            </a:r>
            <a:br>
              <a:rPr lang="en-US" sz="2400" b="1" dirty="0">
                <a:solidFill>
                  <a:srgbClr val="0000CC"/>
                </a:solidFill>
                <a:latin typeface="Times New Roman" panose="02020603050405020304" pitchFamily="18" charset="0"/>
                <a:cs typeface="Times New Roman" panose="02020603050405020304" pitchFamily="18" charset="0"/>
              </a:rPr>
            </a:b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Nghe</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những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lời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nói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chân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tình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của</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viên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quan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hai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người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khách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càng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thêm</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khâm</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phục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tấm</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lòng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yêu</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quý</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mảnh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đất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quê</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hương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của</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người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smtClean="0">
                <a:solidFill>
                  <a:srgbClr val="0000CC"/>
                </a:solidFill>
                <a:latin typeface="Times New Roman" panose="02020603050405020304" pitchFamily="18" charset="0"/>
                <a:cs typeface="Times New Roman" panose="02020603050405020304" pitchFamily="18" charset="0"/>
              </a:rPr>
              <a:t>Ê-</a:t>
            </a:r>
            <a:r>
              <a:rPr lang="en-US" sz="2400" b="1" dirty="0" err="1" smtClean="0">
                <a:solidFill>
                  <a:srgbClr val="0000CC"/>
                </a:solidFill>
                <a:latin typeface="Times New Roman" panose="02020603050405020304" pitchFamily="18" charset="0"/>
                <a:cs typeface="Times New Roman" panose="02020603050405020304" pitchFamily="18" charset="0"/>
              </a:rPr>
              <a:t>ti</a:t>
            </a:r>
            <a:r>
              <a:rPr lang="en-US" sz="2400" b="1" dirty="0" smtClean="0">
                <a:solidFill>
                  <a:srgbClr val="0000CC"/>
                </a:solidFill>
                <a:latin typeface="Times New Roman" panose="02020603050405020304" pitchFamily="18" charset="0"/>
                <a:cs typeface="Times New Roman" panose="02020603050405020304" pitchFamily="18" charset="0"/>
              </a:rPr>
              <a:t>-ô-pi-a.</a:t>
            </a:r>
            <a:r>
              <a:rPr lang="en-US" sz="2400" b="1" dirty="0">
                <a:solidFill>
                  <a:srgbClr val="0000CC"/>
                </a:solidFill>
                <a:latin typeface="Times New Roman" panose="02020603050405020304" pitchFamily="18" charset="0"/>
                <a:cs typeface="Times New Roman" panose="02020603050405020304" pitchFamily="18" charset="0"/>
              </a:rPr>
              <a:t/>
            </a:r>
            <a:br>
              <a:rPr lang="en-US" sz="2400" b="1" dirty="0">
                <a:solidFill>
                  <a:srgbClr val="0000CC"/>
                </a:solidFill>
                <a:latin typeface="Times New Roman" panose="02020603050405020304" pitchFamily="18" charset="0"/>
                <a:cs typeface="Times New Roman" panose="02020603050405020304" pitchFamily="18" charset="0"/>
              </a:rPr>
            </a:b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Trích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dân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gian</a:t>
            </a:r>
            <a:r>
              <a:rPr lang="en-US" sz="2400" b="1" dirty="0">
                <a:solidFill>
                  <a:srgbClr val="0000CC"/>
                </a:solidFill>
                <a:latin typeface="Times New Roman" panose="02020603050405020304" pitchFamily="18" charset="0"/>
                <a:cs typeface="Times New Roman" panose="02020603050405020304" pitchFamily="18" charset="0"/>
              </a:rPr>
              <a:t> Ê –</a:t>
            </a:r>
            <a:r>
              <a:rPr lang="en-US" sz="2400" b="1" dirty="0" err="1">
                <a:solidFill>
                  <a:srgbClr val="0000CC"/>
                </a:solidFill>
                <a:latin typeface="Times New Roman" panose="02020603050405020304" pitchFamily="18" charset="0"/>
                <a:cs typeface="Times New Roman" panose="02020603050405020304" pitchFamily="18" charset="0"/>
              </a:rPr>
              <a:t>ti</a:t>
            </a:r>
            <a:r>
              <a:rPr lang="en-US" sz="2400" b="1" dirty="0">
                <a:solidFill>
                  <a:srgbClr val="0000CC"/>
                </a:solidFill>
                <a:latin typeface="Times New Roman" panose="02020603050405020304" pitchFamily="18" charset="0"/>
                <a:cs typeface="Times New Roman" panose="02020603050405020304" pitchFamily="18" charset="0"/>
              </a:rPr>
              <a:t> –ô-pi-a, Mai </a:t>
            </a:r>
            <a:r>
              <a:rPr lang="en-US" sz="2400" b="1" dirty="0" err="1">
                <a:solidFill>
                  <a:srgbClr val="0000CC"/>
                </a:solidFill>
                <a:latin typeface="Times New Roman" panose="02020603050405020304" pitchFamily="18" charset="0"/>
                <a:cs typeface="Times New Roman" panose="02020603050405020304" pitchFamily="18" charset="0"/>
              </a:rPr>
              <a:t>Hà</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i="1" dirty="0" err="1" smtClean="0">
                <a:solidFill>
                  <a:srgbClr val="0000CC"/>
                </a:solidFill>
                <a:latin typeface="Times New Roman" panose="02020603050405020304" pitchFamily="18" charset="0"/>
                <a:cs typeface="Times New Roman" panose="02020603050405020304" pitchFamily="18" charset="0"/>
              </a:rPr>
              <a:t>dịch</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22016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16533" y="1900397"/>
            <a:ext cx="12192000" cy="523220"/>
          </a:xfrm>
          <a:prstGeom prst="rect">
            <a:avLst/>
          </a:prstGeom>
        </p:spPr>
        <p:txBody>
          <a:bodyPr wrap="square">
            <a:spAutoFit/>
          </a:bodyPr>
          <a:lstStyle/>
          <a:p>
            <a:pPr algn="just"/>
            <a:r>
              <a:rPr lang="en-US" sz="2800" b="1" i="1" dirty="0" smtClean="0">
                <a:solidFill>
                  <a:srgbClr val="0000CC"/>
                </a:solidFill>
                <a:latin typeface="Times New Roman" pitchFamily="18" charset="0"/>
                <a:cs typeface="Times New Roman" pitchFamily="18" charset="0"/>
              </a:rPr>
              <a:t>2</a:t>
            </a:r>
            <a:r>
              <a:rPr lang="en-US" sz="2800" b="1" i="1" dirty="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Dựa</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vào</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tranh</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và</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câu</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hỏi</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gợi</a:t>
            </a:r>
            <a:r>
              <a:rPr lang="en-US" sz="2800" b="1" i="1" dirty="0" smtClean="0">
                <a:solidFill>
                  <a:srgbClr val="0000CC"/>
                </a:solidFill>
                <a:latin typeface="Times New Roman" pitchFamily="18" charset="0"/>
                <a:cs typeface="Times New Roman" pitchFamily="18" charset="0"/>
              </a:rPr>
              <a:t> ý, </a:t>
            </a:r>
            <a:r>
              <a:rPr lang="en-US" sz="2800" b="1" i="1" dirty="0" err="1" smtClean="0">
                <a:solidFill>
                  <a:srgbClr val="0000CC"/>
                </a:solidFill>
                <a:latin typeface="Times New Roman" pitchFamily="18" charset="0"/>
                <a:cs typeface="Times New Roman" pitchFamily="18" charset="0"/>
              </a:rPr>
              <a:t>kể</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lại</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từng</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đoạn</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của</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câu</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chuyện</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theo</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tranh</a:t>
            </a:r>
            <a:r>
              <a:rPr lang="en-US" sz="2800" b="1" i="1" dirty="0" smtClean="0">
                <a:solidFill>
                  <a:srgbClr val="0000CC"/>
                </a:solidFill>
                <a:latin typeface="Times New Roman" pitchFamily="18" charset="0"/>
                <a:cs typeface="Times New Roman" pitchFamily="18" charset="0"/>
              </a:rPr>
              <a:t>.</a:t>
            </a:r>
            <a:endParaRPr lang="en-US" sz="2800" b="1" dirty="0">
              <a:solidFill>
                <a:srgbClr val="0000CC"/>
              </a:solidFill>
              <a:latin typeface="Times New Roman" pitchFamily="18" charset="0"/>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16533" y="-103862"/>
            <a:ext cx="228310" cy="2283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93" tIns="34247" rIns="68493" bIns="34247" numCol="1" anchor="t" anchorCtr="0" compatLnSpc="1">
            <a:prstTxWarp prst="textNoShape">
              <a:avLst/>
            </a:prstTxWarp>
          </a:bodyPr>
          <a:lstStyle/>
          <a:p>
            <a:endParaRPr lang="en-US" sz="1348"/>
          </a:p>
        </p:txBody>
      </p:sp>
      <p:sp>
        <p:nvSpPr>
          <p:cNvPr id="3" name="AutoShape 4" descr="Top 10 bài văn mẫu kể về kỳ nghỉ hè của em - Bài viết hay"/>
          <p:cNvSpPr>
            <a:spLocks noChangeAspect="1" noChangeArrowheads="1"/>
          </p:cNvSpPr>
          <p:nvPr/>
        </p:nvSpPr>
        <p:spPr bwMode="auto">
          <a:xfrm>
            <a:off x="230688" y="10293"/>
            <a:ext cx="228310" cy="2283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93" tIns="34247" rIns="68493" bIns="34247" numCol="1" anchor="t" anchorCtr="0" compatLnSpc="1">
            <a:prstTxWarp prst="textNoShape">
              <a:avLst/>
            </a:prstTxWarp>
          </a:bodyPr>
          <a:lstStyle/>
          <a:p>
            <a:endParaRPr lang="en-US" sz="1348"/>
          </a:p>
        </p:txBody>
      </p:sp>
      <p:pic>
        <p:nvPicPr>
          <p:cNvPr id="20" name="Picture 19">
            <a:extLst>
              <a:ext uri="{FF2B5EF4-FFF2-40B4-BE49-F238E27FC236}">
                <a16:creationId xmlns:a16="http://schemas.microsoft.com/office/drawing/2014/main" id="{A14904C0-D9DA-01F7-4A26-48F8FA60B88F}"/>
              </a:ext>
            </a:extLst>
          </p:cNvPr>
          <p:cNvPicPr>
            <a:picLocks noChangeAspect="1"/>
          </p:cNvPicPr>
          <p:nvPr/>
        </p:nvPicPr>
        <p:blipFill>
          <a:blip r:embed="rId2"/>
          <a:stretch>
            <a:fillRect/>
          </a:stretch>
        </p:blipFill>
        <p:spPr>
          <a:xfrm>
            <a:off x="1" y="2757268"/>
            <a:ext cx="5652792" cy="40047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p:cNvSpPr txBox="1"/>
          <p:nvPr/>
        </p:nvSpPr>
        <p:spPr>
          <a:xfrm>
            <a:off x="5652793" y="2588050"/>
            <a:ext cx="6539207" cy="1569660"/>
          </a:xfrm>
          <a:prstGeom prst="rect">
            <a:avLst/>
          </a:prstGeom>
          <a:noFill/>
        </p:spPr>
        <p:txBody>
          <a:bodyPr wrap="square" rtlCol="0">
            <a:spAutoFit/>
          </a:bodyPr>
          <a:lstStyle/>
          <a:p>
            <a:r>
              <a:rPr lang="en-US" sz="3200" dirty="0" smtClean="0">
                <a:solidFill>
                  <a:srgbClr val="008000"/>
                </a:solidFill>
                <a:latin typeface="Times New Roman" panose="02020603050405020304" pitchFamily="18" charset="0"/>
                <a:cs typeface="Times New Roman" panose="02020603050405020304" pitchFamily="18" charset="0"/>
              </a:rPr>
              <a:t>* </a:t>
            </a:r>
            <a:r>
              <a:rPr lang="en-US" sz="3200" b="1" i="1" dirty="0" err="1">
                <a:solidFill>
                  <a:srgbClr val="008000"/>
                </a:solidFill>
                <a:latin typeface="Times New Roman" pitchFamily="18" charset="0"/>
                <a:cs typeface="Times New Roman" pitchFamily="18" charset="0"/>
              </a:rPr>
              <a:t>Vua</a:t>
            </a:r>
            <a:r>
              <a:rPr lang="en-US" sz="3200" b="1" i="1" dirty="0">
                <a:solidFill>
                  <a:srgbClr val="008000"/>
                </a:solidFill>
                <a:latin typeface="Times New Roman" pitchFamily="18" charset="0"/>
                <a:cs typeface="Times New Roman" pitchFamily="18" charset="0"/>
              </a:rPr>
              <a:t> </a:t>
            </a:r>
            <a:r>
              <a:rPr lang="en-US" sz="3200" b="1" i="1" dirty="0" err="1">
                <a:solidFill>
                  <a:srgbClr val="008000"/>
                </a:solidFill>
                <a:latin typeface="Times New Roman" pitchFamily="18" charset="0"/>
                <a:cs typeface="Times New Roman" pitchFamily="18" charset="0"/>
              </a:rPr>
              <a:t>nước</a:t>
            </a:r>
            <a:r>
              <a:rPr lang="en-US" sz="3200" b="1" i="1" dirty="0">
                <a:solidFill>
                  <a:srgbClr val="008000"/>
                </a:solidFill>
                <a:latin typeface="Times New Roman" pitchFamily="18" charset="0"/>
                <a:cs typeface="Times New Roman" pitchFamily="18" charset="0"/>
              </a:rPr>
              <a:t> Ê-</a:t>
            </a:r>
            <a:r>
              <a:rPr lang="en-US" sz="3200" b="1" i="1" dirty="0" err="1">
                <a:solidFill>
                  <a:srgbClr val="008000"/>
                </a:solidFill>
                <a:latin typeface="Times New Roman" pitchFamily="18" charset="0"/>
                <a:cs typeface="Times New Roman" pitchFamily="18" charset="0"/>
              </a:rPr>
              <a:t>ti</a:t>
            </a:r>
            <a:r>
              <a:rPr lang="en-US" sz="3200" b="1" i="1" dirty="0">
                <a:solidFill>
                  <a:srgbClr val="008000"/>
                </a:solidFill>
                <a:latin typeface="Times New Roman" pitchFamily="18" charset="0"/>
                <a:cs typeface="Times New Roman" pitchFamily="18" charset="0"/>
              </a:rPr>
              <a:t>-ô-pi-a </a:t>
            </a:r>
            <a:r>
              <a:rPr lang="en-US" sz="3200" b="1" i="1" dirty="0" err="1">
                <a:solidFill>
                  <a:srgbClr val="008000"/>
                </a:solidFill>
                <a:latin typeface="Times New Roman" pitchFamily="18" charset="0"/>
                <a:cs typeface="Times New Roman" pitchFamily="18" charset="0"/>
              </a:rPr>
              <a:t>đã</a:t>
            </a:r>
            <a:r>
              <a:rPr lang="en-US" sz="3200" b="1" i="1" dirty="0">
                <a:solidFill>
                  <a:srgbClr val="008000"/>
                </a:solidFill>
                <a:latin typeface="Times New Roman" pitchFamily="18" charset="0"/>
                <a:cs typeface="Times New Roman" pitchFamily="18" charset="0"/>
              </a:rPr>
              <a:t> </a:t>
            </a:r>
            <a:r>
              <a:rPr lang="en-US" sz="3200" b="1" i="1" dirty="0" err="1">
                <a:solidFill>
                  <a:srgbClr val="008000"/>
                </a:solidFill>
                <a:latin typeface="Times New Roman" pitchFamily="18" charset="0"/>
                <a:cs typeface="Times New Roman" pitchFamily="18" charset="0"/>
              </a:rPr>
              <a:t>đón</a:t>
            </a:r>
            <a:r>
              <a:rPr lang="en-US" sz="3200" b="1" i="1" dirty="0">
                <a:solidFill>
                  <a:srgbClr val="008000"/>
                </a:solidFill>
                <a:latin typeface="Times New Roman" pitchFamily="18" charset="0"/>
                <a:cs typeface="Times New Roman" pitchFamily="18" charset="0"/>
              </a:rPr>
              <a:t> </a:t>
            </a:r>
            <a:r>
              <a:rPr lang="en-US" sz="3200" b="1" i="1" dirty="0" err="1">
                <a:solidFill>
                  <a:srgbClr val="008000"/>
                </a:solidFill>
                <a:latin typeface="Times New Roman" pitchFamily="18" charset="0"/>
                <a:cs typeface="Times New Roman" pitchFamily="18" charset="0"/>
              </a:rPr>
              <a:t>tiếp</a:t>
            </a:r>
            <a:r>
              <a:rPr lang="en-US" sz="3200" b="1" i="1" dirty="0">
                <a:solidFill>
                  <a:srgbClr val="008000"/>
                </a:solidFill>
                <a:latin typeface="Times New Roman" pitchFamily="18" charset="0"/>
                <a:cs typeface="Times New Roman" pitchFamily="18" charset="0"/>
              </a:rPr>
              <a:t> </a:t>
            </a:r>
            <a:r>
              <a:rPr lang="en-US" sz="3200" b="1" i="1" dirty="0" err="1">
                <a:solidFill>
                  <a:srgbClr val="008000"/>
                </a:solidFill>
                <a:latin typeface="Times New Roman" pitchFamily="18" charset="0"/>
                <a:cs typeface="Times New Roman" pitchFamily="18" charset="0"/>
              </a:rPr>
              <a:t>hai</a:t>
            </a:r>
            <a:r>
              <a:rPr lang="en-US" sz="3200" b="1" i="1" dirty="0">
                <a:solidFill>
                  <a:srgbClr val="008000"/>
                </a:solidFill>
                <a:latin typeface="Times New Roman" pitchFamily="18" charset="0"/>
                <a:cs typeface="Times New Roman" pitchFamily="18" charset="0"/>
              </a:rPr>
              <a:t> </a:t>
            </a:r>
            <a:r>
              <a:rPr lang="en-US" sz="3200" b="1" i="1" dirty="0" err="1">
                <a:solidFill>
                  <a:srgbClr val="008000"/>
                </a:solidFill>
                <a:latin typeface="Times New Roman" pitchFamily="18" charset="0"/>
                <a:cs typeface="Times New Roman" pitchFamily="18" charset="0"/>
              </a:rPr>
              <a:t>người</a:t>
            </a:r>
            <a:r>
              <a:rPr lang="en-US" sz="3200" b="1" i="1" dirty="0">
                <a:solidFill>
                  <a:srgbClr val="008000"/>
                </a:solidFill>
                <a:latin typeface="Times New Roman" pitchFamily="18" charset="0"/>
                <a:cs typeface="Times New Roman" pitchFamily="18" charset="0"/>
              </a:rPr>
              <a:t> </a:t>
            </a:r>
            <a:r>
              <a:rPr lang="en-US" sz="3200" b="1" i="1" dirty="0" err="1">
                <a:solidFill>
                  <a:srgbClr val="008000"/>
                </a:solidFill>
                <a:latin typeface="Times New Roman" pitchFamily="18" charset="0"/>
                <a:cs typeface="Times New Roman" pitchFamily="18" charset="0"/>
              </a:rPr>
              <a:t>khách</a:t>
            </a:r>
            <a:r>
              <a:rPr lang="en-US" sz="3200" b="1" i="1" dirty="0">
                <a:solidFill>
                  <a:srgbClr val="008000"/>
                </a:solidFill>
                <a:latin typeface="Times New Roman" pitchFamily="18" charset="0"/>
                <a:cs typeface="Times New Roman" pitchFamily="18" charset="0"/>
              </a:rPr>
              <a:t> du </a:t>
            </a:r>
            <a:r>
              <a:rPr lang="en-US" sz="3200" b="1" i="1" dirty="0" err="1">
                <a:solidFill>
                  <a:srgbClr val="008000"/>
                </a:solidFill>
                <a:latin typeface="Times New Roman" pitchFamily="18" charset="0"/>
                <a:cs typeface="Times New Roman" pitchFamily="18" charset="0"/>
              </a:rPr>
              <a:t>lịch</a:t>
            </a:r>
            <a:r>
              <a:rPr lang="en-US" sz="3200" b="1" i="1" dirty="0">
                <a:solidFill>
                  <a:srgbClr val="008000"/>
                </a:solidFill>
                <a:latin typeface="Times New Roman" pitchFamily="18" charset="0"/>
                <a:cs typeface="Times New Roman" pitchFamily="18" charset="0"/>
              </a:rPr>
              <a:t> </a:t>
            </a:r>
            <a:r>
              <a:rPr lang="en-US" sz="3200" b="1" i="1" dirty="0" err="1">
                <a:solidFill>
                  <a:srgbClr val="008000"/>
                </a:solidFill>
                <a:latin typeface="Times New Roman" pitchFamily="18" charset="0"/>
                <a:cs typeface="Times New Roman" pitchFamily="18" charset="0"/>
              </a:rPr>
              <a:t>như</a:t>
            </a:r>
            <a:r>
              <a:rPr lang="en-US" sz="3200" b="1" i="1" dirty="0">
                <a:solidFill>
                  <a:srgbClr val="008000"/>
                </a:solidFill>
                <a:latin typeface="Times New Roman" pitchFamily="18" charset="0"/>
                <a:cs typeface="Times New Roman" pitchFamily="18" charset="0"/>
              </a:rPr>
              <a:t> </a:t>
            </a:r>
            <a:r>
              <a:rPr lang="en-US" sz="3200" b="1" i="1" dirty="0" err="1">
                <a:solidFill>
                  <a:srgbClr val="008000"/>
                </a:solidFill>
                <a:latin typeface="Times New Roman" pitchFamily="18" charset="0"/>
                <a:cs typeface="Times New Roman" pitchFamily="18" charset="0"/>
              </a:rPr>
              <a:t>thế</a:t>
            </a:r>
            <a:r>
              <a:rPr lang="en-US" sz="3200" b="1" i="1" dirty="0">
                <a:solidFill>
                  <a:srgbClr val="008000"/>
                </a:solidFill>
                <a:latin typeface="Times New Roman" pitchFamily="18" charset="0"/>
                <a:cs typeface="Times New Roman" pitchFamily="18" charset="0"/>
              </a:rPr>
              <a:t> </a:t>
            </a:r>
            <a:r>
              <a:rPr lang="en-US" sz="3200" b="1" i="1" dirty="0" err="1">
                <a:solidFill>
                  <a:srgbClr val="008000"/>
                </a:solidFill>
                <a:latin typeface="Times New Roman" pitchFamily="18" charset="0"/>
                <a:cs typeface="Times New Roman" pitchFamily="18" charset="0"/>
              </a:rPr>
              <a:t>nào</a:t>
            </a:r>
            <a:r>
              <a:rPr lang="en-US" sz="3200" b="1" i="1" dirty="0" smtClean="0">
                <a:solidFill>
                  <a:srgbClr val="008000"/>
                </a:solidFill>
                <a:latin typeface="Times New Roman" pitchFamily="18" charset="0"/>
                <a:cs typeface="Times New Roman" pitchFamily="18" charset="0"/>
              </a:rPr>
              <a:t>?</a:t>
            </a:r>
            <a:endParaRPr lang="en-US" sz="3200" b="1" dirty="0">
              <a:solidFill>
                <a:srgbClr val="008000"/>
              </a:solidFill>
              <a:latin typeface="Times New Roman" pitchFamily="18" charset="0"/>
              <a:cs typeface="Times New Roman" pitchFamily="18" charset="0"/>
            </a:endParaRPr>
          </a:p>
        </p:txBody>
      </p:sp>
      <p:sp>
        <p:nvSpPr>
          <p:cNvPr id="7" name="TextBox 6"/>
          <p:cNvSpPr txBox="1"/>
          <p:nvPr/>
        </p:nvSpPr>
        <p:spPr>
          <a:xfrm>
            <a:off x="5838092" y="3974433"/>
            <a:ext cx="6353908" cy="2554545"/>
          </a:xfrm>
          <a:prstGeom prst="rect">
            <a:avLst/>
          </a:prstGeom>
          <a:noFill/>
        </p:spPr>
        <p:txBody>
          <a:bodyPr wrap="square" rtlCol="0">
            <a:spAutoFit/>
          </a:bodyPr>
          <a:lstStyle/>
          <a:p>
            <a:r>
              <a:rPr lang="en-US" sz="3200" b="1" i="1" dirty="0" smtClean="0">
                <a:solidFill>
                  <a:srgbClr val="0000CC"/>
                </a:solidFill>
                <a:latin typeface="Times New Roman" panose="02020603050405020304" pitchFamily="18" charset="0"/>
                <a:cs typeface="Times New Roman" pitchFamily="18" charset="0"/>
              </a:rPr>
              <a:t>     </a:t>
            </a:r>
            <a:r>
              <a:rPr lang="en-US" sz="3200" b="1" i="1" dirty="0" err="1" smtClean="0">
                <a:solidFill>
                  <a:srgbClr val="0000CC"/>
                </a:solidFill>
                <a:latin typeface="Times New Roman" pitchFamily="18" charset="0"/>
                <a:cs typeface="Times New Roman" pitchFamily="18" charset="0"/>
              </a:rPr>
              <a:t>Vua</a:t>
            </a:r>
            <a:r>
              <a:rPr lang="en-US" sz="3200" b="1" i="1" dirty="0" smtClean="0">
                <a:solidFill>
                  <a:srgbClr val="0000CC"/>
                </a:solidFill>
                <a:latin typeface="Times New Roman" pitchFamily="18" charset="0"/>
                <a:cs typeface="Times New Roman" pitchFamily="18" charset="0"/>
              </a:rPr>
              <a:t> </a:t>
            </a:r>
            <a:r>
              <a:rPr lang="en-US" sz="3200" b="1" i="1" dirty="0" err="1">
                <a:solidFill>
                  <a:srgbClr val="0000CC"/>
                </a:solidFill>
                <a:latin typeface="Times New Roman" pitchFamily="18" charset="0"/>
                <a:cs typeface="Times New Roman" pitchFamily="18" charset="0"/>
              </a:rPr>
              <a:t>nước</a:t>
            </a:r>
            <a:r>
              <a:rPr lang="en-US" sz="3200" b="1" i="1" dirty="0">
                <a:solidFill>
                  <a:srgbClr val="0000CC"/>
                </a:solidFill>
                <a:latin typeface="Times New Roman" pitchFamily="18" charset="0"/>
                <a:cs typeface="Times New Roman" pitchFamily="18" charset="0"/>
              </a:rPr>
              <a:t> Ê-</a:t>
            </a:r>
            <a:r>
              <a:rPr lang="en-US" sz="3200" b="1" i="1" dirty="0" err="1">
                <a:solidFill>
                  <a:srgbClr val="0000CC"/>
                </a:solidFill>
                <a:latin typeface="Times New Roman" pitchFamily="18" charset="0"/>
                <a:cs typeface="Times New Roman" pitchFamily="18" charset="0"/>
              </a:rPr>
              <a:t>ti</a:t>
            </a:r>
            <a:r>
              <a:rPr lang="en-US" sz="3200" b="1" i="1" dirty="0">
                <a:solidFill>
                  <a:srgbClr val="0000CC"/>
                </a:solidFill>
                <a:latin typeface="Times New Roman" pitchFamily="18" charset="0"/>
                <a:cs typeface="Times New Roman" pitchFamily="18" charset="0"/>
              </a:rPr>
              <a:t>-ô-pi-a </a:t>
            </a:r>
            <a:r>
              <a:rPr lang="en-US" sz="3200" b="1" i="1" dirty="0" err="1">
                <a:solidFill>
                  <a:srgbClr val="0000CC"/>
                </a:solidFill>
                <a:latin typeface="Times New Roman" pitchFamily="18" charset="0"/>
                <a:cs typeface="Times New Roman" pitchFamily="18" charset="0"/>
              </a:rPr>
              <a:t>đã</a:t>
            </a:r>
            <a:r>
              <a:rPr lang="en-US" sz="3200" b="1" i="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mời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họ</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vào</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cung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điện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mở</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tiệc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chiêu</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đãi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và</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tặng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họ</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bao</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nhiêu</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vật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quý</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Sau</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đó</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vua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sai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một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viên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quan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đưa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khách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xuống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tàu</a:t>
            </a:r>
            <a:r>
              <a:rPr lang="en-US" sz="3200" b="1" dirty="0" smtClean="0">
                <a:solidFill>
                  <a:srgbClr val="0000CC"/>
                </a:solidFill>
                <a:latin typeface="Times New Roman" panose="02020603050405020304" pitchFamily="18" charset="0"/>
                <a:cs typeface="Times New Roman" panose="02020603050405020304" pitchFamily="18" charset="0"/>
              </a:rPr>
              <a:t>.</a:t>
            </a:r>
            <a:endParaRPr lang="en-US" sz="3200" b="1" dirty="0">
              <a:solidFill>
                <a:srgbClr val="0000CC"/>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424ECBE9-59BE-4A6B-8AFC-9385AAA14BE3}"/>
              </a:ext>
            </a:extLst>
          </p:cNvPr>
          <p:cNvSpPr txBox="1"/>
          <p:nvPr/>
        </p:nvSpPr>
        <p:spPr>
          <a:xfrm>
            <a:off x="261606" y="1357202"/>
            <a:ext cx="9144000" cy="523216"/>
          </a:xfrm>
          <a:prstGeom prst="rect">
            <a:avLst/>
          </a:prstGeom>
          <a:noFill/>
        </p:spPr>
        <p:txBody>
          <a:bodyPr wrap="square" lIns="91436" tIns="45718" rIns="91436" bIns="45718" rtlCol="0">
            <a:spAutoFit/>
          </a:bodyPr>
          <a:lstStyle/>
          <a:p>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IV.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smtClean="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Đất</a:t>
            </a:r>
            <a:r>
              <a:rPr lang="en-US" sz="2800" b="1" dirty="0" smtClean="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smtClean="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quý</a:t>
            </a:r>
            <a:r>
              <a:rPr lang="en-US" sz="2800" b="1" dirty="0" smtClean="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smtClean="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đất</a:t>
            </a:r>
            <a:r>
              <a:rPr lang="en-US" sz="2800" b="1" dirty="0" smtClean="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smtClean="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yêu</a:t>
            </a:r>
            <a:endPar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89749567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Top 10 bài văn mẫu kể về kỳ nghỉ hè của em - Bài viết hay"/>
          <p:cNvSpPr>
            <a:spLocks noChangeAspect="1" noChangeArrowheads="1"/>
          </p:cNvSpPr>
          <p:nvPr/>
        </p:nvSpPr>
        <p:spPr bwMode="auto">
          <a:xfrm>
            <a:off x="116533" y="-103862"/>
            <a:ext cx="228310" cy="2283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93" tIns="34247" rIns="68493" bIns="34247" numCol="1" anchor="t" anchorCtr="0" compatLnSpc="1">
            <a:prstTxWarp prst="textNoShape">
              <a:avLst/>
            </a:prstTxWarp>
          </a:bodyPr>
          <a:lstStyle/>
          <a:p>
            <a:pPr defTabSz="684886" eaLnBrk="0" fontAlgn="base" hangingPunct="0">
              <a:spcBef>
                <a:spcPct val="0"/>
              </a:spcBef>
              <a:spcAft>
                <a:spcPct val="0"/>
              </a:spcAft>
              <a:defRPr/>
            </a:pPr>
            <a:endParaRPr lang="en-US" sz="1348">
              <a:solidFill>
                <a:srgbClr val="000000"/>
              </a:solidFill>
              <a:latin typeface="Arial" charset="0"/>
            </a:endParaRPr>
          </a:p>
        </p:txBody>
      </p:sp>
      <p:sp>
        <p:nvSpPr>
          <p:cNvPr id="3" name="AutoShape 4" descr="Top 10 bài văn mẫu kể về kỳ nghỉ hè của em - Bài viết hay"/>
          <p:cNvSpPr>
            <a:spLocks noChangeAspect="1" noChangeArrowheads="1"/>
          </p:cNvSpPr>
          <p:nvPr/>
        </p:nvSpPr>
        <p:spPr bwMode="auto">
          <a:xfrm>
            <a:off x="230688" y="10293"/>
            <a:ext cx="228310" cy="2283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93" tIns="34247" rIns="68493" bIns="34247" numCol="1" anchor="t" anchorCtr="0" compatLnSpc="1">
            <a:prstTxWarp prst="textNoShape">
              <a:avLst/>
            </a:prstTxWarp>
          </a:bodyPr>
          <a:lstStyle/>
          <a:p>
            <a:pPr defTabSz="684886" eaLnBrk="0" fontAlgn="base" hangingPunct="0">
              <a:spcBef>
                <a:spcPct val="0"/>
              </a:spcBef>
              <a:spcAft>
                <a:spcPct val="0"/>
              </a:spcAft>
              <a:defRPr/>
            </a:pPr>
            <a:endParaRPr lang="en-US" sz="1348">
              <a:solidFill>
                <a:srgbClr val="000000"/>
              </a:solidFill>
              <a:latin typeface="Arial" charset="0"/>
            </a:endParaRPr>
          </a:p>
        </p:txBody>
      </p:sp>
      <p:pic>
        <p:nvPicPr>
          <p:cNvPr id="7" name="Picture 6">
            <a:extLst>
              <a:ext uri="{FF2B5EF4-FFF2-40B4-BE49-F238E27FC236}">
                <a16:creationId xmlns:a16="http://schemas.microsoft.com/office/drawing/2014/main" id="{EFA4FCC4-C7E2-3D90-C498-E6E3EE19E0CC}"/>
              </a:ext>
            </a:extLst>
          </p:cNvPr>
          <p:cNvPicPr>
            <a:picLocks noChangeAspect="1"/>
          </p:cNvPicPr>
          <p:nvPr/>
        </p:nvPicPr>
        <p:blipFill rotWithShape="1">
          <a:blip r:embed="rId2"/>
          <a:srcRect l="9720" r="10827" b="23025"/>
          <a:stretch/>
        </p:blipFill>
        <p:spPr>
          <a:xfrm>
            <a:off x="116533" y="2516778"/>
            <a:ext cx="6134141" cy="4224837"/>
          </a:xfrm>
          <a:prstGeom prst="rect">
            <a:avLst/>
          </a:prstGeom>
          <a:ln w="190500" cap="sq">
            <a:solidFill>
              <a:srgbClr val="C8C6BD"/>
            </a:solidFill>
            <a:prstDash val="solid"/>
            <a:miter lim="800000"/>
          </a:ln>
          <a:effectLst>
            <a:innerShdw blurRad="63500" dist="50800" dir="10800000">
              <a:prstClr val="black">
                <a:alpha val="50000"/>
              </a:prstClr>
            </a:inn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TextBox 5"/>
          <p:cNvSpPr txBox="1"/>
          <p:nvPr/>
        </p:nvSpPr>
        <p:spPr>
          <a:xfrm>
            <a:off x="6250673" y="2516779"/>
            <a:ext cx="5941325" cy="954107"/>
          </a:xfrm>
          <a:prstGeom prst="rect">
            <a:avLst/>
          </a:prstGeom>
          <a:noFill/>
        </p:spPr>
        <p:txBody>
          <a:bodyPr wrap="square" rtlCol="0">
            <a:spAutoFit/>
          </a:bodyPr>
          <a:lstStyle/>
          <a:p>
            <a:r>
              <a:rPr lang="en-US" sz="2800" dirty="0" smtClean="0">
                <a:solidFill>
                  <a:srgbClr val="008000"/>
                </a:solidFill>
                <a:latin typeface="Times New Roman" panose="02020603050405020304" pitchFamily="18" charset="0"/>
                <a:cs typeface="Times New Roman" panose="02020603050405020304" pitchFamily="18" charset="0"/>
              </a:rPr>
              <a:t>* </a:t>
            </a:r>
            <a:r>
              <a:rPr lang="en-US" sz="2800" b="1" i="1" dirty="0" err="1">
                <a:solidFill>
                  <a:srgbClr val="008000"/>
                </a:solidFill>
                <a:latin typeface="Times New Roman" pitchFamily="18" charset="0"/>
                <a:cs typeface="Times New Roman" pitchFamily="18" charset="0"/>
              </a:rPr>
              <a:t>Viên</a:t>
            </a:r>
            <a:r>
              <a:rPr lang="en-US" sz="2800" b="1" i="1" dirty="0">
                <a:solidFill>
                  <a:srgbClr val="008000"/>
                </a:solidFill>
                <a:latin typeface="Times New Roman" pitchFamily="18" charset="0"/>
                <a:cs typeface="Times New Roman" pitchFamily="18" charset="0"/>
              </a:rPr>
              <a:t> </a:t>
            </a:r>
            <a:r>
              <a:rPr lang="en-US" sz="2800" b="1" i="1" dirty="0" err="1">
                <a:solidFill>
                  <a:srgbClr val="008000"/>
                </a:solidFill>
                <a:latin typeface="Times New Roman" pitchFamily="18" charset="0"/>
                <a:cs typeface="Times New Roman" pitchFamily="18" charset="0"/>
              </a:rPr>
              <a:t>quan</a:t>
            </a:r>
            <a:r>
              <a:rPr lang="en-US" sz="2800" b="1" i="1" dirty="0">
                <a:solidFill>
                  <a:srgbClr val="008000"/>
                </a:solidFill>
                <a:latin typeface="Times New Roman" pitchFamily="18" charset="0"/>
                <a:cs typeface="Times New Roman" pitchFamily="18" charset="0"/>
              </a:rPr>
              <a:t> </a:t>
            </a:r>
            <a:r>
              <a:rPr lang="en-US" sz="2800" b="1" i="1" dirty="0" err="1">
                <a:solidFill>
                  <a:srgbClr val="008000"/>
                </a:solidFill>
                <a:latin typeface="Times New Roman" pitchFamily="18" charset="0"/>
                <a:cs typeface="Times New Roman" pitchFamily="18" charset="0"/>
              </a:rPr>
              <a:t>làm</a:t>
            </a:r>
            <a:r>
              <a:rPr lang="en-US" sz="2800" b="1" i="1" dirty="0">
                <a:solidFill>
                  <a:srgbClr val="008000"/>
                </a:solidFill>
                <a:latin typeface="Times New Roman" pitchFamily="18" charset="0"/>
                <a:cs typeface="Times New Roman" pitchFamily="18" charset="0"/>
              </a:rPr>
              <a:t> </a:t>
            </a:r>
            <a:r>
              <a:rPr lang="en-US" sz="2800" b="1" i="1" dirty="0" err="1">
                <a:solidFill>
                  <a:srgbClr val="008000"/>
                </a:solidFill>
                <a:latin typeface="Times New Roman" pitchFamily="18" charset="0"/>
                <a:cs typeface="Times New Roman" pitchFamily="18" charset="0"/>
              </a:rPr>
              <a:t>điều</a:t>
            </a:r>
            <a:r>
              <a:rPr lang="en-US" sz="2800" b="1" i="1" dirty="0">
                <a:solidFill>
                  <a:srgbClr val="008000"/>
                </a:solidFill>
                <a:latin typeface="Times New Roman" pitchFamily="18" charset="0"/>
                <a:cs typeface="Times New Roman" pitchFamily="18" charset="0"/>
              </a:rPr>
              <a:t> </a:t>
            </a:r>
            <a:r>
              <a:rPr lang="en-US" sz="2800" b="1" i="1" dirty="0" err="1">
                <a:solidFill>
                  <a:srgbClr val="008000"/>
                </a:solidFill>
                <a:latin typeface="Times New Roman" pitchFamily="18" charset="0"/>
                <a:cs typeface="Times New Roman" pitchFamily="18" charset="0"/>
              </a:rPr>
              <a:t>gì</a:t>
            </a:r>
            <a:r>
              <a:rPr lang="en-US" sz="2800" b="1" i="1" dirty="0">
                <a:solidFill>
                  <a:srgbClr val="008000"/>
                </a:solidFill>
                <a:latin typeface="Times New Roman" pitchFamily="18" charset="0"/>
                <a:cs typeface="Times New Roman" pitchFamily="18" charset="0"/>
              </a:rPr>
              <a:t> </a:t>
            </a:r>
            <a:r>
              <a:rPr lang="en-US" sz="2800" b="1" i="1" dirty="0" err="1">
                <a:solidFill>
                  <a:srgbClr val="008000"/>
                </a:solidFill>
                <a:latin typeface="Times New Roman" pitchFamily="18" charset="0"/>
                <a:cs typeface="Times New Roman" pitchFamily="18" charset="0"/>
              </a:rPr>
              <a:t>khiến</a:t>
            </a:r>
            <a:r>
              <a:rPr lang="en-US" sz="2800" b="1" i="1" dirty="0">
                <a:solidFill>
                  <a:srgbClr val="008000"/>
                </a:solidFill>
                <a:latin typeface="Times New Roman" pitchFamily="18" charset="0"/>
                <a:cs typeface="Times New Roman" pitchFamily="18" charset="0"/>
              </a:rPr>
              <a:t> </a:t>
            </a:r>
            <a:r>
              <a:rPr lang="en-US" sz="2800" b="1" i="1" dirty="0" err="1">
                <a:solidFill>
                  <a:srgbClr val="008000"/>
                </a:solidFill>
                <a:latin typeface="Times New Roman" pitchFamily="18" charset="0"/>
                <a:cs typeface="Times New Roman" pitchFamily="18" charset="0"/>
              </a:rPr>
              <a:t>hai</a:t>
            </a:r>
            <a:r>
              <a:rPr lang="en-US" sz="2800" b="1" i="1" dirty="0">
                <a:solidFill>
                  <a:srgbClr val="008000"/>
                </a:solidFill>
                <a:latin typeface="Times New Roman" pitchFamily="18" charset="0"/>
                <a:cs typeface="Times New Roman" pitchFamily="18" charset="0"/>
              </a:rPr>
              <a:t> </a:t>
            </a:r>
            <a:r>
              <a:rPr lang="en-US" sz="2800" b="1" i="1" dirty="0" err="1">
                <a:solidFill>
                  <a:srgbClr val="008000"/>
                </a:solidFill>
                <a:latin typeface="Times New Roman" pitchFamily="18" charset="0"/>
                <a:cs typeface="Times New Roman" pitchFamily="18" charset="0"/>
              </a:rPr>
              <a:t>người</a:t>
            </a:r>
            <a:r>
              <a:rPr lang="en-US" sz="2800" b="1" i="1" dirty="0">
                <a:solidFill>
                  <a:srgbClr val="008000"/>
                </a:solidFill>
                <a:latin typeface="Times New Roman" pitchFamily="18" charset="0"/>
                <a:cs typeface="Times New Roman" pitchFamily="18" charset="0"/>
              </a:rPr>
              <a:t> </a:t>
            </a:r>
            <a:r>
              <a:rPr lang="en-US" sz="2800" b="1" i="1" dirty="0" err="1">
                <a:solidFill>
                  <a:srgbClr val="008000"/>
                </a:solidFill>
                <a:latin typeface="Times New Roman" pitchFamily="18" charset="0"/>
                <a:cs typeface="Times New Roman" pitchFamily="18" charset="0"/>
              </a:rPr>
              <a:t>khách</a:t>
            </a:r>
            <a:r>
              <a:rPr lang="en-US" sz="2800" b="1" i="1" dirty="0">
                <a:solidFill>
                  <a:srgbClr val="008000"/>
                </a:solidFill>
                <a:latin typeface="Times New Roman" pitchFamily="18" charset="0"/>
                <a:cs typeface="Times New Roman" pitchFamily="18" charset="0"/>
              </a:rPr>
              <a:t> </a:t>
            </a:r>
            <a:r>
              <a:rPr lang="en-US" sz="2800" b="1" i="1" dirty="0" err="1">
                <a:solidFill>
                  <a:srgbClr val="008000"/>
                </a:solidFill>
                <a:latin typeface="Times New Roman" pitchFamily="18" charset="0"/>
                <a:cs typeface="Times New Roman" pitchFamily="18" charset="0"/>
              </a:rPr>
              <a:t>rất</a:t>
            </a:r>
            <a:r>
              <a:rPr lang="en-US" sz="2800" b="1" i="1" dirty="0">
                <a:solidFill>
                  <a:srgbClr val="008000"/>
                </a:solidFill>
                <a:latin typeface="Times New Roman" pitchFamily="18" charset="0"/>
                <a:cs typeface="Times New Roman" pitchFamily="18" charset="0"/>
              </a:rPr>
              <a:t> </a:t>
            </a:r>
            <a:r>
              <a:rPr lang="en-US" sz="2800" b="1" i="1" dirty="0" err="1">
                <a:solidFill>
                  <a:srgbClr val="008000"/>
                </a:solidFill>
                <a:latin typeface="Times New Roman" pitchFamily="18" charset="0"/>
                <a:cs typeface="Times New Roman" pitchFamily="18" charset="0"/>
              </a:rPr>
              <a:t>ngạc</a:t>
            </a:r>
            <a:r>
              <a:rPr lang="en-US" sz="2800" b="1" i="1" dirty="0">
                <a:solidFill>
                  <a:srgbClr val="008000"/>
                </a:solidFill>
                <a:latin typeface="Times New Roman" pitchFamily="18" charset="0"/>
                <a:cs typeface="Times New Roman" pitchFamily="18" charset="0"/>
              </a:rPr>
              <a:t> </a:t>
            </a:r>
            <a:r>
              <a:rPr lang="en-US" sz="2800" b="1" i="1" dirty="0" err="1">
                <a:solidFill>
                  <a:srgbClr val="008000"/>
                </a:solidFill>
                <a:latin typeface="Times New Roman" pitchFamily="18" charset="0"/>
                <a:cs typeface="Times New Roman" pitchFamily="18" charset="0"/>
              </a:rPr>
              <a:t>nhiên</a:t>
            </a:r>
            <a:r>
              <a:rPr lang="en-US" sz="2800" b="1" i="1" dirty="0" smtClean="0">
                <a:solidFill>
                  <a:srgbClr val="008000"/>
                </a:solidFill>
                <a:latin typeface="Times New Roman" pitchFamily="18" charset="0"/>
                <a:cs typeface="Times New Roman" pitchFamily="18" charset="0"/>
              </a:rPr>
              <a:t>?</a:t>
            </a:r>
            <a:endParaRPr lang="en-US" sz="2800" b="1" dirty="0">
              <a:solidFill>
                <a:srgbClr val="008000"/>
              </a:solidFill>
              <a:latin typeface="Times New Roman" pitchFamily="18" charset="0"/>
              <a:cs typeface="Times New Roman" pitchFamily="18" charset="0"/>
            </a:endParaRPr>
          </a:p>
        </p:txBody>
      </p:sp>
      <p:sp>
        <p:nvSpPr>
          <p:cNvPr id="8" name="TextBox 7"/>
          <p:cNvSpPr txBox="1"/>
          <p:nvPr/>
        </p:nvSpPr>
        <p:spPr>
          <a:xfrm>
            <a:off x="6250674" y="3744340"/>
            <a:ext cx="5941325" cy="2246769"/>
          </a:xfrm>
          <a:prstGeom prst="rect">
            <a:avLst/>
          </a:prstGeom>
          <a:noFill/>
        </p:spPr>
        <p:txBody>
          <a:bodyPr wrap="square" rtlCol="0">
            <a:spAutoFit/>
          </a:bodyPr>
          <a:lstStyle/>
          <a:p>
            <a:pPr lvl="0"/>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Lúc</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hai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người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khách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định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bước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xuống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tàu</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viên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quan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bảo</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khách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dừng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lại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cởi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giày</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ra.</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Ông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sai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người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cạo</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sạch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đất</a:t>
            </a:r>
            <a:r>
              <a:rPr lang="en-US" sz="2800" b="1" dirty="0">
                <a:solidFill>
                  <a:srgbClr val="0000CC"/>
                </a:solidFill>
                <a:latin typeface="Times New Roman" panose="02020603050405020304" pitchFamily="18" charset="0"/>
                <a:cs typeface="Times New Roman" panose="02020603050405020304" pitchFamily="18" charset="0"/>
              </a:rPr>
              <a:t> ở </a:t>
            </a:r>
            <a:r>
              <a:rPr lang="en-US" sz="2800" b="1" dirty="0" err="1">
                <a:solidFill>
                  <a:srgbClr val="0000CC"/>
                </a:solidFill>
                <a:latin typeface="Times New Roman" panose="02020603050405020304" pitchFamily="18" charset="0"/>
                <a:cs typeface="Times New Roman" panose="02020603050405020304" pitchFamily="18" charset="0"/>
              </a:rPr>
              <a:t>đế</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giày</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khách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rồi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mới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để</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học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bước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xuống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tàu</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trở</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về</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nước</a:t>
            </a:r>
            <a:r>
              <a:rPr lang="en-US" sz="2800" b="1" dirty="0" smtClean="0">
                <a:solidFill>
                  <a:srgbClr val="0000CC"/>
                </a:solidFill>
                <a:latin typeface="Times New Roman" panose="02020603050405020304" pitchFamily="18" charset="0"/>
                <a:cs typeface="Times New Roman" panose="02020603050405020304" pitchFamily="18" charset="0"/>
              </a:rPr>
              <a:t>.</a:t>
            </a:r>
            <a:endParaRPr lang="en-US" sz="2800" b="1" dirty="0">
              <a:solidFill>
                <a:srgbClr val="0000CC"/>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116533" y="1900397"/>
            <a:ext cx="12192000" cy="523220"/>
          </a:xfrm>
          <a:prstGeom prst="rect">
            <a:avLst/>
          </a:prstGeom>
        </p:spPr>
        <p:txBody>
          <a:bodyPr wrap="square">
            <a:spAutoFit/>
          </a:bodyPr>
          <a:lstStyle/>
          <a:p>
            <a:pPr algn="just"/>
            <a:r>
              <a:rPr lang="en-US" sz="2800" b="1" i="1" dirty="0" smtClean="0">
                <a:solidFill>
                  <a:srgbClr val="0000CC"/>
                </a:solidFill>
                <a:latin typeface="Times New Roman" pitchFamily="18" charset="0"/>
                <a:cs typeface="Times New Roman" pitchFamily="18" charset="0"/>
              </a:rPr>
              <a:t>2</a:t>
            </a:r>
            <a:r>
              <a:rPr lang="en-US" sz="2800" b="1" i="1" dirty="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Dựa</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vào</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tranh</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và</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câu</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hỏi</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gợi</a:t>
            </a:r>
            <a:r>
              <a:rPr lang="en-US" sz="2800" b="1" i="1" dirty="0" smtClean="0">
                <a:solidFill>
                  <a:srgbClr val="0000CC"/>
                </a:solidFill>
                <a:latin typeface="Times New Roman" pitchFamily="18" charset="0"/>
                <a:cs typeface="Times New Roman" pitchFamily="18" charset="0"/>
              </a:rPr>
              <a:t> ý, </a:t>
            </a:r>
            <a:r>
              <a:rPr lang="en-US" sz="2800" b="1" i="1" dirty="0" err="1" smtClean="0">
                <a:solidFill>
                  <a:srgbClr val="0000CC"/>
                </a:solidFill>
                <a:latin typeface="Times New Roman" pitchFamily="18" charset="0"/>
                <a:cs typeface="Times New Roman" pitchFamily="18" charset="0"/>
              </a:rPr>
              <a:t>kể</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lại</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từng</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đoạn</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của</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câu</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chuyện</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theo</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tranh</a:t>
            </a:r>
            <a:r>
              <a:rPr lang="en-US" sz="2800" b="1" i="1" dirty="0" smtClean="0">
                <a:solidFill>
                  <a:srgbClr val="0000CC"/>
                </a:solidFill>
                <a:latin typeface="Times New Roman" pitchFamily="18" charset="0"/>
                <a:cs typeface="Times New Roman" pitchFamily="18" charset="0"/>
              </a:rPr>
              <a:t>.</a:t>
            </a:r>
            <a:endParaRPr lang="en-US" sz="2800" b="1" dirty="0">
              <a:solidFill>
                <a:srgbClr val="0000CC"/>
              </a:solidFill>
              <a:latin typeface="Times New Roman" pitchFamily="18" charset="0"/>
              <a:cs typeface="Times New Roman" pitchFamily="18" charset="0"/>
            </a:endParaRPr>
          </a:p>
        </p:txBody>
      </p:sp>
      <p:sp>
        <p:nvSpPr>
          <p:cNvPr id="29" name="TextBox 28">
            <a:extLst>
              <a:ext uri="{FF2B5EF4-FFF2-40B4-BE49-F238E27FC236}">
                <a16:creationId xmlns:a16="http://schemas.microsoft.com/office/drawing/2014/main" id="{424ECBE9-59BE-4A6B-8AFC-9385AAA14BE3}"/>
              </a:ext>
            </a:extLst>
          </p:cNvPr>
          <p:cNvSpPr txBox="1"/>
          <p:nvPr/>
        </p:nvSpPr>
        <p:spPr>
          <a:xfrm>
            <a:off x="261606" y="1357202"/>
            <a:ext cx="9144000" cy="523216"/>
          </a:xfrm>
          <a:prstGeom prst="rect">
            <a:avLst/>
          </a:prstGeom>
          <a:noFill/>
        </p:spPr>
        <p:txBody>
          <a:bodyPr wrap="square" lIns="91436" tIns="45718" rIns="91436" bIns="45718" rtlCol="0">
            <a:spAutoFit/>
          </a:bodyPr>
          <a:lstStyle/>
          <a:p>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IV.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smtClean="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Đất</a:t>
            </a:r>
            <a:r>
              <a:rPr lang="en-US" sz="2800" b="1" dirty="0" smtClean="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smtClean="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quý</a:t>
            </a:r>
            <a:r>
              <a:rPr lang="en-US" sz="2800" b="1" dirty="0" smtClean="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smtClean="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đất</a:t>
            </a:r>
            <a:r>
              <a:rPr lang="en-US" sz="2800" b="1" dirty="0" smtClean="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smtClean="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yêu</a:t>
            </a:r>
            <a:endPar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96705231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Top 10 bài văn mẫu kể về kỳ nghỉ hè của em - Bài viết hay"/>
          <p:cNvSpPr>
            <a:spLocks noChangeAspect="1" noChangeArrowheads="1"/>
          </p:cNvSpPr>
          <p:nvPr/>
        </p:nvSpPr>
        <p:spPr bwMode="auto">
          <a:xfrm>
            <a:off x="116533" y="-103862"/>
            <a:ext cx="228310" cy="2283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93" tIns="34247" rIns="68493" bIns="34247" numCol="1" anchor="t" anchorCtr="0" compatLnSpc="1">
            <a:prstTxWarp prst="textNoShape">
              <a:avLst/>
            </a:prstTxWarp>
          </a:bodyPr>
          <a:lstStyle/>
          <a:p>
            <a:endParaRPr lang="en-US" sz="1348"/>
          </a:p>
        </p:txBody>
      </p:sp>
      <p:sp>
        <p:nvSpPr>
          <p:cNvPr id="3" name="AutoShape 4" descr="Top 10 bài văn mẫu kể về kỳ nghỉ hè của em - Bài viết hay"/>
          <p:cNvSpPr>
            <a:spLocks noChangeAspect="1" noChangeArrowheads="1"/>
          </p:cNvSpPr>
          <p:nvPr/>
        </p:nvSpPr>
        <p:spPr bwMode="auto">
          <a:xfrm>
            <a:off x="230688" y="10293"/>
            <a:ext cx="228310" cy="2283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93" tIns="34247" rIns="68493" bIns="34247" numCol="1" anchor="t" anchorCtr="0" compatLnSpc="1">
            <a:prstTxWarp prst="textNoShape">
              <a:avLst/>
            </a:prstTxWarp>
          </a:bodyPr>
          <a:lstStyle/>
          <a:p>
            <a:endParaRPr lang="en-US" sz="1348"/>
          </a:p>
        </p:txBody>
      </p:sp>
      <p:sp>
        <p:nvSpPr>
          <p:cNvPr id="6" name="TextBox 5"/>
          <p:cNvSpPr txBox="1"/>
          <p:nvPr/>
        </p:nvSpPr>
        <p:spPr>
          <a:xfrm>
            <a:off x="4614202" y="2278966"/>
            <a:ext cx="7577798" cy="892552"/>
          </a:xfrm>
          <a:prstGeom prst="rect">
            <a:avLst/>
          </a:prstGeom>
          <a:noFill/>
        </p:spPr>
        <p:txBody>
          <a:bodyPr wrap="square" rtlCol="0">
            <a:spAutoFit/>
          </a:bodyPr>
          <a:lstStyle/>
          <a:p>
            <a:r>
              <a:rPr lang="en-US" sz="2600" b="1" i="1" dirty="0" smtClean="0">
                <a:solidFill>
                  <a:srgbClr val="008000"/>
                </a:solidFill>
                <a:latin typeface="Times New Roman" pitchFamily="18" charset="0"/>
                <a:cs typeface="Times New Roman" pitchFamily="18" charset="0"/>
              </a:rPr>
              <a:t>* </a:t>
            </a:r>
            <a:r>
              <a:rPr lang="en-US" sz="2600" b="1" i="1" dirty="0" err="1" smtClean="0">
                <a:solidFill>
                  <a:srgbClr val="008000"/>
                </a:solidFill>
                <a:latin typeface="Times New Roman" pitchFamily="18" charset="0"/>
                <a:cs typeface="Times New Roman" pitchFamily="18" charset="0"/>
              </a:rPr>
              <a:t>Viên</a:t>
            </a:r>
            <a:r>
              <a:rPr lang="en-US" sz="2600" b="1" i="1" dirty="0" smtClean="0">
                <a:solidFill>
                  <a:srgbClr val="008000"/>
                </a:solidFill>
                <a:latin typeface="Times New Roman" pitchFamily="18" charset="0"/>
                <a:cs typeface="Times New Roman" pitchFamily="18" charset="0"/>
              </a:rPr>
              <a:t> </a:t>
            </a:r>
            <a:r>
              <a:rPr lang="en-US" sz="2600" b="1" i="1" dirty="0" err="1">
                <a:solidFill>
                  <a:srgbClr val="008000"/>
                </a:solidFill>
                <a:latin typeface="Times New Roman" pitchFamily="18" charset="0"/>
                <a:cs typeface="Times New Roman" pitchFamily="18" charset="0"/>
              </a:rPr>
              <a:t>quan</a:t>
            </a:r>
            <a:r>
              <a:rPr lang="en-US" sz="2600" b="1" i="1" dirty="0">
                <a:solidFill>
                  <a:srgbClr val="008000"/>
                </a:solidFill>
                <a:latin typeface="Times New Roman" pitchFamily="18" charset="0"/>
                <a:cs typeface="Times New Roman" pitchFamily="18" charset="0"/>
              </a:rPr>
              <a:t> </a:t>
            </a:r>
            <a:r>
              <a:rPr lang="en-US" sz="2600" b="1" i="1" dirty="0" err="1">
                <a:solidFill>
                  <a:srgbClr val="008000"/>
                </a:solidFill>
                <a:latin typeface="Times New Roman" pitchFamily="18" charset="0"/>
                <a:cs typeface="Times New Roman" pitchFamily="18" charset="0"/>
              </a:rPr>
              <a:t>đã</a:t>
            </a:r>
            <a:r>
              <a:rPr lang="en-US" sz="2600" b="1" i="1" dirty="0">
                <a:solidFill>
                  <a:srgbClr val="008000"/>
                </a:solidFill>
                <a:latin typeface="Times New Roman" pitchFamily="18" charset="0"/>
                <a:cs typeface="Times New Roman" pitchFamily="18" charset="0"/>
              </a:rPr>
              <a:t> </a:t>
            </a:r>
            <a:r>
              <a:rPr lang="en-US" sz="2600" b="1" i="1" dirty="0" err="1">
                <a:solidFill>
                  <a:srgbClr val="008000"/>
                </a:solidFill>
                <a:latin typeface="Times New Roman" pitchFamily="18" charset="0"/>
                <a:cs typeface="Times New Roman" pitchFamily="18" charset="0"/>
              </a:rPr>
              <a:t>giải</a:t>
            </a:r>
            <a:r>
              <a:rPr lang="en-US" sz="2600" b="1" i="1" dirty="0">
                <a:solidFill>
                  <a:srgbClr val="008000"/>
                </a:solidFill>
                <a:latin typeface="Times New Roman" pitchFamily="18" charset="0"/>
                <a:cs typeface="Times New Roman" pitchFamily="18" charset="0"/>
              </a:rPr>
              <a:t> </a:t>
            </a:r>
            <a:r>
              <a:rPr lang="en-US" sz="2600" b="1" i="1" dirty="0" err="1">
                <a:solidFill>
                  <a:srgbClr val="008000"/>
                </a:solidFill>
                <a:latin typeface="Times New Roman" pitchFamily="18" charset="0"/>
                <a:cs typeface="Times New Roman" pitchFamily="18" charset="0"/>
              </a:rPr>
              <a:t>thích</a:t>
            </a:r>
            <a:r>
              <a:rPr lang="en-US" sz="2600" b="1" i="1" dirty="0">
                <a:solidFill>
                  <a:srgbClr val="008000"/>
                </a:solidFill>
                <a:latin typeface="Times New Roman" pitchFamily="18" charset="0"/>
                <a:cs typeface="Times New Roman" pitchFamily="18" charset="0"/>
              </a:rPr>
              <a:t> </a:t>
            </a:r>
            <a:r>
              <a:rPr lang="en-US" sz="2600" b="1" i="1" dirty="0" err="1">
                <a:solidFill>
                  <a:srgbClr val="008000"/>
                </a:solidFill>
                <a:latin typeface="Times New Roman" pitchFamily="18" charset="0"/>
                <a:cs typeface="Times New Roman" pitchFamily="18" charset="0"/>
              </a:rPr>
              <a:t>như</a:t>
            </a:r>
            <a:r>
              <a:rPr lang="en-US" sz="2600" b="1" i="1" dirty="0">
                <a:solidFill>
                  <a:srgbClr val="008000"/>
                </a:solidFill>
                <a:latin typeface="Times New Roman" pitchFamily="18" charset="0"/>
                <a:cs typeface="Times New Roman" pitchFamily="18" charset="0"/>
              </a:rPr>
              <a:t> </a:t>
            </a:r>
            <a:r>
              <a:rPr lang="en-US" sz="2600" b="1" i="1" dirty="0" err="1">
                <a:solidFill>
                  <a:srgbClr val="008000"/>
                </a:solidFill>
                <a:latin typeface="Times New Roman" pitchFamily="18" charset="0"/>
                <a:cs typeface="Times New Roman" pitchFamily="18" charset="0"/>
              </a:rPr>
              <a:t>thế</a:t>
            </a:r>
            <a:r>
              <a:rPr lang="en-US" sz="2600" b="1" i="1" dirty="0">
                <a:solidFill>
                  <a:srgbClr val="008000"/>
                </a:solidFill>
                <a:latin typeface="Times New Roman" pitchFamily="18" charset="0"/>
                <a:cs typeface="Times New Roman" pitchFamily="18" charset="0"/>
              </a:rPr>
              <a:t> </a:t>
            </a:r>
            <a:r>
              <a:rPr lang="en-US" sz="2600" b="1" i="1" dirty="0" err="1">
                <a:solidFill>
                  <a:srgbClr val="008000"/>
                </a:solidFill>
                <a:latin typeface="Times New Roman" pitchFamily="18" charset="0"/>
                <a:cs typeface="Times New Roman" pitchFamily="18" charset="0"/>
              </a:rPr>
              <a:t>nào</a:t>
            </a:r>
            <a:r>
              <a:rPr lang="en-US" sz="2600" b="1" i="1" dirty="0">
                <a:solidFill>
                  <a:srgbClr val="008000"/>
                </a:solidFill>
                <a:latin typeface="Times New Roman" pitchFamily="18" charset="0"/>
                <a:cs typeface="Times New Roman" pitchFamily="18" charset="0"/>
              </a:rPr>
              <a:t> </a:t>
            </a:r>
            <a:r>
              <a:rPr lang="en-US" sz="2600" b="1" i="1" dirty="0" err="1">
                <a:solidFill>
                  <a:srgbClr val="008000"/>
                </a:solidFill>
                <a:latin typeface="Times New Roman" pitchFamily="18" charset="0"/>
                <a:cs typeface="Times New Roman" pitchFamily="18" charset="0"/>
              </a:rPr>
              <a:t>với</a:t>
            </a:r>
            <a:r>
              <a:rPr lang="en-US" sz="2600" b="1" i="1" dirty="0">
                <a:solidFill>
                  <a:srgbClr val="008000"/>
                </a:solidFill>
                <a:latin typeface="Times New Roman" pitchFamily="18" charset="0"/>
                <a:cs typeface="Times New Roman" pitchFamily="18" charset="0"/>
              </a:rPr>
              <a:t> </a:t>
            </a:r>
            <a:r>
              <a:rPr lang="en-US" sz="2600" b="1" i="1" dirty="0" err="1">
                <a:solidFill>
                  <a:srgbClr val="008000"/>
                </a:solidFill>
                <a:latin typeface="Times New Roman" pitchFamily="18" charset="0"/>
                <a:cs typeface="Times New Roman" pitchFamily="18" charset="0"/>
              </a:rPr>
              <a:t>hai</a:t>
            </a:r>
            <a:r>
              <a:rPr lang="en-US" sz="2600" b="1" i="1" dirty="0">
                <a:solidFill>
                  <a:srgbClr val="008000"/>
                </a:solidFill>
                <a:latin typeface="Times New Roman" pitchFamily="18" charset="0"/>
                <a:cs typeface="Times New Roman" pitchFamily="18" charset="0"/>
              </a:rPr>
              <a:t> </a:t>
            </a:r>
            <a:r>
              <a:rPr lang="en-US" sz="2600" b="1" i="1" dirty="0" err="1">
                <a:solidFill>
                  <a:srgbClr val="008000"/>
                </a:solidFill>
                <a:latin typeface="Times New Roman" pitchFamily="18" charset="0"/>
                <a:cs typeface="Times New Roman" pitchFamily="18" charset="0"/>
              </a:rPr>
              <a:t>người</a:t>
            </a:r>
            <a:r>
              <a:rPr lang="en-US" sz="2600" b="1" i="1" dirty="0">
                <a:solidFill>
                  <a:srgbClr val="008000"/>
                </a:solidFill>
                <a:latin typeface="Times New Roman" pitchFamily="18" charset="0"/>
                <a:cs typeface="Times New Roman" pitchFamily="18" charset="0"/>
              </a:rPr>
              <a:t> </a:t>
            </a:r>
            <a:r>
              <a:rPr lang="en-US" sz="2600" b="1" i="1" dirty="0" err="1">
                <a:solidFill>
                  <a:srgbClr val="008000"/>
                </a:solidFill>
                <a:latin typeface="Times New Roman" pitchFamily="18" charset="0"/>
                <a:cs typeface="Times New Roman" pitchFamily="18" charset="0"/>
              </a:rPr>
              <a:t>khách</a:t>
            </a:r>
            <a:r>
              <a:rPr lang="en-US" sz="2600" b="1" i="1" dirty="0">
                <a:solidFill>
                  <a:srgbClr val="008000"/>
                </a:solidFill>
                <a:latin typeface="Times New Roman" pitchFamily="18" charset="0"/>
                <a:cs typeface="Times New Roman" pitchFamily="18" charset="0"/>
              </a:rPr>
              <a:t> </a:t>
            </a:r>
            <a:r>
              <a:rPr lang="en-US" sz="2600" b="1" i="1" dirty="0" err="1">
                <a:solidFill>
                  <a:srgbClr val="008000"/>
                </a:solidFill>
                <a:latin typeface="Times New Roman" pitchFamily="18" charset="0"/>
                <a:cs typeface="Times New Roman" pitchFamily="18" charset="0"/>
              </a:rPr>
              <a:t>về</a:t>
            </a:r>
            <a:r>
              <a:rPr lang="en-US" sz="2600" b="1" i="1" dirty="0">
                <a:solidFill>
                  <a:srgbClr val="008000"/>
                </a:solidFill>
                <a:latin typeface="Times New Roman" pitchFamily="18" charset="0"/>
                <a:cs typeface="Times New Roman" pitchFamily="18" charset="0"/>
              </a:rPr>
              <a:t> </a:t>
            </a:r>
            <a:r>
              <a:rPr lang="en-US" sz="2600" b="1" i="1" dirty="0" err="1">
                <a:solidFill>
                  <a:srgbClr val="008000"/>
                </a:solidFill>
                <a:latin typeface="Times New Roman" pitchFamily="18" charset="0"/>
                <a:cs typeface="Times New Roman" pitchFamily="18" charset="0"/>
              </a:rPr>
              <a:t>hành</a:t>
            </a:r>
            <a:r>
              <a:rPr lang="en-US" sz="2600" b="1" i="1" dirty="0">
                <a:solidFill>
                  <a:srgbClr val="008000"/>
                </a:solidFill>
                <a:latin typeface="Times New Roman" pitchFamily="18" charset="0"/>
                <a:cs typeface="Times New Roman" pitchFamily="18" charset="0"/>
              </a:rPr>
              <a:t> </a:t>
            </a:r>
            <a:r>
              <a:rPr lang="en-US" sz="2600" b="1" i="1" dirty="0" err="1">
                <a:solidFill>
                  <a:srgbClr val="008000"/>
                </a:solidFill>
                <a:latin typeface="Times New Roman" pitchFamily="18" charset="0"/>
                <a:cs typeface="Times New Roman" pitchFamily="18" charset="0"/>
              </a:rPr>
              <a:t>động</a:t>
            </a:r>
            <a:r>
              <a:rPr lang="en-US" sz="2600" b="1" i="1" dirty="0">
                <a:solidFill>
                  <a:srgbClr val="008000"/>
                </a:solidFill>
                <a:latin typeface="Times New Roman" pitchFamily="18" charset="0"/>
                <a:cs typeface="Times New Roman" pitchFamily="18" charset="0"/>
              </a:rPr>
              <a:t> </a:t>
            </a:r>
            <a:r>
              <a:rPr lang="en-US" sz="2600" b="1" i="1" dirty="0" err="1">
                <a:solidFill>
                  <a:srgbClr val="008000"/>
                </a:solidFill>
                <a:latin typeface="Times New Roman" pitchFamily="18" charset="0"/>
                <a:cs typeface="Times New Roman" pitchFamily="18" charset="0"/>
              </a:rPr>
              <a:t>của</a:t>
            </a:r>
            <a:r>
              <a:rPr lang="en-US" sz="2600" b="1" i="1" dirty="0">
                <a:solidFill>
                  <a:srgbClr val="008000"/>
                </a:solidFill>
                <a:latin typeface="Times New Roman" pitchFamily="18" charset="0"/>
                <a:cs typeface="Times New Roman" pitchFamily="18" charset="0"/>
              </a:rPr>
              <a:t> </a:t>
            </a:r>
            <a:r>
              <a:rPr lang="en-US" sz="2600" b="1" i="1" dirty="0" err="1">
                <a:solidFill>
                  <a:srgbClr val="008000"/>
                </a:solidFill>
                <a:latin typeface="Times New Roman" pitchFamily="18" charset="0"/>
                <a:cs typeface="Times New Roman" pitchFamily="18" charset="0"/>
              </a:rPr>
              <a:t>mình</a:t>
            </a:r>
            <a:r>
              <a:rPr lang="en-US" sz="2600" b="1" i="1" dirty="0" smtClean="0">
                <a:solidFill>
                  <a:srgbClr val="008000"/>
                </a:solidFill>
                <a:latin typeface="Times New Roman" pitchFamily="18" charset="0"/>
                <a:cs typeface="Times New Roman" pitchFamily="18" charset="0"/>
              </a:rPr>
              <a:t>?</a:t>
            </a:r>
            <a:endParaRPr lang="en-US" sz="2600" b="1" dirty="0">
              <a:solidFill>
                <a:srgbClr val="008000"/>
              </a:solidFill>
              <a:latin typeface="Times New Roman" pitchFamily="18" charset="0"/>
              <a:cs typeface="Times New Roman" pitchFamily="18" charset="0"/>
            </a:endParaRPr>
          </a:p>
        </p:txBody>
      </p:sp>
      <p:sp>
        <p:nvSpPr>
          <p:cNvPr id="7" name="TextBox 6"/>
          <p:cNvSpPr txBox="1"/>
          <p:nvPr/>
        </p:nvSpPr>
        <p:spPr>
          <a:xfrm>
            <a:off x="4614202" y="3164681"/>
            <a:ext cx="7577798" cy="3693319"/>
          </a:xfrm>
          <a:prstGeom prst="rect">
            <a:avLst/>
          </a:prstGeom>
          <a:noFill/>
        </p:spPr>
        <p:txBody>
          <a:bodyPr wrap="square" rtlCol="0">
            <a:spAutoFit/>
          </a:bodyPr>
          <a:lstStyle/>
          <a:p>
            <a:pPr lvl="0"/>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Đây</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là</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mảnh</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đất</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yêu</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quý</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của</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chúng</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tôi</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Chúng</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tôi</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sinh</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ra</a:t>
            </a:r>
            <a:r>
              <a:rPr lang="en-US" sz="2600" b="1" dirty="0">
                <a:solidFill>
                  <a:srgbClr val="0000CC"/>
                </a:solidFill>
                <a:latin typeface="Times New Roman" panose="02020603050405020304" pitchFamily="18" charset="0"/>
                <a:cs typeface="Times New Roman" panose="02020603050405020304" pitchFamily="18" charset="0"/>
              </a:rPr>
              <a:t> ở </a:t>
            </a:r>
            <a:r>
              <a:rPr lang="en-US" sz="2600" b="1" dirty="0" err="1">
                <a:solidFill>
                  <a:srgbClr val="0000CC"/>
                </a:solidFill>
                <a:latin typeface="Times New Roman" panose="02020603050405020304" pitchFamily="18" charset="0"/>
                <a:cs typeface="Times New Roman" panose="02020603050405020304" pitchFamily="18" charset="0"/>
              </a:rPr>
              <a:t>đây</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chết</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cũng</a:t>
            </a:r>
            <a:r>
              <a:rPr lang="en-US" sz="2600" b="1" dirty="0">
                <a:solidFill>
                  <a:srgbClr val="0000CC"/>
                </a:solidFill>
                <a:latin typeface="Times New Roman" panose="02020603050405020304" pitchFamily="18" charset="0"/>
                <a:cs typeface="Times New Roman" panose="02020603050405020304" pitchFamily="18" charset="0"/>
              </a:rPr>
              <a:t> ở </a:t>
            </a:r>
            <a:r>
              <a:rPr lang="en-US" sz="2600" b="1" dirty="0" err="1">
                <a:solidFill>
                  <a:srgbClr val="0000CC"/>
                </a:solidFill>
                <a:latin typeface="Times New Roman" panose="02020603050405020304" pitchFamily="18" charset="0"/>
                <a:cs typeface="Times New Roman" panose="02020603050405020304" pitchFamily="18" charset="0"/>
              </a:rPr>
              <a:t>đây</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Trên</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mảnh</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đất</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này</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chúng</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tôi</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trồng</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trọt</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chăn</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nuôi</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Đất</a:t>
            </a:r>
            <a:r>
              <a:rPr lang="en-US" sz="2600" b="1" dirty="0">
                <a:solidFill>
                  <a:srgbClr val="0000CC"/>
                </a:solidFill>
                <a:latin typeface="Times New Roman" panose="02020603050405020304" pitchFamily="18" charset="0"/>
                <a:cs typeface="Times New Roman" panose="02020603050405020304" pitchFamily="18" charset="0"/>
              </a:rPr>
              <a:t> Ê-</a:t>
            </a:r>
            <a:r>
              <a:rPr lang="en-US" sz="2600" b="1" dirty="0" err="1">
                <a:solidFill>
                  <a:srgbClr val="0000CC"/>
                </a:solidFill>
                <a:latin typeface="Times New Roman" panose="02020603050405020304" pitchFamily="18" charset="0"/>
                <a:cs typeface="Times New Roman" panose="02020603050405020304" pitchFamily="18" charset="0"/>
              </a:rPr>
              <a:t>ti</a:t>
            </a:r>
            <a:r>
              <a:rPr lang="en-US" sz="2600" b="1" dirty="0">
                <a:solidFill>
                  <a:srgbClr val="0000CC"/>
                </a:solidFill>
                <a:latin typeface="Times New Roman" panose="02020603050405020304" pitchFamily="18" charset="0"/>
                <a:cs typeface="Times New Roman" panose="02020603050405020304" pitchFamily="18" charset="0"/>
              </a:rPr>
              <a:t>-ô-pi-a </a:t>
            </a:r>
            <a:r>
              <a:rPr lang="en-US" sz="2600" b="1" dirty="0" err="1">
                <a:solidFill>
                  <a:srgbClr val="0000CC"/>
                </a:solidFill>
                <a:latin typeface="Times New Roman" panose="02020603050405020304" pitchFamily="18" charset="0"/>
                <a:cs typeface="Times New Roman" panose="02020603050405020304" pitchFamily="18" charset="0"/>
              </a:rPr>
              <a:t>là</a:t>
            </a:r>
            <a:r>
              <a:rPr lang="en-US" sz="2600" b="1" dirty="0">
                <a:solidFill>
                  <a:srgbClr val="0000CC"/>
                </a:solidFill>
                <a:latin typeface="Times New Roman" panose="02020603050405020304" pitchFamily="18" charset="0"/>
                <a:cs typeface="Times New Roman" panose="02020603050405020304" pitchFamily="18" charset="0"/>
              </a:rPr>
              <a:t> cha, </a:t>
            </a:r>
            <a:r>
              <a:rPr lang="en-US" sz="2600" b="1" dirty="0" err="1">
                <a:solidFill>
                  <a:srgbClr val="0000CC"/>
                </a:solidFill>
                <a:latin typeface="Times New Roman" panose="02020603050405020304" pitchFamily="18" charset="0"/>
                <a:cs typeface="Times New Roman" panose="02020603050405020304" pitchFamily="18" charset="0"/>
              </a:rPr>
              <a:t>là</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mẹ</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là</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anh</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em</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ruột</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thịt</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của</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chúng</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tôi</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Chúng</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tôi</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đã</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tiếp</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các</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ông</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như</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những</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khách</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quý</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Nhà</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vua</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đã</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tặng</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các</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ông</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nhiều</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sản</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vật</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hiếm</a:t>
            </a:r>
            <a:r>
              <a:rPr lang="en-US" sz="2600" b="1" dirty="0">
                <a:solidFill>
                  <a:srgbClr val="0000CC"/>
                </a:solidFill>
                <a:latin typeface="Times New Roman" panose="02020603050405020304" pitchFamily="18" charset="0"/>
                <a:cs typeface="Times New Roman" panose="02020603050405020304" pitchFamily="18" charset="0"/>
              </a:rPr>
              <a:t>. Song </a:t>
            </a:r>
            <a:r>
              <a:rPr lang="en-US" sz="2600" b="1" dirty="0" err="1">
                <a:solidFill>
                  <a:srgbClr val="0000CC"/>
                </a:solidFill>
                <a:latin typeface="Times New Roman" panose="02020603050405020304" pitchFamily="18" charset="0"/>
                <a:cs typeface="Times New Roman" panose="02020603050405020304" pitchFamily="18" charset="0"/>
              </a:rPr>
              <a:t>đất</a:t>
            </a:r>
            <a:r>
              <a:rPr lang="en-US" sz="2600" b="1" dirty="0">
                <a:solidFill>
                  <a:srgbClr val="0000CC"/>
                </a:solidFill>
                <a:latin typeface="Times New Roman" panose="02020603050405020304" pitchFamily="18" charset="0"/>
                <a:cs typeface="Times New Roman" panose="02020603050405020304" pitchFamily="18" charset="0"/>
              </a:rPr>
              <a:t> Ê-</a:t>
            </a:r>
            <a:r>
              <a:rPr lang="en-US" sz="2600" b="1" dirty="0" err="1">
                <a:solidFill>
                  <a:srgbClr val="0000CC"/>
                </a:solidFill>
                <a:latin typeface="Times New Roman" panose="02020603050405020304" pitchFamily="18" charset="0"/>
                <a:cs typeface="Times New Roman" panose="02020603050405020304" pitchFamily="18" charset="0"/>
              </a:rPr>
              <a:t>ti</a:t>
            </a:r>
            <a:r>
              <a:rPr lang="en-US" sz="2600" b="1" dirty="0">
                <a:solidFill>
                  <a:srgbClr val="0000CC"/>
                </a:solidFill>
                <a:latin typeface="Times New Roman" panose="02020603050405020304" pitchFamily="18" charset="0"/>
                <a:cs typeface="Times New Roman" panose="02020603050405020304" pitchFamily="18" charset="0"/>
              </a:rPr>
              <a:t>-ô-pi-a </a:t>
            </a:r>
            <a:r>
              <a:rPr lang="en-US" sz="2600" b="1" dirty="0" err="1">
                <a:solidFill>
                  <a:srgbClr val="0000CC"/>
                </a:solidFill>
                <a:latin typeface="Times New Roman" panose="02020603050405020304" pitchFamily="18" charset="0"/>
                <a:cs typeface="Times New Roman" panose="02020603050405020304" pitchFamily="18" charset="0"/>
              </a:rPr>
              <a:t>đối</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với</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chúng</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tôi</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là</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thiêng</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liêng</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cao</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quý</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nhất</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Chúng</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tôi</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không</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thể</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để</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các</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ông</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mang</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đi</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dù</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chỉ</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là</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một</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hạt</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cát</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nhỏ</a:t>
            </a:r>
            <a:r>
              <a:rPr lang="en-US" sz="2600" b="1" dirty="0" smtClean="0">
                <a:solidFill>
                  <a:srgbClr val="0000CC"/>
                </a:solidFill>
                <a:latin typeface="Times New Roman" panose="02020603050405020304" pitchFamily="18" charset="0"/>
                <a:cs typeface="Times New Roman" panose="02020603050405020304" pitchFamily="18" charset="0"/>
              </a:rPr>
              <a:t>.</a:t>
            </a:r>
            <a:endParaRPr lang="en-US" sz="2600" b="1" dirty="0">
              <a:solidFill>
                <a:srgbClr val="0000CC"/>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7FFCFC75-FE0F-3767-3497-8291D7B9DFB0}"/>
              </a:ext>
            </a:extLst>
          </p:cNvPr>
          <p:cNvPicPr>
            <a:picLocks noChangeAspect="1"/>
          </p:cNvPicPr>
          <p:nvPr/>
        </p:nvPicPr>
        <p:blipFill>
          <a:blip r:embed="rId2"/>
          <a:stretch>
            <a:fillRect/>
          </a:stretch>
        </p:blipFill>
        <p:spPr>
          <a:xfrm>
            <a:off x="-1" y="2278966"/>
            <a:ext cx="4614203" cy="4579035"/>
          </a:xfrm>
          <a:prstGeom prst="rect">
            <a:avLst/>
          </a:prstGeom>
          <a:scene3d>
            <a:camera prst="orthographicFront"/>
            <a:lightRig rig="threePt" dir="t"/>
          </a:scene3d>
          <a:sp3d>
            <a:bevelT/>
          </a:sp3d>
        </p:spPr>
      </p:pic>
      <p:sp>
        <p:nvSpPr>
          <p:cNvPr id="21" name="Rectangle 20"/>
          <p:cNvSpPr/>
          <p:nvPr/>
        </p:nvSpPr>
        <p:spPr>
          <a:xfrm>
            <a:off x="116533" y="1782511"/>
            <a:ext cx="12192000" cy="523220"/>
          </a:xfrm>
          <a:prstGeom prst="rect">
            <a:avLst/>
          </a:prstGeom>
        </p:spPr>
        <p:txBody>
          <a:bodyPr wrap="square">
            <a:spAutoFit/>
          </a:bodyPr>
          <a:lstStyle/>
          <a:p>
            <a:pPr algn="just"/>
            <a:r>
              <a:rPr lang="en-US" sz="2800" b="1" i="1" dirty="0" smtClean="0">
                <a:solidFill>
                  <a:srgbClr val="0000CC"/>
                </a:solidFill>
                <a:latin typeface="Times New Roman" pitchFamily="18" charset="0"/>
                <a:cs typeface="Times New Roman" pitchFamily="18" charset="0"/>
              </a:rPr>
              <a:t>2</a:t>
            </a:r>
            <a:r>
              <a:rPr lang="en-US" sz="2800" b="1" i="1" dirty="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Dựa</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vào</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tranh</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và</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câu</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hỏi</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gợi</a:t>
            </a:r>
            <a:r>
              <a:rPr lang="en-US" sz="2800" b="1" i="1" dirty="0" smtClean="0">
                <a:solidFill>
                  <a:srgbClr val="0000CC"/>
                </a:solidFill>
                <a:latin typeface="Times New Roman" pitchFamily="18" charset="0"/>
                <a:cs typeface="Times New Roman" pitchFamily="18" charset="0"/>
              </a:rPr>
              <a:t> ý, </a:t>
            </a:r>
            <a:r>
              <a:rPr lang="en-US" sz="2800" b="1" i="1" dirty="0" err="1" smtClean="0">
                <a:solidFill>
                  <a:srgbClr val="0000CC"/>
                </a:solidFill>
                <a:latin typeface="Times New Roman" pitchFamily="18" charset="0"/>
                <a:cs typeface="Times New Roman" pitchFamily="18" charset="0"/>
              </a:rPr>
              <a:t>kể</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lại</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từng</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đoạn</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của</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câu</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chuyện</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theo</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tranh</a:t>
            </a:r>
            <a:r>
              <a:rPr lang="en-US" sz="2800" b="1" i="1" dirty="0" smtClean="0">
                <a:solidFill>
                  <a:srgbClr val="0000CC"/>
                </a:solidFill>
                <a:latin typeface="Times New Roman" pitchFamily="18" charset="0"/>
                <a:cs typeface="Times New Roman" pitchFamily="18" charset="0"/>
              </a:rPr>
              <a:t>.</a:t>
            </a:r>
            <a:endParaRPr lang="en-US" sz="2800" b="1" dirty="0">
              <a:solidFill>
                <a:srgbClr val="0000CC"/>
              </a:solidFill>
              <a:latin typeface="Times New Roman" pitchFamily="18" charset="0"/>
              <a:cs typeface="Times New Roman" pitchFamily="18" charset="0"/>
            </a:endParaRPr>
          </a:p>
        </p:txBody>
      </p:sp>
      <p:sp>
        <p:nvSpPr>
          <p:cNvPr id="23" name="TextBox 22">
            <a:extLst>
              <a:ext uri="{FF2B5EF4-FFF2-40B4-BE49-F238E27FC236}">
                <a16:creationId xmlns:a16="http://schemas.microsoft.com/office/drawing/2014/main" id="{424ECBE9-59BE-4A6B-8AFC-9385AAA14BE3}"/>
              </a:ext>
            </a:extLst>
          </p:cNvPr>
          <p:cNvSpPr txBox="1"/>
          <p:nvPr/>
        </p:nvSpPr>
        <p:spPr>
          <a:xfrm>
            <a:off x="261606" y="1357202"/>
            <a:ext cx="9144000" cy="523216"/>
          </a:xfrm>
          <a:prstGeom prst="rect">
            <a:avLst/>
          </a:prstGeom>
          <a:noFill/>
        </p:spPr>
        <p:txBody>
          <a:bodyPr wrap="square" lIns="91436" tIns="45718" rIns="91436" bIns="45718" rtlCol="0">
            <a:spAutoFit/>
          </a:bodyPr>
          <a:lstStyle/>
          <a:p>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IV.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smtClean="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Đất</a:t>
            </a:r>
            <a:r>
              <a:rPr lang="en-US" sz="2800" b="1" dirty="0" smtClean="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smtClean="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quý</a:t>
            </a:r>
            <a:r>
              <a:rPr lang="en-US" sz="2800" b="1" dirty="0" smtClean="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smtClean="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đất</a:t>
            </a:r>
            <a:r>
              <a:rPr lang="en-US" sz="2800" b="1" dirty="0" smtClean="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smtClean="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yêu</a:t>
            </a:r>
            <a:endPar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19884252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3862D86-0037-7A04-AF86-53DE148076AE}"/>
              </a:ext>
            </a:extLst>
          </p:cNvPr>
          <p:cNvPicPr>
            <a:picLocks noChangeAspect="1"/>
          </p:cNvPicPr>
          <p:nvPr/>
        </p:nvPicPr>
        <p:blipFill rotWithShape="1">
          <a:blip r:embed="rId2">
            <a:extLst>
              <a:ext uri="{BEBA8EAE-BF5A-486C-A8C5-ECC9F3942E4B}">
                <a14:imgProps xmlns:a14="http://schemas.microsoft.com/office/drawing/2010/main">
                  <a14:imgLayer>
                    <a14:imgEffect>
                      <a14:sharpenSoften amount="-50000"/>
                    </a14:imgEffect>
                    <a14:imgEffect>
                      <a14:saturation sat="400000"/>
                    </a14:imgEffect>
                  </a14:imgLayer>
                </a14:imgProps>
              </a:ext>
              <a:ext uri="{28A0092B-C50C-407E-A947-70E740481C1C}">
                <a14:useLocalDpi xmlns:a14="http://schemas.microsoft.com/office/drawing/2010/main" val="0"/>
              </a:ext>
            </a:extLst>
          </a:blip>
          <a:srcRect t="21803"/>
          <a:stretch/>
        </p:blipFill>
        <p:spPr>
          <a:xfrm>
            <a:off x="-1" y="8693"/>
            <a:ext cx="12192001" cy="6840622"/>
          </a:xfrm>
          <a:prstGeom prst="rect">
            <a:avLst/>
          </a:prstGeom>
        </p:spPr>
      </p:pic>
      <p:pic>
        <p:nvPicPr>
          <p:cNvPr id="5" name="Picture 4" descr="Icon&#10;&#10;Description automatically generated">
            <a:extLst>
              <a:ext uri="{FF2B5EF4-FFF2-40B4-BE49-F238E27FC236}">
                <a16:creationId xmlns:a16="http://schemas.microsoft.com/office/drawing/2014/main" id="{C070AF2D-236C-1337-3F69-BAEA1FCAFD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2796" y="1509998"/>
            <a:ext cx="311073" cy="1010512"/>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1B974A38-0CC6-B3A9-5B71-A8A981BF1F8F}"/>
              </a:ext>
            </a:extLst>
          </p:cNvPr>
          <p:cNvPicPr>
            <a:picLocks noChangeAspect="1"/>
          </p:cNvPicPr>
          <p:nvPr/>
        </p:nvPicPr>
        <p:blipFill rotWithShape="1">
          <a:blip r:embed="rId4">
            <a:extLst>
              <a:ext uri="{28A0092B-C50C-407E-A947-70E740481C1C}">
                <a14:useLocalDpi xmlns:a14="http://schemas.microsoft.com/office/drawing/2010/main" val="0"/>
              </a:ext>
            </a:extLst>
          </a:blip>
          <a:srcRect t="3387"/>
          <a:stretch/>
        </p:blipFill>
        <p:spPr>
          <a:xfrm>
            <a:off x="-1" y="2355928"/>
            <a:ext cx="12192001" cy="4493387"/>
          </a:xfrm>
          <a:prstGeom prst="rect">
            <a:avLst/>
          </a:prstGeom>
        </p:spPr>
      </p:pic>
      <p:sp>
        <p:nvSpPr>
          <p:cNvPr id="9" name="TextBox 8">
            <a:extLst>
              <a:ext uri="{FF2B5EF4-FFF2-40B4-BE49-F238E27FC236}">
                <a16:creationId xmlns:a16="http://schemas.microsoft.com/office/drawing/2014/main" id="{133025F6-03E4-F7FE-A115-15A451327F80}"/>
              </a:ext>
            </a:extLst>
          </p:cNvPr>
          <p:cNvSpPr txBox="1"/>
          <p:nvPr/>
        </p:nvSpPr>
        <p:spPr>
          <a:xfrm>
            <a:off x="1385069" y="312461"/>
            <a:ext cx="3382874" cy="869850"/>
          </a:xfrm>
          <a:prstGeom prst="rect">
            <a:avLst/>
          </a:prstGeom>
          <a:noFill/>
        </p:spPr>
        <p:txBody>
          <a:bodyPr wrap="square" lIns="38478" tIns="19239" rIns="38478" bIns="19239" rtlCol="0">
            <a:spAutoFit/>
          </a:bodyPr>
          <a:lstStyle/>
          <a:p>
            <a:pPr>
              <a:defRPr/>
            </a:pPr>
            <a:r>
              <a:rPr lang="en-US" sz="5400" b="1" dirty="0" err="1" smtClean="0">
                <a:solidFill>
                  <a:srgbClr val="008000"/>
                </a:solidFill>
                <a:latin typeface="Times New Roman" pitchFamily="18" charset="0"/>
                <a:cs typeface="Times New Roman" pitchFamily="18" charset="0"/>
              </a:rPr>
              <a:t>Khởi</a:t>
            </a:r>
            <a:r>
              <a:rPr lang="en-US" sz="5400" b="1" dirty="0" smtClean="0">
                <a:solidFill>
                  <a:srgbClr val="008000"/>
                </a:solidFill>
                <a:latin typeface="Times New Roman" pitchFamily="18" charset="0"/>
                <a:cs typeface="Times New Roman" pitchFamily="18" charset="0"/>
              </a:rPr>
              <a:t> </a:t>
            </a:r>
            <a:r>
              <a:rPr lang="en-US" sz="5400" b="1" dirty="0" err="1" smtClean="0">
                <a:solidFill>
                  <a:srgbClr val="008000"/>
                </a:solidFill>
                <a:latin typeface="Times New Roman" pitchFamily="18" charset="0"/>
                <a:cs typeface="Times New Roman" pitchFamily="18" charset="0"/>
              </a:rPr>
              <a:t>động</a:t>
            </a:r>
            <a:endParaRPr lang="en-US" sz="5400" b="1"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20182740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Top 10 bài văn mẫu kể về kỳ nghỉ hè của em - Bài viết hay"/>
          <p:cNvSpPr>
            <a:spLocks noChangeAspect="1" noChangeArrowheads="1"/>
          </p:cNvSpPr>
          <p:nvPr/>
        </p:nvSpPr>
        <p:spPr bwMode="auto">
          <a:xfrm>
            <a:off x="116533" y="-103862"/>
            <a:ext cx="228310" cy="2283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93" tIns="34247" rIns="68493" bIns="34247" numCol="1" anchor="t" anchorCtr="0" compatLnSpc="1">
            <a:prstTxWarp prst="textNoShape">
              <a:avLst/>
            </a:prstTxWarp>
          </a:bodyPr>
          <a:lstStyle/>
          <a:p>
            <a:pPr defTabSz="684886" eaLnBrk="0" fontAlgn="base" hangingPunct="0">
              <a:spcBef>
                <a:spcPct val="0"/>
              </a:spcBef>
              <a:spcAft>
                <a:spcPct val="0"/>
              </a:spcAft>
              <a:defRPr/>
            </a:pPr>
            <a:endParaRPr lang="en-US" sz="1348">
              <a:solidFill>
                <a:srgbClr val="000000"/>
              </a:solidFill>
              <a:latin typeface="Arial" charset="0"/>
            </a:endParaRPr>
          </a:p>
        </p:txBody>
      </p:sp>
      <p:sp>
        <p:nvSpPr>
          <p:cNvPr id="3" name="AutoShape 4" descr="Top 10 bài văn mẫu kể về kỳ nghỉ hè của em - Bài viết hay"/>
          <p:cNvSpPr>
            <a:spLocks noChangeAspect="1" noChangeArrowheads="1"/>
          </p:cNvSpPr>
          <p:nvPr/>
        </p:nvSpPr>
        <p:spPr bwMode="auto">
          <a:xfrm>
            <a:off x="230688" y="10293"/>
            <a:ext cx="228310" cy="2283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93" tIns="34247" rIns="68493" bIns="34247" numCol="1" anchor="t" anchorCtr="0" compatLnSpc="1">
            <a:prstTxWarp prst="textNoShape">
              <a:avLst/>
            </a:prstTxWarp>
          </a:bodyPr>
          <a:lstStyle/>
          <a:p>
            <a:pPr defTabSz="684886" eaLnBrk="0" fontAlgn="base" hangingPunct="0">
              <a:spcBef>
                <a:spcPct val="0"/>
              </a:spcBef>
              <a:spcAft>
                <a:spcPct val="0"/>
              </a:spcAft>
              <a:defRPr/>
            </a:pPr>
            <a:endParaRPr lang="en-US" sz="1348">
              <a:solidFill>
                <a:srgbClr val="000000"/>
              </a:solidFill>
              <a:latin typeface="Arial" charset="0"/>
            </a:endParaRPr>
          </a:p>
        </p:txBody>
      </p:sp>
      <p:pic>
        <p:nvPicPr>
          <p:cNvPr id="7" name="Picture 6">
            <a:extLst>
              <a:ext uri="{FF2B5EF4-FFF2-40B4-BE49-F238E27FC236}">
                <a16:creationId xmlns:a16="http://schemas.microsoft.com/office/drawing/2014/main" id="{2A445CBF-C502-0F79-936C-85CADA146626}"/>
              </a:ext>
            </a:extLst>
          </p:cNvPr>
          <p:cNvPicPr>
            <a:picLocks noChangeAspect="1"/>
          </p:cNvPicPr>
          <p:nvPr/>
        </p:nvPicPr>
        <p:blipFill>
          <a:blip r:embed="rId2"/>
          <a:stretch>
            <a:fillRect/>
          </a:stretch>
        </p:blipFill>
        <p:spPr>
          <a:xfrm>
            <a:off x="0" y="2377440"/>
            <a:ext cx="6977575" cy="4480559"/>
          </a:xfrm>
          <a:prstGeom prst="rect">
            <a:avLst/>
          </a:prstGeom>
        </p:spPr>
      </p:pic>
      <p:sp>
        <p:nvSpPr>
          <p:cNvPr id="6" name="TextBox 5"/>
          <p:cNvSpPr txBox="1"/>
          <p:nvPr/>
        </p:nvSpPr>
        <p:spPr>
          <a:xfrm>
            <a:off x="6457284" y="4299973"/>
            <a:ext cx="5734716" cy="1384995"/>
          </a:xfrm>
          <a:prstGeom prst="rect">
            <a:avLst/>
          </a:prstGeom>
          <a:noFill/>
        </p:spPr>
        <p:txBody>
          <a:bodyPr wrap="square" rtlCol="0">
            <a:spAutoFit/>
          </a:bodyPr>
          <a:lstStyle/>
          <a:p>
            <a:pPr lvl="0"/>
            <a:r>
              <a:rPr lang="en-US" sz="2800" b="1" i="1" dirty="0" smtClean="0">
                <a:solidFill>
                  <a:srgbClr val="0000CC"/>
                </a:solidFill>
                <a:latin typeface="Times New Roman" panose="02020603050405020304" pitchFamily="18" charset="0"/>
                <a:cs typeface="Times New Roman" pitchFamily="18" charset="0"/>
              </a:rPr>
              <a:t>      Hai </a:t>
            </a:r>
            <a:r>
              <a:rPr lang="en-US" sz="2800" b="1" i="1" dirty="0" err="1">
                <a:solidFill>
                  <a:srgbClr val="0000CC"/>
                </a:solidFill>
                <a:latin typeface="Times New Roman" pitchFamily="18" charset="0"/>
                <a:cs typeface="Times New Roman" pitchFamily="18" charset="0"/>
              </a:rPr>
              <a:t>người</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khách</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càng</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thêm</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khâm</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phục</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tấm</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lòng</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yêu</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quý</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mảnh</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đất</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quê</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hương</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của</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người</a:t>
            </a:r>
            <a:r>
              <a:rPr lang="en-US" sz="2800" b="1" i="1" dirty="0">
                <a:solidFill>
                  <a:srgbClr val="0000CC"/>
                </a:solidFill>
                <a:latin typeface="Times New Roman" pitchFamily="18" charset="0"/>
                <a:cs typeface="Times New Roman" pitchFamily="18" charset="0"/>
              </a:rPr>
              <a:t> Ê-</a:t>
            </a:r>
            <a:r>
              <a:rPr lang="en-US" sz="2800" b="1" i="1" dirty="0" err="1">
                <a:solidFill>
                  <a:srgbClr val="0000CC"/>
                </a:solidFill>
                <a:latin typeface="Times New Roman" pitchFamily="18" charset="0"/>
                <a:cs typeface="Times New Roman" pitchFamily="18" charset="0"/>
              </a:rPr>
              <a:t>ti</a:t>
            </a:r>
            <a:r>
              <a:rPr lang="en-US" sz="2800" b="1" i="1" dirty="0">
                <a:solidFill>
                  <a:srgbClr val="0000CC"/>
                </a:solidFill>
                <a:latin typeface="Times New Roman" pitchFamily="18" charset="0"/>
                <a:cs typeface="Times New Roman" pitchFamily="18" charset="0"/>
              </a:rPr>
              <a:t>-ô-pi-a</a:t>
            </a:r>
            <a:r>
              <a:rPr lang="en-US" sz="2800" b="1" i="1" dirty="0" smtClean="0">
                <a:solidFill>
                  <a:srgbClr val="0000CC"/>
                </a:solidFill>
                <a:latin typeface="Times New Roman" pitchFamily="18" charset="0"/>
                <a:cs typeface="Times New Roman" pitchFamily="18" charset="0"/>
              </a:rPr>
              <a:t>.</a:t>
            </a:r>
            <a:endParaRPr lang="en-US" sz="2800" b="1" i="1" dirty="0">
              <a:solidFill>
                <a:srgbClr val="0000CC"/>
              </a:solidFill>
              <a:latin typeface="Times New Roman" pitchFamily="18" charset="0"/>
              <a:cs typeface="Times New Roman" pitchFamily="18" charset="0"/>
            </a:endParaRPr>
          </a:p>
        </p:txBody>
      </p:sp>
      <p:sp>
        <p:nvSpPr>
          <p:cNvPr id="8" name="TextBox 7"/>
          <p:cNvSpPr txBox="1"/>
          <p:nvPr/>
        </p:nvSpPr>
        <p:spPr>
          <a:xfrm>
            <a:off x="6457283" y="2810020"/>
            <a:ext cx="5734715" cy="954107"/>
          </a:xfrm>
          <a:prstGeom prst="rect">
            <a:avLst/>
          </a:prstGeom>
          <a:noFill/>
        </p:spPr>
        <p:txBody>
          <a:bodyPr wrap="square" rtlCol="0">
            <a:spAutoFit/>
          </a:bodyPr>
          <a:lstStyle/>
          <a:p>
            <a:r>
              <a:rPr lang="en-US" sz="2800" dirty="0" smtClean="0">
                <a:solidFill>
                  <a:srgbClr val="008000"/>
                </a:solidFill>
                <a:latin typeface="Times New Roman" panose="02020603050405020304" pitchFamily="18" charset="0"/>
                <a:cs typeface="Times New Roman" panose="02020603050405020304" pitchFamily="18" charset="0"/>
              </a:rPr>
              <a:t>* </a:t>
            </a:r>
            <a:r>
              <a:rPr lang="en-US" sz="2800" b="1" i="1" dirty="0">
                <a:solidFill>
                  <a:srgbClr val="008000"/>
                </a:solidFill>
                <a:latin typeface="Times New Roman" pitchFamily="18" charset="0"/>
                <a:cs typeface="Times New Roman" pitchFamily="18" charset="0"/>
              </a:rPr>
              <a:t>Hai </a:t>
            </a:r>
            <a:r>
              <a:rPr lang="en-US" sz="2800" b="1" i="1" dirty="0" err="1">
                <a:solidFill>
                  <a:srgbClr val="008000"/>
                </a:solidFill>
                <a:latin typeface="Times New Roman" pitchFamily="18" charset="0"/>
                <a:cs typeface="Times New Roman" pitchFamily="18" charset="0"/>
              </a:rPr>
              <a:t>người</a:t>
            </a:r>
            <a:r>
              <a:rPr lang="en-US" sz="2800" b="1" i="1" dirty="0">
                <a:solidFill>
                  <a:srgbClr val="008000"/>
                </a:solidFill>
                <a:latin typeface="Times New Roman" pitchFamily="18" charset="0"/>
                <a:cs typeface="Times New Roman" pitchFamily="18" charset="0"/>
              </a:rPr>
              <a:t> </a:t>
            </a:r>
            <a:r>
              <a:rPr lang="en-US" sz="2800" b="1" i="1" dirty="0" err="1">
                <a:solidFill>
                  <a:srgbClr val="008000"/>
                </a:solidFill>
                <a:latin typeface="Times New Roman" pitchFamily="18" charset="0"/>
                <a:cs typeface="Times New Roman" pitchFamily="18" charset="0"/>
              </a:rPr>
              <a:t>khách</a:t>
            </a:r>
            <a:r>
              <a:rPr lang="en-US" sz="2800" b="1" i="1" dirty="0">
                <a:solidFill>
                  <a:srgbClr val="008000"/>
                </a:solidFill>
                <a:latin typeface="Times New Roman" pitchFamily="18" charset="0"/>
                <a:cs typeface="Times New Roman" pitchFamily="18" charset="0"/>
              </a:rPr>
              <a:t> </a:t>
            </a:r>
            <a:r>
              <a:rPr lang="en-US" sz="2800" b="1" i="1" dirty="0" err="1">
                <a:solidFill>
                  <a:srgbClr val="008000"/>
                </a:solidFill>
                <a:latin typeface="Times New Roman" pitchFamily="18" charset="0"/>
                <a:cs typeface="Times New Roman" pitchFamily="18" charset="0"/>
              </a:rPr>
              <a:t>nhận</a:t>
            </a:r>
            <a:r>
              <a:rPr lang="en-US" sz="2800" b="1" i="1" dirty="0">
                <a:solidFill>
                  <a:srgbClr val="008000"/>
                </a:solidFill>
                <a:latin typeface="Times New Roman" pitchFamily="18" charset="0"/>
                <a:cs typeface="Times New Roman" pitchFamily="18" charset="0"/>
              </a:rPr>
              <a:t> </a:t>
            </a:r>
            <a:r>
              <a:rPr lang="en-US" sz="2800" b="1" i="1" dirty="0" err="1">
                <a:solidFill>
                  <a:srgbClr val="008000"/>
                </a:solidFill>
                <a:latin typeface="Times New Roman" pitchFamily="18" charset="0"/>
                <a:cs typeface="Times New Roman" pitchFamily="18" charset="0"/>
              </a:rPr>
              <a:t>ra</a:t>
            </a:r>
            <a:r>
              <a:rPr lang="en-US" sz="2800" b="1" i="1" dirty="0">
                <a:solidFill>
                  <a:srgbClr val="008000"/>
                </a:solidFill>
                <a:latin typeface="Times New Roman" pitchFamily="18" charset="0"/>
                <a:cs typeface="Times New Roman" pitchFamily="18" charset="0"/>
              </a:rPr>
              <a:t> </a:t>
            </a:r>
            <a:r>
              <a:rPr lang="en-US" sz="2800" b="1" i="1" dirty="0" err="1">
                <a:solidFill>
                  <a:srgbClr val="008000"/>
                </a:solidFill>
                <a:latin typeface="Times New Roman" pitchFamily="18" charset="0"/>
                <a:cs typeface="Times New Roman" pitchFamily="18" charset="0"/>
              </a:rPr>
              <a:t>điều</a:t>
            </a:r>
            <a:r>
              <a:rPr lang="en-US" sz="2800" b="1" i="1" dirty="0">
                <a:solidFill>
                  <a:srgbClr val="008000"/>
                </a:solidFill>
                <a:latin typeface="Times New Roman" pitchFamily="18" charset="0"/>
                <a:cs typeface="Times New Roman" pitchFamily="18" charset="0"/>
              </a:rPr>
              <a:t> </a:t>
            </a:r>
            <a:r>
              <a:rPr lang="en-US" sz="2800" b="1" i="1" dirty="0" err="1">
                <a:solidFill>
                  <a:srgbClr val="008000"/>
                </a:solidFill>
                <a:latin typeface="Times New Roman" pitchFamily="18" charset="0"/>
                <a:cs typeface="Times New Roman" pitchFamily="18" charset="0"/>
              </a:rPr>
              <a:t>gì</a:t>
            </a:r>
            <a:r>
              <a:rPr lang="en-US" sz="2800" b="1" i="1" dirty="0">
                <a:solidFill>
                  <a:srgbClr val="008000"/>
                </a:solidFill>
                <a:latin typeface="Times New Roman" pitchFamily="18" charset="0"/>
                <a:cs typeface="Times New Roman" pitchFamily="18" charset="0"/>
              </a:rPr>
              <a:t> </a:t>
            </a:r>
            <a:r>
              <a:rPr lang="en-US" sz="2800" b="1" i="1" dirty="0" err="1">
                <a:solidFill>
                  <a:srgbClr val="008000"/>
                </a:solidFill>
                <a:latin typeface="Times New Roman" pitchFamily="18" charset="0"/>
                <a:cs typeface="Times New Roman" pitchFamily="18" charset="0"/>
              </a:rPr>
              <a:t>đáng</a:t>
            </a:r>
            <a:r>
              <a:rPr lang="en-US" sz="2800" b="1" i="1" dirty="0">
                <a:solidFill>
                  <a:srgbClr val="008000"/>
                </a:solidFill>
                <a:latin typeface="Times New Roman" pitchFamily="18" charset="0"/>
                <a:cs typeface="Times New Roman" pitchFamily="18" charset="0"/>
              </a:rPr>
              <a:t> </a:t>
            </a:r>
            <a:r>
              <a:rPr lang="en-US" sz="2800" b="1" i="1" dirty="0" err="1">
                <a:solidFill>
                  <a:srgbClr val="008000"/>
                </a:solidFill>
                <a:latin typeface="Times New Roman" pitchFamily="18" charset="0"/>
                <a:cs typeface="Times New Roman" pitchFamily="18" charset="0"/>
              </a:rPr>
              <a:t>quý</a:t>
            </a:r>
            <a:r>
              <a:rPr lang="en-US" sz="2800" b="1" i="1" dirty="0">
                <a:solidFill>
                  <a:srgbClr val="008000"/>
                </a:solidFill>
                <a:latin typeface="Times New Roman" pitchFamily="18" charset="0"/>
                <a:cs typeface="Times New Roman" pitchFamily="18" charset="0"/>
              </a:rPr>
              <a:t> ở </a:t>
            </a:r>
            <a:r>
              <a:rPr lang="en-US" sz="2800" b="1" i="1" dirty="0" err="1">
                <a:solidFill>
                  <a:srgbClr val="008000"/>
                </a:solidFill>
                <a:latin typeface="Times New Roman" pitchFamily="18" charset="0"/>
                <a:cs typeface="Times New Roman" pitchFamily="18" charset="0"/>
              </a:rPr>
              <a:t>người</a:t>
            </a:r>
            <a:r>
              <a:rPr lang="en-US" sz="2800" b="1" i="1" dirty="0">
                <a:solidFill>
                  <a:srgbClr val="008000"/>
                </a:solidFill>
                <a:latin typeface="Times New Roman" pitchFamily="18" charset="0"/>
                <a:cs typeface="Times New Roman" pitchFamily="18" charset="0"/>
              </a:rPr>
              <a:t> Ê-</a:t>
            </a:r>
            <a:r>
              <a:rPr lang="en-US" sz="2800" b="1" i="1" dirty="0" err="1">
                <a:solidFill>
                  <a:srgbClr val="008000"/>
                </a:solidFill>
                <a:latin typeface="Times New Roman" pitchFamily="18" charset="0"/>
                <a:cs typeface="Times New Roman" pitchFamily="18" charset="0"/>
              </a:rPr>
              <a:t>ti</a:t>
            </a:r>
            <a:r>
              <a:rPr lang="en-US" sz="2800" b="1" i="1" dirty="0">
                <a:solidFill>
                  <a:srgbClr val="008000"/>
                </a:solidFill>
                <a:latin typeface="Times New Roman" pitchFamily="18" charset="0"/>
                <a:cs typeface="Times New Roman" pitchFamily="18" charset="0"/>
              </a:rPr>
              <a:t>-ô-pi-a</a:t>
            </a:r>
            <a:r>
              <a:rPr lang="en-US" sz="2800" b="1" i="1" dirty="0" smtClean="0">
                <a:solidFill>
                  <a:srgbClr val="008000"/>
                </a:solidFill>
                <a:latin typeface="Times New Roman" pitchFamily="18" charset="0"/>
                <a:cs typeface="Times New Roman" pitchFamily="18" charset="0"/>
              </a:rPr>
              <a:t>?</a:t>
            </a:r>
            <a:endParaRPr lang="en-US" sz="2800" b="1" dirty="0">
              <a:solidFill>
                <a:srgbClr val="008000"/>
              </a:solidFill>
              <a:latin typeface="Times New Roman" pitchFamily="18" charset="0"/>
              <a:cs typeface="Times New Roman" pitchFamily="18" charset="0"/>
            </a:endParaRPr>
          </a:p>
        </p:txBody>
      </p:sp>
      <p:sp>
        <p:nvSpPr>
          <p:cNvPr id="21" name="Rectangle 20"/>
          <p:cNvSpPr/>
          <p:nvPr/>
        </p:nvSpPr>
        <p:spPr>
          <a:xfrm>
            <a:off x="116533" y="1900397"/>
            <a:ext cx="12192000" cy="523220"/>
          </a:xfrm>
          <a:prstGeom prst="rect">
            <a:avLst/>
          </a:prstGeom>
        </p:spPr>
        <p:txBody>
          <a:bodyPr wrap="square">
            <a:spAutoFit/>
          </a:bodyPr>
          <a:lstStyle/>
          <a:p>
            <a:pPr algn="just"/>
            <a:r>
              <a:rPr lang="en-US" sz="2800" b="1" i="1" dirty="0" smtClean="0">
                <a:solidFill>
                  <a:srgbClr val="0000CC"/>
                </a:solidFill>
                <a:latin typeface="Times New Roman" pitchFamily="18" charset="0"/>
                <a:cs typeface="Times New Roman" pitchFamily="18" charset="0"/>
              </a:rPr>
              <a:t>2</a:t>
            </a:r>
            <a:r>
              <a:rPr lang="en-US" sz="2800" b="1" i="1" dirty="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Dựa</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vào</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tranh</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và</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câu</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hỏi</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gợi</a:t>
            </a:r>
            <a:r>
              <a:rPr lang="en-US" sz="2800" b="1" i="1" dirty="0" smtClean="0">
                <a:solidFill>
                  <a:srgbClr val="0000CC"/>
                </a:solidFill>
                <a:latin typeface="Times New Roman" pitchFamily="18" charset="0"/>
                <a:cs typeface="Times New Roman" pitchFamily="18" charset="0"/>
              </a:rPr>
              <a:t> ý, </a:t>
            </a:r>
            <a:r>
              <a:rPr lang="en-US" sz="2800" b="1" i="1" dirty="0" err="1" smtClean="0">
                <a:solidFill>
                  <a:srgbClr val="0000CC"/>
                </a:solidFill>
                <a:latin typeface="Times New Roman" pitchFamily="18" charset="0"/>
                <a:cs typeface="Times New Roman" pitchFamily="18" charset="0"/>
              </a:rPr>
              <a:t>kể</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lại</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từng</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đoạn</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của</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câu</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chuyện</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theo</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tranh</a:t>
            </a:r>
            <a:r>
              <a:rPr lang="en-US" sz="2800" b="1" i="1" dirty="0" smtClean="0">
                <a:solidFill>
                  <a:srgbClr val="0000CC"/>
                </a:solidFill>
                <a:latin typeface="Times New Roman" pitchFamily="18" charset="0"/>
                <a:cs typeface="Times New Roman" pitchFamily="18" charset="0"/>
              </a:rPr>
              <a:t>.</a:t>
            </a:r>
            <a:endParaRPr lang="en-US" sz="2800" b="1" dirty="0">
              <a:solidFill>
                <a:srgbClr val="0000CC"/>
              </a:solidFill>
              <a:latin typeface="Times New Roman" pitchFamily="18" charset="0"/>
              <a:cs typeface="Times New Roman" pitchFamily="18" charset="0"/>
            </a:endParaRPr>
          </a:p>
        </p:txBody>
      </p:sp>
      <p:sp>
        <p:nvSpPr>
          <p:cNvPr id="25" name="TextBox 24">
            <a:extLst>
              <a:ext uri="{FF2B5EF4-FFF2-40B4-BE49-F238E27FC236}">
                <a16:creationId xmlns:a16="http://schemas.microsoft.com/office/drawing/2014/main" id="{424ECBE9-59BE-4A6B-8AFC-9385AAA14BE3}"/>
              </a:ext>
            </a:extLst>
          </p:cNvPr>
          <p:cNvSpPr txBox="1"/>
          <p:nvPr/>
        </p:nvSpPr>
        <p:spPr>
          <a:xfrm>
            <a:off x="261606" y="1357202"/>
            <a:ext cx="9144000" cy="523216"/>
          </a:xfrm>
          <a:prstGeom prst="rect">
            <a:avLst/>
          </a:prstGeom>
          <a:noFill/>
        </p:spPr>
        <p:txBody>
          <a:bodyPr wrap="square" lIns="91436" tIns="45718" rIns="91436" bIns="45718" rtlCol="0">
            <a:spAutoFit/>
          </a:bodyPr>
          <a:lstStyle/>
          <a:p>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IV.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smtClean="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Đất</a:t>
            </a:r>
            <a:r>
              <a:rPr lang="en-US" sz="2800" b="1" dirty="0" smtClean="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smtClean="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quý</a:t>
            </a:r>
            <a:r>
              <a:rPr lang="en-US" sz="2800" b="1" dirty="0" smtClean="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smtClean="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đất</a:t>
            </a:r>
            <a:r>
              <a:rPr lang="en-US" sz="2800" b="1" dirty="0" smtClean="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smtClean="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yêu</a:t>
            </a:r>
            <a:endPar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79954898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3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869809" y="2744070"/>
            <a:ext cx="6499274" cy="1185548"/>
          </a:xfrm>
          <a:prstGeom prst="rect">
            <a:avLst/>
          </a:prstGeom>
        </p:spPr>
        <p:txBody>
          <a:bodyPr wrap="none" fromWordArt="1">
            <a:prstTxWarp prst="textPlain">
              <a:avLst>
                <a:gd name="adj" fmla="val 50000"/>
              </a:avLst>
            </a:prstTxWarp>
          </a:bodyPr>
          <a:lstStyle/>
          <a:p>
            <a:pPr algn="ctr"/>
            <a:r>
              <a:rPr lang="en-US" sz="4269" b="1" kern="10" dirty="0" smtClean="0">
                <a:ln w="19050">
                  <a:solidFill>
                    <a:srgbClr val="FFFF00"/>
                  </a:solidFill>
                  <a:round/>
                  <a:headEnd/>
                  <a:tailEnd/>
                </a:ln>
                <a:solidFill>
                  <a:srgbClr val="008000"/>
                </a:solidFill>
                <a:effectLst>
                  <a:outerShdw dist="35921" dir="2700000" algn="ctr" rotWithShape="0">
                    <a:srgbClr val="990000"/>
                  </a:outerShdw>
                </a:effectLst>
                <a:latin typeface="Arial"/>
                <a:cs typeface="Arial"/>
              </a:rPr>
              <a:t>CHÀO CÁC EM!</a:t>
            </a:r>
            <a:endParaRPr lang="en-US" sz="4269" b="1" kern="10" dirty="0">
              <a:ln w="19050">
                <a:solidFill>
                  <a:srgbClr val="FFFF00"/>
                </a:solidFill>
                <a:round/>
                <a:headEnd/>
                <a:tailEnd/>
              </a:ln>
              <a:solidFill>
                <a:srgbClr val="008000"/>
              </a:solidFill>
              <a:effectLst>
                <a:outerShdw dist="35921" dir="2700000" algn="ctr" rotWithShape="0">
                  <a:srgbClr val="990000"/>
                </a:outerShdw>
              </a:effectLst>
              <a:latin typeface="Arial"/>
              <a:cs typeface="Arial"/>
            </a:endParaRPr>
          </a:p>
        </p:txBody>
      </p:sp>
    </p:spTree>
    <p:custDataLst>
      <p:tags r:id="rId1"/>
    </p:custDataLst>
    <p:extLst>
      <p:ext uri="{BB962C8B-B14F-4D97-AF65-F5344CB8AC3E}">
        <p14:creationId xmlns:p14="http://schemas.microsoft.com/office/powerpoint/2010/main" val="41905224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e History of the Olympic Flame - 90 Seconds Of The Olympic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1168" y="232658"/>
            <a:ext cx="11415508" cy="6374914"/>
          </a:xfrm>
          <a:prstGeom prst="rect">
            <a:avLst/>
          </a:prstGeom>
        </p:spPr>
      </p:pic>
    </p:spTree>
    <p:extLst>
      <p:ext uri="{BB962C8B-B14F-4D97-AF65-F5344CB8AC3E}">
        <p14:creationId xmlns:p14="http://schemas.microsoft.com/office/powerpoint/2010/main" val="44173459"/>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AADA85-B0D5-7DB9-53D3-6DBBE3F173E0}"/>
              </a:ext>
            </a:extLst>
          </p:cNvPr>
          <p:cNvPicPr>
            <a:picLocks noChangeAspect="1"/>
          </p:cNvPicPr>
          <p:nvPr/>
        </p:nvPicPr>
        <p:blipFill>
          <a:blip r:embed="rId2"/>
          <a:stretch>
            <a:fillRect/>
          </a:stretch>
        </p:blipFill>
        <p:spPr>
          <a:xfrm>
            <a:off x="-3" y="1596788"/>
            <a:ext cx="12192002" cy="5261212"/>
          </a:xfrm>
          <a:prstGeom prst="rect">
            <a:avLst/>
          </a:prstGeom>
        </p:spPr>
      </p:pic>
    </p:spTree>
    <p:extLst>
      <p:ext uri="{BB962C8B-B14F-4D97-AF65-F5344CB8AC3E}">
        <p14:creationId xmlns:p14="http://schemas.microsoft.com/office/powerpoint/2010/main" val="366333813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656951-271A-3431-29FA-45875F1D2E4A}"/>
              </a:ext>
            </a:extLst>
          </p:cNvPr>
          <p:cNvSpPr txBox="1"/>
          <p:nvPr/>
        </p:nvSpPr>
        <p:spPr>
          <a:xfrm>
            <a:off x="1558484" y="63593"/>
            <a:ext cx="9109516" cy="553998"/>
          </a:xfrm>
          <a:prstGeom prst="rect">
            <a:avLst/>
          </a:prstGeom>
          <a:noFill/>
        </p:spPr>
        <p:txBody>
          <a:bodyPr wrap="square">
            <a:spAutoFit/>
          </a:bodyPr>
          <a:lstStyle/>
          <a:p>
            <a:pPr algn="just"/>
            <a:r>
              <a:rPr lang="en-US" sz="3000" b="1" dirty="0">
                <a:solidFill>
                  <a:srgbClr val="000000"/>
                </a:solidFill>
                <a:latin typeface="Tahoma" panose="020B0604030504040204" pitchFamily="34" charset="0"/>
                <a:ea typeface="Tahoma" panose="020B0604030504040204" pitchFamily="34" charset="0"/>
                <a:cs typeface="Tahoma" panose="020B0604030504040204" pitchFamily="34" charset="0"/>
              </a:rPr>
              <a:t>    </a:t>
            </a:r>
            <a:endParaRPr lang="en-US" sz="3000" b="1"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0" y="1294217"/>
            <a:ext cx="4012442" cy="544381"/>
          </a:xfrm>
          <a:prstGeom prst="rect">
            <a:avLst/>
          </a:prstGeom>
          <a:noFill/>
        </p:spPr>
        <p:txBody>
          <a:bodyPr wrap="square" lIns="51434" tIns="25718" rIns="51434" bIns="25718" rtlCol="0">
            <a:spAutoFit/>
          </a:bodyPr>
          <a:lstStyle/>
          <a:p>
            <a:r>
              <a:rPr lang="en-US" sz="3200" b="1" dirty="0">
                <a:solidFill>
                  <a:srgbClr val="0000FF"/>
                </a:solidFill>
                <a:latin typeface="Times New Roman" pitchFamily="18" charset="0"/>
                <a:cs typeface="Times New Roman" pitchFamily="18" charset="0"/>
              </a:rPr>
              <a:t>I. </a:t>
            </a:r>
            <a:r>
              <a:rPr lang="en-US" sz="3200" b="1" dirty="0" err="1">
                <a:solidFill>
                  <a:srgbClr val="0000FF"/>
                </a:solidFill>
                <a:latin typeface="Times New Roman" pitchFamily="18" charset="0"/>
                <a:cs typeface="Times New Roman" pitchFamily="18" charset="0"/>
              </a:rPr>
              <a:t>Đọc</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văn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bản</a:t>
            </a:r>
            <a:r>
              <a:rPr lang="en-US" sz="3200" b="1" dirty="0">
                <a:solidFill>
                  <a:srgbClr val="0000FF"/>
                </a:solidFill>
                <a:latin typeface="Times New Roman" pitchFamily="18" charset="0"/>
                <a:cs typeface="Times New Roman" pitchFamily="18" charset="0"/>
              </a:rPr>
              <a:t>.</a:t>
            </a:r>
            <a:endParaRPr lang="vi-VN" sz="3200" b="1" dirty="0">
              <a:solidFill>
                <a:srgbClr val="0000FF"/>
              </a:solidFill>
              <a:latin typeface="Times New Roman" pitchFamily="18" charset="0"/>
              <a:cs typeface="Times New Roman" pitchFamily="18" charset="0"/>
            </a:endParaRPr>
          </a:p>
        </p:txBody>
      </p:sp>
      <p:sp>
        <p:nvSpPr>
          <p:cNvPr id="9" name="TextBox 8"/>
          <p:cNvSpPr txBox="1"/>
          <p:nvPr/>
        </p:nvSpPr>
        <p:spPr>
          <a:xfrm>
            <a:off x="0" y="2878811"/>
            <a:ext cx="3161108" cy="544381"/>
          </a:xfrm>
          <a:prstGeom prst="rect">
            <a:avLst/>
          </a:prstGeom>
          <a:noFill/>
        </p:spPr>
        <p:txBody>
          <a:bodyPr wrap="square" lIns="51434" tIns="25718" rIns="51434" bIns="25718" rtlCol="0">
            <a:spAutoFit/>
          </a:bodyPr>
          <a:lstStyle/>
          <a:p>
            <a:r>
              <a:rPr lang="en-US" sz="3200" b="1" dirty="0">
                <a:solidFill>
                  <a:srgbClr val="008000"/>
                </a:solidFill>
                <a:latin typeface="Times New Roman" pitchFamily="18" charset="0"/>
                <a:ea typeface="Tahoma" panose="020B0604030504040204" pitchFamily="34" charset="0"/>
                <a:cs typeface="Times New Roman" pitchFamily="18" charset="0"/>
              </a:rPr>
              <a:t>* </a:t>
            </a:r>
            <a:r>
              <a:rPr lang="en-US" sz="3200" b="1" dirty="0" err="1">
                <a:solidFill>
                  <a:srgbClr val="008000"/>
                </a:solidFill>
                <a:latin typeface="Times New Roman" pitchFamily="18" charset="0"/>
                <a:ea typeface="Tahoma" panose="020B0604030504040204" pitchFamily="34" charset="0"/>
                <a:cs typeface="Times New Roman" pitchFamily="18" charset="0"/>
              </a:rPr>
              <a:t>Luyện</a:t>
            </a:r>
            <a:r>
              <a:rPr lang="en-US" sz="3200" b="1" dirty="0">
                <a:solidFill>
                  <a:srgbClr val="008000"/>
                </a:solidFill>
                <a:latin typeface="Times New Roman" pitchFamily="18" charset="0"/>
                <a:ea typeface="Tahoma" panose="020B0604030504040204" pitchFamily="34" charset="0"/>
                <a:cs typeface="Times New Roman" pitchFamily="18" charset="0"/>
              </a:rPr>
              <a:t> </a:t>
            </a:r>
            <a:r>
              <a:rPr lang="en-US" sz="3200" b="1" dirty="0" err="1">
                <a:solidFill>
                  <a:srgbClr val="008000"/>
                </a:solidFill>
                <a:latin typeface="Times New Roman" pitchFamily="18" charset="0"/>
                <a:ea typeface="Tahoma" panose="020B0604030504040204" pitchFamily="34" charset="0"/>
                <a:cs typeface="Times New Roman" pitchFamily="18" charset="0"/>
              </a:rPr>
              <a:t>đọc</a:t>
            </a:r>
            <a:r>
              <a:rPr lang="en-US" sz="3200" b="1" dirty="0">
                <a:solidFill>
                  <a:srgbClr val="008000"/>
                </a:solidFill>
                <a:latin typeface="Times New Roman" pitchFamily="18" charset="0"/>
                <a:ea typeface="Tahoma" panose="020B0604030504040204" pitchFamily="34" charset="0"/>
                <a:cs typeface="Times New Roman" pitchFamily="18" charset="0"/>
              </a:rPr>
              <a:t> </a:t>
            </a:r>
            <a:r>
              <a:rPr lang="en-US" sz="3200" b="1" dirty="0" err="1">
                <a:solidFill>
                  <a:srgbClr val="008000"/>
                </a:solidFill>
                <a:latin typeface="Times New Roman" pitchFamily="18" charset="0"/>
                <a:ea typeface="Tahoma" panose="020B0604030504040204" pitchFamily="34" charset="0"/>
                <a:cs typeface="Times New Roman" pitchFamily="18" charset="0"/>
              </a:rPr>
              <a:t>câu</a:t>
            </a:r>
            <a:r>
              <a:rPr lang="en-US" sz="3200" b="1" dirty="0">
                <a:solidFill>
                  <a:srgbClr val="008000"/>
                </a:solidFill>
                <a:latin typeface="Times New Roman" pitchFamily="18" charset="0"/>
                <a:ea typeface="Tahoma" panose="020B0604030504040204" pitchFamily="34" charset="0"/>
                <a:cs typeface="Times New Roman" pitchFamily="18" charset="0"/>
              </a:rPr>
              <a:t>: </a:t>
            </a:r>
          </a:p>
        </p:txBody>
      </p:sp>
      <p:sp>
        <p:nvSpPr>
          <p:cNvPr id="10" name="TextBox 9"/>
          <p:cNvSpPr txBox="1"/>
          <p:nvPr/>
        </p:nvSpPr>
        <p:spPr>
          <a:xfrm>
            <a:off x="0" y="1858795"/>
            <a:ext cx="7178386" cy="544381"/>
          </a:xfrm>
          <a:prstGeom prst="rect">
            <a:avLst/>
          </a:prstGeom>
          <a:noFill/>
        </p:spPr>
        <p:txBody>
          <a:bodyPr wrap="square" lIns="51434" tIns="25718" rIns="51434" bIns="25718" rtlCol="0">
            <a:spAutoFit/>
          </a:bodyPr>
          <a:lstStyle/>
          <a:p>
            <a:r>
              <a:rPr lang="en-US" sz="3200" b="1" dirty="0">
                <a:solidFill>
                  <a:srgbClr val="008000"/>
                </a:solidFill>
                <a:latin typeface="Times New Roman" pitchFamily="18" charset="0"/>
                <a:ea typeface="Tahoma" panose="020B0604030504040204" pitchFamily="34" charset="0"/>
                <a:cs typeface="Times New Roman" pitchFamily="18" charset="0"/>
              </a:rPr>
              <a:t>* </a:t>
            </a:r>
            <a:r>
              <a:rPr lang="en-US" sz="3200" b="1" dirty="0" err="1">
                <a:solidFill>
                  <a:srgbClr val="008000"/>
                </a:solidFill>
                <a:latin typeface="Times New Roman" pitchFamily="18" charset="0"/>
                <a:ea typeface="Tahoma" panose="020B0604030504040204" pitchFamily="34" charset="0"/>
                <a:cs typeface="Times New Roman" pitchFamily="18" charset="0"/>
              </a:rPr>
              <a:t>Luyện</a:t>
            </a:r>
            <a:r>
              <a:rPr lang="en-US" sz="3200" b="1" dirty="0">
                <a:solidFill>
                  <a:srgbClr val="008000"/>
                </a:solidFill>
                <a:latin typeface="Times New Roman" pitchFamily="18" charset="0"/>
                <a:ea typeface="Tahoma" panose="020B0604030504040204" pitchFamily="34" charset="0"/>
                <a:cs typeface="Times New Roman" pitchFamily="18" charset="0"/>
              </a:rPr>
              <a:t> </a:t>
            </a:r>
            <a:r>
              <a:rPr lang="en-US" sz="3200" b="1" dirty="0" err="1">
                <a:solidFill>
                  <a:srgbClr val="008000"/>
                </a:solidFill>
                <a:latin typeface="Times New Roman" pitchFamily="18" charset="0"/>
                <a:ea typeface="Tahoma" panose="020B0604030504040204" pitchFamily="34" charset="0"/>
                <a:cs typeface="Times New Roman" pitchFamily="18" charset="0"/>
              </a:rPr>
              <a:t>đọc</a:t>
            </a:r>
            <a:r>
              <a:rPr lang="en-US" sz="3200" b="1" dirty="0">
                <a:solidFill>
                  <a:srgbClr val="008000"/>
                </a:solidFill>
                <a:latin typeface="Times New Roman" pitchFamily="18" charset="0"/>
                <a:ea typeface="Tahoma" panose="020B0604030504040204" pitchFamily="34" charset="0"/>
                <a:cs typeface="Times New Roman" pitchFamily="18" charset="0"/>
              </a:rPr>
              <a:t> </a:t>
            </a:r>
            <a:r>
              <a:rPr lang="en-US" sz="3200" b="1" dirty="0" err="1">
                <a:solidFill>
                  <a:srgbClr val="008000"/>
                </a:solidFill>
                <a:latin typeface="Times New Roman" pitchFamily="18" charset="0"/>
                <a:ea typeface="Tahoma" panose="020B0604030504040204" pitchFamily="34" charset="0"/>
                <a:cs typeface="Times New Roman" pitchFamily="18" charset="0"/>
              </a:rPr>
              <a:t>đúng</a:t>
            </a:r>
            <a:r>
              <a:rPr lang="en-US" sz="3200" b="1" dirty="0">
                <a:solidFill>
                  <a:srgbClr val="008000"/>
                </a:solidFill>
                <a:latin typeface="Times New Roman" pitchFamily="18" charset="0"/>
                <a:ea typeface="Tahoma" panose="020B0604030504040204" pitchFamily="34" charset="0"/>
                <a:cs typeface="Times New Roman" pitchFamily="18" charset="0"/>
              </a:rPr>
              <a:t> </a:t>
            </a:r>
            <a:r>
              <a:rPr lang="en-US" sz="3200" b="1" dirty="0" err="1">
                <a:solidFill>
                  <a:srgbClr val="008000"/>
                </a:solidFill>
                <a:latin typeface="Times New Roman" pitchFamily="18" charset="0"/>
                <a:ea typeface="Tahoma" panose="020B0604030504040204" pitchFamily="34" charset="0"/>
                <a:cs typeface="Times New Roman" pitchFamily="18" charset="0"/>
              </a:rPr>
              <a:t>từ</a:t>
            </a:r>
            <a:r>
              <a:rPr lang="en-US" sz="3200" b="1" dirty="0">
                <a:solidFill>
                  <a:srgbClr val="008000"/>
                </a:solidFill>
                <a:latin typeface="Times New Roman" pitchFamily="18" charset="0"/>
                <a:ea typeface="Tahoma" panose="020B0604030504040204" pitchFamily="34" charset="0"/>
                <a:cs typeface="Times New Roman" pitchFamily="18" charset="0"/>
              </a:rPr>
              <a:t> </a:t>
            </a:r>
            <a:r>
              <a:rPr lang="en-US" sz="3200" b="1" dirty="0" err="1">
                <a:solidFill>
                  <a:srgbClr val="008000"/>
                </a:solidFill>
                <a:latin typeface="Times New Roman" pitchFamily="18" charset="0"/>
                <a:ea typeface="Tahoma" panose="020B0604030504040204" pitchFamily="34" charset="0"/>
                <a:cs typeface="Times New Roman" pitchFamily="18" charset="0"/>
              </a:rPr>
              <a:t>ngữ</a:t>
            </a:r>
            <a:r>
              <a:rPr lang="en-US" sz="3200" b="1" dirty="0">
                <a:solidFill>
                  <a:srgbClr val="008000"/>
                </a:solidFill>
                <a:latin typeface="Times New Roman" pitchFamily="18" charset="0"/>
                <a:ea typeface="Tahoma" panose="020B0604030504040204" pitchFamily="34" charset="0"/>
                <a:cs typeface="Times New Roman" pitchFamily="18" charset="0"/>
              </a:rPr>
              <a:t> </a:t>
            </a:r>
            <a:r>
              <a:rPr lang="en-US" sz="3200" b="1" dirty="0" err="1">
                <a:solidFill>
                  <a:srgbClr val="008000"/>
                </a:solidFill>
                <a:latin typeface="Times New Roman" pitchFamily="18" charset="0"/>
                <a:ea typeface="Tahoma" panose="020B0604030504040204" pitchFamily="34" charset="0"/>
                <a:cs typeface="Times New Roman" pitchFamily="18" charset="0"/>
              </a:rPr>
              <a:t>khó</a:t>
            </a:r>
            <a:r>
              <a:rPr lang="en-US" sz="3200" b="1" dirty="0">
                <a:solidFill>
                  <a:srgbClr val="008000"/>
                </a:solidFill>
                <a:latin typeface="Times New Roman" pitchFamily="18" charset="0"/>
                <a:ea typeface="Tahoma" panose="020B0604030504040204" pitchFamily="34" charset="0"/>
                <a:cs typeface="Times New Roman" pitchFamily="18" charset="0"/>
              </a:rPr>
              <a:t>: </a:t>
            </a:r>
            <a:endParaRPr lang="en-US" sz="3200" b="1" dirty="0">
              <a:solidFill>
                <a:srgbClr val="008000"/>
              </a:solidFill>
              <a:latin typeface="Times New Roman" pitchFamily="18" charset="0"/>
              <a:cs typeface="Times New Roman" pitchFamily="18" charset="0"/>
            </a:endParaRPr>
          </a:p>
        </p:txBody>
      </p:sp>
      <p:sp>
        <p:nvSpPr>
          <p:cNvPr id="11" name="Rectangle 10"/>
          <p:cNvSpPr/>
          <p:nvPr/>
        </p:nvSpPr>
        <p:spPr>
          <a:xfrm>
            <a:off x="-10476" y="2362782"/>
            <a:ext cx="9098390" cy="584775"/>
          </a:xfrm>
          <a:prstGeom prst="rect">
            <a:avLst/>
          </a:prstGeom>
        </p:spPr>
        <p:txBody>
          <a:bodyPr wrap="square">
            <a:spAutoFit/>
          </a:bodyPr>
          <a:lstStyle/>
          <a:p>
            <a:pPr algn="just"/>
            <a:r>
              <a:rPr lang="en-US" sz="3200" b="1" i="1" dirty="0">
                <a:solidFill>
                  <a:srgbClr val="0000FF"/>
                </a:solidFill>
                <a:latin typeface="Times New Roman" panose="02020603050405020304" pitchFamily="18" charset="0"/>
                <a:cs typeface="Times New Roman" pitchFamily="18" charset="0"/>
              </a:rPr>
              <a:t> </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tr</a:t>
            </a:r>
            <a:r>
              <a:rPr lang="en-US" sz="3200" b="1" i="1" dirty="0" err="1" smtClean="0">
                <a:solidFill>
                  <a:srgbClr val="0000CC"/>
                </a:solidFill>
                <a:latin typeface="Times New Roman" panose="02020603050405020304" pitchFamily="18" charset="0"/>
                <a:cs typeface="Times New Roman" panose="02020603050405020304" pitchFamily="18" charset="0"/>
              </a:rPr>
              <a:t>ai</a:t>
            </a:r>
            <a:r>
              <a:rPr lang="en-US" sz="3200" b="1" i="1" dirty="0" smtClean="0">
                <a:solidFill>
                  <a:srgbClr val="0000CC"/>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tr</a:t>
            </a:r>
            <a:r>
              <a:rPr lang="en-US" sz="3200" b="1" i="1" dirty="0" err="1" smtClean="0">
                <a:solidFill>
                  <a:srgbClr val="0000CC"/>
                </a:solidFill>
                <a:latin typeface="Times New Roman" panose="02020603050405020304" pitchFamily="18" charset="0"/>
                <a:cs typeface="Times New Roman" panose="02020603050405020304" pitchFamily="18" charset="0"/>
              </a:rPr>
              <a:t>áng</a:t>
            </a:r>
            <a:r>
              <a:rPr lang="en-US" sz="3200" b="1" i="1" dirty="0" smtClean="0">
                <a:solidFill>
                  <a:srgbClr val="0000CC"/>
                </a:solidFill>
                <a:latin typeface="Times New Roman" panose="02020603050405020304" pitchFamily="18" charset="0"/>
                <a:cs typeface="Times New Roman" panose="02020603050405020304" pitchFamily="18" charset="0"/>
              </a:rPr>
              <a:t>, </a:t>
            </a:r>
            <a:r>
              <a:rPr lang="en-US" sz="3200" b="1" i="1" dirty="0" err="1" smtClean="0">
                <a:solidFill>
                  <a:srgbClr val="0000CC"/>
                </a:solidFill>
                <a:latin typeface="Times New Roman" panose="02020603050405020304" pitchFamily="18" charset="0"/>
                <a:cs typeface="Times New Roman" panose="02020603050405020304" pitchFamily="18" charset="0"/>
              </a:rPr>
              <a:t>đoạt</a:t>
            </a:r>
            <a:r>
              <a:rPr lang="en-US" sz="3200" b="1" i="1" dirty="0" smtClean="0">
                <a:solidFill>
                  <a:srgbClr val="0000CC"/>
                </a:solidFill>
                <a:latin typeface="Times New Roman" panose="02020603050405020304" pitchFamily="18" charset="0"/>
                <a:cs typeface="Times New Roman" panose="02020603050405020304" pitchFamily="18" charset="0"/>
              </a:rPr>
              <a:t>, </a:t>
            </a:r>
            <a:r>
              <a:rPr lang="en-US" sz="3200" b="1" i="1" dirty="0" err="1" smtClean="0">
                <a:solidFill>
                  <a:srgbClr val="0000CC"/>
                </a:solidFill>
                <a:latin typeface="Times New Roman" panose="02020603050405020304" pitchFamily="18" charset="0"/>
                <a:cs typeface="Times New Roman" panose="02020603050405020304" pitchFamily="18" charset="0"/>
              </a:rPr>
              <a:t>trưng</a:t>
            </a:r>
            <a:r>
              <a:rPr lang="en-US" sz="3200" b="1" i="1" dirty="0" smtClean="0">
                <a:solidFill>
                  <a:srgbClr val="0000CC"/>
                </a:solidFill>
                <a:latin typeface="Times New Roman" panose="02020603050405020304" pitchFamily="18" charset="0"/>
                <a:cs typeface="Times New Roman" panose="02020603050405020304" pitchFamily="18" charset="0"/>
              </a:rPr>
              <a:t>, </a:t>
            </a:r>
            <a:r>
              <a:rPr lang="en-US" sz="3200" b="1" i="1" dirty="0" err="1" smtClean="0">
                <a:solidFill>
                  <a:srgbClr val="0000CC"/>
                </a:solidFill>
                <a:latin typeface="Times New Roman" panose="02020603050405020304" pitchFamily="18" charset="0"/>
                <a:cs typeface="Times New Roman" panose="02020603050405020304" pitchFamily="18" charset="0"/>
              </a:rPr>
              <a:t>xung</a:t>
            </a:r>
            <a:r>
              <a:rPr lang="en-US" sz="3200" b="1" i="1" dirty="0" smtClean="0">
                <a:solidFill>
                  <a:srgbClr val="0000CC"/>
                </a:solidFill>
                <a:latin typeface="Times New Roman" panose="02020603050405020304" pitchFamily="18" charset="0"/>
                <a:cs typeface="Times New Roman" panose="02020603050405020304" pitchFamily="18" charset="0"/>
              </a:rPr>
              <a:t>, sang, </a:t>
            </a:r>
            <a:r>
              <a:rPr lang="en-US" sz="3200" b="1" i="1" dirty="0" err="1" smtClean="0">
                <a:solidFill>
                  <a:srgbClr val="0000CC"/>
                </a:solidFill>
                <a:latin typeface="Times New Roman" panose="02020603050405020304" pitchFamily="18" charset="0"/>
                <a:cs typeface="Times New Roman" panose="02020603050405020304" pitchFamily="18" charset="0"/>
              </a:rPr>
              <a:t>hữu</a:t>
            </a:r>
            <a:r>
              <a:rPr lang="en-US" sz="3200" b="1" i="1" dirty="0" smtClean="0">
                <a:solidFill>
                  <a:srgbClr val="0000CC"/>
                </a:solidFill>
                <a:latin typeface="Times New Roman" panose="02020603050405020304" pitchFamily="18" charset="0"/>
                <a:cs typeface="Times New Roman" panose="02020603050405020304" pitchFamily="18" charset="0"/>
              </a:rPr>
              <a:t>,…</a:t>
            </a:r>
            <a:endParaRPr lang="en-US" sz="3200" b="1" dirty="0">
              <a:solidFill>
                <a:srgbClr val="0000CC"/>
              </a:solidFill>
              <a:latin typeface="Times New Roman" pitchFamily="18" charset="0"/>
              <a:cs typeface="Times New Roman" pitchFamily="18" charset="0"/>
            </a:endParaRPr>
          </a:p>
        </p:txBody>
      </p:sp>
      <p:sp>
        <p:nvSpPr>
          <p:cNvPr id="12" name="Rectangle 11"/>
          <p:cNvSpPr/>
          <p:nvPr/>
        </p:nvSpPr>
        <p:spPr>
          <a:xfrm>
            <a:off x="0" y="3378495"/>
            <a:ext cx="12151571" cy="1569660"/>
          </a:xfrm>
          <a:prstGeom prst="rect">
            <a:avLst/>
          </a:prstGeom>
        </p:spPr>
        <p:txBody>
          <a:bodyPr wrap="square">
            <a:spAutoFit/>
          </a:bodyPr>
          <a:lstStyle/>
          <a:p>
            <a:pPr algn="just"/>
            <a:r>
              <a:rPr lang="en-US" sz="3200" b="1" kern="0" dirty="0">
                <a:solidFill>
                  <a:srgbClr val="0000FF"/>
                </a:solidFill>
                <a:latin typeface="Times New Roman" pitchFamily="18" charset="0"/>
                <a:cs typeface="Times New Roman" pitchFamily="18" charset="0"/>
              </a:rPr>
              <a:t> </a:t>
            </a:r>
            <a:r>
              <a:rPr lang="en-US" sz="3200" b="1" dirty="0">
                <a:solidFill>
                  <a:srgbClr val="0000FF"/>
                </a:solidFill>
                <a:latin typeface="Times New Roman" panose="02020603050405020304" pitchFamily="18" charset="0"/>
                <a:cs typeface="Times New Roman" pitchFamily="18" charset="0"/>
              </a:rPr>
              <a:t> </a:t>
            </a:r>
            <a:r>
              <a:rPr lang="en-US" sz="3200" b="1" dirty="0" smtClean="0">
                <a:solidFill>
                  <a:srgbClr val="0000FF"/>
                </a:solidFill>
                <a:latin typeface="Times New Roman" panose="02020603050405020304" pitchFamily="18" charset="0"/>
                <a:cs typeface="Times New Roman"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Những</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người</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đoạt</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giải</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được</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tấu</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nhạc</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chúc</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mừng</a:t>
            </a:r>
            <a:r>
              <a:rPr lang="en-US" sz="3200" b="1" dirty="0" smtClean="0">
                <a:solidFill>
                  <a:srgbClr val="FF0000"/>
                </a:solidFill>
                <a:latin typeface="Times New Roman" panose="02020603050405020304" pitchFamily="18" charset="0"/>
                <a:cs typeface="Times New Roman" panose="02020603050405020304" pitchFamily="18" charset="0"/>
              </a:rPr>
              <a:t>/</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và</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được</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đặt</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một</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vòng</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nguyệt</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quế</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lên</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đầu</a:t>
            </a:r>
            <a:r>
              <a:rPr lang="en-US" sz="3200" b="1" dirty="0" smtClean="0">
                <a:solidFill>
                  <a:srgbClr val="FF0000"/>
                </a:solidFill>
                <a:latin typeface="Times New Roman" panose="02020603050405020304" pitchFamily="18" charset="0"/>
                <a:cs typeface="Times New Roman" panose="02020603050405020304" pitchFamily="18" charset="0"/>
              </a:rPr>
              <a:t>/</a:t>
            </a:r>
            <a:r>
              <a:rPr lang="en-US" sz="3200" b="1" dirty="0" err="1" smtClean="0">
                <a:solidFill>
                  <a:srgbClr val="0000CC"/>
                </a:solidFill>
                <a:latin typeface="Times New Roman" panose="02020603050405020304" pitchFamily="18" charset="0"/>
                <a:cs typeface="Times New Roman" panose="02020603050405020304" pitchFamily="18" charset="0"/>
              </a:rPr>
              <a:t>tượng</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trưng</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cho</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vinh</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quang</a:t>
            </a:r>
            <a:r>
              <a:rPr lang="en-US" sz="3200" b="1" dirty="0" smtClean="0">
                <a:solidFill>
                  <a:srgbClr val="0000CC"/>
                </a:solidFill>
                <a:latin typeface="Times New Roman" panose="02020603050405020304" pitchFamily="18" charset="0"/>
                <a:cs typeface="Times New Roman" panose="02020603050405020304" pitchFamily="18" charset="0"/>
              </a:rPr>
              <a:t>,</a:t>
            </a:r>
            <a:r>
              <a:rPr lang="en-US" sz="3200" b="1" dirty="0" smtClean="0">
                <a:solidFill>
                  <a:srgbClr val="FF0000"/>
                </a:solidFill>
                <a:latin typeface="Times New Roman" panose="02020603050405020304" pitchFamily="18" charset="0"/>
                <a:cs typeface="Times New Roman" panose="02020603050405020304" pitchFamily="18" charset="0"/>
              </a:rPr>
              <a:t>/</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chiến</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thắng</a:t>
            </a:r>
            <a:r>
              <a:rPr lang="en-US" sz="3200" b="1" dirty="0" smtClean="0">
                <a:solidFill>
                  <a:srgbClr val="0000CC"/>
                </a:solidFill>
                <a:latin typeface="Times New Roman" panose="02020603050405020304" pitchFamily="18" charset="0"/>
                <a:cs typeface="Times New Roman" panose="02020603050405020304" pitchFamily="18" charset="0"/>
              </a:rPr>
              <a:t>.</a:t>
            </a:r>
            <a:r>
              <a:rPr lang="en-US" sz="3200" b="1" dirty="0" smtClean="0">
                <a:solidFill>
                  <a:srgbClr val="FF0000"/>
                </a:solidFill>
                <a:latin typeface="Times New Roman" panose="02020603050405020304" pitchFamily="18" charset="0"/>
                <a:cs typeface="Times New Roman" panose="02020603050405020304" pitchFamily="18" charset="0"/>
              </a:rPr>
              <a:t>//</a:t>
            </a:r>
          </a:p>
        </p:txBody>
      </p:sp>
      <p:sp>
        <p:nvSpPr>
          <p:cNvPr id="13" name="TextBox 12"/>
          <p:cNvSpPr txBox="1"/>
          <p:nvPr/>
        </p:nvSpPr>
        <p:spPr>
          <a:xfrm>
            <a:off x="-10476" y="4983158"/>
            <a:ext cx="3137919" cy="584775"/>
          </a:xfrm>
          <a:prstGeom prst="rect">
            <a:avLst/>
          </a:prstGeom>
          <a:noFill/>
        </p:spPr>
        <p:txBody>
          <a:bodyPr wrap="square" rtlCol="0">
            <a:spAutoFit/>
          </a:bodyPr>
          <a:lstStyle/>
          <a:p>
            <a:r>
              <a:rPr lang="en-US" sz="3200" b="1" dirty="0">
                <a:solidFill>
                  <a:srgbClr val="008000"/>
                </a:solidFill>
                <a:latin typeface="Times New Roman" pitchFamily="18" charset="0"/>
                <a:cs typeface="Times New Roman" pitchFamily="18" charset="0"/>
              </a:rPr>
              <a:t>* </a:t>
            </a:r>
            <a:r>
              <a:rPr lang="en-US" sz="3200" b="1" dirty="0" err="1">
                <a:solidFill>
                  <a:srgbClr val="008000"/>
                </a:solidFill>
                <a:latin typeface="Times New Roman" pitchFamily="18" charset="0"/>
                <a:cs typeface="Times New Roman" pitchFamily="18" charset="0"/>
              </a:rPr>
              <a:t>Giải</a:t>
            </a:r>
            <a:r>
              <a:rPr lang="en-US" sz="3200" b="1" dirty="0">
                <a:solidFill>
                  <a:srgbClr val="008000"/>
                </a:solidFill>
                <a:latin typeface="Times New Roman" pitchFamily="18" charset="0"/>
                <a:cs typeface="Times New Roman" pitchFamily="18" charset="0"/>
              </a:rPr>
              <a:t> </a:t>
            </a:r>
            <a:r>
              <a:rPr lang="en-US" sz="3200" b="1" dirty="0" err="1">
                <a:solidFill>
                  <a:srgbClr val="008000"/>
                </a:solidFill>
                <a:latin typeface="Times New Roman" pitchFamily="18" charset="0"/>
                <a:cs typeface="Times New Roman" pitchFamily="18" charset="0"/>
              </a:rPr>
              <a:t>nghĩa</a:t>
            </a:r>
            <a:r>
              <a:rPr lang="en-US" sz="3200" b="1" dirty="0">
                <a:solidFill>
                  <a:srgbClr val="008000"/>
                </a:solidFill>
                <a:latin typeface="Times New Roman" pitchFamily="18" charset="0"/>
                <a:cs typeface="Times New Roman" pitchFamily="18" charset="0"/>
              </a:rPr>
              <a:t> </a:t>
            </a:r>
            <a:r>
              <a:rPr lang="en-US" sz="3200" b="1" dirty="0" err="1">
                <a:solidFill>
                  <a:srgbClr val="008000"/>
                </a:solidFill>
                <a:latin typeface="Times New Roman" pitchFamily="18" charset="0"/>
                <a:cs typeface="Times New Roman" pitchFamily="18" charset="0"/>
              </a:rPr>
              <a:t>từ</a:t>
            </a:r>
            <a:r>
              <a:rPr lang="en-US" sz="3200" b="1" dirty="0">
                <a:solidFill>
                  <a:srgbClr val="008000"/>
                </a:solidFill>
                <a:latin typeface="Times New Roman" pitchFamily="18" charset="0"/>
                <a:cs typeface="Times New Roman" pitchFamily="18" charset="0"/>
              </a:rPr>
              <a:t>:</a:t>
            </a:r>
          </a:p>
        </p:txBody>
      </p:sp>
    </p:spTree>
    <p:extLst>
      <p:ext uri="{BB962C8B-B14F-4D97-AF65-F5344CB8AC3E}">
        <p14:creationId xmlns:p14="http://schemas.microsoft.com/office/powerpoint/2010/main" val="184892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BB2BB3-20E3-4528-894E-1D418FDC0DE0}"/>
              </a:ext>
            </a:extLst>
          </p:cNvPr>
          <p:cNvPicPr>
            <a:picLocks noChangeAspect="1"/>
          </p:cNvPicPr>
          <p:nvPr/>
        </p:nvPicPr>
        <p:blipFill>
          <a:blip r:embed="rId2"/>
          <a:stretch>
            <a:fillRect/>
          </a:stretch>
        </p:blipFill>
        <p:spPr>
          <a:xfrm>
            <a:off x="-823728" y="-363675"/>
            <a:ext cx="13739501" cy="7217327"/>
          </a:xfrm>
          <a:prstGeom prst="rect">
            <a:avLst/>
          </a:prstGeom>
        </p:spPr>
      </p:pic>
      <p:pic>
        <p:nvPicPr>
          <p:cNvPr id="4" name="Picture 3">
            <a:extLst>
              <a:ext uri="{FF2B5EF4-FFF2-40B4-BE49-F238E27FC236}">
                <a16:creationId xmlns:a16="http://schemas.microsoft.com/office/drawing/2014/main" id="{28561BDF-EA28-4255-A777-05BB460FA505}"/>
              </a:ext>
            </a:extLst>
          </p:cNvPr>
          <p:cNvPicPr>
            <a:picLocks noChangeAspect="1"/>
          </p:cNvPicPr>
          <p:nvPr/>
        </p:nvPicPr>
        <p:blipFill>
          <a:blip r:embed="rId3"/>
          <a:stretch>
            <a:fillRect/>
          </a:stretch>
        </p:blipFill>
        <p:spPr>
          <a:xfrm>
            <a:off x="1248101" y="3793616"/>
            <a:ext cx="4348116" cy="2267673"/>
          </a:xfrm>
          <a:prstGeom prst="rect">
            <a:avLst/>
          </a:prstGeom>
        </p:spPr>
      </p:pic>
      <p:pic>
        <p:nvPicPr>
          <p:cNvPr id="5" name="Picture 4">
            <a:extLst>
              <a:ext uri="{FF2B5EF4-FFF2-40B4-BE49-F238E27FC236}">
                <a16:creationId xmlns:a16="http://schemas.microsoft.com/office/drawing/2014/main" id="{D9BE250C-2319-4B1A-AEAE-2FC4E1D5C7F0}"/>
              </a:ext>
            </a:extLst>
          </p:cNvPr>
          <p:cNvPicPr>
            <a:picLocks noChangeAspect="1"/>
          </p:cNvPicPr>
          <p:nvPr/>
        </p:nvPicPr>
        <p:blipFill>
          <a:blip r:embed="rId4"/>
          <a:stretch>
            <a:fillRect/>
          </a:stretch>
        </p:blipFill>
        <p:spPr>
          <a:xfrm>
            <a:off x="5903851" y="3736269"/>
            <a:ext cx="4918697" cy="2267672"/>
          </a:xfrm>
          <a:prstGeom prst="rect">
            <a:avLst/>
          </a:prstGeom>
        </p:spPr>
      </p:pic>
      <p:sp>
        <p:nvSpPr>
          <p:cNvPr id="2" name="Oval 1">
            <a:extLst>
              <a:ext uri="{FF2B5EF4-FFF2-40B4-BE49-F238E27FC236}">
                <a16:creationId xmlns:a16="http://schemas.microsoft.com/office/drawing/2014/main" id="{1AC12850-D78D-4586-BC6B-67D068B8D12F}"/>
              </a:ext>
            </a:extLst>
          </p:cNvPr>
          <p:cNvSpPr/>
          <p:nvPr/>
        </p:nvSpPr>
        <p:spPr>
          <a:xfrm>
            <a:off x="3761083" y="796713"/>
            <a:ext cx="5040425" cy="119118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3158"/>
            <a:r>
              <a:rPr lang="en-US" sz="3595" b="1" dirty="0">
                <a:solidFill>
                  <a:srgbClr val="008000"/>
                </a:solidFill>
                <a:latin typeface="Times New Roman" panose="02020603050405020304" pitchFamily="18" charset="0"/>
                <a:cs typeface="Times New Roman" panose="02020603050405020304" pitchFamily="18" charset="0"/>
              </a:rPr>
              <a:t>Ô - </a:t>
            </a:r>
            <a:r>
              <a:rPr lang="en-US" sz="3595" b="1" dirty="0" err="1">
                <a:solidFill>
                  <a:srgbClr val="008000"/>
                </a:solidFill>
                <a:latin typeface="Times New Roman" panose="02020603050405020304" pitchFamily="18" charset="0"/>
                <a:cs typeface="Times New Roman" panose="02020603050405020304" pitchFamily="18" charset="0"/>
              </a:rPr>
              <a:t>lim</a:t>
            </a:r>
            <a:r>
              <a:rPr lang="en-US" sz="3595" b="1" dirty="0">
                <a:solidFill>
                  <a:srgbClr val="008000"/>
                </a:solidFill>
                <a:latin typeface="Times New Roman" panose="02020603050405020304" pitchFamily="18" charset="0"/>
                <a:cs typeface="Times New Roman" panose="02020603050405020304" pitchFamily="18" charset="0"/>
              </a:rPr>
              <a:t> - </a:t>
            </a:r>
            <a:r>
              <a:rPr lang="en-US" sz="3595" b="1" dirty="0" err="1">
                <a:solidFill>
                  <a:srgbClr val="008000"/>
                </a:solidFill>
                <a:latin typeface="Times New Roman" panose="02020603050405020304" pitchFamily="18" charset="0"/>
                <a:cs typeface="Times New Roman" panose="02020603050405020304" pitchFamily="18" charset="0"/>
              </a:rPr>
              <a:t>pích</a:t>
            </a:r>
            <a:endParaRPr lang="en-US" sz="3595" b="1" dirty="0">
              <a:solidFill>
                <a:srgbClr val="00800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C858411-5080-443B-B66A-44FD1E5BD599}"/>
              </a:ext>
            </a:extLst>
          </p:cNvPr>
          <p:cNvSpPr/>
          <p:nvPr/>
        </p:nvSpPr>
        <p:spPr>
          <a:xfrm>
            <a:off x="1139060" y="2414307"/>
            <a:ext cx="10672646" cy="1075936"/>
          </a:xfrm>
          <a:prstGeom prst="rect">
            <a:avLst/>
          </a:prstGeom>
        </p:spPr>
        <p:txBody>
          <a:bodyPr wrap="square">
            <a:spAutoFit/>
          </a:bodyPr>
          <a:lstStyle/>
          <a:p>
            <a:pPr defTabSz="913158"/>
            <a:r>
              <a:rPr lang="en-US" sz="3196" b="1" dirty="0" smtClean="0">
                <a:solidFill>
                  <a:srgbClr val="0000FF"/>
                </a:solidFill>
                <a:latin typeface="Times New Roman" panose="02020603050405020304" pitchFamily="18" charset="0"/>
                <a:cs typeface="Times New Roman" panose="02020603050405020304" pitchFamily="18" charset="0"/>
              </a:rPr>
              <a:t>* Ô </a:t>
            </a:r>
            <a:r>
              <a:rPr lang="en-US" sz="3196" b="1" dirty="0">
                <a:solidFill>
                  <a:srgbClr val="0000FF"/>
                </a:solidFill>
                <a:latin typeface="Times New Roman" panose="02020603050405020304" pitchFamily="18" charset="0"/>
                <a:cs typeface="Times New Roman" panose="02020603050405020304" pitchFamily="18" charset="0"/>
              </a:rPr>
              <a:t>- </a:t>
            </a:r>
            <a:r>
              <a:rPr lang="en-US" sz="3196" b="1" dirty="0" err="1">
                <a:solidFill>
                  <a:srgbClr val="0000FF"/>
                </a:solidFill>
                <a:latin typeface="Times New Roman" panose="02020603050405020304" pitchFamily="18" charset="0"/>
                <a:cs typeface="Times New Roman" panose="02020603050405020304" pitchFamily="18" charset="0"/>
              </a:rPr>
              <a:t>lim</a:t>
            </a:r>
            <a:r>
              <a:rPr lang="en-US" sz="3196" b="1" dirty="0">
                <a:solidFill>
                  <a:srgbClr val="0000FF"/>
                </a:solidFill>
                <a:latin typeface="Times New Roman" panose="02020603050405020304" pitchFamily="18" charset="0"/>
                <a:cs typeface="Times New Roman" panose="02020603050405020304" pitchFamily="18" charset="0"/>
              </a:rPr>
              <a:t> - </a:t>
            </a:r>
            <a:r>
              <a:rPr lang="en-US" sz="3196" b="1" dirty="0" err="1" smtClean="0">
                <a:solidFill>
                  <a:srgbClr val="0000FF"/>
                </a:solidFill>
                <a:latin typeface="Times New Roman" panose="02020603050405020304" pitchFamily="18" charset="0"/>
                <a:cs typeface="Times New Roman" panose="02020603050405020304" pitchFamily="18" charset="0"/>
              </a:rPr>
              <a:t>pích</a:t>
            </a:r>
            <a:r>
              <a:rPr lang="en-US" sz="3196" b="1" dirty="0" smtClean="0">
                <a:solidFill>
                  <a:srgbClr val="0000FF"/>
                </a:solidFill>
                <a:latin typeface="Times New Roman" panose="02020603050405020304" pitchFamily="18" charset="0"/>
                <a:cs typeface="Times New Roman" panose="02020603050405020304" pitchFamily="18" charset="0"/>
              </a:rPr>
              <a:t>: T</a:t>
            </a:r>
            <a:r>
              <a:rPr lang="vi-VN" sz="3196" b="1" dirty="0">
                <a:solidFill>
                  <a:srgbClr val="0000FF"/>
                </a:solidFill>
                <a:latin typeface="Times New Roman" panose="02020603050405020304" pitchFamily="18" charset="0"/>
                <a:cs typeface="Times New Roman" panose="02020603050405020304" pitchFamily="18" charset="0"/>
              </a:rPr>
              <a:t>ên m</a:t>
            </a:r>
            <a:r>
              <a:rPr lang="en-US" sz="3196" b="1" dirty="0">
                <a:solidFill>
                  <a:srgbClr val="0000FF"/>
                </a:solidFill>
                <a:latin typeface="Times New Roman" panose="02020603050405020304" pitchFamily="18" charset="0"/>
                <a:cs typeface="Times New Roman" panose="02020603050405020304" pitchFamily="18" charset="0"/>
              </a:rPr>
              <a:t>ộ</a:t>
            </a:r>
            <a:r>
              <a:rPr lang="vi-VN" sz="3196" b="1" dirty="0">
                <a:solidFill>
                  <a:srgbClr val="0000FF"/>
                </a:solidFill>
                <a:latin typeface="Times New Roman" panose="02020603050405020304" pitchFamily="18" charset="0"/>
                <a:cs typeface="Times New Roman" panose="02020603050405020304" pitchFamily="18" charset="0"/>
              </a:rPr>
              <a:t>t đại hội thể thao xuất phát từ nước Hy Lạp cổ</a:t>
            </a:r>
            <a:endParaRPr lang="en-US" sz="3196"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269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410184" y="-169000"/>
            <a:ext cx="12751991" cy="7196000"/>
          </a:xfrm>
          <a:prstGeom prst="rect">
            <a:avLst/>
          </a:prstGeom>
          <a:noFill/>
          <a:ln w="9525">
            <a:noFill/>
          </a:ln>
        </p:spPr>
      </p:pic>
      <p:sp>
        <p:nvSpPr>
          <p:cNvPr id="5" name="Rectangle 4">
            <a:extLst>
              <a:ext uri="{FF2B5EF4-FFF2-40B4-BE49-F238E27FC236}">
                <a16:creationId xmlns:a16="http://schemas.microsoft.com/office/drawing/2014/main" id="{ED49A4C9-8A57-44B4-8921-6F71E30FE2CD}"/>
              </a:ext>
            </a:extLst>
          </p:cNvPr>
          <p:cNvSpPr/>
          <p:nvPr/>
        </p:nvSpPr>
        <p:spPr>
          <a:xfrm>
            <a:off x="2462347" y="2255007"/>
            <a:ext cx="6063282" cy="584134"/>
          </a:xfrm>
          <a:prstGeom prst="rect">
            <a:avLst/>
          </a:prstGeom>
        </p:spPr>
        <p:txBody>
          <a:bodyPr>
            <a:spAutoFit/>
          </a:bodyPr>
          <a:lstStyle/>
          <a:p>
            <a:pPr defTabSz="913158"/>
            <a:r>
              <a:rPr lang="en-US" sz="3196" dirty="0" err="1">
                <a:solidFill>
                  <a:srgbClr val="212529"/>
                </a:solidFill>
                <a:latin typeface="Arial" panose="020B0604020202020204" pitchFamily="34" charset="0"/>
                <a:cs typeface="Arial" panose="020B0604020202020204" pitchFamily="34" charset="0"/>
              </a:rPr>
              <a:t>Tấu</a:t>
            </a:r>
            <a:r>
              <a:rPr lang="en-US" sz="3196" dirty="0">
                <a:solidFill>
                  <a:srgbClr val="212529"/>
                </a:solidFill>
                <a:latin typeface="Arial" panose="020B0604020202020204" pitchFamily="34" charset="0"/>
                <a:cs typeface="Arial" panose="020B0604020202020204" pitchFamily="34" charset="0"/>
              </a:rPr>
              <a:t> </a:t>
            </a:r>
            <a:r>
              <a:rPr lang="en-US" sz="3196" dirty="0" err="1">
                <a:solidFill>
                  <a:srgbClr val="212529"/>
                </a:solidFill>
                <a:latin typeface="Arial" panose="020B0604020202020204" pitchFamily="34" charset="0"/>
                <a:cs typeface="Arial" panose="020B0604020202020204" pitchFamily="34" charset="0"/>
              </a:rPr>
              <a:t>nhạc</a:t>
            </a:r>
            <a:r>
              <a:rPr lang="en-US" sz="3196" dirty="0">
                <a:solidFill>
                  <a:srgbClr val="212529"/>
                </a:solidFill>
                <a:latin typeface="Arial" panose="020B0604020202020204" pitchFamily="34" charset="0"/>
                <a:cs typeface="Arial" panose="020B0604020202020204" pitchFamily="34" charset="0"/>
              </a:rPr>
              <a:t>: </a:t>
            </a:r>
            <a:r>
              <a:rPr lang="en-US" sz="3196" dirty="0" err="1">
                <a:solidFill>
                  <a:srgbClr val="212529"/>
                </a:solidFill>
                <a:latin typeface="Arial" panose="020B0604020202020204" pitchFamily="34" charset="0"/>
                <a:cs typeface="Arial" panose="020B0604020202020204" pitchFamily="34" charset="0"/>
              </a:rPr>
              <a:t>nổi</a:t>
            </a:r>
            <a:r>
              <a:rPr lang="en-US" sz="3196" dirty="0">
                <a:solidFill>
                  <a:srgbClr val="212529"/>
                </a:solidFill>
                <a:latin typeface="Arial" panose="020B0604020202020204" pitchFamily="34" charset="0"/>
                <a:cs typeface="Arial" panose="020B0604020202020204" pitchFamily="34" charset="0"/>
              </a:rPr>
              <a:t> </a:t>
            </a:r>
            <a:r>
              <a:rPr lang="en-US" sz="3196" dirty="0" err="1">
                <a:solidFill>
                  <a:srgbClr val="212529"/>
                </a:solidFill>
                <a:latin typeface="Arial" panose="020B0604020202020204" pitchFamily="34" charset="0"/>
                <a:cs typeface="Arial" panose="020B0604020202020204" pitchFamily="34" charset="0"/>
              </a:rPr>
              <a:t>nhạc</a:t>
            </a:r>
            <a:r>
              <a:rPr lang="en-US" sz="3196" dirty="0">
                <a:solidFill>
                  <a:srgbClr val="212529"/>
                </a:solidFill>
                <a:latin typeface="Arial" panose="020B0604020202020204" pitchFamily="34" charset="0"/>
                <a:cs typeface="Arial" panose="020B0604020202020204" pitchFamily="34" charset="0"/>
              </a:rPr>
              <a:t> </a:t>
            </a:r>
            <a:r>
              <a:rPr lang="en-US" sz="3196" dirty="0" err="1">
                <a:solidFill>
                  <a:srgbClr val="212529"/>
                </a:solidFill>
                <a:latin typeface="Arial" panose="020B0604020202020204" pitchFamily="34" charset="0"/>
                <a:cs typeface="Arial" panose="020B0604020202020204" pitchFamily="34" charset="0"/>
              </a:rPr>
              <a:t>lên</a:t>
            </a:r>
            <a:r>
              <a:rPr lang="en-US" sz="3196" dirty="0">
                <a:solidFill>
                  <a:srgbClr val="212529"/>
                </a:solidFill>
                <a:latin typeface="Arial" panose="020B0604020202020204" pitchFamily="34" charset="0"/>
                <a:cs typeface="Arial" panose="020B0604020202020204" pitchFamily="34" charset="0"/>
              </a:rPr>
              <a:t>.</a:t>
            </a:r>
          </a:p>
        </p:txBody>
      </p:sp>
      <p:sp>
        <p:nvSpPr>
          <p:cNvPr id="6" name="Oval 5">
            <a:extLst>
              <a:ext uri="{FF2B5EF4-FFF2-40B4-BE49-F238E27FC236}">
                <a16:creationId xmlns:a16="http://schemas.microsoft.com/office/drawing/2014/main" id="{6CEA2A88-6A5B-44FA-BE47-F72C72BCB642}"/>
              </a:ext>
            </a:extLst>
          </p:cNvPr>
          <p:cNvSpPr/>
          <p:nvPr/>
        </p:nvSpPr>
        <p:spPr>
          <a:xfrm>
            <a:off x="4035628" y="991070"/>
            <a:ext cx="3507374" cy="99265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3158"/>
            <a:r>
              <a:rPr lang="en-US" sz="3994" dirty="0" err="1">
                <a:solidFill>
                  <a:prstClr val="black"/>
                </a:solidFill>
                <a:latin typeface="Arial" panose="020B0604020202020204" pitchFamily="34" charset="0"/>
                <a:cs typeface="Arial" panose="020B0604020202020204" pitchFamily="34" charset="0"/>
              </a:rPr>
              <a:t>Tấu</a:t>
            </a:r>
            <a:r>
              <a:rPr lang="en-US" sz="3994" dirty="0">
                <a:solidFill>
                  <a:prstClr val="black"/>
                </a:solidFill>
                <a:latin typeface="Arial" panose="020B0604020202020204" pitchFamily="34" charset="0"/>
                <a:cs typeface="Arial" panose="020B0604020202020204" pitchFamily="34" charset="0"/>
              </a:rPr>
              <a:t> </a:t>
            </a:r>
            <a:r>
              <a:rPr lang="en-US" sz="3994" dirty="0" err="1">
                <a:solidFill>
                  <a:prstClr val="black"/>
                </a:solidFill>
                <a:latin typeface="Arial" panose="020B0604020202020204" pitchFamily="34" charset="0"/>
                <a:cs typeface="Arial" panose="020B0604020202020204" pitchFamily="34" charset="0"/>
              </a:rPr>
              <a:t>nhạc</a:t>
            </a:r>
            <a:endParaRPr lang="en-US" sz="3994" dirty="0">
              <a:solidFill>
                <a:prstClr val="black"/>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314B34CC-EBFF-4D50-9FF7-26B9D5B34D8E}"/>
              </a:ext>
            </a:extLst>
          </p:cNvPr>
          <p:cNvPicPr>
            <a:picLocks noChangeAspect="1"/>
          </p:cNvPicPr>
          <p:nvPr/>
        </p:nvPicPr>
        <p:blipFill>
          <a:blip r:embed="rId4"/>
          <a:stretch>
            <a:fillRect/>
          </a:stretch>
        </p:blipFill>
        <p:spPr>
          <a:xfrm>
            <a:off x="791571" y="3110327"/>
            <a:ext cx="10126638" cy="3577076"/>
          </a:xfrm>
          <a:prstGeom prst="rect">
            <a:avLst/>
          </a:prstGeom>
        </p:spPr>
      </p:pic>
    </p:spTree>
    <p:extLst>
      <p:ext uri="{BB962C8B-B14F-4D97-AF65-F5344CB8AC3E}">
        <p14:creationId xmlns:p14="http://schemas.microsoft.com/office/powerpoint/2010/main" val="238318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462167" y="-214426"/>
            <a:ext cx="12751991" cy="7196000"/>
          </a:xfrm>
          <a:prstGeom prst="rect">
            <a:avLst/>
          </a:prstGeom>
          <a:noFill/>
          <a:ln w="9525">
            <a:noFill/>
          </a:ln>
        </p:spPr>
      </p:pic>
      <p:sp>
        <p:nvSpPr>
          <p:cNvPr id="5" name="Oval 4">
            <a:extLst>
              <a:ext uri="{FF2B5EF4-FFF2-40B4-BE49-F238E27FC236}">
                <a16:creationId xmlns:a16="http://schemas.microsoft.com/office/drawing/2014/main" id="{71C03858-64B8-4440-9792-D902ECACF265}"/>
              </a:ext>
            </a:extLst>
          </p:cNvPr>
          <p:cNvSpPr/>
          <p:nvPr/>
        </p:nvSpPr>
        <p:spPr>
          <a:xfrm>
            <a:off x="4160142" y="1137694"/>
            <a:ext cx="3507374" cy="99265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3158"/>
            <a:r>
              <a:rPr lang="en-US" sz="3994" dirty="0" err="1">
                <a:solidFill>
                  <a:prstClr val="black"/>
                </a:solidFill>
                <a:latin typeface="Arial" panose="020B0604020202020204" pitchFamily="34" charset="0"/>
                <a:cs typeface="Arial" panose="020B0604020202020204" pitchFamily="34" charset="0"/>
              </a:rPr>
              <a:t>Xung</a:t>
            </a:r>
            <a:r>
              <a:rPr lang="en-US" sz="3994" dirty="0">
                <a:solidFill>
                  <a:prstClr val="black"/>
                </a:solidFill>
                <a:latin typeface="Arial" panose="020B0604020202020204" pitchFamily="34" charset="0"/>
                <a:cs typeface="Arial" panose="020B0604020202020204" pitchFamily="34" charset="0"/>
              </a:rPr>
              <a:t> </a:t>
            </a:r>
            <a:r>
              <a:rPr lang="en-US" sz="3994" dirty="0" err="1">
                <a:solidFill>
                  <a:prstClr val="black"/>
                </a:solidFill>
                <a:latin typeface="Arial" panose="020B0604020202020204" pitchFamily="34" charset="0"/>
                <a:cs typeface="Arial" panose="020B0604020202020204" pitchFamily="34" charset="0"/>
              </a:rPr>
              <a:t>đột</a:t>
            </a:r>
            <a:endParaRPr lang="en-US" sz="3994" dirty="0">
              <a:solidFill>
                <a:prstClr val="black"/>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7F0A176-EEA0-49F2-B8BC-DA23A1AA5A67}"/>
              </a:ext>
            </a:extLst>
          </p:cNvPr>
          <p:cNvSpPr/>
          <p:nvPr/>
        </p:nvSpPr>
        <p:spPr>
          <a:xfrm>
            <a:off x="1745231" y="2464744"/>
            <a:ext cx="11057235" cy="522579"/>
          </a:xfrm>
          <a:prstGeom prst="rect">
            <a:avLst/>
          </a:prstGeom>
        </p:spPr>
        <p:txBody>
          <a:bodyPr wrap="square">
            <a:spAutoFit/>
          </a:bodyPr>
          <a:lstStyle/>
          <a:p>
            <a:pPr defTabSz="913158"/>
            <a:r>
              <a:rPr lang="en-US" sz="2796" dirty="0" err="1">
                <a:solidFill>
                  <a:srgbClr val="212529"/>
                </a:solidFill>
                <a:latin typeface="Arial" panose="020B0604020202020204" pitchFamily="34" charset="0"/>
                <a:cs typeface="Arial" panose="020B0604020202020204" pitchFamily="34" charset="0"/>
              </a:rPr>
              <a:t>Xung</a:t>
            </a:r>
            <a:r>
              <a:rPr lang="en-US" sz="2796" dirty="0">
                <a:solidFill>
                  <a:srgbClr val="212529"/>
                </a:solidFill>
                <a:latin typeface="Arial" panose="020B0604020202020204" pitchFamily="34" charset="0"/>
                <a:cs typeface="Arial" panose="020B0604020202020204" pitchFamily="34" charset="0"/>
              </a:rPr>
              <a:t> </a:t>
            </a:r>
            <a:r>
              <a:rPr lang="en-US" sz="2796" dirty="0" err="1">
                <a:solidFill>
                  <a:srgbClr val="212529"/>
                </a:solidFill>
                <a:latin typeface="Arial" panose="020B0604020202020204" pitchFamily="34" charset="0"/>
                <a:cs typeface="Arial" panose="020B0604020202020204" pitchFamily="34" charset="0"/>
              </a:rPr>
              <a:t>đột</a:t>
            </a:r>
            <a:r>
              <a:rPr lang="en-US" sz="2796" dirty="0">
                <a:solidFill>
                  <a:srgbClr val="212529"/>
                </a:solidFill>
                <a:latin typeface="Arial" panose="020B0604020202020204" pitchFamily="34" charset="0"/>
                <a:cs typeface="Arial" panose="020B0604020202020204" pitchFamily="34" charset="0"/>
              </a:rPr>
              <a:t>: </a:t>
            </a:r>
            <a:r>
              <a:rPr lang="en-US" sz="2796" dirty="0" err="1">
                <a:solidFill>
                  <a:srgbClr val="212529"/>
                </a:solidFill>
                <a:latin typeface="Arial" panose="020B0604020202020204" pitchFamily="34" charset="0"/>
                <a:cs typeface="Arial" panose="020B0604020202020204" pitchFamily="34" charset="0"/>
              </a:rPr>
              <a:t>Va</a:t>
            </a:r>
            <a:r>
              <a:rPr lang="en-US" sz="2796" dirty="0">
                <a:solidFill>
                  <a:srgbClr val="212529"/>
                </a:solidFill>
                <a:latin typeface="Arial" panose="020B0604020202020204" pitchFamily="34" charset="0"/>
                <a:cs typeface="Arial" panose="020B0604020202020204" pitchFamily="34" charset="0"/>
              </a:rPr>
              <a:t> </a:t>
            </a:r>
            <a:r>
              <a:rPr lang="en-US" sz="2796" dirty="0" err="1">
                <a:solidFill>
                  <a:srgbClr val="212529"/>
                </a:solidFill>
                <a:latin typeface="Arial" panose="020B0604020202020204" pitchFamily="34" charset="0"/>
                <a:cs typeface="Arial" panose="020B0604020202020204" pitchFamily="34" charset="0"/>
              </a:rPr>
              <a:t>chạm</a:t>
            </a:r>
            <a:r>
              <a:rPr lang="en-US" sz="2796" dirty="0">
                <a:solidFill>
                  <a:srgbClr val="212529"/>
                </a:solidFill>
                <a:latin typeface="Arial" panose="020B0604020202020204" pitchFamily="34" charset="0"/>
                <a:cs typeface="Arial" panose="020B0604020202020204" pitchFamily="34" charset="0"/>
              </a:rPr>
              <a:t> </a:t>
            </a:r>
            <a:r>
              <a:rPr lang="en-US" sz="2796" dirty="0" err="1">
                <a:solidFill>
                  <a:srgbClr val="212529"/>
                </a:solidFill>
                <a:latin typeface="Arial" panose="020B0604020202020204" pitchFamily="34" charset="0"/>
                <a:cs typeface="Arial" panose="020B0604020202020204" pitchFamily="34" charset="0"/>
              </a:rPr>
              <a:t>chống</a:t>
            </a:r>
            <a:r>
              <a:rPr lang="en-US" sz="2796" dirty="0">
                <a:solidFill>
                  <a:srgbClr val="212529"/>
                </a:solidFill>
                <a:latin typeface="Arial" panose="020B0604020202020204" pitchFamily="34" charset="0"/>
                <a:cs typeface="Arial" panose="020B0604020202020204" pitchFamily="34" charset="0"/>
              </a:rPr>
              <a:t> </a:t>
            </a:r>
            <a:r>
              <a:rPr lang="en-US" sz="2796" dirty="0" err="1">
                <a:solidFill>
                  <a:srgbClr val="212529"/>
                </a:solidFill>
                <a:latin typeface="Arial" panose="020B0604020202020204" pitchFamily="34" charset="0"/>
                <a:cs typeface="Arial" panose="020B0604020202020204" pitchFamily="34" charset="0"/>
              </a:rPr>
              <a:t>đối</a:t>
            </a:r>
            <a:r>
              <a:rPr lang="en-US" sz="2796" dirty="0">
                <a:solidFill>
                  <a:srgbClr val="212529"/>
                </a:solidFill>
                <a:latin typeface="Arial" panose="020B0604020202020204" pitchFamily="34" charset="0"/>
                <a:cs typeface="Arial" panose="020B0604020202020204" pitchFamily="34" charset="0"/>
              </a:rPr>
              <a:t> </a:t>
            </a:r>
            <a:r>
              <a:rPr lang="en-US" sz="2796" dirty="0" err="1">
                <a:solidFill>
                  <a:srgbClr val="212529"/>
                </a:solidFill>
                <a:latin typeface="Arial" panose="020B0604020202020204" pitchFamily="34" charset="0"/>
                <a:cs typeface="Arial" panose="020B0604020202020204" pitchFamily="34" charset="0"/>
              </a:rPr>
              <a:t>nhau</a:t>
            </a:r>
            <a:r>
              <a:rPr lang="en-US" sz="2796" dirty="0">
                <a:solidFill>
                  <a:srgbClr val="212529"/>
                </a:solidFill>
                <a:latin typeface="Arial" panose="020B0604020202020204" pitchFamily="34" charset="0"/>
                <a:cs typeface="Arial" panose="020B0604020202020204" pitchFamily="34" charset="0"/>
              </a:rPr>
              <a:t> do </a:t>
            </a:r>
            <a:r>
              <a:rPr lang="en-US" sz="2796" dirty="0" err="1">
                <a:solidFill>
                  <a:srgbClr val="212529"/>
                </a:solidFill>
                <a:latin typeface="Arial" panose="020B0604020202020204" pitchFamily="34" charset="0"/>
                <a:cs typeface="Arial" panose="020B0604020202020204" pitchFamily="34" charset="0"/>
              </a:rPr>
              <a:t>mâu</a:t>
            </a:r>
            <a:r>
              <a:rPr lang="en-US" sz="2796" dirty="0">
                <a:solidFill>
                  <a:srgbClr val="212529"/>
                </a:solidFill>
                <a:latin typeface="Arial" panose="020B0604020202020204" pitchFamily="34" charset="0"/>
                <a:cs typeface="Arial" panose="020B0604020202020204" pitchFamily="34" charset="0"/>
              </a:rPr>
              <a:t> </a:t>
            </a:r>
            <a:r>
              <a:rPr lang="en-US" sz="2796" dirty="0" err="1">
                <a:solidFill>
                  <a:srgbClr val="212529"/>
                </a:solidFill>
                <a:latin typeface="Arial" panose="020B0604020202020204" pitchFamily="34" charset="0"/>
                <a:cs typeface="Arial" panose="020B0604020202020204" pitchFamily="34" charset="0"/>
              </a:rPr>
              <a:t>thuẫn</a:t>
            </a:r>
            <a:r>
              <a:rPr lang="en-US" sz="2796" dirty="0">
                <a:solidFill>
                  <a:srgbClr val="212529"/>
                </a:solidFill>
                <a:latin typeface="Arial" panose="020B0604020202020204" pitchFamily="34" charset="0"/>
                <a:cs typeface="Arial" panose="020B0604020202020204" pitchFamily="34" charset="0"/>
              </a:rPr>
              <a:t> gay </a:t>
            </a:r>
            <a:r>
              <a:rPr lang="en-US" sz="2796" dirty="0" err="1">
                <a:solidFill>
                  <a:srgbClr val="212529"/>
                </a:solidFill>
                <a:latin typeface="Arial" panose="020B0604020202020204" pitchFamily="34" charset="0"/>
                <a:cs typeface="Arial" panose="020B0604020202020204" pitchFamily="34" charset="0"/>
              </a:rPr>
              <a:t>gắt</a:t>
            </a:r>
            <a:endParaRPr lang="en-US" sz="2796" dirty="0">
              <a:solidFill>
                <a:srgbClr val="212529"/>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ADE28CCE-2133-4E43-8FA1-1C5066D43B74}"/>
              </a:ext>
            </a:extLst>
          </p:cNvPr>
          <p:cNvPicPr>
            <a:picLocks noChangeAspect="1"/>
          </p:cNvPicPr>
          <p:nvPr/>
        </p:nvPicPr>
        <p:blipFill>
          <a:blip r:embed="rId4"/>
          <a:stretch>
            <a:fillRect/>
          </a:stretch>
        </p:blipFill>
        <p:spPr>
          <a:xfrm>
            <a:off x="2874818" y="3429000"/>
            <a:ext cx="6078021" cy="2305541"/>
          </a:xfrm>
          <a:prstGeom prst="rect">
            <a:avLst/>
          </a:prstGeom>
        </p:spPr>
      </p:pic>
    </p:spTree>
    <p:extLst>
      <p:ext uri="{BB962C8B-B14F-4D97-AF65-F5344CB8AC3E}">
        <p14:creationId xmlns:p14="http://schemas.microsoft.com/office/powerpoint/2010/main" val="173618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462167" y="-214426"/>
            <a:ext cx="12751991" cy="7196000"/>
          </a:xfrm>
          <a:prstGeom prst="rect">
            <a:avLst/>
          </a:prstGeom>
          <a:noFill/>
          <a:ln w="9525">
            <a:noFill/>
          </a:ln>
        </p:spPr>
      </p:pic>
      <p:sp>
        <p:nvSpPr>
          <p:cNvPr id="5" name="Rectangle 4">
            <a:extLst>
              <a:ext uri="{FF2B5EF4-FFF2-40B4-BE49-F238E27FC236}">
                <a16:creationId xmlns:a16="http://schemas.microsoft.com/office/drawing/2014/main" id="{246A43BB-6571-4639-8EAF-BA52FD415F11}"/>
              </a:ext>
            </a:extLst>
          </p:cNvPr>
          <p:cNvSpPr/>
          <p:nvPr/>
        </p:nvSpPr>
        <p:spPr>
          <a:xfrm>
            <a:off x="2519544" y="2387071"/>
            <a:ext cx="6063282" cy="584134"/>
          </a:xfrm>
          <a:prstGeom prst="rect">
            <a:avLst/>
          </a:prstGeom>
        </p:spPr>
        <p:txBody>
          <a:bodyPr>
            <a:spAutoFit/>
          </a:bodyPr>
          <a:lstStyle/>
          <a:p>
            <a:pPr defTabSz="913158"/>
            <a:r>
              <a:rPr lang="en-US" sz="3196" dirty="0" err="1">
                <a:solidFill>
                  <a:prstClr val="black"/>
                </a:solidFill>
                <a:latin typeface="Arial" panose="020B0604020202020204" pitchFamily="34" charset="0"/>
                <a:cs typeface="Arial" panose="020B0604020202020204" pitchFamily="34" charset="0"/>
              </a:rPr>
              <a:t>Tứ</a:t>
            </a:r>
            <a:r>
              <a:rPr lang="en-US" sz="3196" dirty="0">
                <a:solidFill>
                  <a:prstClr val="black"/>
                </a:solidFill>
                <a:latin typeface="Arial" panose="020B0604020202020204" pitchFamily="34" charset="0"/>
                <a:cs typeface="Arial" panose="020B0604020202020204" pitchFamily="34" charset="0"/>
              </a:rPr>
              <a:t> </a:t>
            </a:r>
            <a:r>
              <a:rPr lang="en-US" sz="3196" dirty="0" err="1">
                <a:solidFill>
                  <a:prstClr val="black"/>
                </a:solidFill>
                <a:latin typeface="Arial" panose="020B0604020202020204" pitchFamily="34" charset="0"/>
                <a:cs typeface="Arial" panose="020B0604020202020204" pitchFamily="34" charset="0"/>
              </a:rPr>
              <a:t>xứ</a:t>
            </a:r>
            <a:r>
              <a:rPr lang="en-US" sz="3196" dirty="0">
                <a:solidFill>
                  <a:prstClr val="black"/>
                </a:solidFill>
                <a:latin typeface="Arial" panose="020B0604020202020204" pitchFamily="34" charset="0"/>
                <a:cs typeface="Arial" panose="020B0604020202020204" pitchFamily="34" charset="0"/>
              </a:rPr>
              <a:t>: </a:t>
            </a:r>
            <a:r>
              <a:rPr lang="en-US" sz="3196" dirty="0" err="1">
                <a:solidFill>
                  <a:prstClr val="black"/>
                </a:solidFill>
                <a:latin typeface="Arial" panose="020B0604020202020204" pitchFamily="34" charset="0"/>
                <a:cs typeface="Arial" panose="020B0604020202020204" pitchFamily="34" charset="0"/>
              </a:rPr>
              <a:t>người</a:t>
            </a:r>
            <a:r>
              <a:rPr lang="en-US" sz="3196" dirty="0">
                <a:solidFill>
                  <a:prstClr val="black"/>
                </a:solidFill>
                <a:latin typeface="Arial" panose="020B0604020202020204" pitchFamily="34" charset="0"/>
                <a:cs typeface="Arial" panose="020B0604020202020204" pitchFamily="34" charset="0"/>
              </a:rPr>
              <a:t> ở </a:t>
            </a:r>
            <a:r>
              <a:rPr lang="en-US" sz="3196" dirty="0" err="1">
                <a:solidFill>
                  <a:prstClr val="black"/>
                </a:solidFill>
                <a:latin typeface="Arial" panose="020B0604020202020204" pitchFamily="34" charset="0"/>
                <a:cs typeface="Arial" panose="020B0604020202020204" pitchFamily="34" charset="0"/>
              </a:rPr>
              <a:t>từ</a:t>
            </a:r>
            <a:r>
              <a:rPr lang="en-US" sz="3196" dirty="0">
                <a:solidFill>
                  <a:prstClr val="black"/>
                </a:solidFill>
                <a:latin typeface="Arial" panose="020B0604020202020204" pitchFamily="34" charset="0"/>
                <a:cs typeface="Arial" panose="020B0604020202020204" pitchFamily="34" charset="0"/>
              </a:rPr>
              <a:t> </a:t>
            </a:r>
            <a:r>
              <a:rPr lang="en-US" sz="3196" dirty="0" err="1">
                <a:solidFill>
                  <a:prstClr val="black"/>
                </a:solidFill>
                <a:latin typeface="Arial" panose="020B0604020202020204" pitchFamily="34" charset="0"/>
                <a:cs typeface="Arial" panose="020B0604020202020204" pitchFamily="34" charset="0"/>
              </a:rPr>
              <a:t>khắp</a:t>
            </a:r>
            <a:r>
              <a:rPr lang="en-US" sz="3196" dirty="0">
                <a:solidFill>
                  <a:prstClr val="black"/>
                </a:solidFill>
                <a:latin typeface="Arial" panose="020B0604020202020204" pitchFamily="34" charset="0"/>
                <a:cs typeface="Arial" panose="020B0604020202020204" pitchFamily="34" charset="0"/>
              </a:rPr>
              <a:t> </a:t>
            </a:r>
            <a:r>
              <a:rPr lang="en-US" sz="3196" dirty="0" err="1">
                <a:solidFill>
                  <a:prstClr val="black"/>
                </a:solidFill>
                <a:latin typeface="Arial" panose="020B0604020202020204" pitchFamily="34" charset="0"/>
                <a:cs typeface="Arial" panose="020B0604020202020204" pitchFamily="34" charset="0"/>
              </a:rPr>
              <a:t>nơi</a:t>
            </a:r>
            <a:r>
              <a:rPr lang="en-US" sz="3196" dirty="0">
                <a:solidFill>
                  <a:prstClr val="black"/>
                </a:solidFill>
                <a:latin typeface="Arial" panose="020B0604020202020204" pitchFamily="34" charset="0"/>
                <a:cs typeface="Arial" panose="020B0604020202020204" pitchFamily="34" charset="0"/>
              </a:rPr>
              <a:t> </a:t>
            </a:r>
            <a:r>
              <a:rPr lang="en-US" sz="3196" dirty="0" err="1">
                <a:solidFill>
                  <a:prstClr val="black"/>
                </a:solidFill>
                <a:latin typeface="Arial" panose="020B0604020202020204" pitchFamily="34" charset="0"/>
                <a:cs typeface="Arial" panose="020B0604020202020204" pitchFamily="34" charset="0"/>
              </a:rPr>
              <a:t>đến</a:t>
            </a:r>
            <a:endParaRPr lang="en-US" sz="3196" dirty="0">
              <a:solidFill>
                <a:srgbClr val="212529"/>
              </a:solidFill>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F06A0789-D410-4908-BB50-66C91ED57767}"/>
              </a:ext>
            </a:extLst>
          </p:cNvPr>
          <p:cNvSpPr/>
          <p:nvPr/>
        </p:nvSpPr>
        <p:spPr>
          <a:xfrm>
            <a:off x="3818091" y="1246872"/>
            <a:ext cx="3507374" cy="99265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3158"/>
            <a:r>
              <a:rPr lang="en-US" sz="3994" dirty="0" err="1">
                <a:solidFill>
                  <a:prstClr val="black"/>
                </a:solidFill>
                <a:latin typeface="Arial" panose="020B0604020202020204" pitchFamily="34" charset="0"/>
                <a:cs typeface="Arial" panose="020B0604020202020204" pitchFamily="34" charset="0"/>
              </a:rPr>
              <a:t>Tứ</a:t>
            </a:r>
            <a:r>
              <a:rPr lang="en-US" sz="3994" dirty="0">
                <a:solidFill>
                  <a:prstClr val="black"/>
                </a:solidFill>
                <a:latin typeface="Arial" panose="020B0604020202020204" pitchFamily="34" charset="0"/>
                <a:cs typeface="Arial" panose="020B0604020202020204" pitchFamily="34" charset="0"/>
              </a:rPr>
              <a:t> </a:t>
            </a:r>
            <a:r>
              <a:rPr lang="en-US" sz="3994" dirty="0" err="1">
                <a:solidFill>
                  <a:prstClr val="black"/>
                </a:solidFill>
                <a:latin typeface="Arial" panose="020B0604020202020204" pitchFamily="34" charset="0"/>
                <a:cs typeface="Arial" panose="020B0604020202020204" pitchFamily="34" charset="0"/>
              </a:rPr>
              <a:t>xứ</a:t>
            </a:r>
            <a:endParaRPr lang="en-US" sz="3994" dirty="0">
              <a:solidFill>
                <a:prstClr val="black"/>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F6BE44D6-62E3-4194-9E79-BC100AE701F5}"/>
              </a:ext>
            </a:extLst>
          </p:cNvPr>
          <p:cNvPicPr>
            <a:picLocks noChangeAspect="1"/>
          </p:cNvPicPr>
          <p:nvPr/>
        </p:nvPicPr>
        <p:blipFill>
          <a:blip r:embed="rId4"/>
          <a:stretch>
            <a:fillRect/>
          </a:stretch>
        </p:blipFill>
        <p:spPr>
          <a:xfrm>
            <a:off x="2857199" y="3267061"/>
            <a:ext cx="6113260" cy="2305541"/>
          </a:xfrm>
          <a:prstGeom prst="rect">
            <a:avLst/>
          </a:prstGeom>
        </p:spPr>
      </p:pic>
    </p:spTree>
    <p:extLst>
      <p:ext uri="{BB962C8B-B14F-4D97-AF65-F5344CB8AC3E}">
        <p14:creationId xmlns:p14="http://schemas.microsoft.com/office/powerpoint/2010/main" val="330778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par>
                                <p:cTn id="16" presetID="6" presetClass="entr" presetSubtype="16"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TotalTime>
  <Words>1087</Words>
  <Application>Microsoft Office PowerPoint</Application>
  <PresentationFormat>Widescreen</PresentationFormat>
  <Paragraphs>89</Paragraphs>
  <Slides>21</Slides>
  <Notes>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Arial-Rounded</vt:lpstr>
      <vt:lpstr>AvantGarde</vt:lpstr>
      <vt:lpstr>Calibri</vt:lpstr>
      <vt:lpstr>Calibri Light</vt:lpstr>
      <vt:lpstr>等线</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computer</dc:creator>
  <cp:lastModifiedBy>Admin</cp:lastModifiedBy>
  <cp:revision>18</cp:revision>
  <dcterms:created xsi:type="dcterms:W3CDTF">2024-04-26T02:08:39Z</dcterms:created>
  <dcterms:modified xsi:type="dcterms:W3CDTF">2024-05-06T15:33:31Z</dcterms:modified>
</cp:coreProperties>
</file>