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2" r:id="rId3"/>
    <p:sldId id="262" r:id="rId4"/>
    <p:sldId id="264" r:id="rId5"/>
    <p:sldId id="267" r:id="rId6"/>
    <p:sldId id="271" r:id="rId7"/>
    <p:sldId id="272" r:id="rId8"/>
    <p:sldId id="273" r:id="rId9"/>
    <p:sldId id="283" r:id="rId10"/>
    <p:sldId id="275" r:id="rId11"/>
    <p:sldId id="276" r:id="rId12"/>
    <p:sldId id="277" r:id="rId13"/>
    <p:sldId id="278" r:id="rId14"/>
    <p:sldId id="279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8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09BC1-E402-49A0-812F-BE8E7D1C972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07009-D14F-4C5A-BA51-2132E737AAB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8489-4030-4A7C-9864-EAE2D13EF2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019-1D32-48DA-BA97-6DC26F55C6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8489-4030-4A7C-9864-EAE2D13EF2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019-1D32-48DA-BA97-6DC26F55C6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8489-4030-4A7C-9864-EAE2D13EF2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019-1D32-48DA-BA97-6DC26F55C6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8489-4030-4A7C-9864-EAE2D13EF2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019-1D32-48DA-BA97-6DC26F55C6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8489-4030-4A7C-9864-EAE2D13EF2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019-1D32-48DA-BA97-6DC26F55C6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8489-4030-4A7C-9864-EAE2D13EF23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019-1D32-48DA-BA97-6DC26F55C6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8489-4030-4A7C-9864-EAE2D13EF23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019-1D32-48DA-BA97-6DC26F55C6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8489-4030-4A7C-9864-EAE2D13EF23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019-1D32-48DA-BA97-6DC26F55C6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8489-4030-4A7C-9864-EAE2D13EF23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019-1D32-48DA-BA97-6DC26F55C6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8489-4030-4A7C-9864-EAE2D13EF23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019-1D32-48DA-BA97-6DC26F55C6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8489-4030-4A7C-9864-EAE2D13EF23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019-1D32-48DA-BA97-6DC26F55C6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78489-4030-4A7C-9864-EAE2D13EF2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5F019-1D32-48DA-BA97-6DC26F55C6F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microsoft.com/office/2007/relationships/hdphoto" Target="../media/image43.wdp"/><Relationship Id="rId1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19" Type="http://schemas.openxmlformats.org/officeDocument/2006/relationships/image" Target="../media/image66.png"/><Relationship Id="rId18" Type="http://schemas.openxmlformats.org/officeDocument/2006/relationships/image" Target="../media/image65.png"/><Relationship Id="rId17" Type="http://schemas.openxmlformats.org/officeDocument/2006/relationships/image" Target="../media/image64.png"/><Relationship Id="rId16" Type="http://schemas.openxmlformats.org/officeDocument/2006/relationships/image" Target="../media/image63.png"/><Relationship Id="rId15" Type="http://schemas.openxmlformats.org/officeDocument/2006/relationships/image" Target="../media/image62.png"/><Relationship Id="rId14" Type="http://schemas.openxmlformats.org/officeDocument/2006/relationships/image" Target="../media/image61.png"/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1" Type="http://schemas.openxmlformats.org/officeDocument/2006/relationships/image" Target="../media/image58.png"/><Relationship Id="rId10" Type="http://schemas.openxmlformats.org/officeDocument/2006/relationships/image" Target="../media/image57.png"/><Relationship Id="rId1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29.png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66850" y="2130429"/>
            <a:ext cx="9258300" cy="1470025"/>
          </a:xfrm>
        </p:spPr>
        <p:txBody>
          <a:bodyPr/>
          <a:lstStyle/>
          <a:p>
            <a:pPr eaLnBrk="1" hangingPunct="1"/>
            <a:r>
              <a:rPr lang="en-US">
                <a:latin typeface="UTM Avo" pitchFamily="18" charset="0"/>
              </a:rPr>
              <a:t>%</a:t>
            </a:r>
            <a:endParaRPr lang="en-US">
              <a:latin typeface="UTM Avo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42603" y="4022728"/>
            <a:ext cx="7306796" cy="1685925"/>
          </a:xfrm>
        </p:spPr>
        <p:txBody>
          <a:bodyPr/>
          <a:lstStyle/>
          <a:p>
            <a:pPr marL="0" indent="0" algn="ctr"/>
            <a:endParaRPr lang="vi-VN" sz="2645">
              <a:latin typeface=".VnTime" pitchFamily="34" charset="0"/>
            </a:endParaRPr>
          </a:p>
        </p:txBody>
      </p:sp>
      <p:pic>
        <p:nvPicPr>
          <p:cNvPr id="3076" name="Picture 4" descr="Pla019"/>
          <p:cNvPicPr>
            <a:picLocks noChangeAspect="1" noChangeArrowheads="1"/>
          </p:cNvPicPr>
          <p:nvPr/>
        </p:nvPicPr>
        <p:blipFill>
          <a:blip r:embed="rId1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81" y="-389007"/>
            <a:ext cx="10892118" cy="702487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629348" y="2706475"/>
            <a:ext cx="8987889" cy="923925"/>
          </a:xfrm>
          <a:prstGeom prst="rect">
            <a:avLst/>
          </a:prstGeom>
        </p:spPr>
        <p:txBody>
          <a:bodyPr wrap="none" lIns="101426" tIns="50713" rIns="101426" bIns="50713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2700" cap="rnd">
                  <a:solidFill>
                    <a:srgbClr val="FF00FF"/>
                  </a:solidFill>
                  <a:prstDash val="sysDot"/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/>
              </a:rPr>
              <a:t>đến với tiết học hôm nay</a:t>
            </a:r>
            <a:endParaRPr lang="en-US" sz="4000" b="1" kern="10" dirty="0">
              <a:ln w="12700" cap="rnd">
                <a:solidFill>
                  <a:srgbClr val="FF00FF"/>
                </a:solidFill>
                <a:prstDash val="sysDot"/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HP001 5 hàng" panose="020B0603050302020204" pitchFamily="34" charset="0"/>
              <a:cs typeface="Times New Roman" panose="02020603050405020304"/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557618" y="1295400"/>
            <a:ext cx="9258300" cy="3200400"/>
          </a:xfrm>
          <a:prstGeom prst="rect">
            <a:avLst/>
          </a:prstGeom>
        </p:spPr>
        <p:txBody>
          <a:bodyPr spcFirstLastPara="1" wrap="none" lIns="101426" tIns="50713" rIns="101426" bIns="50713" numCol="1" fromWordArt="1">
            <a:prstTxWarp prst="textArchUp">
              <a:avLst>
                <a:gd name="adj" fmla="val 10750944"/>
              </a:avLst>
            </a:prstTxWarp>
          </a:bodyPr>
          <a:lstStyle/>
          <a:p>
            <a:pPr algn="ctr"/>
            <a:r>
              <a:rPr lang="en-US" sz="5295" b="1" kern="10" dirty="0" err="1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/>
              </a:rPr>
              <a:t>Chào</a:t>
            </a:r>
            <a:r>
              <a:rPr lang="en-US" sz="5295" b="1" kern="10" dirty="0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/>
              </a:rPr>
              <a:t> </a:t>
            </a:r>
            <a:r>
              <a:rPr lang="en-US" sz="5295" b="1" kern="10" dirty="0" err="1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/>
              </a:rPr>
              <a:t>mừng</a:t>
            </a:r>
            <a:r>
              <a:rPr lang="en-US" sz="5295" b="1" kern="10" dirty="0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/>
              </a:rPr>
              <a:t> </a:t>
            </a:r>
            <a:r>
              <a:rPr lang="en-US" sz="5295" b="1" kern="10" dirty="0" err="1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/>
              </a:rPr>
              <a:t>thầy</a:t>
            </a:r>
            <a:r>
              <a:rPr lang="en-US" sz="5295" b="1" kern="10" dirty="0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/>
              </a:rPr>
              <a:t> </a:t>
            </a:r>
            <a:r>
              <a:rPr lang="en-US" sz="5295" b="1" kern="10" dirty="0" err="1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/>
              </a:rPr>
              <a:t>cô</a:t>
            </a:r>
            <a:r>
              <a:rPr lang="en-US" sz="5295" b="1" kern="10" dirty="0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/>
              </a:rPr>
              <a:t> </a:t>
            </a:r>
            <a:r>
              <a:rPr lang="en-US" sz="5295" b="1" kern="10" dirty="0" err="1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/>
              </a:rPr>
              <a:t>và</a:t>
            </a:r>
            <a:r>
              <a:rPr lang="en-US" sz="5295" b="1" kern="10" dirty="0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/>
              </a:rPr>
              <a:t> </a:t>
            </a:r>
            <a:r>
              <a:rPr lang="en-US" sz="5295" b="1" kern="10" dirty="0" err="1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/>
              </a:rPr>
              <a:t>các</a:t>
            </a:r>
            <a:r>
              <a:rPr lang="en-US" sz="5295" b="1" kern="10" dirty="0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/>
              </a:rPr>
              <a:t> </a:t>
            </a:r>
            <a:r>
              <a:rPr lang="en-US" sz="5295" b="1" kern="10" dirty="0" err="1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/>
              </a:rPr>
              <a:t>em</a:t>
            </a:r>
            <a:endParaRPr lang="en-US" sz="5295" b="1" kern="10" dirty="0">
              <a:ln w="9525">
                <a:solidFill>
                  <a:srgbClr val="CC00FF"/>
                </a:solidFill>
                <a:round/>
              </a:ln>
              <a:solidFill>
                <a:srgbClr val="0000FF"/>
              </a:solidFill>
              <a:latin typeface="HP001 5 hàng" panose="020B0603050302020204" pitchFamily="34" charset="0"/>
              <a:cs typeface="Times New Roman" panose="02020603050405020304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2991" y="3962401"/>
            <a:ext cx="4538382" cy="34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26" tIns="50713" rIns="101426" bIns="50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590">
              <a:latin typeface=".VnAristote" pitchFamily="34" charset="0"/>
            </a:endParaRPr>
          </a:p>
        </p:txBody>
      </p:sp>
      <p:sp>
        <p:nvSpPr>
          <p:cNvPr id="3080" name="WordArt 5"/>
          <p:cNvSpPr>
            <a:spLocks noChangeArrowheads="1" noChangeShapeType="1" noTextEdit="1"/>
          </p:cNvSpPr>
          <p:nvPr/>
        </p:nvSpPr>
        <p:spPr bwMode="auto">
          <a:xfrm>
            <a:off x="3429000" y="3805546"/>
            <a:ext cx="4648200" cy="1082369"/>
          </a:xfrm>
          <a:prstGeom prst="rect">
            <a:avLst/>
          </a:prstGeom>
        </p:spPr>
        <p:txBody>
          <a:bodyPr wrap="none" lIns="101426" tIns="50713" rIns="101426" bIns="50713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00" b="1" kern="10" dirty="0" err="1">
                <a:ln w="12700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/>
              </a:rPr>
              <a:t>Môn</a:t>
            </a:r>
            <a:r>
              <a:rPr lang="en-US" sz="500" b="1" kern="10">
                <a:ln w="12700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UTM Avo" pitchFamily="18" charset="0"/>
                <a:cs typeface="Times New Roman" panose="02020603050405020304"/>
              </a:rPr>
              <a:t>: </a:t>
            </a:r>
            <a:r>
              <a:rPr lang="en-US" sz="500" b="1" kern="10" smtClean="0">
                <a:ln w="12700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/>
              </a:rPr>
              <a:t>Toán 4</a:t>
            </a:r>
            <a:endParaRPr lang="en-US" sz="500" b="1" kern="10" dirty="0">
              <a:ln w="12700">
                <a:solidFill>
                  <a:srgbClr val="008000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HP001 5 hàng" panose="020B0603050302020204" pitchFamily="34" charset="0"/>
              <a:cs typeface="Times New Roman" panose="02020603050405020304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671804" y="5280024"/>
            <a:ext cx="9479500" cy="6456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01426" tIns="50713" rIns="101426" bIns="50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53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itchFamily="18" charset="0"/>
              </a:rPr>
              <a:t>  </a:t>
            </a:r>
            <a:r>
              <a:rPr lang="en-US" sz="353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itchFamily="18" charset="0"/>
              </a:rPr>
              <a:t>Giáo</a:t>
            </a:r>
            <a:r>
              <a:rPr lang="en-US" sz="353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itchFamily="18" charset="0"/>
              </a:rPr>
              <a:t> </a:t>
            </a:r>
            <a:r>
              <a:rPr lang="en-US" sz="353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itchFamily="18" charset="0"/>
              </a:rPr>
              <a:t>viên</a:t>
            </a:r>
            <a:r>
              <a:rPr lang="en-US" sz="353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itchFamily="18" charset="0"/>
              </a:rPr>
              <a:t> </a:t>
            </a:r>
            <a:r>
              <a:rPr lang="en-US" sz="353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itchFamily="18" charset="0"/>
              </a:rPr>
              <a:t>thực</a:t>
            </a:r>
            <a:r>
              <a:rPr lang="en-US" sz="353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itchFamily="18" charset="0"/>
              </a:rPr>
              <a:t> </a:t>
            </a:r>
            <a:r>
              <a:rPr lang="en-US" sz="353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itchFamily="18" charset="0"/>
              </a:rPr>
              <a:t>hiện</a:t>
            </a:r>
            <a:r>
              <a:rPr lang="en-US" sz="353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itchFamily="18" charset="0"/>
              </a:rPr>
              <a:t>: </a:t>
            </a:r>
            <a:r>
              <a:rPr lang="en-US" sz="353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Vũ Thị Yến</a:t>
            </a:r>
            <a:endParaRPr lang="en-US" sz="353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5 hàng" panose="020B0603050302020204" pitchFamily="34" charset="0"/>
            </a:endParaRPr>
          </a:p>
        </p:txBody>
      </p:sp>
      <p:pic>
        <p:nvPicPr>
          <p:cNvPr id="3082" name="Picture 10" descr="XMASCA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941" y="5096400"/>
            <a:ext cx="1813936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XMASCA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127" y="5104878"/>
            <a:ext cx="1813934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4" name="Group 12"/>
          <p:cNvGrpSpPr/>
          <p:nvPr/>
        </p:nvGrpSpPr>
        <p:grpSpPr bwMode="auto">
          <a:xfrm>
            <a:off x="650887" y="0"/>
            <a:ext cx="10892118" cy="6886682"/>
            <a:chOff x="0" y="-10"/>
            <a:chExt cx="5760" cy="4330"/>
          </a:xfrm>
        </p:grpSpPr>
        <p:pic>
          <p:nvPicPr>
            <p:cNvPr id="3085" name="Picture 13" descr="Animat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4" descr="Animat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 descr="Animat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6" descr="Animat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/>
          <p:cNvGrpSpPr/>
          <p:nvPr/>
        </p:nvGrpSpPr>
        <p:grpSpPr>
          <a:xfrm>
            <a:off x="802511" y="459708"/>
            <a:ext cx="10399530" cy="739496"/>
            <a:chOff x="1169225" y="219092"/>
            <a:chExt cx="10399530" cy="739496"/>
          </a:xfrm>
        </p:grpSpPr>
        <p:sp>
          <p:nvSpPr>
            <p:cNvPr id="4" name="TextBox 16"/>
            <p:cNvSpPr txBox="1"/>
            <p:nvPr/>
          </p:nvSpPr>
          <p:spPr>
            <a:xfrm>
              <a:off x="1917118" y="250702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Rú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74794" y="130835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𝐚</m:t>
                    </m:r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4" y="1308350"/>
                <a:ext cx="2438400" cy="1202252"/>
              </a:xfrm>
              <a:prstGeom prst="rect">
                <a:avLst/>
              </a:prstGeom>
              <a:blipFill rotWithShape="1">
                <a:blip r:embed="rId1"/>
                <a:stretch>
                  <a:fillRect l="-6" t="-21" r="6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blipFill rotWithShape="1">
                <a:blip r:embed="rId2"/>
                <a:stretch>
                  <a:fillRect l="-2" t="-26" r="2"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128322" y="1287803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2" y="1287803"/>
                <a:ext cx="2438400" cy="1159228"/>
              </a:xfrm>
              <a:prstGeom prst="rect">
                <a:avLst/>
              </a:prstGeom>
              <a:blipFill rotWithShape="1">
                <a:blip r:embed="rId3"/>
                <a:stretch>
                  <a:fillRect l="-23" t="-2" r="23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blipFill rotWithShape="1">
                <a:blip r:embed="rId4"/>
                <a:stretch>
                  <a:fillRect l="-13" t="-41" r="13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93292" y="254124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92" y="2541248"/>
                <a:ext cx="2438400" cy="1202252"/>
              </a:xfrm>
              <a:prstGeom prst="rect">
                <a:avLst/>
              </a:prstGeom>
              <a:blipFill rotWithShape="1">
                <a:blip r:embed="rId5"/>
                <a:stretch>
                  <a:fillRect l="-21" t="-51" r="21" b="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13840" y="3774147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40" y="3774147"/>
                <a:ext cx="2438400" cy="1155766"/>
              </a:xfrm>
              <a:prstGeom prst="rect">
                <a:avLst/>
              </a:prstGeom>
              <a:blipFill rotWithShape="1">
                <a:blip r:embed="rId6"/>
                <a:stretch>
                  <a:fillRect l="-4" t="-30" r="4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796088" y="254124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088" y="2541248"/>
                <a:ext cx="2438400" cy="1202252"/>
              </a:xfrm>
              <a:prstGeom prst="rect">
                <a:avLst/>
              </a:prstGeom>
              <a:blipFill rotWithShape="1">
                <a:blip r:embed="rId7"/>
                <a:stretch>
                  <a:fillRect l="-2" t="-51" r="2" b="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816636" y="3774147"/>
                <a:ext cx="2438400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36" y="3774147"/>
                <a:ext cx="2438400" cy="1157240"/>
              </a:xfrm>
              <a:prstGeom prst="rect">
                <a:avLst/>
              </a:prstGeom>
              <a:blipFill rotWithShape="1">
                <a:blip r:embed="rId8"/>
                <a:stretch>
                  <a:fillRect l="-12" t="-30" r="12"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816636" y="4965949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36" y="4965949"/>
                <a:ext cx="2438400" cy="1159228"/>
              </a:xfrm>
              <a:prstGeom prst="rect">
                <a:avLst/>
              </a:prstGeom>
              <a:blipFill rotWithShape="1">
                <a:blip r:embed="rId9"/>
                <a:stretch>
                  <a:fillRect l="-12" t="-21" r="12" b="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6662578" y="2561796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578" y="2561796"/>
                <a:ext cx="2438400" cy="1155766"/>
              </a:xfrm>
              <a:prstGeom prst="rect">
                <a:avLst/>
              </a:prstGeom>
              <a:blipFill rotWithShape="1">
                <a:blip r:embed="rId10"/>
                <a:stretch>
                  <a:fillRect l="-6" t="-18" r="6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6683126" y="3794695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126" y="3794695"/>
                <a:ext cx="2438400" cy="1159228"/>
              </a:xfrm>
              <a:prstGeom prst="rect">
                <a:avLst/>
              </a:prstGeom>
              <a:blipFill rotWithShape="1">
                <a:blip r:embed="rId11"/>
                <a:stretch>
                  <a:fillRect l="-16" t="-49" r="16" b="2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9631810" y="2541248"/>
                <a:ext cx="2438400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810" y="2541248"/>
                <a:ext cx="2438400" cy="1156407"/>
              </a:xfrm>
              <a:prstGeom prst="rect">
                <a:avLst/>
              </a:prstGeom>
              <a:blipFill rotWithShape="1">
                <a:blip r:embed="rId12"/>
                <a:stretch>
                  <a:fillRect l="-5" t="-53" r="5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9652358" y="3774147"/>
                <a:ext cx="2438400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358" y="3774147"/>
                <a:ext cx="2438400" cy="1156407"/>
              </a:xfrm>
              <a:prstGeom prst="rect">
                <a:avLst/>
              </a:prstGeom>
              <a:blipFill rotWithShape="1">
                <a:blip r:embed="rId13"/>
                <a:stretch>
                  <a:fillRect l="-15" t="-30" r="15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1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94968" y="164387"/>
            <a:ext cx="11680722" cy="64624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/>
          <p:cNvGrpSpPr/>
          <p:nvPr/>
        </p:nvGrpSpPr>
        <p:grpSpPr>
          <a:xfrm>
            <a:off x="802511" y="121449"/>
            <a:ext cx="10389256" cy="1200329"/>
            <a:chOff x="1169225" y="-16425"/>
            <a:chExt cx="10389256" cy="1200329"/>
          </a:xfrm>
        </p:grpSpPr>
        <p:sp>
          <p:nvSpPr>
            <p:cNvPr id="4" name="TextBox 16"/>
            <p:cNvSpPr txBox="1"/>
            <p:nvPr/>
          </p:nvSpPr>
          <p:spPr>
            <a:xfrm>
              <a:off x="1906844" y="-16425"/>
              <a:ext cx="96516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Sợi dây hay cây gậy dài hơn và dài hơn bao nhiêu mét?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7847" y="1317767"/>
            <a:ext cx="8414533" cy="22958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258370" y="4431693"/>
                <a:ext cx="2438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70" y="4431693"/>
                <a:ext cx="2438400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8" t="-3" r="18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268644" y="5553007"/>
                <a:ext cx="2438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44" y="5553007"/>
                <a:ext cx="2438400" cy="1070358"/>
              </a:xfrm>
              <a:prstGeom prst="rect">
                <a:avLst/>
              </a:prstGeom>
              <a:blipFill rotWithShape="1">
                <a:blip r:embed="rId4"/>
                <a:stretch>
                  <a:fillRect l="-23" t="-53" r="23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063269" y="4380322"/>
                <a:ext cx="2438400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269" y="4380322"/>
                <a:ext cx="2438400" cy="1054071"/>
              </a:xfrm>
              <a:prstGeom prst="rect">
                <a:avLst/>
              </a:prstGeom>
              <a:blipFill rotWithShape="1">
                <a:blip r:embed="rId5"/>
                <a:stretch>
                  <a:fillRect l="-7" t="-9" r="7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073543" y="5501636"/>
                <a:ext cx="2438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543" y="5501636"/>
                <a:ext cx="2438400" cy="1070358"/>
              </a:xfrm>
              <a:prstGeom prst="rect">
                <a:avLst/>
              </a:prstGeom>
              <a:blipFill rotWithShape="1">
                <a:blip r:embed="rId6"/>
                <a:stretch>
                  <a:fillRect l="-11" t="-59" r="11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8094" y="3595954"/>
            <a:ext cx="4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Cây gậy dài hơn sợi dây và dài hơn số mét là: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80252" y="3554858"/>
            <a:ext cx="4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Sợi dây dài hơn cây gậy và dài hơn số mét là: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/>
        </p:nvSpPr>
        <p:spPr>
          <a:xfrm>
            <a:off x="239843" y="0"/>
            <a:ext cx="11512446" cy="67603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74680" y="0"/>
            <a:ext cx="8840473" cy="707886"/>
            <a:chOff x="1787237" y="991884"/>
            <a:chExt cx="8840473" cy="707886"/>
          </a:xfrm>
        </p:grpSpPr>
        <p:sp>
          <p:nvSpPr>
            <p:cNvPr id="11" name="Oval 10"/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501953" y="711661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53" y="711661"/>
                <a:ext cx="752475" cy="990600"/>
              </a:xfrm>
              <a:prstGeom prst="rect">
                <a:avLst/>
              </a:prstGeom>
              <a:blipFill rotWithShape="1">
                <a:blip r:embed="rId1"/>
                <a:stretch>
                  <a:fillRect l="-24" t="-47" r="24" b="47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2483028" y="702136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028" y="702136"/>
                <a:ext cx="752475" cy="990600"/>
              </a:xfrm>
              <a:prstGeom prst="rect">
                <a:avLst/>
              </a:prstGeom>
              <a:blipFill rotWithShape="1">
                <a:blip r:embed="rId2"/>
                <a:stretch>
                  <a:fillRect l="-24" t="-47" r="24" b="47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3495568" y="710163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8" y="710163"/>
                <a:ext cx="752475" cy="990600"/>
              </a:xfrm>
              <a:prstGeom prst="rect">
                <a:avLst/>
              </a:prstGeom>
              <a:blipFill rotWithShape="1">
                <a:blip r:embed="rId3"/>
                <a:stretch>
                  <a:fillRect l="-70" t="-24" r="70" b="24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4490663" y="729962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663" y="729962"/>
                <a:ext cx="752475" cy="990600"/>
              </a:xfrm>
              <a:prstGeom prst="rect">
                <a:avLst/>
              </a:prstGeom>
              <a:blipFill rotWithShape="1">
                <a:blip r:embed="rId4"/>
                <a:stretch>
                  <a:fillRect l="-77" t="-35" r="77" b="3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5462213" y="710912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213" y="710912"/>
                <a:ext cx="752475" cy="990600"/>
              </a:xfrm>
              <a:prstGeom prst="rect">
                <a:avLst/>
              </a:prstGeom>
              <a:blipFill rotWithShape="1">
                <a:blip r:embed="rId5"/>
                <a:stretch>
                  <a:fillRect l="-77" t="-35" r="77" b="3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08291" y="2278149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07113" y="3221659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1035014" y="3003334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14" y="3003334"/>
                <a:ext cx="1876425" cy="990600"/>
              </a:xfrm>
              <a:prstGeom prst="rect">
                <a:avLst/>
              </a:prstGeom>
              <a:blipFill rotWithShape="1">
                <a:blip r:embed="rId6"/>
                <a:stretch>
                  <a:fillRect l="-32" t="-42" r="32" b="4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3883738" y="3202609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4521913" y="2974009"/>
                <a:ext cx="29051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13" y="2974009"/>
                <a:ext cx="2905125" cy="990600"/>
              </a:xfrm>
              <a:prstGeom prst="rect">
                <a:avLst/>
              </a:prstGeom>
              <a:blipFill rotWithShape="1">
                <a:blip r:embed="rId7"/>
                <a:stretch>
                  <a:fillRect l="-3" t="-31" r="3" b="31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374043" y="4485273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012218" y="4256673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18" y="4256673"/>
                <a:ext cx="1876425" cy="990600"/>
              </a:xfrm>
              <a:prstGeom prst="rect">
                <a:avLst/>
              </a:prstGeom>
              <a:blipFill rotWithShape="1">
                <a:blip r:embed="rId8"/>
                <a:stretch>
                  <a:fillRect l="-1" t="-27" r="1" b="27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3869718" y="4485273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Ổ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4507894" y="4256673"/>
                <a:ext cx="2930596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94" y="4256673"/>
                <a:ext cx="2930596" cy="990600"/>
              </a:xfrm>
              <a:prstGeom prst="rect">
                <a:avLst/>
              </a:prstGeom>
              <a:blipFill rotWithShape="1">
                <a:blip r:embed="rId9"/>
                <a:stretch>
                  <a:fillRect l="-1" t="-27" r="3" b="27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/>
          <p:cNvSpPr/>
          <p:nvPr/>
        </p:nvSpPr>
        <p:spPr>
          <a:xfrm>
            <a:off x="1597203" y="1797511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2597328" y="180703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3570270" y="178648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4593191" y="181805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5586038" y="184438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2479282" y="2954959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82" y="2954959"/>
                <a:ext cx="1304925" cy="1080424"/>
              </a:xfrm>
              <a:prstGeom prst="rect">
                <a:avLst/>
              </a:prstGeom>
              <a:blipFill rotWithShape="1">
                <a:blip r:embed="rId10"/>
                <a:stretch>
                  <a:fillRect l="-19" t="-28" r="19" b="5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/>
          <p:cNvSpPr/>
          <p:nvPr/>
        </p:nvSpPr>
        <p:spPr>
          <a:xfrm>
            <a:off x="3571019" y="178723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7122238" y="2926384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238" y="2926384"/>
                <a:ext cx="1304925" cy="1067152"/>
              </a:xfrm>
              <a:prstGeom prst="rect">
                <a:avLst/>
              </a:prstGeom>
              <a:blipFill rotWithShape="1">
                <a:blip r:embed="rId11"/>
                <a:stretch>
                  <a:fillRect l="-6" t="-28" r="6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: Rounded Corners 49"/>
          <p:cNvSpPr/>
          <p:nvPr/>
        </p:nvSpPr>
        <p:spPr>
          <a:xfrm>
            <a:off x="5586038" y="1834862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2564794" y="4237623"/>
                <a:ext cx="1133904" cy="106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4" y="4237623"/>
                <a:ext cx="1133904" cy="1065356"/>
              </a:xfrm>
              <a:prstGeom prst="rect">
                <a:avLst/>
              </a:prstGeom>
              <a:blipFill rotWithShape="1">
                <a:blip r:embed="rId12"/>
                <a:stretch>
                  <a:fillRect l="-3" t="-25" r="40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: Rounded Corners 51"/>
          <p:cNvSpPr/>
          <p:nvPr/>
        </p:nvSpPr>
        <p:spPr>
          <a:xfrm>
            <a:off x="4593940" y="1817311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7135401" y="4218572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𝟐𝟐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401" y="4218572"/>
                <a:ext cx="1304925" cy="1067152"/>
              </a:xfrm>
              <a:prstGeom prst="rect">
                <a:avLst/>
              </a:prstGeom>
              <a:blipFill rotWithShape="1">
                <a:blip r:embed="rId13"/>
                <a:stretch>
                  <a:fillRect l="-41" t="-25" r="41" b="5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/>
          <p:cNvSpPr/>
          <p:nvPr/>
        </p:nvSpPr>
        <p:spPr>
          <a:xfrm>
            <a:off x="1597203" y="178798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55"/>
          <p:cNvSpPr/>
          <p:nvPr/>
        </p:nvSpPr>
        <p:spPr>
          <a:xfrm>
            <a:off x="2597328" y="180703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77721" y="756664"/>
            <a:ext cx="3305175" cy="2066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6376613" y="74173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13" y="741735"/>
                <a:ext cx="752475" cy="990600"/>
              </a:xfrm>
              <a:prstGeom prst="rect">
                <a:avLst/>
              </a:prstGeom>
              <a:blipFill rotWithShape="1">
                <a:blip r:embed="rId15"/>
                <a:stretch>
                  <a:fillRect l="-77" t="-6" r="77" b="6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/>
          <p:cNvSpPr/>
          <p:nvPr/>
        </p:nvSpPr>
        <p:spPr>
          <a:xfrm>
            <a:off x="6479890" y="182383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1" name="Rectangle: Rounded Corners 60"/>
          <p:cNvSpPr/>
          <p:nvPr/>
        </p:nvSpPr>
        <p:spPr>
          <a:xfrm>
            <a:off x="6479890" y="182458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Ổ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4839" y="569184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1003015" y="5463245"/>
                <a:ext cx="1842927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15" y="5463245"/>
                <a:ext cx="1842927" cy="990600"/>
              </a:xfrm>
              <a:prstGeom prst="rect">
                <a:avLst/>
              </a:prstGeom>
              <a:blipFill rotWithShape="1">
                <a:blip r:embed="rId16"/>
                <a:stretch>
                  <a:fillRect l="-19" t="-34" r="28" b="34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3971069" y="575349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4609245" y="5524890"/>
                <a:ext cx="2880616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245" y="5524890"/>
                <a:ext cx="2880616" cy="990600"/>
              </a:xfrm>
              <a:prstGeom prst="rect">
                <a:avLst/>
              </a:prstGeom>
              <a:blipFill rotWithShape="1">
                <a:blip r:embed="rId17"/>
                <a:stretch>
                  <a:fillRect l="-14" t="-39" r="1" b="39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2575068" y="5419151"/>
                <a:ext cx="1133904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068" y="5419151"/>
                <a:ext cx="1133904" cy="1112997"/>
              </a:xfrm>
              <a:prstGeom prst="rect">
                <a:avLst/>
              </a:prstGeom>
              <a:blipFill rotWithShape="1">
                <a:blip r:embed="rId18"/>
                <a:stretch>
                  <a:fillRect l="-13" t="-5" r="50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7207320" y="5492567"/>
                <a:ext cx="1304925" cy="106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320" y="5492567"/>
                <a:ext cx="1304925" cy="1065356"/>
              </a:xfrm>
              <a:prstGeom prst="rect">
                <a:avLst/>
              </a:prstGeom>
              <a:blipFill rotWithShape="1">
                <a:blip r:embed="rId19"/>
                <a:stretch>
                  <a:fillRect l="-5" t="-42" r="5"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6" grpId="0" animBg="1"/>
      <p:bldP spid="61" grpId="0" animBg="1"/>
      <p:bldP spid="66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/>
          <p:cNvGrpSpPr/>
          <p:nvPr/>
        </p:nvGrpSpPr>
        <p:grpSpPr>
          <a:xfrm>
            <a:off x="802511" y="459708"/>
            <a:ext cx="10745642" cy="2251385"/>
            <a:chOff x="1169225" y="219092"/>
            <a:chExt cx="10745642" cy="225138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16"/>
                <p:cNvSpPr txBox="1"/>
                <p:nvPr/>
              </p:nvSpPr>
              <p:spPr>
                <a:xfrm>
                  <a:off x="1917118" y="250702"/>
                  <a:ext cx="9997749" cy="2219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Bác Tân có một mảnh đất. Bác đã sử dụng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diện tích mảnh đất để trồng rau và hoa. Biết phần được dùng để trồng rau chiếm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diện tích. Hỏi bác Tân còn lại bao nhiêu phần diện tích để trồng hoa?</a:t>
                  </a:r>
                  <a:endPara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4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7118" y="250702"/>
                  <a:ext cx="9997749" cy="2219775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57546" y="3195263"/>
                <a:ext cx="5167901" cy="219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tắt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Rau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Rau: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US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6" y="3195263"/>
                <a:ext cx="5167901" cy="2194703"/>
              </a:xfrm>
              <a:prstGeom prst="rect">
                <a:avLst/>
              </a:prstGeom>
              <a:blipFill rotWithShape="1">
                <a:blip r:embed="rId2"/>
                <a:stretch>
                  <a:fillRect l="-6" t="-26" r="11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630238" y="3164441"/>
                <a:ext cx="5527497" cy="262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Tân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trồng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−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diện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238" y="3164441"/>
                <a:ext cx="5527497" cy="2627642"/>
              </a:xfrm>
              <a:prstGeom prst="rect">
                <a:avLst/>
              </a:prstGeom>
              <a:blipFill rotWithShape="1">
                <a:blip r:embed="rId3"/>
                <a:stretch>
                  <a:fillRect l="-6" t="-9" r="3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9"/>
          <p:cNvSpPr/>
          <p:nvPr/>
        </p:nvSpPr>
        <p:spPr>
          <a:xfrm>
            <a:off x="235132" y="60960"/>
            <a:ext cx="11477898" cy="6627222"/>
          </a:xfrm>
          <a:custGeom>
            <a:avLst/>
            <a:gdLst>
              <a:gd name="connsiteX0" fmla="*/ 0 w 5996437"/>
              <a:gd name="connsiteY0" fmla="*/ 318358 h 3180404"/>
              <a:gd name="connsiteX1" fmla="*/ 318358 w 5996437"/>
              <a:gd name="connsiteY1" fmla="*/ 0 h 3180404"/>
              <a:gd name="connsiteX2" fmla="*/ 5678079 w 5996437"/>
              <a:gd name="connsiteY2" fmla="*/ 0 h 3180404"/>
              <a:gd name="connsiteX3" fmla="*/ 5996437 w 5996437"/>
              <a:gd name="connsiteY3" fmla="*/ 318358 h 3180404"/>
              <a:gd name="connsiteX4" fmla="*/ 5996437 w 5996437"/>
              <a:gd name="connsiteY4" fmla="*/ 2862046 h 3180404"/>
              <a:gd name="connsiteX5" fmla="*/ 5678079 w 5996437"/>
              <a:gd name="connsiteY5" fmla="*/ 3180404 h 3180404"/>
              <a:gd name="connsiteX6" fmla="*/ 318358 w 5996437"/>
              <a:gd name="connsiteY6" fmla="*/ 3180404 h 3180404"/>
              <a:gd name="connsiteX7" fmla="*/ 0 w 5996437"/>
              <a:gd name="connsiteY7" fmla="*/ 2862046 h 3180404"/>
              <a:gd name="connsiteX8" fmla="*/ 0 w 5996437"/>
              <a:gd name="connsiteY8" fmla="*/ 318358 h 318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6437" h="3180404" fill="none" extrusionOk="0">
                <a:moveTo>
                  <a:pt x="0" y="318358"/>
                </a:moveTo>
                <a:cubicBezTo>
                  <a:pt x="2646" y="168971"/>
                  <a:pt x="164424" y="-16114"/>
                  <a:pt x="318358" y="0"/>
                </a:cubicBezTo>
                <a:cubicBezTo>
                  <a:pt x="2135222" y="139772"/>
                  <a:pt x="4459567" y="14259"/>
                  <a:pt x="5678079" y="0"/>
                </a:cubicBezTo>
                <a:cubicBezTo>
                  <a:pt x="5835630" y="-3048"/>
                  <a:pt x="6002229" y="137817"/>
                  <a:pt x="5996437" y="318358"/>
                </a:cubicBezTo>
                <a:cubicBezTo>
                  <a:pt x="5955985" y="1445347"/>
                  <a:pt x="6103510" y="1993225"/>
                  <a:pt x="5996437" y="2862046"/>
                </a:cubicBezTo>
                <a:cubicBezTo>
                  <a:pt x="5977639" y="3057837"/>
                  <a:pt x="5879268" y="3179492"/>
                  <a:pt x="5678079" y="3180404"/>
                </a:cubicBezTo>
                <a:cubicBezTo>
                  <a:pt x="4439670" y="3068450"/>
                  <a:pt x="1837183" y="3154171"/>
                  <a:pt x="318358" y="3180404"/>
                </a:cubicBezTo>
                <a:cubicBezTo>
                  <a:pt x="140940" y="3170216"/>
                  <a:pt x="506" y="3061931"/>
                  <a:pt x="0" y="2862046"/>
                </a:cubicBezTo>
                <a:cubicBezTo>
                  <a:pt x="-155877" y="2209536"/>
                  <a:pt x="-40573" y="1261826"/>
                  <a:pt x="0" y="318358"/>
                </a:cubicBezTo>
                <a:close/>
              </a:path>
              <a:path w="5996437" h="3180404" stroke="0" extrusionOk="0">
                <a:moveTo>
                  <a:pt x="0" y="318358"/>
                </a:moveTo>
                <a:cubicBezTo>
                  <a:pt x="-1990" y="121507"/>
                  <a:pt x="155619" y="10863"/>
                  <a:pt x="318358" y="0"/>
                </a:cubicBezTo>
                <a:cubicBezTo>
                  <a:pt x="2598604" y="-123725"/>
                  <a:pt x="3887194" y="31472"/>
                  <a:pt x="5678079" y="0"/>
                </a:cubicBezTo>
                <a:cubicBezTo>
                  <a:pt x="5829529" y="1402"/>
                  <a:pt x="6013127" y="165418"/>
                  <a:pt x="5996437" y="318358"/>
                </a:cubicBezTo>
                <a:cubicBezTo>
                  <a:pt x="5914071" y="871562"/>
                  <a:pt x="6162610" y="2093241"/>
                  <a:pt x="5996437" y="2862046"/>
                </a:cubicBezTo>
                <a:cubicBezTo>
                  <a:pt x="5987409" y="3053031"/>
                  <a:pt x="5836560" y="3161863"/>
                  <a:pt x="5678079" y="3180404"/>
                </a:cubicBezTo>
                <a:cubicBezTo>
                  <a:pt x="4835409" y="3117135"/>
                  <a:pt x="2173745" y="3042578"/>
                  <a:pt x="318358" y="3180404"/>
                </a:cubicBezTo>
                <a:cubicBezTo>
                  <a:pt x="138689" y="3172112"/>
                  <a:pt x="28146" y="3040200"/>
                  <a:pt x="0" y="2862046"/>
                </a:cubicBezTo>
                <a:cubicBezTo>
                  <a:pt x="-143197" y="2496077"/>
                  <a:pt x="-97552" y="1033550"/>
                  <a:pt x="0" y="318358"/>
                </a:cubicBezTo>
                <a:close/>
              </a:path>
            </a:pathLst>
          </a:custGeom>
          <a:solidFill>
            <a:srgbClr val="00B0F0">
              <a:alpha val="67000"/>
            </a:srgb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4074" y="1376680"/>
            <a:ext cx="5511262" cy="2944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801190" y="330927"/>
            <a:ext cx="10650582" cy="6200502"/>
          </a:xfrm>
          <a:custGeom>
            <a:avLst/>
            <a:gdLst>
              <a:gd name="connsiteX0" fmla="*/ 0 w 7269131"/>
              <a:gd name="connsiteY0" fmla="*/ 458726 h 4582682"/>
              <a:gd name="connsiteX1" fmla="*/ 458726 w 7269131"/>
              <a:gd name="connsiteY1" fmla="*/ 0 h 4582682"/>
              <a:gd name="connsiteX2" fmla="*/ 6810405 w 7269131"/>
              <a:gd name="connsiteY2" fmla="*/ 0 h 4582682"/>
              <a:gd name="connsiteX3" fmla="*/ 7269131 w 7269131"/>
              <a:gd name="connsiteY3" fmla="*/ 458726 h 4582682"/>
              <a:gd name="connsiteX4" fmla="*/ 7269131 w 7269131"/>
              <a:gd name="connsiteY4" fmla="*/ 4123956 h 4582682"/>
              <a:gd name="connsiteX5" fmla="*/ 6810405 w 7269131"/>
              <a:gd name="connsiteY5" fmla="*/ 4582682 h 4582682"/>
              <a:gd name="connsiteX6" fmla="*/ 458726 w 7269131"/>
              <a:gd name="connsiteY6" fmla="*/ 4582682 h 4582682"/>
              <a:gd name="connsiteX7" fmla="*/ 0 w 7269131"/>
              <a:gd name="connsiteY7" fmla="*/ 4123956 h 4582682"/>
              <a:gd name="connsiteX8" fmla="*/ 0 w 7269131"/>
              <a:gd name="connsiteY8" fmla="*/ 458726 h 458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9131" h="4582682" fill="none" extrusionOk="0">
                <a:moveTo>
                  <a:pt x="0" y="458726"/>
                </a:moveTo>
                <a:cubicBezTo>
                  <a:pt x="1300" y="218363"/>
                  <a:pt x="242809" y="-27552"/>
                  <a:pt x="458726" y="0"/>
                </a:cubicBezTo>
                <a:cubicBezTo>
                  <a:pt x="2470524" y="139772"/>
                  <a:pt x="5370527" y="14259"/>
                  <a:pt x="6810405" y="0"/>
                </a:cubicBezTo>
                <a:cubicBezTo>
                  <a:pt x="7018048" y="-7624"/>
                  <a:pt x="7284578" y="192800"/>
                  <a:pt x="7269131" y="458726"/>
                </a:cubicBezTo>
                <a:cubicBezTo>
                  <a:pt x="7228679" y="1821941"/>
                  <a:pt x="7376204" y="2656964"/>
                  <a:pt x="7269131" y="4123956"/>
                </a:cubicBezTo>
                <a:cubicBezTo>
                  <a:pt x="7245801" y="4402084"/>
                  <a:pt x="7111942" y="4580949"/>
                  <a:pt x="6810405" y="4582682"/>
                </a:cubicBezTo>
                <a:cubicBezTo>
                  <a:pt x="5227077" y="4470728"/>
                  <a:pt x="2026343" y="4556449"/>
                  <a:pt x="458726" y="4582682"/>
                </a:cubicBezTo>
                <a:cubicBezTo>
                  <a:pt x="201170" y="4555781"/>
                  <a:pt x="147" y="4384264"/>
                  <a:pt x="0" y="4123956"/>
                </a:cubicBezTo>
                <a:cubicBezTo>
                  <a:pt x="-155877" y="2501268"/>
                  <a:pt x="-40573" y="1149495"/>
                  <a:pt x="0" y="458726"/>
                </a:cubicBezTo>
                <a:close/>
              </a:path>
              <a:path w="7269131" h="4582682" stroke="0" extrusionOk="0">
                <a:moveTo>
                  <a:pt x="0" y="458726"/>
                </a:moveTo>
                <a:cubicBezTo>
                  <a:pt x="-1646" y="187989"/>
                  <a:pt x="218532" y="10920"/>
                  <a:pt x="458726" y="0"/>
                </a:cubicBezTo>
                <a:cubicBezTo>
                  <a:pt x="2258822" y="-123725"/>
                  <a:pt x="4720088" y="31472"/>
                  <a:pt x="6810405" y="0"/>
                </a:cubicBezTo>
                <a:cubicBezTo>
                  <a:pt x="7028974" y="2001"/>
                  <a:pt x="7298266" y="245325"/>
                  <a:pt x="7269131" y="458726"/>
                </a:cubicBezTo>
                <a:cubicBezTo>
                  <a:pt x="7186765" y="1579854"/>
                  <a:pt x="7435304" y="2551876"/>
                  <a:pt x="7269131" y="4123956"/>
                </a:cubicBezTo>
                <a:cubicBezTo>
                  <a:pt x="7254276" y="4402250"/>
                  <a:pt x="7031937" y="4548669"/>
                  <a:pt x="6810405" y="4582682"/>
                </a:cubicBezTo>
                <a:cubicBezTo>
                  <a:pt x="6166971" y="4519413"/>
                  <a:pt x="2695452" y="4444856"/>
                  <a:pt x="458726" y="4582682"/>
                </a:cubicBezTo>
                <a:cubicBezTo>
                  <a:pt x="203146" y="4577866"/>
                  <a:pt x="11275" y="4378236"/>
                  <a:pt x="0" y="4123956"/>
                </a:cubicBezTo>
                <a:cubicBezTo>
                  <a:pt x="-143197" y="3060648"/>
                  <a:pt x="-97552" y="1943830"/>
                  <a:pt x="0" y="458726"/>
                </a:cubicBezTo>
                <a:close/>
              </a:path>
            </a:pathLst>
          </a:custGeom>
          <a:solidFill>
            <a:srgbClr val="00B0F0">
              <a:alpha val="67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3160" y="791460"/>
            <a:ext cx="3987130" cy="1292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91" y="1972671"/>
            <a:ext cx="6809822" cy="2133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874" y="4106456"/>
            <a:ext cx="3487214" cy="1298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447" y="531223"/>
            <a:ext cx="9823268" cy="5939246"/>
          </a:xfrm>
          <a:prstGeom prst="rect">
            <a:avLst/>
          </a:prstGeom>
          <a:solidFill>
            <a:srgbClr val="00B0F0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43" y="5529760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313268"/>
            <a:ext cx="7919963" cy="16352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682" y="436886"/>
            <a:ext cx="7901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tắc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74570" y="2296887"/>
            <a:ext cx="8033657" cy="28085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199" y="2419865"/>
            <a:ext cx="7224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667"/>
            <a:ext cx="4064000" cy="37333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92" y="5582812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34721" y="66040"/>
            <a:ext cx="9493550" cy="17524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2906" y="311996"/>
            <a:ext cx="9123719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quy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tắc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phân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khác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mẫu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en-US" sz="4265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99215" y="2470265"/>
            <a:ext cx="8923598" cy="2302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8596" y="2736017"/>
            <a:ext cx="8144348" cy="206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265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</a:rPr>
              <a:t>Muốn trừ hai phân số khác mẫu số ta quy đồng mẫu số hai phân số rồi trừ hai phân số đó.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612647"/>
            <a:ext cx="3725333" cy="34222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03" y="5335585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313267"/>
            <a:ext cx="8326120" cy="18965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256367" y="548640"/>
                <a:ext cx="8316807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= ?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367" y="548640"/>
                <a:ext cx="8316807" cy="1425968"/>
              </a:xfrm>
              <a:prstGeom prst="rect">
                <a:avLst/>
              </a:prstGeom>
              <a:blipFill rotWithShape="1">
                <a:blip r:embed="rId4"/>
                <a:stretch>
                  <a:fillRect l="-3" r="5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233251" y="2573420"/>
            <a:ext cx="6166273" cy="2302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77997" y="2799888"/>
                <a:ext cx="3615219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997" y="2799888"/>
                <a:ext cx="3615219" cy="1826975"/>
              </a:xfrm>
              <a:prstGeom prst="rect">
                <a:avLst/>
              </a:prstGeom>
              <a:blipFill rotWithShape="1">
                <a:blip r:embed="rId5"/>
                <a:stretch>
                  <a:fillRect l="-16" t="-9" r="3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705980"/>
            <a:ext cx="3623733" cy="33288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93768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78087" y="313267"/>
            <a:ext cx="10549467" cy="31182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363133" y="678180"/>
                <a:ext cx="9861973" cy="155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= ?</a:t>
                </a:r>
                <a:endParaRPr lang="en-US" sz="6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33" y="678180"/>
                <a:ext cx="9861973" cy="1555554"/>
              </a:xfrm>
              <a:prstGeom prst="rect">
                <a:avLst/>
              </a:prstGeom>
              <a:blipFill rotWithShape="1">
                <a:blip r:embed="rId4"/>
                <a:stretch>
                  <a:fillRect l="-4" r="2" b="-507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357372" y="3601438"/>
            <a:ext cx="5828453" cy="23029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434123" y="3999790"/>
                <a:ext cx="5761567" cy="136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123" y="3999790"/>
                <a:ext cx="5761567" cy="1360822"/>
              </a:xfrm>
              <a:prstGeom prst="rect">
                <a:avLst/>
              </a:prstGeom>
              <a:blipFill rotWithShape="1">
                <a:blip r:embed="rId5"/>
                <a:stretch>
                  <a:fillRect l="-1" t="-41" r="4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590133"/>
            <a:ext cx="3749839" cy="34447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801190" y="313510"/>
            <a:ext cx="10650582" cy="6200502"/>
          </a:xfrm>
          <a:custGeom>
            <a:avLst/>
            <a:gdLst>
              <a:gd name="connsiteX0" fmla="*/ 0 w 7269131"/>
              <a:gd name="connsiteY0" fmla="*/ 458726 h 4582682"/>
              <a:gd name="connsiteX1" fmla="*/ 458726 w 7269131"/>
              <a:gd name="connsiteY1" fmla="*/ 0 h 4582682"/>
              <a:gd name="connsiteX2" fmla="*/ 6810405 w 7269131"/>
              <a:gd name="connsiteY2" fmla="*/ 0 h 4582682"/>
              <a:gd name="connsiteX3" fmla="*/ 7269131 w 7269131"/>
              <a:gd name="connsiteY3" fmla="*/ 458726 h 4582682"/>
              <a:gd name="connsiteX4" fmla="*/ 7269131 w 7269131"/>
              <a:gd name="connsiteY4" fmla="*/ 4123956 h 4582682"/>
              <a:gd name="connsiteX5" fmla="*/ 6810405 w 7269131"/>
              <a:gd name="connsiteY5" fmla="*/ 4582682 h 4582682"/>
              <a:gd name="connsiteX6" fmla="*/ 458726 w 7269131"/>
              <a:gd name="connsiteY6" fmla="*/ 4582682 h 4582682"/>
              <a:gd name="connsiteX7" fmla="*/ 0 w 7269131"/>
              <a:gd name="connsiteY7" fmla="*/ 4123956 h 4582682"/>
              <a:gd name="connsiteX8" fmla="*/ 0 w 7269131"/>
              <a:gd name="connsiteY8" fmla="*/ 458726 h 458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9131" h="4582682" fill="none" extrusionOk="0">
                <a:moveTo>
                  <a:pt x="0" y="458726"/>
                </a:moveTo>
                <a:cubicBezTo>
                  <a:pt x="1300" y="218363"/>
                  <a:pt x="242809" y="-27552"/>
                  <a:pt x="458726" y="0"/>
                </a:cubicBezTo>
                <a:cubicBezTo>
                  <a:pt x="2470524" y="139772"/>
                  <a:pt x="5370527" y="14259"/>
                  <a:pt x="6810405" y="0"/>
                </a:cubicBezTo>
                <a:cubicBezTo>
                  <a:pt x="7018048" y="-7624"/>
                  <a:pt x="7284578" y="192800"/>
                  <a:pt x="7269131" y="458726"/>
                </a:cubicBezTo>
                <a:cubicBezTo>
                  <a:pt x="7228679" y="1821941"/>
                  <a:pt x="7376204" y="2656964"/>
                  <a:pt x="7269131" y="4123956"/>
                </a:cubicBezTo>
                <a:cubicBezTo>
                  <a:pt x="7245801" y="4402084"/>
                  <a:pt x="7111942" y="4580949"/>
                  <a:pt x="6810405" y="4582682"/>
                </a:cubicBezTo>
                <a:cubicBezTo>
                  <a:pt x="5227077" y="4470728"/>
                  <a:pt x="2026343" y="4556449"/>
                  <a:pt x="458726" y="4582682"/>
                </a:cubicBezTo>
                <a:cubicBezTo>
                  <a:pt x="201170" y="4555781"/>
                  <a:pt x="147" y="4384264"/>
                  <a:pt x="0" y="4123956"/>
                </a:cubicBezTo>
                <a:cubicBezTo>
                  <a:pt x="-155877" y="2501268"/>
                  <a:pt x="-40573" y="1149495"/>
                  <a:pt x="0" y="458726"/>
                </a:cubicBezTo>
                <a:close/>
              </a:path>
              <a:path w="7269131" h="4582682" stroke="0" extrusionOk="0">
                <a:moveTo>
                  <a:pt x="0" y="458726"/>
                </a:moveTo>
                <a:cubicBezTo>
                  <a:pt x="-1646" y="187989"/>
                  <a:pt x="218532" y="10920"/>
                  <a:pt x="458726" y="0"/>
                </a:cubicBezTo>
                <a:cubicBezTo>
                  <a:pt x="2258822" y="-123725"/>
                  <a:pt x="4720088" y="31472"/>
                  <a:pt x="6810405" y="0"/>
                </a:cubicBezTo>
                <a:cubicBezTo>
                  <a:pt x="7028974" y="2001"/>
                  <a:pt x="7298266" y="245325"/>
                  <a:pt x="7269131" y="458726"/>
                </a:cubicBezTo>
                <a:cubicBezTo>
                  <a:pt x="7186765" y="1579854"/>
                  <a:pt x="7435304" y="2551876"/>
                  <a:pt x="7269131" y="4123956"/>
                </a:cubicBezTo>
                <a:cubicBezTo>
                  <a:pt x="7254276" y="4402250"/>
                  <a:pt x="7031937" y="4548669"/>
                  <a:pt x="6810405" y="4582682"/>
                </a:cubicBezTo>
                <a:cubicBezTo>
                  <a:pt x="6166971" y="4519413"/>
                  <a:pt x="2695452" y="4444856"/>
                  <a:pt x="458726" y="4582682"/>
                </a:cubicBezTo>
                <a:cubicBezTo>
                  <a:pt x="203146" y="4577866"/>
                  <a:pt x="11275" y="4378236"/>
                  <a:pt x="0" y="4123956"/>
                </a:cubicBezTo>
                <a:cubicBezTo>
                  <a:pt x="-143197" y="3060648"/>
                  <a:pt x="-97552" y="1943830"/>
                  <a:pt x="0" y="458726"/>
                </a:cubicBezTo>
                <a:close/>
              </a:path>
            </a:pathLst>
          </a:custGeom>
          <a:solidFill>
            <a:srgbClr val="00B0F0">
              <a:alpha val="67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1634" y="1837510"/>
            <a:ext cx="6968789" cy="24035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Nhóm 7"/>
          <p:cNvGrpSpPr/>
          <p:nvPr/>
        </p:nvGrpSpPr>
        <p:grpSpPr>
          <a:xfrm>
            <a:off x="792237" y="377514"/>
            <a:ext cx="10399530" cy="739496"/>
            <a:chOff x="1169225" y="219092"/>
            <a:chExt cx="10399530" cy="739496"/>
          </a:xfrm>
        </p:grpSpPr>
        <p:sp>
          <p:nvSpPr>
            <p:cNvPr id="4" name="TextBox 16"/>
            <p:cNvSpPr txBox="1"/>
            <p:nvPr/>
          </p:nvSpPr>
          <p:spPr>
            <a:xfrm>
              <a:off x="1917118" y="250702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74794" y="1308350"/>
                <a:ext cx="2438400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4" y="1308350"/>
                <a:ext cx="2438400" cy="1159485"/>
              </a:xfrm>
              <a:prstGeom prst="rect">
                <a:avLst/>
              </a:prstGeom>
              <a:blipFill rotWithShape="1">
                <a:blip r:embed="rId1"/>
                <a:stretch>
                  <a:fillRect l="-6" t="-22" r="6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blipFill rotWithShape="1">
                <a:blip r:embed="rId2"/>
                <a:stretch>
                  <a:fillRect l="-2" t="-26" r="2"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128322" y="1287803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2" y="1287803"/>
                <a:ext cx="2438400" cy="1155766"/>
              </a:xfrm>
              <a:prstGeom prst="rect">
                <a:avLst/>
              </a:prstGeom>
              <a:blipFill rotWithShape="1">
                <a:blip r:embed="rId3"/>
                <a:stretch>
                  <a:fillRect l="-23" t="-2" r="23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blipFill rotWithShape="1">
                <a:blip r:embed="rId4"/>
                <a:stretch>
                  <a:fillRect l="-13" t="-41" r="13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90551" y="248987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1" y="2489878"/>
                <a:ext cx="2438400" cy="1202252"/>
              </a:xfrm>
              <a:prstGeom prst="rect">
                <a:avLst/>
              </a:prstGeom>
              <a:blipFill rotWithShape="1">
                <a:blip r:embed="rId5"/>
                <a:stretch>
                  <a:fillRect t="-4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11099" y="3722777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99" y="3722777"/>
                <a:ext cx="2438400" cy="1202252"/>
              </a:xfrm>
              <a:prstGeom prst="rect">
                <a:avLst/>
              </a:prstGeom>
              <a:blipFill rotWithShape="1">
                <a:blip r:embed="rId6"/>
                <a:stretch>
                  <a:fillRect l="-9" t="-34" r="9" b="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83017" y="4904305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17" y="4904305"/>
                <a:ext cx="2438400" cy="1155766"/>
              </a:xfrm>
              <a:prstGeom prst="rect">
                <a:avLst/>
              </a:prstGeom>
              <a:blipFill rotWithShape="1">
                <a:blip r:embed="rId7"/>
                <a:stretch>
                  <a:fillRect l="-16" t="-17" r="16" b="2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539235" y="2459056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235" y="2459056"/>
                <a:ext cx="2438400" cy="1202252"/>
              </a:xfrm>
              <a:prstGeom prst="rect">
                <a:avLst/>
              </a:prstGeom>
              <a:blipFill rotWithShape="1">
                <a:blip r:embed="rId8"/>
                <a:stretch>
                  <a:fillRect l="-16" t="-28" r="16" b="4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580332" y="3661133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32" y="3661133"/>
                <a:ext cx="2438400" cy="1155766"/>
              </a:xfrm>
              <a:prstGeom prst="rect">
                <a:avLst/>
              </a:prstGeom>
              <a:blipFill rotWithShape="1">
                <a:blip r:embed="rId9"/>
                <a:stretch>
                  <a:fillRect l="-8" t="-31" r="8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724224" y="2520701"/>
                <a:ext cx="2438400" cy="1155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224" y="2520701"/>
                <a:ext cx="2438400" cy="1155701"/>
              </a:xfrm>
              <a:prstGeom prst="rect">
                <a:avLst/>
              </a:prstGeom>
              <a:blipFill rotWithShape="1">
                <a:blip r:embed="rId10"/>
                <a:stretch>
                  <a:fillRect l="-9" t="-33" r="9" b="3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765321" y="3722778"/>
                <a:ext cx="2438400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321" y="3722778"/>
                <a:ext cx="2438400" cy="1159485"/>
              </a:xfrm>
              <a:prstGeom prst="rect">
                <a:avLst/>
              </a:prstGeom>
              <a:blipFill rotWithShape="1">
                <a:blip r:embed="rId11"/>
                <a:stretch>
                  <a:fillRect l="-1" t="-35" r="1" b="3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9457150" y="2582346"/>
                <a:ext cx="2438400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150" y="2582346"/>
                <a:ext cx="2438400" cy="1157240"/>
              </a:xfrm>
              <a:prstGeom prst="rect">
                <a:avLst/>
              </a:prstGeom>
              <a:blipFill rotWithShape="1">
                <a:blip r:embed="rId12"/>
                <a:stretch>
                  <a:fillRect l="-4" t="-38" r="4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9498247" y="3784423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247" y="3784423"/>
                <a:ext cx="2438400" cy="1159228"/>
              </a:xfrm>
              <a:prstGeom prst="rect">
                <a:avLst/>
              </a:prstGeom>
              <a:blipFill rotWithShape="1">
                <a:blip r:embed="rId13"/>
                <a:stretch>
                  <a:fillRect l="-23" t="-40" r="23" b="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9559892" y="4935129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892" y="4935129"/>
                <a:ext cx="2438400" cy="1155766"/>
              </a:xfrm>
              <a:prstGeom prst="rect">
                <a:avLst/>
              </a:prstGeom>
              <a:blipFill rotWithShape="1">
                <a:blip r:embed="rId14"/>
                <a:stretch>
                  <a:fillRect l="-25" t="-47" r="25"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1823</Words>
  <Application>WPS Presentation</Application>
  <PresentationFormat>Widescreen</PresentationFormat>
  <Paragraphs>196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5" baseType="lpstr">
      <vt:lpstr>Arial</vt:lpstr>
      <vt:lpstr>SimSun</vt:lpstr>
      <vt:lpstr>Wingdings</vt:lpstr>
      <vt:lpstr>UTM Avo</vt:lpstr>
      <vt:lpstr>1FTV Ballein</vt:lpstr>
      <vt:lpstr>.VnTime</vt:lpstr>
      <vt:lpstr>HP001 5 hàng</vt:lpstr>
      <vt:lpstr>Times New Roman</vt:lpstr>
      <vt:lpstr>.VnAristote</vt:lpstr>
      <vt:lpstr>Calibri</vt:lpstr>
      <vt:lpstr>Calibri</vt:lpstr>
      <vt:lpstr>Segoe UI Semibold</vt:lpstr>
      <vt:lpstr>Times New Roman</vt:lpstr>
      <vt:lpstr>Cambria</vt:lpstr>
      <vt:lpstr>Cambria Math</vt:lpstr>
      <vt:lpstr>MS Gothic</vt:lpstr>
      <vt:lpstr>Segoe Print</vt:lpstr>
      <vt:lpstr>Microsoft YaHei</vt:lpstr>
      <vt:lpstr>Arial Unicode MS</vt:lpstr>
      <vt:lpstr>Calibri Light</vt:lpstr>
      <vt:lpstr>Office Theme</vt:lpstr>
      <vt:lpstr>%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PHUONG THAO</cp:lastModifiedBy>
  <cp:revision>7</cp:revision>
  <dcterms:created xsi:type="dcterms:W3CDTF">2024-05-10T02:19:00Z</dcterms:created>
  <dcterms:modified xsi:type="dcterms:W3CDTF">2024-05-10T15:03:47Z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2A989288F42A487C8EC378CDA77CAC2C_12</vt:lpwstr>
  </property>
  <property fmtid="{D5CDD505-2E9C-101B-9397-08002B2CF9AE}" pid="3" name="KSOProductBuildVer">
    <vt:lpwstr>1033-12.2.0.16909</vt:lpwstr>
  </property>
</Properties>
</file>