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83" r:id="rId10"/>
    <p:sldId id="379" r:id="rId11"/>
    <p:sldId id="381" r:id="rId12"/>
    <p:sldId id="388" r:id="rId13"/>
    <p:sldId id="387" r:id="rId14"/>
    <p:sldId id="386" r:id="rId15"/>
    <p:sldId id="384" r:id="rId16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5ED58-96F1-42F6-8452-D4CBAE571107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B1816-1528-40D6-A192-8DB6653221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846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B1816-1528-40D6-A192-8DB665322133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252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4467-F615-47AE-84FA-51A87E6F00D7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271-DF0E-431B-95E1-33A1F981F7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218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4467-F615-47AE-84FA-51A87E6F00D7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271-DF0E-431B-95E1-33A1F981F7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0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4467-F615-47AE-84FA-51A87E6F00D7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271-DF0E-431B-95E1-33A1F981F7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508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4467-F615-47AE-84FA-51A87E6F00D7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271-DF0E-431B-95E1-33A1F981F7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632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4467-F615-47AE-84FA-51A87E6F00D7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271-DF0E-431B-95E1-33A1F981F7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36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4467-F615-47AE-84FA-51A87E6F00D7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271-DF0E-431B-95E1-33A1F981F7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368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4467-F615-47AE-84FA-51A87E6F00D7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271-DF0E-431B-95E1-33A1F981F7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879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4467-F615-47AE-84FA-51A87E6F00D7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271-DF0E-431B-95E1-33A1F981F7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277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4467-F615-47AE-84FA-51A87E6F00D7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271-DF0E-431B-95E1-33A1F981F7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620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4467-F615-47AE-84FA-51A87E6F00D7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271-DF0E-431B-95E1-33A1F981F7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825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4467-F615-47AE-84FA-51A87E6F00D7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6271-DF0E-431B-95E1-33A1F981F7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92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D4467-F615-47AE-84FA-51A87E6F00D7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F6271-DF0E-431B-95E1-33A1F981F7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147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microsoft.com/office/2007/relationships/media" Target="../media/media1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video" Target="../media/media3.mp4"/><Relationship Id="rId11" Type="http://schemas.openxmlformats.org/officeDocument/2006/relationships/image" Target="../media/image19.png"/><Relationship Id="rId5" Type="http://schemas.microsoft.com/office/2007/relationships/media" Target="../media/media3.mp4"/><Relationship Id="rId10" Type="http://schemas.openxmlformats.org/officeDocument/2006/relationships/image" Target="../media/image18.png"/><Relationship Id="rId4" Type="http://schemas.openxmlformats.org/officeDocument/2006/relationships/audio" Target="../media/media1.mp3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video" Target="../media/media3.mp4"/><Relationship Id="rId11" Type="http://schemas.openxmlformats.org/officeDocument/2006/relationships/image" Target="../media/image20.png"/><Relationship Id="rId5" Type="http://schemas.microsoft.com/office/2007/relationships/media" Target="../media/media3.mp4"/><Relationship Id="rId10" Type="http://schemas.openxmlformats.org/officeDocument/2006/relationships/image" Target="../media/image16.png"/><Relationship Id="rId4" Type="http://schemas.openxmlformats.org/officeDocument/2006/relationships/audio" Target="../media/media1.mp3"/><Relationship Id="rId9" Type="http://schemas.openxmlformats.org/officeDocument/2006/relationships/image" Target="../media/image21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6.png"/><Relationship Id="rId3" Type="http://schemas.microsoft.com/office/2007/relationships/media" Target="../media/media1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video" Target="../media/media3.mp4"/><Relationship Id="rId11" Type="http://schemas.openxmlformats.org/officeDocument/2006/relationships/image" Target="../media/image18.png"/><Relationship Id="rId5" Type="http://schemas.microsoft.com/office/2007/relationships/media" Target="../media/media3.mp4"/><Relationship Id="rId1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microsoft.com/office/2007/relationships/media" Target="../media/media1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video" Target="../media/media3.mp4"/><Relationship Id="rId11" Type="http://schemas.openxmlformats.org/officeDocument/2006/relationships/image" Target="../media/image19.png"/><Relationship Id="rId5" Type="http://schemas.microsoft.com/office/2007/relationships/media" Target="../media/media3.mp4"/><Relationship Id="rId10" Type="http://schemas.openxmlformats.org/officeDocument/2006/relationships/image" Target="../media/image18.png"/><Relationship Id="rId4" Type="http://schemas.openxmlformats.org/officeDocument/2006/relationships/audio" Target="../media/media1.mp3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video" Target="../media/media3.mp4"/><Relationship Id="rId11" Type="http://schemas.openxmlformats.org/officeDocument/2006/relationships/image" Target="../media/image20.png"/><Relationship Id="rId5" Type="http://schemas.microsoft.com/office/2007/relationships/media" Target="../media/media3.mp4"/><Relationship Id="rId10" Type="http://schemas.openxmlformats.org/officeDocument/2006/relationships/image" Target="../media/image16.png"/><Relationship Id="rId4" Type="http://schemas.openxmlformats.org/officeDocument/2006/relationships/audio" Target="../media/media1.mp3"/><Relationship Id="rId9" Type="http://schemas.openxmlformats.org/officeDocument/2006/relationships/image" Target="../media/image21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547" y="3357462"/>
            <a:ext cx="4677053" cy="872489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Sigmar One" panose="00000500000000000000" pitchFamily="2" charset="0"/>
              </a:rPr>
              <a:t>Khởi động</a:t>
            </a:r>
          </a:p>
        </p:txBody>
      </p:sp>
      <p:pic>
        <p:nvPicPr>
          <p:cNvPr id="7" name="图片 1" descr="10578206ea82fb2">
            <a:extLst>
              <a:ext uri="{FF2B5EF4-FFF2-40B4-BE49-F238E27FC236}">
                <a16:creationId xmlns:a16="http://schemas.microsoft.com/office/drawing/2014/main" id="{960FDA4F-A24C-41ED-BC24-14C3CFC73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276" b="1"/>
          <a:stretch/>
        </p:blipFill>
        <p:spPr>
          <a:xfrm>
            <a:off x="182880" y="192405"/>
            <a:ext cx="8778240" cy="28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himes.wav"/>
          </p:stSnd>
        </p:sndAc>
      </p:transition>
    </mc:Choice>
    <mc:Fallback xmlns="">
      <p:transition spd="slow" advClick="0">
        <p:sndAc>
          <p:stSnd>
            <p:snd r:embed="rId4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2EAEA1-B584-479F-877D-B3A3F9E5E63D}"/>
              </a:ext>
            </a:extLst>
          </p:cNvPr>
          <p:cNvSpPr txBox="1"/>
          <p:nvPr/>
        </p:nvSpPr>
        <p:spPr>
          <a:xfrm>
            <a:off x="4038600" y="371399"/>
            <a:ext cx="3771900" cy="4550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uten" pitchFamily="2" charset="0"/>
              </a:rPr>
              <a:t>Luật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ute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uten" pitchFamily="2" charset="0"/>
              </a:rPr>
              <a:t>chơi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ute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A41672-59C3-4C16-9F79-01BAD6801610}"/>
              </a:ext>
            </a:extLst>
          </p:cNvPr>
          <p:cNvGrpSpPr/>
          <p:nvPr/>
        </p:nvGrpSpPr>
        <p:grpSpPr>
          <a:xfrm>
            <a:off x="1447800" y="438150"/>
            <a:ext cx="7919070" cy="4764925"/>
            <a:chOff x="2895600" y="876300"/>
            <a:chExt cx="15838140" cy="9529849"/>
          </a:xfrm>
        </p:grpSpPr>
        <p:pic>
          <p:nvPicPr>
            <p:cNvPr id="31" name="Content Placeholder 4" descr="Whiteboard&#10;&#10;Description automatically generated with medium confidence">
              <a:extLst>
                <a:ext uri="{FF2B5EF4-FFF2-40B4-BE49-F238E27FC236}">
                  <a16:creationId xmlns:a16="http://schemas.microsoft.com/office/drawing/2014/main" id="{30327312-0581-441E-964B-4D3F1A187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876300"/>
              <a:ext cx="15838140" cy="952984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DC9F06-F89F-458A-977B-B894AC4DBF6C}"/>
                </a:ext>
              </a:extLst>
            </p:cNvPr>
            <p:cNvSpPr txBox="1"/>
            <p:nvPr/>
          </p:nvSpPr>
          <p:spPr>
            <a:xfrm>
              <a:off x="5356704" y="2980810"/>
              <a:ext cx="11254898" cy="683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i="1" err="1">
                  <a:solidFill>
                    <a:srgbClr val="C00000"/>
                  </a:solidFill>
                  <a:latin typeface="+mj-lt"/>
                </a:rPr>
                <a:t>Gói</a:t>
              </a:r>
              <a:r>
                <a:rPr lang="en-US" sz="2700" b="1" i="1">
                  <a:solidFill>
                    <a:srgbClr val="C00000"/>
                  </a:solidFill>
                  <a:latin typeface="+mj-lt"/>
                </a:rPr>
                <a:t> 3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câu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hỏi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</a:p>
            <a:p>
              <a:pPr algn="ctr"/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Nhiệm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vụ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trả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lời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ra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chọn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đáp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án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A,B,C,D.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Bạn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nào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trả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lời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sai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một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câu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sẽ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bị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mất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quyền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trả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lời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những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câu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hỏi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sau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.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Những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bạn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trả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lời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hết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bộ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câu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hỏi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sẽ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nhận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được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phần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thưởng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là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 5 </a:t>
              </a:r>
              <a:r>
                <a:rPr lang="en-US" sz="2700" b="1" i="1" dirty="0" err="1">
                  <a:solidFill>
                    <a:srgbClr val="C00000"/>
                  </a:solidFill>
                  <a:latin typeface="+mj-lt"/>
                </a:rPr>
                <a:t>sao</a:t>
              </a:r>
              <a:r>
                <a:rPr lang="en-US" sz="2700" b="1" i="1" dirty="0">
                  <a:solidFill>
                    <a:srgbClr val="C00000"/>
                  </a:solidFill>
                  <a:latin typeface="+mj-lt"/>
                </a:rPr>
                <a:t>.  </a:t>
              </a:r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80C83F77-FE44-41DA-867B-A88B271D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57708">
            <a:off x="87362" y="1326898"/>
            <a:ext cx="1694326" cy="1683737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1D5B278C-2E2E-46E5-B96A-DB88C72A98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24920" y="2582141"/>
            <a:ext cx="2132785" cy="262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0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2676B225-E0F2-4DFB-8DD3-351A731D8B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339021">
            <a:off x="156475" y="1965073"/>
            <a:ext cx="1621358" cy="1580825"/>
          </a:xfrm>
          <a:prstGeom prst="rect">
            <a:avLst/>
          </a:prstGeom>
        </p:spPr>
      </p:pic>
      <p:pic>
        <p:nvPicPr>
          <p:cNvPr id="5" name="Content Placeholder 4" descr="Whiteboard&#10;&#10;Description automatically generated with medium confidence">
            <a:extLst>
              <a:ext uri="{FF2B5EF4-FFF2-40B4-BE49-F238E27FC236}">
                <a16:creationId xmlns:a16="http://schemas.microsoft.com/office/drawing/2014/main" id="{5D27581A-7E90-4862-B6A5-183EE566C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25" y="221795"/>
            <a:ext cx="7996508" cy="4905857"/>
          </a:xfr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CAAB12A-37F4-42DB-8F93-BFC5FBCBF9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9" y="136061"/>
            <a:ext cx="1068211" cy="999182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FCD45F-B36D-4470-AFD8-CC073CFA0B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02" y="1301538"/>
            <a:ext cx="5442662" cy="1026632"/>
          </a:xfrm>
          <a:prstGeom prst="rect">
            <a:avLst/>
          </a:prstGeom>
        </p:spPr>
      </p:pic>
      <p:pic>
        <p:nvPicPr>
          <p:cNvPr id="12" name="3C093157">
            <a:hlinkClick r:id="" action="ppaction://media"/>
            <a:extLst>
              <a:ext uri="{FF2B5EF4-FFF2-40B4-BE49-F238E27FC236}">
                <a16:creationId xmlns:a16="http://schemas.microsoft.com/office/drawing/2014/main" id="{93A2E99B-FA0A-43C0-B4A4-55F55C8F74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28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077" y="-21210"/>
            <a:ext cx="656862" cy="656862"/>
          </a:xfrm>
          <a:prstGeom prst="rect">
            <a:avLst/>
          </a:prstGeom>
        </p:spPr>
      </p:pic>
      <p:pic>
        <p:nvPicPr>
          <p:cNvPr id="13" name="4AC15EE2">
            <a:hlinkClick r:id="" action="ppaction://media"/>
            <a:extLst>
              <a:ext uri="{FF2B5EF4-FFF2-40B4-BE49-F238E27FC236}">
                <a16:creationId xmlns:a16="http://schemas.microsoft.com/office/drawing/2014/main" id="{DF4E197B-4495-4AD8-B278-EC0DDE1650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41941" y="4544793"/>
            <a:ext cx="452349" cy="45234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CEE157F-F975-4F0D-8346-69F2B4E3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120" y="1495521"/>
            <a:ext cx="5792785" cy="538967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x 4 =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8712AA-6B81-42E4-BE29-4FC1D2023F0D}"/>
              </a:ext>
            </a:extLst>
          </p:cNvPr>
          <p:cNvSpPr txBox="1"/>
          <p:nvPr/>
        </p:nvSpPr>
        <p:spPr>
          <a:xfrm>
            <a:off x="5678503" y="2742297"/>
            <a:ext cx="24312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C. 24</a:t>
            </a:r>
          </a:p>
        </p:txBody>
      </p:sp>
      <p:pic>
        <p:nvPicPr>
          <p:cNvPr id="16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1058BD8-1582-493E-A3A0-D8BCFD7B5A3B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72001" y="273200"/>
            <a:ext cx="739964" cy="58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D5A9C1-FFF0-4AEA-93EB-54FE883D631E}"/>
              </a:ext>
            </a:extLst>
          </p:cNvPr>
          <p:cNvSpPr txBox="1"/>
          <p:nvPr/>
        </p:nvSpPr>
        <p:spPr>
          <a:xfrm>
            <a:off x="5405441" y="3043238"/>
            <a:ext cx="1440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500" dirty="0">
              <a:latin typeface="Sigmar One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9643A-5BA2-4FAB-988D-D2C6E3EB9AE1}"/>
              </a:ext>
            </a:extLst>
          </p:cNvPr>
          <p:cNvSpPr txBox="1"/>
          <p:nvPr/>
        </p:nvSpPr>
        <p:spPr>
          <a:xfrm>
            <a:off x="3008802" y="2710961"/>
            <a:ext cx="23336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5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25</a:t>
            </a:r>
            <a:endParaRPr lang="en-US" sz="4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DE90C0-3399-4BB9-81D1-1B0D744C9CC2}"/>
              </a:ext>
            </a:extLst>
          </p:cNvPr>
          <p:cNvSpPr txBox="1"/>
          <p:nvPr/>
        </p:nvSpPr>
        <p:spPr>
          <a:xfrm>
            <a:off x="3031264" y="3294715"/>
            <a:ext cx="23111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45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72</a:t>
            </a:r>
            <a:endParaRPr lang="en-US" sz="4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5D1C9D-5715-4F79-AD42-8F86263A7985}"/>
              </a:ext>
            </a:extLst>
          </p:cNvPr>
          <p:cNvSpPr txBox="1"/>
          <p:nvPr/>
        </p:nvSpPr>
        <p:spPr>
          <a:xfrm>
            <a:off x="5713902" y="3322518"/>
            <a:ext cx="2395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45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12</a:t>
            </a:r>
            <a:endParaRPr lang="en-US" sz="4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8558E840-760F-4D38-8E75-7184BDC6A98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-39645" y="2709852"/>
            <a:ext cx="1940861" cy="23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5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Whiteboard&#10;&#10;Description automatically generated with medium confidence">
            <a:extLst>
              <a:ext uri="{FF2B5EF4-FFF2-40B4-BE49-F238E27FC236}">
                <a16:creationId xmlns:a16="http://schemas.microsoft.com/office/drawing/2014/main" id="{B992B7DD-81A7-4C20-920D-DB032B1424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92" y="358840"/>
            <a:ext cx="7767908" cy="476561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C4F38F7-0EED-4FFF-9A21-7DA2213EF2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65" y="1250197"/>
            <a:ext cx="5685961" cy="1026632"/>
          </a:xfrm>
          <a:prstGeom prst="rect">
            <a:avLst/>
          </a:prstGeom>
        </p:spPr>
      </p:pic>
      <p:pic>
        <p:nvPicPr>
          <p:cNvPr id="8" name="3C093157">
            <a:hlinkClick r:id="" action="ppaction://media"/>
            <a:extLst>
              <a:ext uri="{FF2B5EF4-FFF2-40B4-BE49-F238E27FC236}">
                <a16:creationId xmlns:a16="http://schemas.microsoft.com/office/drawing/2014/main" id="{02672E0A-9D66-41C8-B36C-1079060D4B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28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9107" y="581462"/>
            <a:ext cx="656862" cy="656862"/>
          </a:xfrm>
          <a:prstGeom prst="rect">
            <a:avLst/>
          </a:prstGeom>
        </p:spPr>
      </p:pic>
      <p:pic>
        <p:nvPicPr>
          <p:cNvPr id="9" name="4AC15EE2">
            <a:hlinkClick r:id="" action="ppaction://media"/>
            <a:extLst>
              <a:ext uri="{FF2B5EF4-FFF2-40B4-BE49-F238E27FC236}">
                <a16:creationId xmlns:a16="http://schemas.microsoft.com/office/drawing/2014/main" id="{EA783C79-6538-4777-80FB-8623EBFFE8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41941" y="4544793"/>
            <a:ext cx="452349" cy="45234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2417D5-AC24-4A1D-BB0E-F8C5CA164938}"/>
              </a:ext>
            </a:extLst>
          </p:cNvPr>
          <p:cNvSpPr txBox="1">
            <a:spLocks/>
          </p:cNvSpPr>
          <p:nvPr/>
        </p:nvSpPr>
        <p:spPr>
          <a:xfrm>
            <a:off x="2123737" y="1427908"/>
            <a:ext cx="5792785" cy="5389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199D13-84DD-4ED2-8588-BBF40795FA58}"/>
              </a:ext>
            </a:extLst>
          </p:cNvPr>
          <p:cNvSpPr txBox="1"/>
          <p:nvPr/>
        </p:nvSpPr>
        <p:spPr>
          <a:xfrm>
            <a:off x="2664700" y="2693878"/>
            <a:ext cx="29115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A. 7</a:t>
            </a:r>
          </a:p>
        </p:txBody>
      </p:sp>
      <p:pic>
        <p:nvPicPr>
          <p:cNvPr id="12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8F695929-627F-44D9-92B2-54B297947CD6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72001" y="273200"/>
            <a:ext cx="739964" cy="58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3AC9E6-D7E5-42D1-8E4A-9F3C37DCF05D}"/>
              </a:ext>
            </a:extLst>
          </p:cNvPr>
          <p:cNvSpPr txBox="1"/>
          <p:nvPr/>
        </p:nvSpPr>
        <p:spPr>
          <a:xfrm>
            <a:off x="5062539" y="3043237"/>
            <a:ext cx="1440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500" dirty="0"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97E405-714E-4616-9486-1E7E3399AEF4}"/>
              </a:ext>
            </a:extLst>
          </p:cNvPr>
          <p:cNvSpPr txBox="1"/>
          <p:nvPr/>
        </p:nvSpPr>
        <p:spPr>
          <a:xfrm>
            <a:off x="5332667" y="2643928"/>
            <a:ext cx="27479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B.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60519-1DC0-4F8E-9754-DA0356EC2D9C}"/>
              </a:ext>
            </a:extLst>
          </p:cNvPr>
          <p:cNvSpPr txBox="1"/>
          <p:nvPr/>
        </p:nvSpPr>
        <p:spPr>
          <a:xfrm>
            <a:off x="2661651" y="3288353"/>
            <a:ext cx="27479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C. 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8142D-64A4-4C3B-ADE5-139386CD1C80}"/>
              </a:ext>
            </a:extLst>
          </p:cNvPr>
          <p:cNvSpPr txBox="1"/>
          <p:nvPr/>
        </p:nvSpPr>
        <p:spPr>
          <a:xfrm>
            <a:off x="5332666" y="3307904"/>
            <a:ext cx="2395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D. 8</a:t>
            </a:r>
          </a:p>
        </p:txBody>
      </p:sp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EBB59D-C5AB-40E8-B9BB-2DA436306F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0" y="209683"/>
            <a:ext cx="1135191" cy="10618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49C9A7-D566-43DB-BBAF-F369ED44E84F}"/>
              </a:ext>
            </a:extLst>
          </p:cNvPr>
          <p:cNvSpPr txBox="1"/>
          <p:nvPr/>
        </p:nvSpPr>
        <p:spPr>
          <a:xfrm>
            <a:off x="2462148" y="1487149"/>
            <a:ext cx="5200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 : 6 = ? 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BD933BB4-6F09-4A6F-8C87-CE05AE1AB21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1339021">
            <a:off x="509366" y="2803542"/>
            <a:ext cx="1121512" cy="1093474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7466839C-4F68-44C6-A022-9E1F4F552CC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72964" y="3043237"/>
            <a:ext cx="1718024" cy="21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2676B225-E0F2-4DFB-8DD3-351A731D8B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339021">
            <a:off x="156475" y="1965073"/>
            <a:ext cx="1621358" cy="1580825"/>
          </a:xfrm>
          <a:prstGeom prst="rect">
            <a:avLst/>
          </a:prstGeom>
        </p:spPr>
      </p:pic>
      <p:pic>
        <p:nvPicPr>
          <p:cNvPr id="5" name="Content Placeholder 4" descr="Whiteboard&#10;&#10;Description automatically generated with medium confidence">
            <a:extLst>
              <a:ext uri="{FF2B5EF4-FFF2-40B4-BE49-F238E27FC236}">
                <a16:creationId xmlns:a16="http://schemas.microsoft.com/office/drawing/2014/main" id="{5D27581A-7E90-4862-B6A5-183EE566C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25" y="221795"/>
            <a:ext cx="7996508" cy="4905857"/>
          </a:xfr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CAAB12A-37F4-42DB-8F93-BFC5FBCBF9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9" y="136061"/>
            <a:ext cx="1068211" cy="999182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FCD45F-B36D-4470-AFD8-CC073CFA0B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02" y="1301538"/>
            <a:ext cx="5442662" cy="1026632"/>
          </a:xfrm>
          <a:prstGeom prst="rect">
            <a:avLst/>
          </a:prstGeom>
        </p:spPr>
      </p:pic>
      <p:pic>
        <p:nvPicPr>
          <p:cNvPr id="12" name="3C093157">
            <a:hlinkClick r:id="" action="ppaction://media"/>
            <a:extLst>
              <a:ext uri="{FF2B5EF4-FFF2-40B4-BE49-F238E27FC236}">
                <a16:creationId xmlns:a16="http://schemas.microsoft.com/office/drawing/2014/main" id="{93A2E99B-FA0A-43C0-B4A4-55F55C8F74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28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077" y="-21210"/>
            <a:ext cx="656862" cy="656862"/>
          </a:xfrm>
          <a:prstGeom prst="rect">
            <a:avLst/>
          </a:prstGeom>
        </p:spPr>
      </p:pic>
      <p:pic>
        <p:nvPicPr>
          <p:cNvPr id="13" name="4AC15EE2">
            <a:hlinkClick r:id="" action="ppaction://media"/>
            <a:extLst>
              <a:ext uri="{FF2B5EF4-FFF2-40B4-BE49-F238E27FC236}">
                <a16:creationId xmlns:a16="http://schemas.microsoft.com/office/drawing/2014/main" id="{DF4E197B-4495-4AD8-B278-EC0DDE1650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41941" y="4544793"/>
            <a:ext cx="452349" cy="45234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CEE157F-F975-4F0D-8346-69F2B4E3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120" y="1495521"/>
            <a:ext cx="5792785" cy="538967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x 8 =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8712AA-6B81-42E4-BE29-4FC1D2023F0D}"/>
              </a:ext>
            </a:extLst>
          </p:cNvPr>
          <p:cNvSpPr txBox="1"/>
          <p:nvPr/>
        </p:nvSpPr>
        <p:spPr>
          <a:xfrm>
            <a:off x="5721113" y="2749556"/>
            <a:ext cx="24312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B.48</a:t>
            </a:r>
          </a:p>
        </p:txBody>
      </p:sp>
      <p:pic>
        <p:nvPicPr>
          <p:cNvPr id="16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1058BD8-1582-493E-A3A0-D8BCFD7B5A3B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72001" y="273200"/>
            <a:ext cx="739964" cy="58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D5A9C1-FFF0-4AEA-93EB-54FE883D631E}"/>
              </a:ext>
            </a:extLst>
          </p:cNvPr>
          <p:cNvSpPr txBox="1"/>
          <p:nvPr/>
        </p:nvSpPr>
        <p:spPr>
          <a:xfrm>
            <a:off x="3069388" y="3498386"/>
            <a:ext cx="1440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500" dirty="0">
              <a:latin typeface="Sigmar One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9643A-5BA2-4FAB-988D-D2C6E3EB9AE1}"/>
              </a:ext>
            </a:extLst>
          </p:cNvPr>
          <p:cNvSpPr txBox="1"/>
          <p:nvPr/>
        </p:nvSpPr>
        <p:spPr>
          <a:xfrm>
            <a:off x="3031264" y="2737181"/>
            <a:ext cx="23336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5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25</a:t>
            </a:r>
            <a:endParaRPr lang="en-US" sz="4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DE90C0-3399-4BB9-81D1-1B0D744C9CC2}"/>
              </a:ext>
            </a:extLst>
          </p:cNvPr>
          <p:cNvSpPr txBox="1"/>
          <p:nvPr/>
        </p:nvSpPr>
        <p:spPr>
          <a:xfrm>
            <a:off x="3031264" y="3294715"/>
            <a:ext cx="23111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C.24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5D1C9D-5715-4F79-AD42-8F86263A7985}"/>
              </a:ext>
            </a:extLst>
          </p:cNvPr>
          <p:cNvSpPr txBox="1"/>
          <p:nvPr/>
        </p:nvSpPr>
        <p:spPr>
          <a:xfrm>
            <a:off x="5713902" y="3322518"/>
            <a:ext cx="2395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45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12</a:t>
            </a:r>
            <a:endParaRPr lang="en-US" sz="4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8558E840-760F-4D38-8E75-7184BDC6A98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-39645" y="2709852"/>
            <a:ext cx="1940861" cy="23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5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2676B225-E0F2-4DFB-8DD3-351A731D8B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339021">
            <a:off x="156475" y="1965073"/>
            <a:ext cx="1621358" cy="1580825"/>
          </a:xfrm>
          <a:prstGeom prst="rect">
            <a:avLst/>
          </a:prstGeom>
        </p:spPr>
      </p:pic>
      <p:pic>
        <p:nvPicPr>
          <p:cNvPr id="5" name="Content Placeholder 4" descr="Whiteboard&#10;&#10;Description automatically generated with medium confidence">
            <a:extLst>
              <a:ext uri="{FF2B5EF4-FFF2-40B4-BE49-F238E27FC236}">
                <a16:creationId xmlns:a16="http://schemas.microsoft.com/office/drawing/2014/main" id="{5D27581A-7E90-4862-B6A5-183EE566C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25" y="221795"/>
            <a:ext cx="7996508" cy="4905857"/>
          </a:xfr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CAAB12A-37F4-42DB-8F93-BFC5FBCBF9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9" y="136061"/>
            <a:ext cx="1068211" cy="999182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FCD45F-B36D-4470-AFD8-CC073CFA0B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02" y="1301538"/>
            <a:ext cx="5442662" cy="1026632"/>
          </a:xfrm>
          <a:prstGeom prst="rect">
            <a:avLst/>
          </a:prstGeom>
        </p:spPr>
      </p:pic>
      <p:pic>
        <p:nvPicPr>
          <p:cNvPr id="12" name="3C093157">
            <a:hlinkClick r:id="" action="ppaction://media"/>
            <a:extLst>
              <a:ext uri="{FF2B5EF4-FFF2-40B4-BE49-F238E27FC236}">
                <a16:creationId xmlns:a16="http://schemas.microsoft.com/office/drawing/2014/main" id="{93A2E99B-FA0A-43C0-B4A4-55F55C8F74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28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077" y="-21210"/>
            <a:ext cx="656862" cy="656862"/>
          </a:xfrm>
          <a:prstGeom prst="rect">
            <a:avLst/>
          </a:prstGeom>
        </p:spPr>
      </p:pic>
      <p:pic>
        <p:nvPicPr>
          <p:cNvPr id="13" name="4AC15EE2">
            <a:hlinkClick r:id="" action="ppaction://media"/>
            <a:extLst>
              <a:ext uri="{FF2B5EF4-FFF2-40B4-BE49-F238E27FC236}">
                <a16:creationId xmlns:a16="http://schemas.microsoft.com/office/drawing/2014/main" id="{DF4E197B-4495-4AD8-B278-EC0DDE1650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41941" y="4544793"/>
            <a:ext cx="452349" cy="45234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CEE157F-F975-4F0D-8346-69F2B4E3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120" y="1495521"/>
            <a:ext cx="5792785" cy="538967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x 6 =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8712AA-6B81-42E4-BE29-4FC1D2023F0D}"/>
              </a:ext>
            </a:extLst>
          </p:cNvPr>
          <p:cNvSpPr txBox="1"/>
          <p:nvPr/>
        </p:nvSpPr>
        <p:spPr>
          <a:xfrm>
            <a:off x="5678503" y="2742297"/>
            <a:ext cx="24312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C. 24</a:t>
            </a:r>
          </a:p>
        </p:txBody>
      </p:sp>
      <p:pic>
        <p:nvPicPr>
          <p:cNvPr id="16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1058BD8-1582-493E-A3A0-D8BCFD7B5A3B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72001" y="273200"/>
            <a:ext cx="739964" cy="58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D5A9C1-FFF0-4AEA-93EB-54FE883D631E}"/>
              </a:ext>
            </a:extLst>
          </p:cNvPr>
          <p:cNvSpPr txBox="1"/>
          <p:nvPr/>
        </p:nvSpPr>
        <p:spPr>
          <a:xfrm>
            <a:off x="5405441" y="3043238"/>
            <a:ext cx="1440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500" dirty="0">
              <a:latin typeface="Sigmar One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9643A-5BA2-4FAB-988D-D2C6E3EB9AE1}"/>
              </a:ext>
            </a:extLst>
          </p:cNvPr>
          <p:cNvSpPr txBox="1"/>
          <p:nvPr/>
        </p:nvSpPr>
        <p:spPr>
          <a:xfrm>
            <a:off x="3008802" y="2710961"/>
            <a:ext cx="23336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5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25</a:t>
            </a:r>
            <a:endParaRPr lang="en-US" sz="4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DE90C0-3399-4BB9-81D1-1B0D744C9CC2}"/>
              </a:ext>
            </a:extLst>
          </p:cNvPr>
          <p:cNvSpPr txBox="1"/>
          <p:nvPr/>
        </p:nvSpPr>
        <p:spPr>
          <a:xfrm>
            <a:off x="3031264" y="3294715"/>
            <a:ext cx="23111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45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72</a:t>
            </a:r>
            <a:endParaRPr lang="en-US" sz="4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5D1C9D-5715-4F79-AD42-8F86263A7985}"/>
              </a:ext>
            </a:extLst>
          </p:cNvPr>
          <p:cNvSpPr txBox="1"/>
          <p:nvPr/>
        </p:nvSpPr>
        <p:spPr>
          <a:xfrm>
            <a:off x="5713902" y="3322518"/>
            <a:ext cx="2395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45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12</a:t>
            </a:r>
            <a:endParaRPr lang="en-US" sz="4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8558E840-760F-4D38-8E75-7184BDC6A98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-39645" y="2709852"/>
            <a:ext cx="1940861" cy="23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5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Whiteboard&#10;&#10;Description automatically generated with medium confidence">
            <a:extLst>
              <a:ext uri="{FF2B5EF4-FFF2-40B4-BE49-F238E27FC236}">
                <a16:creationId xmlns:a16="http://schemas.microsoft.com/office/drawing/2014/main" id="{B992B7DD-81A7-4C20-920D-DB032B1424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92" y="358840"/>
            <a:ext cx="7767908" cy="476561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C4F38F7-0EED-4FFF-9A21-7DA2213EF2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65" y="1250197"/>
            <a:ext cx="5685961" cy="1026632"/>
          </a:xfrm>
          <a:prstGeom prst="rect">
            <a:avLst/>
          </a:prstGeom>
        </p:spPr>
      </p:pic>
      <p:pic>
        <p:nvPicPr>
          <p:cNvPr id="8" name="3C093157">
            <a:hlinkClick r:id="" action="ppaction://media"/>
            <a:extLst>
              <a:ext uri="{FF2B5EF4-FFF2-40B4-BE49-F238E27FC236}">
                <a16:creationId xmlns:a16="http://schemas.microsoft.com/office/drawing/2014/main" id="{02672E0A-9D66-41C8-B36C-1079060D4B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28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9107" y="581462"/>
            <a:ext cx="656862" cy="656862"/>
          </a:xfrm>
          <a:prstGeom prst="rect">
            <a:avLst/>
          </a:prstGeom>
        </p:spPr>
      </p:pic>
      <p:pic>
        <p:nvPicPr>
          <p:cNvPr id="9" name="4AC15EE2">
            <a:hlinkClick r:id="" action="ppaction://media"/>
            <a:extLst>
              <a:ext uri="{FF2B5EF4-FFF2-40B4-BE49-F238E27FC236}">
                <a16:creationId xmlns:a16="http://schemas.microsoft.com/office/drawing/2014/main" id="{EA783C79-6538-4777-80FB-8623EBFFE8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41941" y="4544793"/>
            <a:ext cx="452349" cy="45234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2417D5-AC24-4A1D-BB0E-F8C5CA164938}"/>
              </a:ext>
            </a:extLst>
          </p:cNvPr>
          <p:cNvSpPr txBox="1">
            <a:spLocks/>
          </p:cNvSpPr>
          <p:nvPr/>
        </p:nvSpPr>
        <p:spPr>
          <a:xfrm>
            <a:off x="2123737" y="1427908"/>
            <a:ext cx="5792785" cy="5389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199D13-84DD-4ED2-8588-BBF40795FA58}"/>
              </a:ext>
            </a:extLst>
          </p:cNvPr>
          <p:cNvSpPr txBox="1"/>
          <p:nvPr/>
        </p:nvSpPr>
        <p:spPr>
          <a:xfrm>
            <a:off x="2664700" y="2693878"/>
            <a:ext cx="29115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50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30</a:t>
            </a:r>
            <a:endParaRPr lang="en-US" sz="4500" dirty="0">
              <a:solidFill>
                <a:srgbClr val="00B050"/>
              </a:solidFill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8F695929-627F-44D9-92B2-54B297947CD6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72001" y="273200"/>
            <a:ext cx="739964" cy="58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3AC9E6-D7E5-42D1-8E4A-9F3C37DCF05D}"/>
              </a:ext>
            </a:extLst>
          </p:cNvPr>
          <p:cNvSpPr txBox="1"/>
          <p:nvPr/>
        </p:nvSpPr>
        <p:spPr>
          <a:xfrm>
            <a:off x="5062539" y="3043237"/>
            <a:ext cx="1440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500" dirty="0"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97E405-714E-4616-9486-1E7E3399AEF4}"/>
              </a:ext>
            </a:extLst>
          </p:cNvPr>
          <p:cNvSpPr txBox="1"/>
          <p:nvPr/>
        </p:nvSpPr>
        <p:spPr>
          <a:xfrm>
            <a:off x="5332667" y="2643928"/>
            <a:ext cx="27479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450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36</a:t>
            </a:r>
            <a:endParaRPr lang="en-US" sz="4500" dirty="0">
              <a:solidFill>
                <a:srgbClr val="00B050"/>
              </a:solidFill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60519-1DC0-4F8E-9754-DA0356EC2D9C}"/>
              </a:ext>
            </a:extLst>
          </p:cNvPr>
          <p:cNvSpPr txBox="1"/>
          <p:nvPr/>
        </p:nvSpPr>
        <p:spPr>
          <a:xfrm>
            <a:off x="2661651" y="3288353"/>
            <a:ext cx="27479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450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24 </a:t>
            </a:r>
            <a:endParaRPr lang="en-US" sz="4500" dirty="0">
              <a:solidFill>
                <a:srgbClr val="00B050"/>
              </a:solidFill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8142D-64A4-4C3B-ADE5-139386CD1C80}"/>
              </a:ext>
            </a:extLst>
          </p:cNvPr>
          <p:cNvSpPr txBox="1"/>
          <p:nvPr/>
        </p:nvSpPr>
        <p:spPr>
          <a:xfrm>
            <a:off x="5332666" y="3307904"/>
            <a:ext cx="2395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4500">
                <a:solidFill>
                  <a:srgbClr val="00B05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56</a:t>
            </a:r>
            <a:endParaRPr lang="en-US" sz="4500" dirty="0">
              <a:solidFill>
                <a:srgbClr val="00B050"/>
              </a:solidFill>
              <a:latin typeface="Sigmar On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EBB59D-C5AB-40E8-B9BB-2DA436306F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0" y="209683"/>
            <a:ext cx="1135191" cy="10618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49C9A7-D566-43DB-BBAF-F369ED44E84F}"/>
              </a:ext>
            </a:extLst>
          </p:cNvPr>
          <p:cNvSpPr txBox="1"/>
          <p:nvPr/>
        </p:nvSpPr>
        <p:spPr>
          <a:xfrm>
            <a:off x="2462148" y="1487149"/>
            <a:ext cx="5200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+ 6 + 6 + 6 + 6 = ? </a:t>
            </a:r>
            <a:endParaRPr lang="en-US" sz="3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BD933BB4-6F09-4A6F-8C87-CE05AE1AB21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1339021">
            <a:off x="509366" y="2803542"/>
            <a:ext cx="1121512" cy="1093474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7466839C-4F68-44C6-A022-9E1F4F552CC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72964" y="3043237"/>
            <a:ext cx="1718024" cy="21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3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1">
            <a:extLst>
              <a:ext uri="{FF2B5EF4-FFF2-40B4-BE49-F238E27FC236}">
                <a16:creationId xmlns:a16="http://schemas.microsoft.com/office/drawing/2014/main" id="{8C4FE2BA-600F-4CD7-8A40-249F1AFBC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07" y="668343"/>
            <a:ext cx="1547813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6 x 1 = 6</a:t>
            </a:r>
          </a:p>
        </p:txBody>
      </p:sp>
      <p:sp>
        <p:nvSpPr>
          <p:cNvPr id="25" name="Line 82">
            <a:extLst>
              <a:ext uri="{FF2B5EF4-FFF2-40B4-BE49-F238E27FC236}">
                <a16:creationId xmlns:a16="http://schemas.microsoft.com/office/drawing/2014/main" id="{8C7C03DB-F7C2-4750-BEB6-72952FBED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757" y="1028706"/>
            <a:ext cx="468313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83">
            <a:extLst>
              <a:ext uri="{FF2B5EF4-FFF2-40B4-BE49-F238E27FC236}">
                <a16:creationId xmlns:a16="http://schemas.microsoft.com/office/drawing/2014/main" id="{361F0BC2-EC4A-47E5-91C9-9DD62A38C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020" y="668343"/>
            <a:ext cx="1476375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7" name="Rectangle 84">
            <a:extLst>
              <a:ext uri="{FF2B5EF4-FFF2-40B4-BE49-F238E27FC236}">
                <a16:creationId xmlns:a16="http://schemas.microsoft.com/office/drawing/2014/main" id="{90F128AA-1315-4C0D-BEC4-6422F4ED5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219" y="666293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6 : 6 = 1</a:t>
            </a:r>
          </a:p>
        </p:txBody>
      </p:sp>
      <p:sp>
        <p:nvSpPr>
          <p:cNvPr id="28" name="Rectangle 87">
            <a:extLst>
              <a:ext uri="{FF2B5EF4-FFF2-40B4-BE49-F238E27FC236}">
                <a16:creationId xmlns:a16="http://schemas.microsoft.com/office/drawing/2014/main" id="{78DFE493-24EC-4A84-9F7A-C80CD8FC1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07" y="1389068"/>
            <a:ext cx="1547813" cy="647700"/>
          </a:xfrm>
          <a:prstGeom prst="rect">
            <a:avLst/>
          </a:prstGeom>
          <a:solidFill>
            <a:srgbClr val="00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 x 2 = </a:t>
            </a:r>
            <a:r>
              <a:rPr lang="en-GB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Rectangle 88">
            <a:extLst>
              <a:ext uri="{FF2B5EF4-FFF2-40B4-BE49-F238E27FC236}">
                <a16:creationId xmlns:a16="http://schemas.microsoft.com/office/drawing/2014/main" id="{C4FDCC58-9EEE-4D7B-A958-F514BFBB7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582" y="1389068"/>
            <a:ext cx="1547813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ectangle 89">
            <a:extLst>
              <a:ext uri="{FF2B5EF4-FFF2-40B4-BE49-F238E27FC236}">
                <a16:creationId xmlns:a16="http://schemas.microsoft.com/office/drawing/2014/main" id="{23BFDF08-37BF-4A0D-B634-227FBD130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582" y="1389068"/>
            <a:ext cx="1547813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12 : 6 = 2</a:t>
            </a:r>
          </a:p>
        </p:txBody>
      </p:sp>
      <p:sp>
        <p:nvSpPr>
          <p:cNvPr id="31" name="Line 90">
            <a:extLst>
              <a:ext uri="{FF2B5EF4-FFF2-40B4-BE49-F238E27FC236}">
                <a16:creationId xmlns:a16="http://schemas.microsoft.com/office/drawing/2014/main" id="{C49802F5-B08B-4115-AE59-92203BA5C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757" y="1712918"/>
            <a:ext cx="468313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91">
            <a:extLst>
              <a:ext uri="{FF2B5EF4-FFF2-40B4-BE49-F238E27FC236}">
                <a16:creationId xmlns:a16="http://schemas.microsoft.com/office/drawing/2014/main" id="{42B5246C-40B1-4096-BB4C-258558B59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756" y="3836993"/>
            <a:ext cx="433388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93">
            <a:extLst>
              <a:ext uri="{FF2B5EF4-FFF2-40B4-BE49-F238E27FC236}">
                <a16:creationId xmlns:a16="http://schemas.microsoft.com/office/drawing/2014/main" id="{CF09E439-B521-4067-99C2-5A256E66F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18" y="666293"/>
            <a:ext cx="1547813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6 x 1 =</a:t>
            </a:r>
            <a:r>
              <a:rPr lang="en-GB" alt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4" name="Rectangle 94">
            <a:extLst>
              <a:ext uri="{FF2B5EF4-FFF2-40B4-BE49-F238E27FC236}">
                <a16:creationId xmlns:a16="http://schemas.microsoft.com/office/drawing/2014/main" id="{E8529FE9-207C-405D-8C53-C6DCD6DC0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07" y="3549656"/>
            <a:ext cx="1547813" cy="647700"/>
          </a:xfrm>
          <a:prstGeom prst="rect">
            <a:avLst/>
          </a:prstGeom>
          <a:solidFill>
            <a:srgbClr val="66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5" name="Rectangle 95">
            <a:extLst>
              <a:ext uri="{FF2B5EF4-FFF2-40B4-BE49-F238E27FC236}">
                <a16:creationId xmlns:a16="http://schemas.microsoft.com/office/drawing/2014/main" id="{0DE851E7-A1F9-4C4F-8A02-7CADFBB10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86" y="1389858"/>
            <a:ext cx="1545945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6 x 2 = 12</a:t>
            </a:r>
          </a:p>
        </p:txBody>
      </p:sp>
      <p:sp>
        <p:nvSpPr>
          <p:cNvPr id="36" name="Text Box 97">
            <a:extLst>
              <a:ext uri="{FF2B5EF4-FFF2-40B4-BE49-F238E27FC236}">
                <a16:creationId xmlns:a16="http://schemas.microsoft.com/office/drawing/2014/main" id="{7E1ECE1C-1F4D-4F21-8AFF-5BBE139C1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06" y="63507"/>
            <a:ext cx="8083550" cy="369332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alt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alt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GB" alt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alt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GB" alt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alt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alt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GB" alt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alt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chia 6</a:t>
            </a:r>
          </a:p>
        </p:txBody>
      </p:sp>
      <p:sp>
        <p:nvSpPr>
          <p:cNvPr id="37" name="Rectangle 98">
            <a:extLst>
              <a:ext uri="{FF2B5EF4-FFF2-40B4-BE49-F238E27FC236}">
                <a16:creationId xmlns:a16="http://schemas.microsoft.com/office/drawing/2014/main" id="{366DD1B9-ADAB-4762-B4F2-EDD1E1775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00" y="2812426"/>
            <a:ext cx="1547813" cy="647700"/>
          </a:xfrm>
          <a:prstGeom prst="rect">
            <a:avLst/>
          </a:prstGeom>
          <a:solidFill>
            <a:srgbClr val="66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Line 99">
            <a:extLst>
              <a:ext uri="{FF2B5EF4-FFF2-40B4-BE49-F238E27FC236}">
                <a16:creationId xmlns:a16="http://schemas.microsoft.com/office/drawing/2014/main" id="{18C87FE7-886C-4EEB-9A3D-7B1EC8499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756" y="2432056"/>
            <a:ext cx="433388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100">
            <a:extLst>
              <a:ext uri="{FF2B5EF4-FFF2-40B4-BE49-F238E27FC236}">
                <a16:creationId xmlns:a16="http://schemas.microsoft.com/office/drawing/2014/main" id="{BC6FEB80-C00B-47E2-8599-37B19B385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756" y="3152781"/>
            <a:ext cx="433388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01">
            <a:extLst>
              <a:ext uri="{FF2B5EF4-FFF2-40B4-BE49-F238E27FC236}">
                <a16:creationId xmlns:a16="http://schemas.microsoft.com/office/drawing/2014/main" id="{A3F5365F-C45E-421E-B9DE-A04EAAC05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582" y="2108206"/>
            <a:ext cx="1547813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18 : 6 = 3</a:t>
            </a:r>
          </a:p>
        </p:txBody>
      </p:sp>
      <p:sp>
        <p:nvSpPr>
          <p:cNvPr id="41" name="Rectangle 102">
            <a:extLst>
              <a:ext uri="{FF2B5EF4-FFF2-40B4-BE49-F238E27FC236}">
                <a16:creationId xmlns:a16="http://schemas.microsoft.com/office/drawing/2014/main" id="{A3E63405-E9C6-4C10-B525-5BFDB7A8E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582" y="3549656"/>
            <a:ext cx="1547813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Rectangle 103">
            <a:extLst>
              <a:ext uri="{FF2B5EF4-FFF2-40B4-BE49-F238E27FC236}">
                <a16:creationId xmlns:a16="http://schemas.microsoft.com/office/drawing/2014/main" id="{31E8FD80-EDDF-4E30-9BA3-1D14E2D6F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582" y="2828931"/>
            <a:ext cx="1547813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Rectangle 104">
            <a:extLst>
              <a:ext uri="{FF2B5EF4-FFF2-40B4-BE49-F238E27FC236}">
                <a16:creationId xmlns:a16="http://schemas.microsoft.com/office/drawing/2014/main" id="{8369429C-92E7-4D2A-B2EE-777CF29F0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119" y="2108206"/>
            <a:ext cx="1547812" cy="647700"/>
          </a:xfrm>
          <a:prstGeom prst="rect">
            <a:avLst/>
          </a:prstGeom>
          <a:solidFill>
            <a:srgbClr val="66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4" name="Rectangle 105">
            <a:extLst>
              <a:ext uri="{FF2B5EF4-FFF2-40B4-BE49-F238E27FC236}">
                <a16:creationId xmlns:a16="http://schemas.microsoft.com/office/drawing/2014/main" id="{DAEB0C6A-E8A3-4069-B977-233F932E7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119" y="3549656"/>
            <a:ext cx="1547812" cy="647700"/>
          </a:xfrm>
          <a:prstGeom prst="rect">
            <a:avLst/>
          </a:prstGeom>
          <a:solidFill>
            <a:srgbClr val="66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5" name="Rectangle 106">
            <a:extLst>
              <a:ext uri="{FF2B5EF4-FFF2-40B4-BE49-F238E27FC236}">
                <a16:creationId xmlns:a16="http://schemas.microsoft.com/office/drawing/2014/main" id="{38ED843D-6689-4829-9A33-8401D6D94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119" y="2828931"/>
            <a:ext cx="1547812" cy="647700"/>
          </a:xfrm>
          <a:prstGeom prst="rect">
            <a:avLst/>
          </a:prstGeom>
          <a:solidFill>
            <a:srgbClr val="66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6" name="Rectangle 107">
            <a:extLst>
              <a:ext uri="{FF2B5EF4-FFF2-40B4-BE49-F238E27FC236}">
                <a16:creationId xmlns:a16="http://schemas.microsoft.com/office/drawing/2014/main" id="{0ECC69EE-307D-4959-BD85-526CFB854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094" y="2108206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7" name="Rectangle 108">
            <a:extLst>
              <a:ext uri="{FF2B5EF4-FFF2-40B4-BE49-F238E27FC236}">
                <a16:creationId xmlns:a16="http://schemas.microsoft.com/office/drawing/2014/main" id="{C531A6F0-CD2D-4B4C-8BA8-B27A0211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094" y="3549656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8" name="Rectangle 109">
            <a:extLst>
              <a:ext uri="{FF2B5EF4-FFF2-40B4-BE49-F238E27FC236}">
                <a16:creationId xmlns:a16="http://schemas.microsoft.com/office/drawing/2014/main" id="{96CF3660-9FBC-45A0-BF52-1FC4D7CC9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094" y="2865443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9" name="Line 110">
            <a:extLst>
              <a:ext uri="{FF2B5EF4-FFF2-40B4-BE49-F238E27FC236}">
                <a16:creationId xmlns:a16="http://schemas.microsoft.com/office/drawing/2014/main" id="{B6656723-739F-4B2D-B1F9-CD0EA2C7E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320" y="3836993"/>
            <a:ext cx="433387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Line 111">
            <a:extLst>
              <a:ext uri="{FF2B5EF4-FFF2-40B4-BE49-F238E27FC236}">
                <a16:creationId xmlns:a16="http://schemas.microsoft.com/office/drawing/2014/main" id="{529A774B-EDE8-4043-BAB0-0FD9619EE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320" y="2432056"/>
            <a:ext cx="433387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Line 112">
            <a:extLst>
              <a:ext uri="{FF2B5EF4-FFF2-40B4-BE49-F238E27FC236}">
                <a16:creationId xmlns:a16="http://schemas.microsoft.com/office/drawing/2014/main" id="{137C288A-4BC3-4140-B955-88D8974AC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320" y="3152781"/>
            <a:ext cx="433387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13">
            <a:extLst>
              <a:ext uri="{FF2B5EF4-FFF2-40B4-BE49-F238E27FC236}">
                <a16:creationId xmlns:a16="http://schemas.microsoft.com/office/drawing/2014/main" id="{D2DF96ED-F08E-467F-9115-2062585F0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119" y="668343"/>
            <a:ext cx="1547812" cy="647700"/>
          </a:xfrm>
          <a:prstGeom prst="rect">
            <a:avLst/>
          </a:prstGeom>
          <a:solidFill>
            <a:srgbClr val="66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3" name="Rectangle 114">
            <a:extLst>
              <a:ext uri="{FF2B5EF4-FFF2-40B4-BE49-F238E27FC236}">
                <a16:creationId xmlns:a16="http://schemas.microsoft.com/office/drawing/2014/main" id="{B276BCA2-100E-4520-A833-CD424B8BE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119" y="1389068"/>
            <a:ext cx="1547812" cy="647700"/>
          </a:xfrm>
          <a:prstGeom prst="rect">
            <a:avLst/>
          </a:prstGeom>
          <a:solidFill>
            <a:srgbClr val="66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4" name="Rectangle 115">
            <a:extLst>
              <a:ext uri="{FF2B5EF4-FFF2-40B4-BE49-F238E27FC236}">
                <a16:creationId xmlns:a16="http://schemas.microsoft.com/office/drawing/2014/main" id="{6D86FFDB-E95D-4206-83BE-C0CFCE8F5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094" y="668343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5" name="Rectangle 116">
            <a:extLst>
              <a:ext uri="{FF2B5EF4-FFF2-40B4-BE49-F238E27FC236}">
                <a16:creationId xmlns:a16="http://schemas.microsoft.com/office/drawing/2014/main" id="{611E00C6-C6DC-41BC-8882-D9345C08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094" y="1389068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6" name="Line 117">
            <a:extLst>
              <a:ext uri="{FF2B5EF4-FFF2-40B4-BE49-F238E27FC236}">
                <a16:creationId xmlns:a16="http://schemas.microsoft.com/office/drawing/2014/main" id="{59736ECB-CF95-4343-868D-205980933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320" y="992193"/>
            <a:ext cx="433387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Line 118">
            <a:extLst>
              <a:ext uri="{FF2B5EF4-FFF2-40B4-BE49-F238E27FC236}">
                <a16:creationId xmlns:a16="http://schemas.microsoft.com/office/drawing/2014/main" id="{967D7414-9B7A-40A0-856F-F36AD6C5A9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320" y="1712918"/>
            <a:ext cx="433387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19">
            <a:extLst>
              <a:ext uri="{FF2B5EF4-FFF2-40B4-BE49-F238E27FC236}">
                <a16:creationId xmlns:a16="http://schemas.microsoft.com/office/drawing/2014/main" id="{D1DDFFA1-1B18-4120-8545-1C9205EA2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00" y="2108206"/>
            <a:ext cx="1547813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6 x 3 = 18</a:t>
            </a:r>
          </a:p>
        </p:txBody>
      </p:sp>
      <p:sp>
        <p:nvSpPr>
          <p:cNvPr id="59" name="Rectangle 120">
            <a:extLst>
              <a:ext uri="{FF2B5EF4-FFF2-40B4-BE49-F238E27FC236}">
                <a16:creationId xmlns:a16="http://schemas.microsoft.com/office/drawing/2014/main" id="{E0111CB4-BD93-4F0B-A5E9-8D50C9699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01" y="2804075"/>
            <a:ext cx="1547812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6 x 4 = 24</a:t>
            </a:r>
          </a:p>
        </p:txBody>
      </p:sp>
      <p:sp>
        <p:nvSpPr>
          <p:cNvPr id="60" name="Rectangle 121">
            <a:extLst>
              <a:ext uri="{FF2B5EF4-FFF2-40B4-BE49-F238E27FC236}">
                <a16:creationId xmlns:a16="http://schemas.microsoft.com/office/drawing/2014/main" id="{B41A2B57-236C-4F9D-AE44-A098BDA4D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19" y="3542181"/>
            <a:ext cx="1547812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6 x 5 = 30</a:t>
            </a:r>
          </a:p>
        </p:txBody>
      </p:sp>
      <p:sp>
        <p:nvSpPr>
          <p:cNvPr id="61" name="Rectangle 122">
            <a:extLst>
              <a:ext uri="{FF2B5EF4-FFF2-40B4-BE49-F238E27FC236}">
                <a16:creationId xmlns:a16="http://schemas.microsoft.com/office/drawing/2014/main" id="{E41432AD-E582-4E83-A83A-83EC8B6D8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119" y="668343"/>
            <a:ext cx="1547812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6 x 6 = 36</a:t>
            </a:r>
          </a:p>
        </p:txBody>
      </p:sp>
      <p:sp>
        <p:nvSpPr>
          <p:cNvPr id="62" name="Rectangle 123">
            <a:extLst>
              <a:ext uri="{FF2B5EF4-FFF2-40B4-BE49-F238E27FC236}">
                <a16:creationId xmlns:a16="http://schemas.microsoft.com/office/drawing/2014/main" id="{5D57EEC3-4796-4522-9715-65F73B42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119" y="1389068"/>
            <a:ext cx="1547812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6 x 7 = 42</a:t>
            </a:r>
          </a:p>
        </p:txBody>
      </p:sp>
      <p:sp>
        <p:nvSpPr>
          <p:cNvPr id="63" name="Rectangle 124">
            <a:extLst>
              <a:ext uri="{FF2B5EF4-FFF2-40B4-BE49-F238E27FC236}">
                <a16:creationId xmlns:a16="http://schemas.microsoft.com/office/drawing/2014/main" id="{DC0CE041-A05B-470A-8BBE-FBEAF6D4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119" y="2108206"/>
            <a:ext cx="1547812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6 x 8 = 48</a:t>
            </a:r>
          </a:p>
        </p:txBody>
      </p:sp>
      <p:sp>
        <p:nvSpPr>
          <p:cNvPr id="64" name="Rectangle 125">
            <a:extLst>
              <a:ext uri="{FF2B5EF4-FFF2-40B4-BE49-F238E27FC236}">
                <a16:creationId xmlns:a16="http://schemas.microsoft.com/office/drawing/2014/main" id="{3B686FF0-9697-423C-9C1B-B4C13F44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119" y="2828931"/>
            <a:ext cx="1547812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6 x 9 = 54</a:t>
            </a:r>
          </a:p>
        </p:txBody>
      </p:sp>
      <p:sp>
        <p:nvSpPr>
          <p:cNvPr id="65" name="Rectangle 126">
            <a:extLst>
              <a:ext uri="{FF2B5EF4-FFF2-40B4-BE49-F238E27FC236}">
                <a16:creationId xmlns:a16="http://schemas.microsoft.com/office/drawing/2014/main" id="{058BC729-0439-40BA-A67B-7267CA00A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119" y="3549656"/>
            <a:ext cx="1547812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6 x 10 = 60</a:t>
            </a:r>
          </a:p>
        </p:txBody>
      </p:sp>
      <p:sp>
        <p:nvSpPr>
          <p:cNvPr id="66" name="Rectangle 128">
            <a:extLst>
              <a:ext uri="{FF2B5EF4-FFF2-40B4-BE49-F238E27FC236}">
                <a16:creationId xmlns:a16="http://schemas.microsoft.com/office/drawing/2014/main" id="{43E527F2-D36E-4FD2-9E8D-3C53059DC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582" y="2828931"/>
            <a:ext cx="1547813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24 : 6 = 4</a:t>
            </a:r>
          </a:p>
        </p:txBody>
      </p:sp>
      <p:sp>
        <p:nvSpPr>
          <p:cNvPr id="67" name="Rectangle 129">
            <a:extLst>
              <a:ext uri="{FF2B5EF4-FFF2-40B4-BE49-F238E27FC236}">
                <a16:creationId xmlns:a16="http://schemas.microsoft.com/office/drawing/2014/main" id="{F33311D6-07CF-4D73-85A1-E488B90E5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094" y="3549656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60 : 6 =10</a:t>
            </a:r>
          </a:p>
        </p:txBody>
      </p:sp>
      <p:sp>
        <p:nvSpPr>
          <p:cNvPr id="68" name="Rectangle 130">
            <a:extLst>
              <a:ext uri="{FF2B5EF4-FFF2-40B4-BE49-F238E27FC236}">
                <a16:creationId xmlns:a16="http://schemas.microsoft.com/office/drawing/2014/main" id="{337D1DB7-4422-4CF0-A28C-96FF7000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582" y="3549656"/>
            <a:ext cx="1547813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30 : 6 = 5</a:t>
            </a:r>
          </a:p>
        </p:txBody>
      </p:sp>
      <p:sp>
        <p:nvSpPr>
          <p:cNvPr id="69" name="Rectangle 131">
            <a:extLst>
              <a:ext uri="{FF2B5EF4-FFF2-40B4-BE49-F238E27FC236}">
                <a16:creationId xmlns:a16="http://schemas.microsoft.com/office/drawing/2014/main" id="{7B64A1AC-D78A-4A28-A6BB-47D26145A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094" y="668343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36 : 6 = 6</a:t>
            </a:r>
          </a:p>
        </p:txBody>
      </p:sp>
      <p:sp>
        <p:nvSpPr>
          <p:cNvPr id="70" name="Rectangle 132">
            <a:extLst>
              <a:ext uri="{FF2B5EF4-FFF2-40B4-BE49-F238E27FC236}">
                <a16:creationId xmlns:a16="http://schemas.microsoft.com/office/drawing/2014/main" id="{67AFC8C4-375E-415F-8F60-322C4B166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094" y="1389068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42 : 6 = 7</a:t>
            </a:r>
          </a:p>
        </p:txBody>
      </p:sp>
      <p:sp>
        <p:nvSpPr>
          <p:cNvPr id="71" name="Rectangle 133">
            <a:extLst>
              <a:ext uri="{FF2B5EF4-FFF2-40B4-BE49-F238E27FC236}">
                <a16:creationId xmlns:a16="http://schemas.microsoft.com/office/drawing/2014/main" id="{6F0B4FBE-5C01-4166-8074-7C6CEED03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094" y="2108206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48 : 6 = 8</a:t>
            </a:r>
          </a:p>
        </p:txBody>
      </p:sp>
      <p:sp>
        <p:nvSpPr>
          <p:cNvPr id="72" name="Rectangle 134">
            <a:extLst>
              <a:ext uri="{FF2B5EF4-FFF2-40B4-BE49-F238E27FC236}">
                <a16:creationId xmlns:a16="http://schemas.microsoft.com/office/drawing/2014/main" id="{6951F58E-AB01-4DA9-8F3F-5111700A1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094" y="2865443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54 : 6 = 9</a:t>
            </a:r>
          </a:p>
        </p:txBody>
      </p:sp>
    </p:spTree>
    <p:extLst>
      <p:ext uri="{BB962C8B-B14F-4D97-AF65-F5344CB8AC3E}">
        <p14:creationId xmlns:p14="http://schemas.microsoft.com/office/powerpoint/2010/main" val="1430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6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3" grpId="0" animBg="1"/>
      <p:bldP spid="33" grpId="1" animBg="1"/>
      <p:bldP spid="34" grpId="0" animBg="1"/>
      <p:bldP spid="34" grpId="1" animBg="1"/>
      <p:bldP spid="34" grpId="2" animBg="1"/>
      <p:bldP spid="35" grpId="0" animBg="1"/>
      <p:bldP spid="36" grpId="0" animBg="1"/>
      <p:bldP spid="36" grpId="1" animBg="1"/>
      <p:bldP spid="37" grpId="0" animBg="1"/>
      <p:bldP spid="37" grpId="1" animBg="1"/>
      <p:bldP spid="37" grpId="2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5" grpId="0" animBg="1"/>
      <p:bldP spid="55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8" grpId="0" animBg="1"/>
      <p:bldP spid="69" grpId="0" build="allAtOnce" animBg="1"/>
      <p:bldP spid="70" grpId="0" animBg="1"/>
      <p:bldP spid="71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án lớp 3 trang 29, 30 Luyện tập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" y="547216"/>
            <a:ext cx="9144000" cy="45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23996"/>
            <a:ext cx="3270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Nêu các số còn thiếu:</a:t>
            </a:r>
          </a:p>
        </p:txBody>
      </p:sp>
      <p:sp>
        <p:nvSpPr>
          <p:cNvPr id="4" name="Oval 3"/>
          <p:cNvSpPr/>
          <p:nvPr/>
        </p:nvSpPr>
        <p:spPr>
          <a:xfrm>
            <a:off x="180922" y="43160"/>
            <a:ext cx="432048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2771800" y="699542"/>
            <a:ext cx="936104" cy="13681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  <p:sp>
        <p:nvSpPr>
          <p:cNvPr id="6" name="Oval 5"/>
          <p:cNvSpPr/>
          <p:nvPr/>
        </p:nvSpPr>
        <p:spPr>
          <a:xfrm>
            <a:off x="3635896" y="678648"/>
            <a:ext cx="936104" cy="13681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30</a:t>
            </a:r>
          </a:p>
        </p:txBody>
      </p:sp>
      <p:sp>
        <p:nvSpPr>
          <p:cNvPr id="7" name="Oval 6"/>
          <p:cNvSpPr/>
          <p:nvPr/>
        </p:nvSpPr>
        <p:spPr>
          <a:xfrm>
            <a:off x="5251245" y="719987"/>
            <a:ext cx="936104" cy="13681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42</a:t>
            </a:r>
          </a:p>
        </p:txBody>
      </p:sp>
      <p:sp>
        <p:nvSpPr>
          <p:cNvPr id="8" name="Oval 7"/>
          <p:cNvSpPr/>
          <p:nvPr/>
        </p:nvSpPr>
        <p:spPr>
          <a:xfrm>
            <a:off x="6948264" y="719987"/>
            <a:ext cx="936104" cy="13681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54</a:t>
            </a:r>
          </a:p>
        </p:txBody>
      </p:sp>
      <p:sp>
        <p:nvSpPr>
          <p:cNvPr id="9" name="Oval 8"/>
          <p:cNvSpPr/>
          <p:nvPr/>
        </p:nvSpPr>
        <p:spPr>
          <a:xfrm>
            <a:off x="3032599" y="3075806"/>
            <a:ext cx="936104" cy="13681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42</a:t>
            </a:r>
          </a:p>
        </p:txBody>
      </p:sp>
      <p:sp>
        <p:nvSpPr>
          <p:cNvPr id="10" name="Oval 9"/>
          <p:cNvSpPr/>
          <p:nvPr/>
        </p:nvSpPr>
        <p:spPr>
          <a:xfrm>
            <a:off x="3851920" y="3075806"/>
            <a:ext cx="936104" cy="13681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36</a:t>
            </a:r>
          </a:p>
        </p:txBody>
      </p:sp>
      <p:sp>
        <p:nvSpPr>
          <p:cNvPr id="11" name="Oval 10"/>
          <p:cNvSpPr/>
          <p:nvPr/>
        </p:nvSpPr>
        <p:spPr>
          <a:xfrm>
            <a:off x="5676648" y="3062048"/>
            <a:ext cx="936104" cy="13681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  <p:sp>
        <p:nvSpPr>
          <p:cNvPr id="12" name="Oval 11"/>
          <p:cNvSpPr/>
          <p:nvPr/>
        </p:nvSpPr>
        <p:spPr>
          <a:xfrm>
            <a:off x="7380312" y="3075806"/>
            <a:ext cx="936104" cy="13681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30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án lớp 3 trang 29, 30 Luyện tập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682692"/>
            <a:ext cx="8880921" cy="390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19" y="180461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4296" y="263004"/>
            <a:ext cx="681894" cy="419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1547" y="220820"/>
            <a:ext cx="432048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8696" y="242773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2462095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8384" y="242773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0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án lớp 3 trang 29, 30 Luyện tập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526"/>
            <a:ext cx="878497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oán lớp 3 trang 29, 30 Luyện tập |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8" y="2931790"/>
            <a:ext cx="8787208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00119" y="13622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296" y="96165"/>
            <a:ext cx="681894" cy="419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1547" y="53981"/>
            <a:ext cx="432048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3707904" y="1847249"/>
            <a:ext cx="1008112" cy="554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6798" y="1847249"/>
            <a:ext cx="981613" cy="554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36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3453" y="1847249"/>
            <a:ext cx="1079004" cy="554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18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78672" y="1851843"/>
            <a:ext cx="916465" cy="554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35972" y="1841453"/>
            <a:ext cx="1097343" cy="554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42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51919" y="4364958"/>
            <a:ext cx="924597" cy="6708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18856" y="4364958"/>
            <a:ext cx="924597" cy="6708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20656" y="4364958"/>
            <a:ext cx="1058016" cy="6708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20272" y="4364958"/>
            <a:ext cx="924597" cy="6708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8718" y="4372661"/>
            <a:ext cx="924597" cy="6708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571" y="242768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b)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5695" y="-1715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430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00119" y="13622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296" y="96165"/>
            <a:ext cx="681894" cy="419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1547" y="53981"/>
            <a:ext cx="432048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pic>
        <p:nvPicPr>
          <p:cNvPr id="8194" name="Picture 2" descr="Toán lớp 3 trang 29, 30 Luyện tập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" y="663898"/>
            <a:ext cx="89507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547" y="3450523"/>
            <a:ext cx="8874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a) Mỗi hộp     có chiếc bút chì màu.</a:t>
            </a:r>
          </a:p>
          <a:p>
            <a:r>
              <a:rPr lang="vi-VN" sz="3600" dirty="0">
                <a:latin typeface="+mj-lt"/>
              </a:rPr>
              <a:t>b) Số bút chì màu ở 4 hộp là    x    =      (chiếc)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3468480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latin typeface="+mj-lt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2649" y="344739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5436096" y="3996891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latin typeface="+mj-lt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3991344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latin typeface="+mj-lt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76256" y="3991343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latin typeface="+mj-lt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6096" y="401365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6176" y="401365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9512" y="3939902"/>
            <a:ext cx="81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430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2347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Một thanh gỗ dài 60 cm được cưa thành 6 đoạn bằng nhau. Hỏi mỗi đoạn gỗ đó dài bao nhiêu xăng-ti-mét?</a:t>
            </a:r>
          </a:p>
        </p:txBody>
      </p:sp>
      <p:sp>
        <p:nvSpPr>
          <p:cNvPr id="3" name="Oval 2"/>
          <p:cNvSpPr/>
          <p:nvPr/>
        </p:nvSpPr>
        <p:spPr>
          <a:xfrm>
            <a:off x="161547" y="123478"/>
            <a:ext cx="432048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pic>
        <p:nvPicPr>
          <p:cNvPr id="1026" name="Picture 2" descr="Toán lớp 3 trang 29, 30 Luyện tập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7" y="1659296"/>
            <a:ext cx="8874948" cy="336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55576" y="627534"/>
            <a:ext cx="396044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04048" y="627534"/>
            <a:ext cx="34563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5576" y="1131590"/>
            <a:ext cx="172819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19872" y="1131590"/>
            <a:ext cx="475252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5576" y="1563638"/>
            <a:ext cx="1728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84355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latin typeface="+mj-lt"/>
              </a:rPr>
              <a:t>Mỗi đoạn gỗ đó dài là:</a:t>
            </a:r>
          </a:p>
          <a:p>
            <a:r>
              <a:rPr lang="vi-VN" sz="3200" dirty="0">
                <a:latin typeface="+mj-lt"/>
              </a:rPr>
              <a:t>         60 : 6 = 10 (cm) </a:t>
            </a:r>
          </a:p>
          <a:p>
            <a:r>
              <a:rPr lang="vi-VN" sz="3200" dirty="0">
                <a:latin typeface="+mj-lt"/>
              </a:rPr>
              <a:t>             Đáp số: 10 cm.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26749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latin typeface="+mj-lt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1430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39021">
            <a:off x="7891053" y="2764051"/>
            <a:ext cx="1916369" cy="15260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179057">
            <a:off x="7712152" y="4047723"/>
            <a:ext cx="2123570" cy="14590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757708">
            <a:off x="217699" y="1593022"/>
            <a:ext cx="1694326" cy="13751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149018" y="2531062"/>
            <a:ext cx="2132785" cy="261243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423397">
            <a:off x="1605599" y="82954"/>
            <a:ext cx="6317884" cy="1717970"/>
            <a:chOff x="-4504735" y="862998"/>
            <a:chExt cx="16847688" cy="4125258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92428">
              <a:off x="-4504735" y="862998"/>
              <a:ext cx="16847688" cy="4125258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096853" y="2958355"/>
              <a:ext cx="8112012" cy="534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7"/>
                </a:lnSpc>
              </a:pPr>
              <a:endParaRPr lang="en-US" sz="1362">
                <a:solidFill>
                  <a:srgbClr val="FFFFFF"/>
                </a:solidFill>
                <a:latin typeface="Muli Regular Bold"/>
              </a:endParaRPr>
            </a:p>
          </p:txBody>
        </p:sp>
      </p:grpSp>
      <p:pic>
        <p:nvPicPr>
          <p:cNvPr id="12" name="Content Placeholder 6" descr="A picture containing bell, music, yellow&#10;&#10;Description automatically generated">
            <a:extLst>
              <a:ext uri="{FF2B5EF4-FFF2-40B4-BE49-F238E27FC236}">
                <a16:creationId xmlns:a16="http://schemas.microsoft.com/office/drawing/2014/main" id="{936893D4-398F-4487-977F-10A61320B4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18" y="2646127"/>
            <a:ext cx="2400558" cy="1960619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9DF92E6-CB70-4657-B729-267F986448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7" t="2160" r="1795" b="24162"/>
          <a:stretch/>
        </p:blipFill>
        <p:spPr>
          <a:xfrm>
            <a:off x="1910090" y="1620334"/>
            <a:ext cx="5829300" cy="342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picture containing bell, music, yellow&#10;&#10;Description automatically generated">
            <a:extLst>
              <a:ext uri="{FF2B5EF4-FFF2-40B4-BE49-F238E27FC236}">
                <a16:creationId xmlns:a16="http://schemas.microsoft.com/office/drawing/2014/main" id="{B4258F55-D794-465A-82AA-A41F2F7C43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20" y="3411054"/>
            <a:ext cx="1826615" cy="1141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FB43F23E">
            <a:hlinkClick r:id="" action="ppaction://media"/>
            <a:extLst>
              <a:ext uri="{FF2B5EF4-FFF2-40B4-BE49-F238E27FC236}">
                <a16:creationId xmlns:a16="http://schemas.microsoft.com/office/drawing/2014/main" id="{20A0D619-423E-4CED-B9ED-A42DE00DEE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5944" y="57150"/>
            <a:ext cx="432644" cy="35335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90600" y="284337"/>
            <a:ext cx="7341706" cy="750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30"/>
              </a:lnSpc>
            </a:pPr>
            <a:r>
              <a:rPr lang="en-US" sz="2000">
                <a:solidFill>
                  <a:srgbClr val="FFFFFF"/>
                </a:solidFill>
                <a:latin typeface="Sigmar One"/>
              </a:rPr>
              <a:t>Chào mừng các em đến với trò chơi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440</Words>
  <Application>Microsoft Office PowerPoint</Application>
  <PresentationFormat>On-screen Show (16:9)</PresentationFormat>
  <Paragraphs>120</Paragraphs>
  <Slides>15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Gluten</vt:lpstr>
      <vt:lpstr>Muli Regular Bold</vt:lpstr>
      <vt:lpstr>Sigmar One</vt:lpstr>
      <vt:lpstr>Tahoma</vt:lpstr>
      <vt:lpstr>Times New Roman</vt:lpstr>
      <vt:lpstr>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quả của phép tính 6 x 4 = ?</vt:lpstr>
      <vt:lpstr>PowerPoint Presentation</vt:lpstr>
      <vt:lpstr>Kết quả của phép tính 6 x 8 = ?</vt:lpstr>
      <vt:lpstr>Kết quả của phép tính 4 x 6 = ?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19</cp:revision>
  <dcterms:created xsi:type="dcterms:W3CDTF">2022-09-23T12:34:21Z</dcterms:created>
  <dcterms:modified xsi:type="dcterms:W3CDTF">2023-09-26T10:14:17Z</dcterms:modified>
</cp:coreProperties>
</file>