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2" y="4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EF26A-1A51-4EA1-9CEB-E2A4E52C1D3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E0FEB-0708-4B34-810D-63E28E765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0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69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2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59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90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31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75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389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26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57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42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4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9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7347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84926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15832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852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71315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43379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3670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1935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20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8061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88696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82939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39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D1D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78031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3949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757868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77365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91589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88662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325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254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16338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37564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5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0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3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EA14C-005E-4718-AC9D-64149D48D71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5B284-7A33-4156-82D1-E433541E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932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956180" y="2160792"/>
            <a:ext cx="4433451" cy="1842041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78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000" b="0" i="1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1+2 </a:t>
              </a:r>
              <a:endPara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4000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4000" b="1" i="0" u="none" strike="noStrike" kern="1200" cap="none" spc="0" normalizeH="0" baseline="0" noProof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sng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</a:t>
            </a:r>
            <a:endParaRPr kumimoji="0" lang="en-US" sz="4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Đọc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559" y="4463786"/>
            <a:ext cx="6949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 thực hiện: Nguyễn Thị Hải Yến</a:t>
            </a:r>
          </a:p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2C - Trường Tiểu học Vinh Quang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đêm hè oi bức, mẹ </a:t>
            </a:r>
            <a:r>
              <a:rPr kumimoji="0" lang="e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ngồi đưa võng, hát ru và quạt cho con để con ngủ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42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dòng </a:t>
            </a:r>
            <a:r>
              <a:rPr kumimoji="0" lang="e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nào cho thấy mẹ đã thức rất nhiều vì </a:t>
            </a:r>
            <a:r>
              <a:rPr kumimoji="0" lang="e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 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29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Theo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câu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thơ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cuối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muốn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nói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điều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gì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niềm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390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Nói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một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câu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thể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hiện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lòng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biết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em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đối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với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ba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mẹ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2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HỌC THUỘC LÒNG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HỌC THUỘC LÒNG 6 DÒNG THƠ CUỐI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5997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sổ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36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1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32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Kẽo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(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Minh)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637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Kẽo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võng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(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924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thức ngoài kia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 bằng mẹ đã thức vì chúng con.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Đêm nay con ngủ giấc tròn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là ngọn gió của con suốt đời.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NGẮT NHỊP THƠ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2250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g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iấc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tròn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suốt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đời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61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chịu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352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55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550</Words>
  <Application>Microsoft Office PowerPoint</Application>
  <PresentationFormat>Widescreen</PresentationFormat>
  <Paragraphs>77</Paragraphs>
  <Slides>15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Microsoft YaHei</vt:lpstr>
      <vt:lpstr>SimSun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Office Theme</vt:lpstr>
      <vt:lpstr>Volicy Bulletin Board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2024-05-04T09:52:15Z</dcterms:created>
  <dcterms:modified xsi:type="dcterms:W3CDTF">2024-05-04T10:04:00Z</dcterms:modified>
</cp:coreProperties>
</file>