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269" r:id="rId3"/>
    <p:sldId id="256" r:id="rId4"/>
    <p:sldId id="257" r:id="rId5"/>
    <p:sldId id="258" r:id="rId6"/>
    <p:sldId id="259" r:id="rId7"/>
    <p:sldId id="260" r:id="rId8"/>
    <p:sldId id="262" r:id="rId9"/>
    <p:sldId id="264" r:id="rId10"/>
    <p:sldId id="265" r:id="rId11"/>
    <p:sldId id="266" r:id="rId12"/>
    <p:sldId id="268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0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1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56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04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0C0AC-49F3-4F65-8D0D-C72ADA6EE09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76200"/>
            <a:ext cx="9143998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hung\Desktop\CD8 BAI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6" y="266700"/>
            <a:ext cx="8875713" cy="1943100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2195945"/>
            <a:ext cx="85344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nhà 		trí 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uệ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b. 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arenR" startAt="2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giúp		nặng 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l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	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Nhung\Desktop\CD8 BAI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542338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8 BAI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0772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8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541019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" y="5410200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 </a:t>
            </a:r>
            <a:r>
              <a:rPr lang="vi-VN" sz="2400" dirty="0"/>
              <a:t>Khu nhà cao tầng đang xảy ra một đám cháy lớn.</a:t>
            </a:r>
          </a:p>
          <a:p>
            <a:r>
              <a:rPr lang="vi-VN" sz="2400" dirty="0" smtClean="0"/>
              <a:t>Chúng </a:t>
            </a:r>
            <a:r>
              <a:rPr lang="vi-VN" sz="2400" dirty="0"/>
              <a:t>ta phải rời khỏi đám cháy, và gọi cho lính cứu hỏa.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Nhung\Desktop\CD8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8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78927"/>
          </a:xfrm>
          <a:prstGeom prst="rect">
            <a:avLst/>
          </a:prstGeom>
          <a:noFill/>
        </p:spPr>
      </p:pic>
      <p:pic>
        <p:nvPicPr>
          <p:cNvPr id="3075" name="Picture 3" descr="C:\Users\Nhung\Desktop\CD8 BAI 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235" y="4578927"/>
            <a:ext cx="8732838" cy="167393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6252865"/>
            <a:ext cx="556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Từ ngữ: </a:t>
            </a:r>
            <a:r>
              <a:rPr lang="vi-VN" sz="2400" i="1" dirty="0">
                <a:solidFill>
                  <a:srgbClr val="FF0000"/>
                </a:solidFill>
              </a:rPr>
              <a:t>cứu hỏa, ủng, găng, hỏa hoạn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04235" y="1347355"/>
            <a:ext cx="439881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8" name="Oval 7"/>
          <p:cNvSpPr/>
          <p:nvPr/>
        </p:nvSpPr>
        <p:spPr>
          <a:xfrm>
            <a:off x="685800" y="4627418"/>
            <a:ext cx="429491" cy="3714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2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hung\Desktop\CD8 BAI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8153400" cy="22098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28600" y="2551837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a. Trang phục của lính cứu hỏa gồm: quần áo chữa cháy, ủng, </a:t>
            </a:r>
            <a:r>
              <a:rPr lang="vi-VN" sz="2400" dirty="0" smtClean="0">
                <a:solidFill>
                  <a:srgbClr val="FF0000"/>
                </a:solidFill>
              </a:rPr>
              <a:t>găng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tay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vi-VN" sz="2400" dirty="0" smtClean="0">
                <a:solidFill>
                  <a:srgbClr val="FF0000"/>
                </a:solidFill>
              </a:rPr>
              <a:t>, </a:t>
            </a:r>
            <a:r>
              <a:rPr lang="vi-VN" sz="2400" dirty="0">
                <a:solidFill>
                  <a:srgbClr val="FF0000"/>
                </a:solidFill>
              </a:rPr>
              <a:t>mũ</a:t>
            </a:r>
            <a:r>
              <a:rPr lang="vi-VN" sz="2400" dirty="0" smtClean="0">
                <a:solidFill>
                  <a:srgbClr val="FF0000"/>
                </a:solidFill>
              </a:rPr>
              <a:t>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327" y="3962400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</a:rPr>
              <a:t>b. Lính cứu hỏa dập tắt đám cháy bằng cách dùng vòi phun nước.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5257800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</a:rPr>
              <a:t>c. Em nghĩ những người lính cứu hỏa rất nhanh nhẹn và dũng cảm.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hung\Desktop\CD8 BAI 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927"/>
            <a:ext cx="8458200" cy="2219325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971800"/>
            <a:ext cx="8839200" cy="2057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cứu hỏa dùng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 phun nước dập tắt đám cháy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 lính cứu hỏa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cảm</a:t>
            </a:r>
          </a:p>
        </p:txBody>
      </p:sp>
      <p:pic>
        <p:nvPicPr>
          <p:cNvPr id="1026" name="Picture 2" descr="Giải Tiếng Việt 1 trang 148, 149, 150, 151 Bài 2: Lính cứu hỏ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8915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hung\Desktop\CD8 BAI 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04312" cy="1933575"/>
          </a:xfrm>
          <a:prstGeom prst="rect">
            <a:avLst/>
          </a:prstGeom>
          <a:noFill/>
        </p:spPr>
      </p:pic>
      <p:pic>
        <p:nvPicPr>
          <p:cNvPr id="6147" name="Picture 3" descr="C:\Users\Nhung\Desktop\CD8 BAI 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971800"/>
            <a:ext cx="7885112" cy="981075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5257800" y="2196811"/>
            <a:ext cx="1752600" cy="9273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52800" y="2090737"/>
            <a:ext cx="457200" cy="16430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Giải Tiếng Việt 1 trang 148, 149, 150, 151 Bài 2: Lính cứu hỏ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7554"/>
            <a:ext cx="8915399" cy="272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8 BAI 1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52400" y="5486400"/>
            <a:ext cx="883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lính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cứu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hỏa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/>
              <a:t>vừa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nhanh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nhẹn</a:t>
            </a:r>
            <a:r>
              <a:rPr lang="en-US" sz="3200" dirty="0"/>
              <a:t>, </a:t>
            </a:r>
            <a:r>
              <a:rPr lang="en-US" sz="3200" dirty="0" err="1">
                <a:solidFill>
                  <a:srgbClr val="FF0000"/>
                </a:solidFill>
              </a:rPr>
              <a:t>khỏe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mạnh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dũng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cảm</a:t>
            </a:r>
            <a:r>
              <a:rPr lang="en-US" sz="32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8 BAI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5857875"/>
          </a:xfrm>
          <a:prstGeom prst="rect">
            <a:avLst/>
          </a:prstGeom>
          <a:noFill/>
        </p:spPr>
      </p:pic>
      <p:pic>
        <p:nvPicPr>
          <p:cNvPr id="3074" name="Picture 2" descr="Giải Tiếng Việt 1 trang 148, 149, 150, 151 Bài 2: Lính cứu hỏ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819400"/>
            <a:ext cx="914399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199" y="838200"/>
            <a:ext cx="8420101" cy="2090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138</Words>
  <Application>Microsoft Office PowerPoint</Application>
  <PresentationFormat>On-screen Show (4:3)</PresentationFormat>
  <Paragraphs>27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宋体</vt:lpstr>
      <vt:lpstr>Arial</vt:lpstr>
      <vt:lpstr>Calibri</vt:lpstr>
      <vt:lpstr>Calibri Light</vt:lpstr>
      <vt:lpstr>Times New Roman</vt:lpstr>
      <vt:lpstr>Wingdings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NGOC</cp:lastModifiedBy>
  <cp:revision>20</cp:revision>
  <dcterms:created xsi:type="dcterms:W3CDTF">2020-08-20T00:00:00Z</dcterms:created>
  <dcterms:modified xsi:type="dcterms:W3CDTF">2024-05-04T12:28:52Z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