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8"/>
  </p:notesMasterIdLst>
  <p:sldIdLst>
    <p:sldId id="300" r:id="rId6"/>
    <p:sldId id="474" r:id="rId7"/>
    <p:sldId id="541" r:id="rId8"/>
    <p:sldId id="320" r:id="rId9"/>
    <p:sldId id="265" r:id="rId10"/>
    <p:sldId id="266" r:id="rId11"/>
    <p:sldId id="545" r:id="rId12"/>
    <p:sldId id="268" r:id="rId13"/>
    <p:sldId id="546" r:id="rId14"/>
    <p:sldId id="547" r:id="rId15"/>
    <p:sldId id="548" r:id="rId16"/>
    <p:sldId id="288" r:id="rId17"/>
    <p:sldId id="549" r:id="rId18"/>
    <p:sldId id="550" r:id="rId19"/>
    <p:sldId id="271" r:id="rId20"/>
    <p:sldId id="551" r:id="rId21"/>
    <p:sldId id="552" r:id="rId22"/>
    <p:sldId id="292" r:id="rId23"/>
    <p:sldId id="553" r:id="rId24"/>
    <p:sldId id="554" r:id="rId25"/>
    <p:sldId id="555" r:id="rId26"/>
    <p:sldId id="54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23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3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68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62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xmlns="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xmlns="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1441</Words>
  <Application>Microsoft Office PowerPoint</Application>
  <PresentationFormat>Widescreen</PresentationFormat>
  <Paragraphs>110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Microsoft YaHei</vt:lpstr>
      <vt:lpstr>宋体</vt:lpstr>
      <vt:lpstr>宋体</vt:lpstr>
      <vt:lpstr>#9Slide03 AllRoundGothic</vt:lpstr>
      <vt:lpstr>#9Slide03 SFU Toledo Bold</vt:lpstr>
      <vt:lpstr>Arial</vt:lpstr>
      <vt:lpstr>Arial Rounded MT Bold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Hoang Phat</cp:lastModifiedBy>
  <cp:revision>51</cp:revision>
  <dcterms:created xsi:type="dcterms:W3CDTF">2021-05-24T09:52:12Z</dcterms:created>
  <dcterms:modified xsi:type="dcterms:W3CDTF">2024-05-05T15:10:15Z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