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 id="2147483721" r:id="rId6"/>
  </p:sldMasterIdLst>
  <p:notesMasterIdLst>
    <p:notesMasterId r:id="rId28"/>
  </p:notesMasterIdLst>
  <p:sldIdLst>
    <p:sldId id="287" r:id="rId7"/>
    <p:sldId id="263" r:id="rId8"/>
    <p:sldId id="265" r:id="rId9"/>
    <p:sldId id="266" r:id="rId10"/>
    <p:sldId id="267" r:id="rId11"/>
    <p:sldId id="268" r:id="rId12"/>
    <p:sldId id="274" r:id="rId13"/>
    <p:sldId id="332" r:id="rId14"/>
    <p:sldId id="320" r:id="rId15"/>
    <p:sldId id="327" r:id="rId16"/>
    <p:sldId id="2007577321" r:id="rId17"/>
    <p:sldId id="2007577318" r:id="rId18"/>
    <p:sldId id="333" r:id="rId19"/>
    <p:sldId id="2007577319" r:id="rId20"/>
    <p:sldId id="2007577322" r:id="rId21"/>
    <p:sldId id="2007577324" r:id="rId22"/>
    <p:sldId id="2007577325" r:id="rId23"/>
    <p:sldId id="3312" r:id="rId24"/>
    <p:sldId id="2007577320" r:id="rId25"/>
    <p:sldId id="295"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5/5/2024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2024/5/5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2024/5/5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2024/5/5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5/5/2024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5/5/2024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5/5/2024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5/5/2024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5/5/2024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5/5/2024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5/5/2024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2024/5/5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5/5/2024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5/5/2024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5/5/2024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5/5/2024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982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2024/5/5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2024/5/5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5/5/2024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5/5/2024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5/5/2024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5/5/2024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5/5/2024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5/5/2024</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5/5/2024</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5/5/2024</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5/5/2024</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2024/5/5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5/5/2024</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5/5/2024</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5/5/2024</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5/5/2024</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5/5/2024</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5/5/2024</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5/5/2024</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672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07369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143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2024/5/5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93988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936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92542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793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3999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5932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253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4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2024/5/5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2024/5/5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2024/5/5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3.xml"/><Relationship Id="rId7" Type="http://schemas.openxmlformats.org/officeDocument/2006/relationships/tags" Target="../tags/tag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ECDC2F3-255D-23AB-EE99-1EBC1C2BC7D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DC07F2A-E35B-F45F-F2A5-B2DC92792BE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4208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 Id="rId9"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4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notesSlide" Target="../notesSlides/notesSlide8.xml"/><Relationship Id="rId16" Type="http://schemas.openxmlformats.org/officeDocument/2006/relationships/image" Target="../media/image60.png"/><Relationship Id="rId1" Type="http://schemas.openxmlformats.org/officeDocument/2006/relationships/slideLayout" Target="../slideLayouts/slideLayout6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65.gif"/><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GIF"/><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18.GIF"/><Relationship Id="rId11" Type="http://schemas.openxmlformats.org/officeDocument/2006/relationships/image" Target="../media/image23.png"/><Relationship Id="rId5" Type="http://schemas.openxmlformats.org/officeDocument/2006/relationships/image" Target="../media/image17.GIF"/><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GIF"/></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GIF"/><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GIF"/><Relationship Id="rId1" Type="http://schemas.openxmlformats.org/officeDocument/2006/relationships/slideLayout" Target="../slideLayouts/slideLayout1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GIF"/><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GIF"/><Relationship Id="rId9" Type="http://schemas.openxmlformats.org/officeDocument/2006/relationships/image" Target="../media/image22.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GIF"/><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GIF"/><Relationship Id="rId1" Type="http://schemas.openxmlformats.org/officeDocument/2006/relationships/slideLayout" Target="../slideLayouts/slideLayout1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GIF"/><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GIF"/><Relationship Id="rId9" Type="http://schemas.openxmlformats.org/officeDocument/2006/relationships/image" Target="../media/image22.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GIF"/><Relationship Id="rId16"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GIF"/><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7.GIF"/><Relationship Id="rId9" Type="http://schemas.openxmlformats.org/officeDocument/2006/relationships/image" Target="../media/image22.png"/><Relationship Id="rId14" Type="http://schemas.openxmlformats.org/officeDocument/2006/relationships/image" Target="../media/image26.GIF"/></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gif"/><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3.gif"/><Relationship Id="rId5" Type="http://schemas.openxmlformats.org/officeDocument/2006/relationships/image" Target="../media/image32.png"/><Relationship Id="rId4" Type="http://schemas.openxmlformats.org/officeDocument/2006/relationships/image" Target="../media/image31.gif"/></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8638" y="280510"/>
            <a:ext cx="9399255" cy="1754326"/>
          </a:xfrm>
          <a:prstGeom prst="rect">
            <a:avLst/>
          </a:prstGeom>
        </p:spPr>
        <p:txBody>
          <a:bodyPr wrap="square">
            <a:spAutoFit/>
          </a:bodyPr>
          <a:lstStyle/>
          <a:p>
            <a:pPr algn="ctr"/>
            <a:endParaRPr lang="en-US" b="1" dirty="0">
              <a:ln>
                <a:solidFill>
                  <a:srgbClr val="FFFF00"/>
                </a:solidFill>
              </a:ln>
              <a:solidFill>
                <a:srgbClr val="FF0000"/>
              </a:solidFill>
            </a:endParaRPr>
          </a:p>
          <a:p>
            <a:pPr algn="ctr"/>
            <a:endParaRPr lang="en-US" b="1" dirty="0">
              <a:ln>
                <a:solidFill>
                  <a:srgbClr val="FFFF00"/>
                </a:solidFill>
              </a:ln>
              <a:solidFill>
                <a:srgbClr val="FF0000"/>
              </a:solidFill>
            </a:endParaRPr>
          </a:p>
          <a:p>
            <a:pPr algn="ctr"/>
            <a:r>
              <a:rPr lang="en-US" sz="3600" b="1" dirty="0">
                <a:ln>
                  <a:solidFill>
                    <a:srgbClr val="FFFF00"/>
                  </a:solidFill>
                </a:ln>
                <a:solidFill>
                  <a:srgbClr val="FF0000"/>
                </a:solidFill>
                <a:latin typeface="Times New Roman" panose="02020603050405020304" pitchFamily="18" charset="0"/>
                <a:cs typeface="Times New Roman" panose="02020603050405020304" pitchFamily="18" charset="0"/>
              </a:rPr>
              <a:t>CHÀO MỪNG QUÝ THẦY, CÔ ĐẾN DỰ GIỜ </a:t>
            </a:r>
            <a:endParaRPr lang="vi-VN" sz="3600" b="1" dirty="0">
              <a:ln>
                <a:solidFill>
                  <a:srgbClr val="FFFF00"/>
                </a:solidFill>
              </a:ln>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26080" y="2264358"/>
            <a:ext cx="6492240" cy="646331"/>
          </a:xfrm>
          <a:prstGeom prst="rect">
            <a:avLst/>
          </a:prstGeom>
        </p:spPr>
        <p:txBody>
          <a:bodyPr wrap="square">
            <a:spAutoFit/>
          </a:bodyPr>
          <a:lstStyle/>
          <a:p>
            <a:pPr algn="ctr"/>
            <a:r>
              <a:rPr lang="en-US" sz="3600" b="1"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 </a:t>
            </a:r>
            <a:r>
              <a:rPr lang="en-US" sz="3600" b="1" dirty="0" err="1">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Toán</a:t>
            </a:r>
            <a:r>
              <a:rPr lang="en-US" sz="3600" b="1"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600" b="1" dirty="0" err="1">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Lớp</a:t>
            </a:r>
            <a:r>
              <a:rPr lang="en-US" sz="3600" b="1"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4</a:t>
            </a:r>
            <a:endParaRPr lang="vi-VN" sz="3600" b="1"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3907706" y="4899699"/>
            <a:ext cx="5656217"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Giáo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Thoan</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03" y="94977"/>
            <a:ext cx="2857500" cy="476251"/>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018" y="94977"/>
            <a:ext cx="2857500" cy="476251"/>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518" y="75384"/>
            <a:ext cx="2857500" cy="476251"/>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6033" y="94977"/>
            <a:ext cx="2857500" cy="476251"/>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54950" y="1721908"/>
            <a:ext cx="2857500" cy="476251"/>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24073" y="4486880"/>
            <a:ext cx="2857500" cy="476251"/>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75" y="6153755"/>
            <a:ext cx="2857500" cy="476251"/>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003" y="6153755"/>
            <a:ext cx="2857500" cy="476251"/>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353" y="6153755"/>
            <a:ext cx="2857500" cy="476251"/>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2" y="6117671"/>
            <a:ext cx="2755179" cy="476251"/>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262781" y="1266009"/>
            <a:ext cx="2857500" cy="476251"/>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262781" y="4077813"/>
            <a:ext cx="2857500" cy="476251"/>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270406" y="4725005"/>
            <a:ext cx="2857500" cy="476251"/>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24005">
            <a:off x="-376200" y="965615"/>
            <a:ext cx="2639199" cy="452272"/>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94345">
            <a:off x="-422823" y="5054931"/>
            <a:ext cx="2743432" cy="574311"/>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18244">
            <a:off x="9651604" y="793489"/>
            <a:ext cx="2545609" cy="4953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006851">
            <a:off x="9541297" y="5146103"/>
            <a:ext cx="2490892" cy="495300"/>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73" y="3323868"/>
            <a:ext cx="857251" cy="2838451"/>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4037" y="4250753"/>
            <a:ext cx="857251" cy="228600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3281" y="179519"/>
            <a:ext cx="628651" cy="2474172"/>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9785" y="202643"/>
            <a:ext cx="628651" cy="237074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771" y="260742"/>
            <a:ext cx="628651" cy="2291119"/>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3520" y="3359825"/>
            <a:ext cx="1554480" cy="1958756"/>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7417" y="5062824"/>
            <a:ext cx="1095161" cy="254753"/>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3018" y="5034927"/>
            <a:ext cx="1021503" cy="273023"/>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971" y="4891814"/>
            <a:ext cx="1266825" cy="363859"/>
          </a:xfrm>
          <a:prstGeom prst="rect">
            <a:avLst/>
          </a:prstGeom>
        </p:spPr>
      </p:pic>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0689" y="4899699"/>
            <a:ext cx="1089969" cy="363861"/>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359" y="75385"/>
            <a:ext cx="685800" cy="1962151"/>
          </a:xfrm>
          <a:prstGeom prst="rect">
            <a:avLst/>
          </a:prstGeom>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1431" y="78222"/>
            <a:ext cx="685800" cy="1962151"/>
          </a:xfrm>
          <a:prstGeom prst="rect">
            <a:avLst/>
          </a:prstGeom>
        </p:spPr>
      </p:pic>
      <p:sp>
        <p:nvSpPr>
          <p:cNvPr id="2" name="Rectangle 1">
            <a:extLst>
              <a:ext uri="{FF2B5EF4-FFF2-40B4-BE49-F238E27FC236}">
                <a16:creationId xmlns:a16="http://schemas.microsoft.com/office/drawing/2014/main" id="{8CB3BFE8-D2B3-E9FC-D1DD-441CB6DCEA8B}"/>
              </a:ext>
            </a:extLst>
          </p:cNvPr>
          <p:cNvSpPr/>
          <p:nvPr/>
        </p:nvSpPr>
        <p:spPr>
          <a:xfrm>
            <a:off x="-1427584" y="75384"/>
            <a:ext cx="1286360" cy="135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6D8805F-6D0F-3AF4-E590-B45CCE7B76E4}"/>
              </a:ext>
            </a:extLst>
          </p:cNvPr>
          <p:cNvSpPr txBox="1"/>
          <p:nvPr/>
        </p:nvSpPr>
        <p:spPr>
          <a:xfrm>
            <a:off x="4087310" y="5558198"/>
            <a:ext cx="4104461" cy="461665"/>
          </a:xfrm>
          <a:prstGeom prst="rect">
            <a:avLst/>
          </a:prstGeom>
          <a:noFill/>
        </p:spPr>
        <p:txBody>
          <a:bodyPr wrap="square" rtlCol="0">
            <a:spAutoFit/>
          </a:bodyPr>
          <a:lstStyle/>
          <a:p>
            <a:pPr algn="ct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Ngày</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dạy</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8/5/2024</a:t>
            </a:r>
          </a:p>
        </p:txBody>
      </p:sp>
    </p:spTree>
    <p:extLst>
      <p:ext uri="{BB962C8B-B14F-4D97-AF65-F5344CB8AC3E}">
        <p14:creationId xmlns:p14="http://schemas.microsoft.com/office/powerpoint/2010/main" val="6352625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
        <p:nvSpPr>
          <p:cNvPr id="2" name="Rectangle 1">
            <a:extLst>
              <a:ext uri="{FF2B5EF4-FFF2-40B4-BE49-F238E27FC236}">
                <a16:creationId xmlns:a16="http://schemas.microsoft.com/office/drawing/2014/main" id="{CD5C6D08-A29E-1590-7974-2610E86CE092}"/>
              </a:ext>
            </a:extLst>
          </p:cNvPr>
          <p:cNvSpPr/>
          <p:nvPr/>
        </p:nvSpPr>
        <p:spPr>
          <a:xfrm>
            <a:off x="-1418253" y="121298"/>
            <a:ext cx="1306286" cy="13529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559B6D7B-0E57-0F34-F14A-A92FA0C73DA9}"/>
              </a:ext>
            </a:extLst>
          </p:cNvPr>
          <p:cNvSpPr/>
          <p:nvPr/>
        </p:nvSpPr>
        <p:spPr>
          <a:xfrm>
            <a:off x="-1418253" y="121298"/>
            <a:ext cx="1306286" cy="13529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4E085E3-4733-3BF5-3F7C-2DB2591A8A56}"/>
              </a:ext>
            </a:extLst>
          </p:cNvPr>
          <p:cNvSpPr/>
          <p:nvPr/>
        </p:nvSpPr>
        <p:spPr>
          <a:xfrm>
            <a:off x="-1418253" y="121298"/>
            <a:ext cx="1306286" cy="13529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
        <p:nvSpPr>
          <p:cNvPr id="2" name="Rectangle 1">
            <a:extLst>
              <a:ext uri="{FF2B5EF4-FFF2-40B4-BE49-F238E27FC236}">
                <a16:creationId xmlns:a16="http://schemas.microsoft.com/office/drawing/2014/main" id="{0613ECBD-346C-1D86-7C03-3CE462DB0B7E}"/>
              </a:ext>
            </a:extLst>
          </p:cNvPr>
          <p:cNvSpPr/>
          <p:nvPr/>
        </p:nvSpPr>
        <p:spPr>
          <a:xfrm>
            <a:off x="-1418253" y="121298"/>
            <a:ext cx="1306286" cy="13529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
        <p:nvSpPr>
          <p:cNvPr id="4" name="Rectangle 3">
            <a:extLst>
              <a:ext uri="{FF2B5EF4-FFF2-40B4-BE49-F238E27FC236}">
                <a16:creationId xmlns:a16="http://schemas.microsoft.com/office/drawing/2014/main" id="{467B6C4D-BE1C-4ED2-8B54-755DA96A277D}"/>
              </a:ext>
            </a:extLst>
          </p:cNvPr>
          <p:cNvSpPr/>
          <p:nvPr/>
        </p:nvSpPr>
        <p:spPr>
          <a:xfrm>
            <a:off x="-1418253" y="121298"/>
            <a:ext cx="1306286" cy="13529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682</Words>
  <Application>Microsoft Office PowerPoint</Application>
  <PresentationFormat>Widescreen</PresentationFormat>
  <Paragraphs>146</Paragraphs>
  <Slides>21</Slides>
  <Notes>9</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21</vt:i4>
      </vt:variant>
    </vt:vector>
  </HeadingPairs>
  <TitlesOfParts>
    <vt:vector size="41" baseType="lpstr">
      <vt:lpstr>等线</vt:lpstr>
      <vt:lpstr>#9Slide02 Noi dung dai</vt:lpstr>
      <vt:lpstr>Alef</vt:lpstr>
      <vt:lpstr>Arial</vt:lpstr>
      <vt:lpstr>Calibri</vt:lpstr>
      <vt:lpstr>Cambria</vt:lpstr>
      <vt:lpstr>Catamaran Black</vt:lpstr>
      <vt:lpstr>Catamaran ExtraBold</vt:lpstr>
      <vt:lpstr>Catamaran Medium</vt:lpstr>
      <vt:lpstr>Coiny</vt:lpstr>
      <vt:lpstr>Dosis</vt:lpstr>
      <vt:lpstr>Pacifico</vt:lpstr>
      <vt:lpstr>Times New Roman</vt:lpstr>
      <vt:lpstr>UTM Cookies</vt:lpstr>
      <vt:lpstr>千图网拥有20W+精美PPT模板 更多PPT模板下载至：www.58pic.com/office/ppt​​</vt:lpstr>
      <vt:lpstr>1_Office Theme</vt:lpstr>
      <vt:lpstr>Math Subject for Elementary - 3rd Grade: Practice Standards by Slidesgo</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ASUS</cp:lastModifiedBy>
  <cp:revision>28</cp:revision>
  <dcterms:created xsi:type="dcterms:W3CDTF">2023-12-04T06:34:12Z</dcterms:created>
  <dcterms:modified xsi:type="dcterms:W3CDTF">2024-05-05T00:59:34Z</dcterms:modified>
</cp:coreProperties>
</file>