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wav" ContentType="audio/x-wav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theme/theme4.xml" ContentType="application/vnd.openxmlformats-officedocument.theme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theme/theme9.xml" ContentType="application/vnd.openxmlformats-officedocument.theme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theme/theme10.xml" ContentType="application/vnd.openxmlformats-officedocument.theme+xml"/>
  <Override PartName="/ppt/theme/theme11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audio2.wav" ContentType="audio/wav"/>
  <Override PartName="/ppt/notesSlides/notesSlide3.xml" ContentType="application/vnd.openxmlformats-officedocument.presentationml.notesSlide+xml"/>
  <Override PartName="/ppt/media/audio3.wav" ContentType="audio/wav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84" r:id="rId3"/>
    <p:sldMasterId id="2147483720" r:id="rId4"/>
    <p:sldMasterId id="2147483749" r:id="rId5"/>
    <p:sldMasterId id="2147483762" r:id="rId6"/>
    <p:sldMasterId id="2147483774" r:id="rId7"/>
    <p:sldMasterId id="2147483810" r:id="rId8"/>
    <p:sldMasterId id="2147483834" r:id="rId9"/>
    <p:sldMasterId id="2147483846" r:id="rId10"/>
  </p:sldMasterIdLst>
  <p:notesMasterIdLst>
    <p:notesMasterId r:id="rId47"/>
  </p:notesMasterIdLst>
  <p:sldIdLst>
    <p:sldId id="314" r:id="rId11"/>
    <p:sldId id="275" r:id="rId12"/>
    <p:sldId id="345" r:id="rId13"/>
    <p:sldId id="347" r:id="rId14"/>
    <p:sldId id="273" r:id="rId15"/>
    <p:sldId id="277" r:id="rId16"/>
    <p:sldId id="328" r:id="rId17"/>
    <p:sldId id="349" r:id="rId18"/>
    <p:sldId id="350" r:id="rId19"/>
    <p:sldId id="351" r:id="rId20"/>
    <p:sldId id="354" r:id="rId21"/>
    <p:sldId id="352" r:id="rId22"/>
    <p:sldId id="353" r:id="rId23"/>
    <p:sldId id="329" r:id="rId24"/>
    <p:sldId id="358" r:id="rId25"/>
    <p:sldId id="391" r:id="rId26"/>
    <p:sldId id="356" r:id="rId27"/>
    <p:sldId id="359" r:id="rId28"/>
    <p:sldId id="360" r:id="rId29"/>
    <p:sldId id="361" r:id="rId30"/>
    <p:sldId id="362" r:id="rId31"/>
    <p:sldId id="363" r:id="rId32"/>
    <p:sldId id="332" r:id="rId33"/>
    <p:sldId id="331" r:id="rId34"/>
    <p:sldId id="383" r:id="rId35"/>
    <p:sldId id="371" r:id="rId36"/>
    <p:sldId id="372" r:id="rId37"/>
    <p:sldId id="373" r:id="rId38"/>
    <p:sldId id="374" r:id="rId39"/>
    <p:sldId id="375" r:id="rId40"/>
    <p:sldId id="376" r:id="rId41"/>
    <p:sldId id="387" r:id="rId42"/>
    <p:sldId id="377" r:id="rId43"/>
    <p:sldId id="388" r:id="rId44"/>
    <p:sldId id="389" r:id="rId45"/>
    <p:sldId id="390" r:id="rId4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471" autoAdjust="0"/>
    <p:restoredTop sz="94660"/>
  </p:normalViewPr>
  <p:slideViewPr>
    <p:cSldViewPr>
      <p:cViewPr varScale="1">
        <p:scale>
          <a:sx n="72" d="100"/>
          <a:sy n="72" d="100"/>
        </p:scale>
        <p:origin x="1290" y="5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3.xml"/><Relationship Id="rId18" Type="http://schemas.openxmlformats.org/officeDocument/2006/relationships/slide" Target="slides/slide8.xml"/><Relationship Id="rId26" Type="http://schemas.openxmlformats.org/officeDocument/2006/relationships/slide" Target="slides/slide16.xml"/><Relationship Id="rId39" Type="http://schemas.openxmlformats.org/officeDocument/2006/relationships/slide" Target="slides/slide29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1.xml"/><Relationship Id="rId34" Type="http://schemas.openxmlformats.org/officeDocument/2006/relationships/slide" Target="slides/slide24.xml"/><Relationship Id="rId42" Type="http://schemas.openxmlformats.org/officeDocument/2006/relationships/slide" Target="slides/slide32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12" Type="http://schemas.openxmlformats.org/officeDocument/2006/relationships/slide" Target="slides/slide2.xml"/><Relationship Id="rId17" Type="http://schemas.openxmlformats.org/officeDocument/2006/relationships/slide" Target="slides/slide7.xml"/><Relationship Id="rId25" Type="http://schemas.openxmlformats.org/officeDocument/2006/relationships/slide" Target="slides/slide15.xml"/><Relationship Id="rId33" Type="http://schemas.openxmlformats.org/officeDocument/2006/relationships/slide" Target="slides/slide23.xml"/><Relationship Id="rId38" Type="http://schemas.openxmlformats.org/officeDocument/2006/relationships/slide" Target="slides/slide28.xml"/><Relationship Id="rId46" Type="http://schemas.openxmlformats.org/officeDocument/2006/relationships/slide" Target="slides/slide36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6.xml"/><Relationship Id="rId20" Type="http://schemas.openxmlformats.org/officeDocument/2006/relationships/slide" Target="slides/slide10.xml"/><Relationship Id="rId29" Type="http://schemas.openxmlformats.org/officeDocument/2006/relationships/slide" Target="slides/slide19.xml"/><Relationship Id="rId41" Type="http://schemas.openxmlformats.org/officeDocument/2006/relationships/slide" Target="slides/slide3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1.xml"/><Relationship Id="rId24" Type="http://schemas.openxmlformats.org/officeDocument/2006/relationships/slide" Target="slides/slide14.xml"/><Relationship Id="rId32" Type="http://schemas.openxmlformats.org/officeDocument/2006/relationships/slide" Target="slides/slide22.xml"/><Relationship Id="rId37" Type="http://schemas.openxmlformats.org/officeDocument/2006/relationships/slide" Target="slides/slide27.xml"/><Relationship Id="rId40" Type="http://schemas.openxmlformats.org/officeDocument/2006/relationships/slide" Target="slides/slide30.xml"/><Relationship Id="rId45" Type="http://schemas.openxmlformats.org/officeDocument/2006/relationships/slide" Target="slides/slide3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5.xml"/><Relationship Id="rId23" Type="http://schemas.openxmlformats.org/officeDocument/2006/relationships/slide" Target="slides/slide13.xml"/><Relationship Id="rId28" Type="http://schemas.openxmlformats.org/officeDocument/2006/relationships/slide" Target="slides/slide18.xml"/><Relationship Id="rId36" Type="http://schemas.openxmlformats.org/officeDocument/2006/relationships/slide" Target="slides/slide26.xml"/><Relationship Id="rId49" Type="http://schemas.openxmlformats.org/officeDocument/2006/relationships/viewProps" Target="viewProps.xml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9.xml"/><Relationship Id="rId31" Type="http://schemas.openxmlformats.org/officeDocument/2006/relationships/slide" Target="slides/slide21.xml"/><Relationship Id="rId44" Type="http://schemas.openxmlformats.org/officeDocument/2006/relationships/slide" Target="slides/slide34.xml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4.xml"/><Relationship Id="rId22" Type="http://schemas.openxmlformats.org/officeDocument/2006/relationships/slide" Target="slides/slide12.xml"/><Relationship Id="rId27" Type="http://schemas.openxmlformats.org/officeDocument/2006/relationships/slide" Target="slides/slide17.xml"/><Relationship Id="rId30" Type="http://schemas.openxmlformats.org/officeDocument/2006/relationships/slide" Target="slides/slide20.xml"/><Relationship Id="rId35" Type="http://schemas.openxmlformats.org/officeDocument/2006/relationships/slide" Target="slides/slide25.xml"/><Relationship Id="rId43" Type="http://schemas.openxmlformats.org/officeDocument/2006/relationships/slide" Target="slides/slide33.xml"/><Relationship Id="rId48" Type="http://schemas.openxmlformats.org/officeDocument/2006/relationships/presProps" Target="presProps.xml"/><Relationship Id="rId8" Type="http://schemas.openxmlformats.org/officeDocument/2006/relationships/slideMaster" Target="slideMasters/slideMaster8.xml"/><Relationship Id="rId51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F85C2F1-5306-4008-8B90-EC8DD1EF58AA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5E7B4456-321C-4286-B315-BCD0D1F1A9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8763409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youtube.com/watch?v=-SvwlwYlKrw" TargetMode="External"/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Cop </a:t>
            </a:r>
            <a:r>
              <a:rPr lang="en-US" dirty="0" err="1"/>
              <a:t>nguồn</a:t>
            </a:r>
            <a:r>
              <a:rPr lang="en-US" dirty="0"/>
              <a:t>:</a:t>
            </a:r>
            <a:r>
              <a:rPr lang="en-US" baseline="0" dirty="0"/>
              <a:t>  </a:t>
            </a:r>
            <a:r>
              <a:rPr lang="en-US" dirty="0">
                <a:hlinkClick r:id="rId3"/>
              </a:rPr>
              <a:t>https://www.youtube.com/watch?v=-SvwlwYlKrw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7D7903-5196-4A15-91E0-5D369AFEAD6F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794248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856036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1371600" y="1143000"/>
            <a:ext cx="4114800" cy="3086100"/>
          </a:xfrm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5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en-US" dirty="0"/>
          </a:p>
        </p:txBody>
      </p:sp>
      <p:sp>
        <p:nvSpPr>
          <p:cNvPr id="23556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/>
          <a:lstStyle>
            <a:lvl1pPr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5pPr>
            <a:lvl6pPr marL="25146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6pPr>
            <a:lvl7pPr marL="29718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7pPr>
            <a:lvl8pPr marL="34290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8pPr>
            <a:lvl9pPr marL="3886200" indent="-228600" defTabSz="144653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Garamond" panose="02020404030301010803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4298BF-B9FB-4C63-BED5-E55695925ACC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Garamond" panose="02020404030301010803" pitchFamily="18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6705583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969282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3417725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734800" y="366713"/>
            <a:ext cx="3640138" cy="780097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09625" y="366713"/>
            <a:ext cx="10772775" cy="780097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821A82-00CC-4AC9-A1B0-BF6327C88B2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48A8643-5D4D-43B3-A1EA-46280B8B2145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62537313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7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342900" indent="0" algn="ctr">
              <a:buNone/>
              <a:defRPr/>
            </a:lvl2pPr>
            <a:lvl3pPr marL="685800" indent="0" algn="ctr">
              <a:buNone/>
              <a:defRPr/>
            </a:lvl3pPr>
            <a:lvl4pPr marL="1028700" indent="0" algn="ctr">
              <a:buNone/>
              <a:defRPr/>
            </a:lvl4pPr>
            <a:lvl5pPr marL="1371600" indent="0" algn="ctr">
              <a:buNone/>
              <a:defRPr/>
            </a:lvl5pPr>
            <a:lvl6pPr marL="1714500" indent="0" algn="ctr">
              <a:buNone/>
              <a:defRPr/>
            </a:lvl6pPr>
            <a:lvl7pPr marL="2057400" indent="0" algn="ctr">
              <a:buNone/>
              <a:defRPr/>
            </a:lvl7pPr>
            <a:lvl8pPr marL="2400300" indent="0" algn="ctr">
              <a:buNone/>
              <a:defRPr/>
            </a:lvl8pPr>
            <a:lvl9pPr marL="27432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A2EA4C-7DDE-464F-A7F5-F578EC46C589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8468154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FFBE3E-AC86-4053-8596-A47F8691C353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3281939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2"/>
            <a:ext cx="7772400" cy="1362075"/>
          </a:xfrm>
        </p:spPr>
        <p:txBody>
          <a:bodyPr anchor="t"/>
          <a:lstStyle>
            <a:lvl1pPr algn="l">
              <a:defRPr sz="3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1500"/>
            </a:lvl1pPr>
            <a:lvl2pPr marL="342900" indent="0">
              <a:buNone/>
              <a:defRPr sz="1350"/>
            </a:lvl2pPr>
            <a:lvl3pPr marL="685800" indent="0">
              <a:buNone/>
              <a:defRPr sz="1200"/>
            </a:lvl3pPr>
            <a:lvl4pPr marL="1028700" indent="0">
              <a:buNone/>
              <a:defRPr sz="1050"/>
            </a:lvl4pPr>
            <a:lvl5pPr marL="1371600" indent="0">
              <a:buNone/>
              <a:defRPr sz="1050"/>
            </a:lvl5pPr>
            <a:lvl6pPr marL="1714500" indent="0">
              <a:buNone/>
              <a:defRPr sz="1050"/>
            </a:lvl6pPr>
            <a:lvl7pPr marL="2057400" indent="0">
              <a:buNone/>
              <a:defRPr sz="1050"/>
            </a:lvl7pPr>
            <a:lvl8pPr marL="2400300" indent="0">
              <a:buNone/>
              <a:defRPr sz="1050"/>
            </a:lvl8pPr>
            <a:lvl9pPr marL="2743200" indent="0">
              <a:buNone/>
              <a:defRPr sz="10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0235ABA-AA26-4320-B31F-443457FA1A9B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0527187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2"/>
            <a:ext cx="4038600" cy="4525963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500"/>
            </a:lvl3pPr>
            <a:lvl4pPr>
              <a:defRPr sz="1350"/>
            </a:lvl4pPr>
            <a:lvl5pPr>
              <a:defRPr sz="1350"/>
            </a:lvl5pPr>
            <a:lvl6pPr>
              <a:defRPr sz="1350"/>
            </a:lvl6pPr>
            <a:lvl7pPr>
              <a:defRPr sz="1350"/>
            </a:lvl7pPr>
            <a:lvl8pPr>
              <a:defRPr sz="1350"/>
            </a:lvl8pPr>
            <a:lvl9pPr>
              <a:defRPr sz="135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DB5EA-FC77-44F0-B714-357699AC17A7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8339110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6" y="1535113"/>
            <a:ext cx="4041775" cy="63976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6" y="2174875"/>
            <a:ext cx="4041775" cy="3951288"/>
          </a:xfrm>
        </p:spPr>
        <p:txBody>
          <a:bodyPr/>
          <a:lstStyle>
            <a:lvl1pPr>
              <a:defRPr sz="1800"/>
            </a:lvl1pPr>
            <a:lvl2pPr>
              <a:defRPr sz="1500"/>
            </a:lvl2pPr>
            <a:lvl3pPr>
              <a:defRPr sz="1350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1CC9D8-BDCF-447E-9FE2-F47C9D52A40D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6028974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6385E8-2AC4-4189-8123-58E8178E1D0B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324114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8F45461-F5A0-459F-B5D3-C21D8343EB59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15015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313" cy="1162050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2"/>
            <a:ext cx="5111750" cy="5853113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1435102"/>
            <a:ext cx="3008313" cy="4691063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0926BC-B4A2-4BF8-B8C1-4BC526802058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6138915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15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050"/>
            </a:lvl1pPr>
            <a:lvl2pPr marL="342900" indent="0">
              <a:buNone/>
              <a:defRPr sz="900"/>
            </a:lvl2pPr>
            <a:lvl3pPr marL="685800" indent="0">
              <a:buNone/>
              <a:defRPr sz="750"/>
            </a:lvl3pPr>
            <a:lvl4pPr marL="1028700" indent="0">
              <a:buNone/>
              <a:defRPr sz="675"/>
            </a:lvl4pPr>
            <a:lvl5pPr marL="1371600" indent="0">
              <a:buNone/>
              <a:defRPr sz="675"/>
            </a:lvl5pPr>
            <a:lvl6pPr marL="1714500" indent="0">
              <a:buNone/>
              <a:defRPr sz="675"/>
            </a:lvl6pPr>
            <a:lvl7pPr marL="2057400" indent="0">
              <a:buNone/>
              <a:defRPr sz="675"/>
            </a:lvl7pPr>
            <a:lvl8pPr marL="2400300" indent="0">
              <a:buNone/>
              <a:defRPr sz="675"/>
            </a:lvl8pPr>
            <a:lvl9pPr marL="2743200" indent="0">
              <a:buNone/>
              <a:defRPr sz="675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2929D40-6A10-486C-8A7D-45EB44FC9404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5915899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983822565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FE99C1-8081-4F1A-A284-F9180FF1799E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52065970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E34F4F-F94A-4B15-B725-0D1DC3C2FEFF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8015881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28534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48440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100471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474655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328500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57648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7011041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5684282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30250180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231729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239447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1319498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A245953-EDA9-4E03-AE7A-949CB0E8B30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895682-D0C4-4BE6-8406-339B15DE74E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06CEE1-F4C5-4094-B3D7-390826DEBE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86B412-5710-4870-9003-9A7A4CDAFC1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FE4002-9D2B-4649-AA45-14014E5E2E5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07995974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F14C6BC-163F-4A9C-BF82-ED3BC5A3DA9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7269F7D1-A585-43DA-BB3D-354180C41B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1584879-66F8-4B51-8190-778F7C08854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54A1201-BA24-4EA8-B89E-440761F7D04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9F89C1-B8E2-4911-AD8D-7D2F2D2C04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710273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8050BD8-CDC9-4085-A5AB-6BB5B59E46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94BA6B4-0183-45C7-8A03-A07C7ED560D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D6CC745-6CB7-4FDC-9249-F005C56C59A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963BD4A-DC4A-4F03-AA3B-CD032C99F7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FEDBDF-591D-4287-9F2C-EC7E6391CC1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29011983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E4B9DD6-C682-4EDB-AC70-83653ABC2FB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1653180-4D0C-484C-B717-6EF95A8C5A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72AC19FF-468C-4F53-B728-691FEEDB996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A497198-B6C5-4913-AEA1-D8D80EF3789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A766A67A-A7FC-4B66-8EFB-45AC6D7C248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7FE9FC-D7FF-48EF-8B23-A1512E97A0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97457547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2A392B1-BBC6-4856-BAC5-5BBF5DC232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912BD71-50E4-46A2-A145-DFB84D30EC8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DFCB2A8-CA45-4739-878F-A099C40294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53EE5D2F-5A7E-4E4C-989D-21483E18989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4466E42-E473-41C0-8ADF-3A531620F055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B5ADE07-9D11-4CDC-82F6-10BA239ED0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24453E33-E7CB-4CD7-8460-CA8560D2468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A4A748AB-2669-4DFD-A30F-6BA810352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6778140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3535272-E74D-4A24-AE19-9F4C98D7841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BDE629D-F302-4FE0-8482-44C9E78E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B8F2514-BB69-4559-B305-9C98A1B5F3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D3C4113D-2780-4DA1-B454-F5A2DE0ED96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58651549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E3435F48-7DE3-4191-83B8-D9918BC330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11D53B8-2A54-4B26-9548-02AD7C3E171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DBE0BDB-C499-4492-9C4D-229672E20ED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1696069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219186366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1C9A1A6-9676-409B-B7F9-DC237C0B304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11A9E716-8F62-45BF-AE07-D9FDDAC77B12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1E3C9B1-7F60-4877-AE8C-A7D4DC61D1D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9BE523F-F654-4129-BEDF-C3755B0720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5FB03CB-9227-4928-B823-7EEC577348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A03A2D6-347A-462B-BC8F-1FE848A7584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0744574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2555373-7133-45CE-93E8-F455FE809F5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C3B27E1C-2AB6-4AB1-89BA-257A235E611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en-GB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5CF402BC-969F-4B59-A189-E86B78A5696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0ABAE2D-BC4C-4B80-AB0A-710A06D78D4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11A20A3-C2DE-4EA2-8C00-2F5949F11F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97B6B65-82CC-4C0D-9056-71066C5FD2F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24003692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504DBFF-038E-4E4D-9618-B059561D60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9CB59679-EBBD-4D91-8AC6-405C831F68F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6F2642-E5C7-4282-8E08-809F0E10E82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45D129-600D-47F0-8115-192E95C22F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9A3AE1A-F284-4793-A167-E05507A45E1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5720388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F93F2445-6C05-4974-8059-CDE80DD0F569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8EAF7117-648B-4FF8-B19A-C959DB00A6D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0395F8-8356-40F2-8214-D5ABE40929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34B9769-E5D0-4938-9628-42ECD10D41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9FE7AA5-A5DE-472A-B3D1-D86DFCB002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67901396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1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5953179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194394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5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2282419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3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312022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4"/>
            <a:ext cx="4040188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7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535114"/>
            <a:ext cx="4041775" cy="63976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2174877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410779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96654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222474035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6811070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1" y="273052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435102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5512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7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40"/>
            <a:ext cx="5486400" cy="804861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3939929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73021444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2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2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046197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143000" y="1122363"/>
            <a:ext cx="6858000" cy="2387600"/>
          </a:xfrm>
        </p:spPr>
        <p:txBody>
          <a:bodyPr anchor="b"/>
          <a:lstStyle>
            <a:lvl1pPr algn="ctr"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1350"/>
            </a:lvl1pPr>
            <a:lvl2pPr marL="257175" indent="0" algn="ctr">
              <a:buNone/>
              <a:defRPr sz="1125"/>
            </a:lvl2pPr>
            <a:lvl3pPr marL="514350" indent="0" algn="ctr">
              <a:buNone/>
              <a:defRPr sz="1013"/>
            </a:lvl3pPr>
            <a:lvl4pPr marL="771525" indent="0" algn="ctr">
              <a:buNone/>
              <a:defRPr sz="900"/>
            </a:lvl4pPr>
            <a:lvl5pPr marL="1028700" indent="0" algn="ctr">
              <a:buNone/>
              <a:defRPr sz="900"/>
            </a:lvl5pPr>
            <a:lvl6pPr marL="1285875" indent="0" algn="ctr">
              <a:buNone/>
              <a:defRPr sz="900"/>
            </a:lvl6pPr>
            <a:lvl7pPr marL="1543050" indent="0" algn="ctr">
              <a:buNone/>
              <a:defRPr sz="900"/>
            </a:lvl7pPr>
            <a:lvl8pPr marL="1800225" indent="0" algn="ctr">
              <a:buNone/>
              <a:defRPr sz="900"/>
            </a:lvl8pPr>
            <a:lvl9pPr marL="2057400" indent="0" algn="ctr">
              <a:buNone/>
              <a:defRPr sz="900"/>
            </a:lvl9pPr>
          </a:lstStyle>
          <a:p>
            <a:r>
              <a:rPr lang="en-US" noProof="1"/>
              <a:t>Click to edit Master subtitle style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3B2B4C2-844F-4586-AA0B-BC5CEE22A040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268937332"/>
      </p:ext>
    </p:extLst>
  </p:cSld>
  <p:clrMapOvr>
    <a:masterClrMapping/>
  </p:clrMapOvr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ACAFB2C7-1833-463D-8BE8-7E096426582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93774966"/>
      </p:ext>
    </p:extLst>
  </p:cSld>
  <p:clrMapOvr>
    <a:masterClrMapping/>
  </p:clrMapOvr>
  <p:hf sldNum="0" hdr="0" ftr="0" dt="0"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3375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5"/>
            <a:ext cx="7886700" cy="1500187"/>
          </a:xfrm>
        </p:spPr>
        <p:txBody>
          <a:bodyPr/>
          <a:lstStyle>
            <a:lvl1pPr marL="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1pPr>
            <a:lvl2pPr marL="257175" indent="0">
              <a:buNone/>
              <a:defRPr sz="1125">
                <a:solidFill>
                  <a:schemeClr val="tx1">
                    <a:tint val="75000"/>
                  </a:schemeClr>
                </a:solidFill>
              </a:defRPr>
            </a:lvl2pPr>
            <a:lvl3pPr marL="514350" indent="0">
              <a:buNone/>
              <a:defRPr sz="1013">
                <a:solidFill>
                  <a:schemeClr val="tx1">
                    <a:tint val="75000"/>
                  </a:schemeClr>
                </a:solidFill>
              </a:defRPr>
            </a:lvl3pPr>
            <a:lvl4pPr marL="7715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4pPr>
            <a:lvl5pPr marL="10287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5pPr>
            <a:lvl6pPr marL="128587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6pPr>
            <a:lvl7pPr marL="154305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7pPr>
            <a:lvl8pPr marL="1800225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8pPr>
            <a:lvl9pPr marL="2057400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72B8DF99-C26D-4ACF-A023-6AA14C26B20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96887022"/>
      </p:ext>
    </p:extLst>
  </p:cSld>
  <p:clrMapOvr>
    <a:masterClrMapping/>
  </p:clrMapOvr>
  <p:hf sldNum="0" hdr="0" ftr="0" dt="0"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54296" y="1600202"/>
            <a:ext cx="4032504" cy="4525963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D39E5DBD-C157-43BF-9B0D-57DF38D6BC7A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038191747"/>
      </p:ext>
    </p:extLst>
  </p:cSld>
  <p:clrMapOvr>
    <a:masterClrMapping/>
  </p:clrMapOvr>
  <p:hf sldNum="0" hdr="0" ftr="0" dt="0"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7"/>
            <a:ext cx="7886700" cy="1325563"/>
          </a:xfrm>
        </p:spPr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1350" b="1"/>
            </a:lvl1pPr>
            <a:lvl2pPr marL="257175" indent="0">
              <a:buNone/>
              <a:defRPr sz="1125" b="1"/>
            </a:lvl2pPr>
            <a:lvl3pPr marL="514350" indent="0">
              <a:buNone/>
              <a:defRPr sz="1013" b="1"/>
            </a:lvl3pPr>
            <a:lvl4pPr marL="771525" indent="0">
              <a:buNone/>
              <a:defRPr sz="900" b="1"/>
            </a:lvl4pPr>
            <a:lvl5pPr marL="1028700" indent="0">
              <a:buNone/>
              <a:defRPr sz="900" b="1"/>
            </a:lvl5pPr>
            <a:lvl6pPr marL="1285875" indent="0">
              <a:buNone/>
              <a:defRPr sz="900" b="1"/>
            </a:lvl6pPr>
            <a:lvl7pPr marL="1543050" indent="0">
              <a:buNone/>
              <a:defRPr sz="900" b="1"/>
            </a:lvl7pPr>
            <a:lvl8pPr marL="1800225" indent="0">
              <a:buNone/>
              <a:defRPr sz="900" b="1"/>
            </a:lvl8pPr>
            <a:lvl9pPr marL="2057400" indent="0">
              <a:buNone/>
              <a:defRPr sz="900" b="1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7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0371B0B-8923-401B-B5AA-0889C76E6C9E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54423609"/>
      </p:ext>
    </p:extLst>
  </p:cSld>
  <p:clrMapOvr>
    <a:masterClrMapping/>
  </p:clrMapOvr>
  <p:hf sldNum="0" hdr="0" ftr="0" dt="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80583333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385C07-2C93-4861-9F6F-D5DCF8AB861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406908028"/>
      </p:ext>
    </p:extLst>
  </p:cSld>
  <p:clrMapOvr>
    <a:masterClrMapping/>
  </p:clrMapOvr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05F3F445-E293-48E3-9057-22B8F40A3F73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058390244"/>
      </p:ext>
    </p:extLst>
  </p:cSld>
  <p:clrMapOvr>
    <a:masterClrMapping/>
  </p:clrMapOvr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>
              <a:defRPr sz="1800"/>
            </a:lvl1pPr>
            <a:lvl2pPr>
              <a:defRPr sz="1575"/>
            </a:lvl2pPr>
            <a:lvl3pPr>
              <a:defRPr sz="1350"/>
            </a:lvl3pPr>
            <a:lvl4pPr>
              <a:defRPr sz="1125"/>
            </a:lvl4pPr>
            <a:lvl5pPr>
              <a:defRPr sz="1125"/>
            </a:lvl5pPr>
            <a:lvl6pPr>
              <a:defRPr sz="1125"/>
            </a:lvl6pPr>
            <a:lvl7pPr>
              <a:defRPr sz="1125"/>
            </a:lvl7pPr>
            <a:lvl8pPr>
              <a:defRPr sz="1125"/>
            </a:lvl8pPr>
            <a:lvl9pPr>
              <a:defRPr sz="1125"/>
            </a:lvl9pPr>
          </a:lstStyle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21A99A6F-E1F2-44D6-B19C-E577173D1CBD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986051200"/>
      </p:ext>
    </p:extLst>
  </p:cSld>
  <p:clrMapOvr>
    <a:masterClrMapping/>
  </p:clrMapOvr>
  <p:hf sldNum="0" hdr="0" ftr="0" dt="0"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1800"/>
            </a:lvl1pPr>
          </a:lstStyle>
          <a:p>
            <a:r>
              <a:rPr lang="en-US" noProof="1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3887391" y="987427"/>
            <a:ext cx="4629150" cy="4873625"/>
          </a:xfrm>
        </p:spPr>
        <p:txBody>
          <a:bodyPr/>
          <a:lstStyle>
            <a:lvl1pPr marL="0" indent="0">
              <a:buNone/>
              <a:defRPr sz="1800"/>
            </a:lvl1pPr>
            <a:lvl2pPr marL="257175" indent="0">
              <a:buNone/>
              <a:defRPr sz="1575"/>
            </a:lvl2pPr>
            <a:lvl3pPr marL="514350" indent="0">
              <a:buNone/>
              <a:defRPr sz="1350"/>
            </a:lvl3pPr>
            <a:lvl4pPr marL="771525" indent="0">
              <a:buNone/>
              <a:defRPr sz="1125"/>
            </a:lvl4pPr>
            <a:lvl5pPr marL="1028700" indent="0">
              <a:buNone/>
              <a:defRPr sz="1125"/>
            </a:lvl5pPr>
            <a:lvl6pPr marL="1285875" indent="0">
              <a:buNone/>
              <a:defRPr sz="1125"/>
            </a:lvl6pPr>
            <a:lvl7pPr marL="1543050" indent="0">
              <a:buNone/>
              <a:defRPr sz="1125"/>
            </a:lvl7pPr>
            <a:lvl8pPr marL="1800225" indent="0">
              <a:buNone/>
              <a:defRPr sz="1125"/>
            </a:lvl8pPr>
            <a:lvl9pPr marL="2057400" indent="0">
              <a:buNone/>
              <a:defRPr sz="1125"/>
            </a:lvl9pPr>
          </a:lstStyle>
          <a:p>
            <a:pPr lvl="0"/>
            <a:endParaRPr lang="en-US" noProof="1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900"/>
            </a:lvl1pPr>
            <a:lvl2pPr marL="257175" indent="0">
              <a:buNone/>
              <a:defRPr sz="788"/>
            </a:lvl2pPr>
            <a:lvl3pPr marL="514350" indent="0">
              <a:buNone/>
              <a:defRPr sz="675"/>
            </a:lvl3pPr>
            <a:lvl4pPr marL="771525" indent="0">
              <a:buNone/>
              <a:defRPr sz="563"/>
            </a:lvl4pPr>
            <a:lvl5pPr marL="1028700" indent="0">
              <a:buNone/>
              <a:defRPr sz="563"/>
            </a:lvl5pPr>
            <a:lvl6pPr marL="1285875" indent="0">
              <a:buNone/>
              <a:defRPr sz="563"/>
            </a:lvl6pPr>
            <a:lvl7pPr marL="1543050" indent="0">
              <a:buNone/>
              <a:defRPr sz="563"/>
            </a:lvl7pPr>
            <a:lvl8pPr marL="1800225" indent="0">
              <a:buNone/>
              <a:defRPr sz="563"/>
            </a:lvl8pPr>
            <a:lvl9pPr marL="2057400" indent="0">
              <a:buNone/>
              <a:defRPr sz="563"/>
            </a:lvl9pPr>
          </a:lstStyle>
          <a:p>
            <a:pPr lvl="0"/>
            <a:r>
              <a:rPr lang="en-US" noProof="1"/>
              <a:t>Click to edit Master text styles</a:t>
            </a:r>
          </a:p>
        </p:txBody>
      </p:sp>
      <p:sp>
        <p:nvSpPr>
          <p:cNvPr id="5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E2DE6EBF-C63A-42AA-BBFF-C41233E7253C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771103488"/>
      </p:ext>
    </p:extLst>
  </p:cSld>
  <p:clrMapOvr>
    <a:masterClrMapping/>
  </p:clrMapOvr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8845218D-D30D-4B56-8095-C27261FC9789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64255509"/>
      </p:ext>
    </p:extLst>
  </p:cSld>
  <p:clrMapOvr>
    <a:masterClrMapping/>
  </p:clrMapOvr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noProof="1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52930" cy="5851525"/>
          </a:xfrm>
        </p:spPr>
        <p:txBody>
          <a:bodyPr vert="eaVert"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4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94C2D4AD-D68E-4305-9C6F-E5FFFD913AF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2721622112"/>
      </p:ext>
    </p:extLst>
  </p:cSld>
  <p:clrMapOvr>
    <a:masterClrMapping/>
  </p:clrMapOvr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457200" y="274640"/>
            <a:ext cx="8229600" cy="5851525"/>
          </a:xfrm>
        </p:spPr>
        <p:txBody>
          <a:bodyPr/>
          <a:lstStyle/>
          <a:p>
            <a:pPr lvl="0"/>
            <a:r>
              <a:rPr lang="en-US" noProof="1"/>
              <a:t>Click to edit Master text styles</a:t>
            </a:r>
          </a:p>
          <a:p>
            <a:pPr lvl="1"/>
            <a:r>
              <a:rPr lang="en-US" noProof="1"/>
              <a:t>Second level</a:t>
            </a:r>
          </a:p>
          <a:p>
            <a:pPr lvl="2"/>
            <a:r>
              <a:rPr lang="en-US" noProof="1"/>
              <a:t>Third level</a:t>
            </a:r>
          </a:p>
          <a:p>
            <a:pPr lvl="3"/>
            <a:r>
              <a:rPr lang="en-US" noProof="1"/>
              <a:t>Fourth level</a:t>
            </a:r>
          </a:p>
          <a:p>
            <a:pPr lvl="4"/>
            <a:r>
              <a:rPr lang="en-US" noProof="1"/>
              <a:t>Fifth level</a:t>
            </a:r>
          </a:p>
        </p:txBody>
      </p:sp>
      <p:sp>
        <p:nvSpPr>
          <p:cNvPr id="3" name="Date Placeholder 1027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Footer Placeholder 102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Slide Number Placeholder 1029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buFontTx/>
              <a:buNone/>
              <a:defRPr/>
            </a:lvl1pPr>
          </a:lstStyle>
          <a:p>
            <a:pPr>
              <a:defRPr/>
            </a:pPr>
            <a:fld id="{61D00D7C-4E95-4A7F-84F2-48E44873F278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1737991927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368"/>
            </a:lvl1pPr>
            <a:lvl2pPr marL="451074" indent="0" algn="ctr">
              <a:buNone/>
              <a:defRPr sz="1973"/>
            </a:lvl2pPr>
            <a:lvl3pPr marL="902147" indent="0" algn="ctr">
              <a:buNone/>
              <a:defRPr sz="1776"/>
            </a:lvl3pPr>
            <a:lvl4pPr marL="1353221" indent="0" algn="ctr">
              <a:buNone/>
              <a:defRPr sz="1579"/>
            </a:lvl4pPr>
            <a:lvl5pPr marL="1804294" indent="0" algn="ctr">
              <a:buNone/>
              <a:defRPr sz="1579"/>
            </a:lvl5pPr>
            <a:lvl6pPr marL="2255368" indent="0" algn="ctr">
              <a:buNone/>
              <a:defRPr sz="1579"/>
            </a:lvl6pPr>
            <a:lvl7pPr marL="2706441" indent="0" algn="ctr">
              <a:buNone/>
              <a:defRPr sz="1579"/>
            </a:lvl7pPr>
            <a:lvl8pPr marL="3157515" indent="0" algn="ctr">
              <a:buNone/>
              <a:defRPr sz="1579"/>
            </a:lvl8pPr>
            <a:lvl9pPr marL="3608588" indent="0" algn="ctr">
              <a:buNone/>
              <a:defRPr sz="1579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4673640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34756148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0"/>
            <a:ext cx="7886700" cy="2852737"/>
          </a:xfrm>
        </p:spPr>
        <p:txBody>
          <a:bodyPr anchor="b"/>
          <a:lstStyle>
            <a:lvl1pPr>
              <a:defRPr sz="592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368">
                <a:solidFill>
                  <a:schemeClr val="tx1"/>
                </a:solidFill>
              </a:defRPr>
            </a:lvl1pPr>
            <a:lvl2pPr marL="451074" indent="0">
              <a:buNone/>
              <a:defRPr sz="1973">
                <a:solidFill>
                  <a:schemeClr val="tx1">
                    <a:tint val="75000"/>
                  </a:schemeClr>
                </a:solidFill>
              </a:defRPr>
            </a:lvl2pPr>
            <a:lvl3pPr marL="902147" indent="0">
              <a:buNone/>
              <a:defRPr sz="1776">
                <a:solidFill>
                  <a:schemeClr val="tx1">
                    <a:tint val="75000"/>
                  </a:schemeClr>
                </a:solidFill>
              </a:defRPr>
            </a:lvl3pPr>
            <a:lvl4pPr marL="135322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4pPr>
            <a:lvl5pPr marL="1804294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5pPr>
            <a:lvl6pPr marL="225536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6pPr>
            <a:lvl7pPr marL="2706441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7pPr>
            <a:lvl8pPr marL="3157515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8pPr>
            <a:lvl9pPr marL="3608588" indent="0">
              <a:buNone/>
              <a:defRPr sz="1579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29278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41195134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30657526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2" y="1681163"/>
            <a:ext cx="3887391" cy="823912"/>
          </a:xfrm>
        </p:spPr>
        <p:txBody>
          <a:bodyPr anchor="b"/>
          <a:lstStyle>
            <a:lvl1pPr marL="0" indent="0">
              <a:buNone/>
              <a:defRPr sz="2368" b="1"/>
            </a:lvl1pPr>
            <a:lvl2pPr marL="451074" indent="0">
              <a:buNone/>
              <a:defRPr sz="1973" b="1"/>
            </a:lvl2pPr>
            <a:lvl3pPr marL="902147" indent="0">
              <a:buNone/>
              <a:defRPr sz="1776" b="1"/>
            </a:lvl3pPr>
            <a:lvl4pPr marL="1353221" indent="0">
              <a:buNone/>
              <a:defRPr sz="1579" b="1"/>
            </a:lvl4pPr>
            <a:lvl5pPr marL="1804294" indent="0">
              <a:buNone/>
              <a:defRPr sz="1579" b="1"/>
            </a:lvl5pPr>
            <a:lvl6pPr marL="2255368" indent="0">
              <a:buNone/>
              <a:defRPr sz="1579" b="1"/>
            </a:lvl6pPr>
            <a:lvl7pPr marL="2706441" indent="0">
              <a:buNone/>
              <a:defRPr sz="1579" b="1"/>
            </a:lvl7pPr>
            <a:lvl8pPr marL="3157515" indent="0">
              <a:buNone/>
              <a:defRPr sz="1579" b="1"/>
            </a:lvl8pPr>
            <a:lvl9pPr marL="3608588" indent="0">
              <a:buNone/>
              <a:defRPr sz="1579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2" y="2505075"/>
            <a:ext cx="3887391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62803184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6185989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25013232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157"/>
            </a:lvl1pPr>
            <a:lvl2pPr>
              <a:defRPr sz="2762"/>
            </a:lvl2pPr>
            <a:lvl3pPr>
              <a:defRPr sz="2368"/>
            </a:lvl3pPr>
            <a:lvl4pPr>
              <a:defRPr sz="1973"/>
            </a:lvl4pPr>
            <a:lvl5pPr>
              <a:defRPr sz="1973"/>
            </a:lvl5pPr>
            <a:lvl6pPr>
              <a:defRPr sz="1973"/>
            </a:lvl6pPr>
            <a:lvl7pPr>
              <a:defRPr sz="1973"/>
            </a:lvl7pPr>
            <a:lvl8pPr>
              <a:defRPr sz="1973"/>
            </a:lvl8pPr>
            <a:lvl9pPr>
              <a:defRPr sz="1973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46182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157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157"/>
            </a:lvl1pPr>
            <a:lvl2pPr marL="451074" indent="0">
              <a:buNone/>
              <a:defRPr sz="2762"/>
            </a:lvl2pPr>
            <a:lvl3pPr marL="902147" indent="0">
              <a:buNone/>
              <a:defRPr sz="2368"/>
            </a:lvl3pPr>
            <a:lvl4pPr marL="1353221" indent="0">
              <a:buNone/>
              <a:defRPr sz="1973"/>
            </a:lvl4pPr>
            <a:lvl5pPr marL="1804294" indent="0">
              <a:buNone/>
              <a:defRPr sz="1973"/>
            </a:lvl5pPr>
            <a:lvl6pPr marL="2255368" indent="0">
              <a:buNone/>
              <a:defRPr sz="1973"/>
            </a:lvl6pPr>
            <a:lvl7pPr marL="2706441" indent="0">
              <a:buNone/>
              <a:defRPr sz="1973"/>
            </a:lvl7pPr>
            <a:lvl8pPr marL="3157515" indent="0">
              <a:buNone/>
              <a:defRPr sz="1973"/>
            </a:lvl8pPr>
            <a:lvl9pPr marL="3608588" indent="0">
              <a:buNone/>
              <a:defRPr sz="1973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579"/>
            </a:lvl1pPr>
            <a:lvl2pPr marL="451074" indent="0">
              <a:buNone/>
              <a:defRPr sz="1381"/>
            </a:lvl2pPr>
            <a:lvl3pPr marL="902147" indent="0">
              <a:buNone/>
              <a:defRPr sz="1184"/>
            </a:lvl3pPr>
            <a:lvl4pPr marL="1353221" indent="0">
              <a:buNone/>
              <a:defRPr sz="987"/>
            </a:lvl4pPr>
            <a:lvl5pPr marL="1804294" indent="0">
              <a:buNone/>
              <a:defRPr sz="987"/>
            </a:lvl5pPr>
            <a:lvl6pPr marL="2255368" indent="0">
              <a:buNone/>
              <a:defRPr sz="987"/>
            </a:lvl6pPr>
            <a:lvl7pPr marL="2706441" indent="0">
              <a:buNone/>
              <a:defRPr sz="987"/>
            </a:lvl7pPr>
            <a:lvl8pPr marL="3157515" indent="0">
              <a:buNone/>
              <a:defRPr sz="987"/>
            </a:lvl8pPr>
            <a:lvl9pPr marL="3608588" indent="0">
              <a:buNone/>
              <a:defRPr sz="987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284180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11348250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6"/>
            <a:ext cx="1971675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2" y="365126"/>
            <a:ext cx="5800725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5711018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4" name="Oval 13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73795" y="5052545"/>
            <a:ext cx="5637010" cy="882119"/>
          </a:xfrm>
        </p:spPr>
        <p:txBody>
          <a:bodyPr>
            <a:normAutofit/>
          </a:bodyPr>
          <a:lstStyle>
            <a:lvl1pPr marL="0" indent="0" algn="l">
              <a:buNone/>
              <a:defRPr sz="2200">
                <a:solidFill>
                  <a:schemeClr val="tx2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17581" y="3132290"/>
            <a:ext cx="7175351" cy="1793167"/>
          </a:xfrm>
          <a:effectLst/>
        </p:spPr>
        <p:txBody>
          <a:bodyPr>
            <a:noAutofit/>
          </a:bodyPr>
          <a:lstStyle>
            <a:lvl1pPr marL="640080" indent="-457200" algn="l">
              <a:defRPr sz="54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2009345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13"/>
          </p:nvPr>
        </p:nvSpPr>
        <p:spPr>
          <a:xfrm>
            <a:off x="1143000" y="731520"/>
            <a:ext cx="6400800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6492335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26927178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33195" y="2172648"/>
            <a:ext cx="5966666" cy="2423346"/>
          </a:xfrm>
          <a:effectLst/>
        </p:spPr>
        <p:txBody>
          <a:bodyPr anchor="b"/>
          <a:lstStyle>
            <a:lvl1pPr algn="r">
              <a:defRPr sz="4600" b="1" cap="none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22438" y="4607511"/>
            <a:ext cx="5970494" cy="835460"/>
          </a:xfrm>
        </p:spPr>
        <p:txBody>
          <a:bodyPr anchor="t"/>
          <a:lstStyle>
            <a:lvl1pPr marL="0" indent="0" algn="r">
              <a:buNone/>
              <a:defRPr sz="20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3798773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1142999" y="731519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4645152" y="731520"/>
            <a:ext cx="3346704" cy="34747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07215996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156447" y="1400327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7302" y="731520"/>
            <a:ext cx="3346704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lang="en-US" sz="2400" b="1" i="0" kern="1200" dirty="0" smtClean="0">
                <a:gradFill>
                  <a:gsLst>
                    <a:gs pos="0">
                      <a:schemeClr val="tx1"/>
                    </a:gs>
                    <a:gs pos="40000">
                      <a:schemeClr val="tx1">
                        <a:lumMod val="75000"/>
                        <a:lumOff val="25000"/>
                      </a:schemeClr>
                    </a:gs>
                    <a:gs pos="100000">
                      <a:schemeClr val="tx2">
                        <a:alpha val="65000"/>
                      </a:schemeClr>
                    </a:gs>
                  </a:gsLst>
                  <a:lin ang="5400000" scaled="0"/>
                </a:gradFill>
                <a:effectLst/>
                <a:latin typeface="+mj-lt"/>
                <a:ea typeface="+mj-ea"/>
                <a:cs typeface="+mj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marL="0" lvl="0" indent="0" algn="ctr" defTabSz="914400" rtl="0" eaLnBrk="1" latinLnBrk="0" hangingPunct="1">
              <a:spcBef>
                <a:spcPct val="20000"/>
              </a:spcBef>
              <a:spcAft>
                <a:spcPts val="300"/>
              </a:spcAft>
              <a:buClr>
                <a:schemeClr val="accent6">
                  <a:lumMod val="75000"/>
                </a:schemeClr>
              </a:buClr>
              <a:buSzPct val="130000"/>
              <a:buFont typeface="Georgia" pitchFamily="18" charset="0"/>
              <a:buNone/>
            </a:pPr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1399032"/>
            <a:ext cx="3346704" cy="2743200"/>
          </a:xfrm>
        </p:spPr>
        <p:txBody>
          <a:bodyPr>
            <a:normAutofit/>
          </a:bodyPr>
          <a:lstStyle>
            <a:lvl1pPr>
              <a:defRPr sz="1800"/>
            </a:lvl1pPr>
            <a:lvl2pPr>
              <a:defRPr sz="18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Title 9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42824196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64628469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75862871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095" y="2209800"/>
            <a:ext cx="3636085" cy="1258493"/>
          </a:xfrm>
          <a:effectLst/>
        </p:spPr>
        <p:txBody>
          <a:bodyPr anchor="b">
            <a:noAutofit/>
          </a:bodyPr>
          <a:lstStyle>
            <a:lvl1pPr marL="228600" indent="-228600" algn="l">
              <a:defRPr sz="2800" b="1">
                <a:effectLst/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93515" y="731520"/>
            <a:ext cx="4017085" cy="4894730"/>
          </a:xfrm>
        </p:spPr>
        <p:txBody>
          <a:bodyPr anchor="ctr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75765" y="3497802"/>
            <a:ext cx="3388660" cy="213951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5495399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3866920"/>
            <a:ext cx="9144000" cy="2991080"/>
          </a:xfrm>
          <a:prstGeom prst="rect">
            <a:avLst/>
          </a:prstGeom>
          <a:gradFill>
            <a:gsLst>
              <a:gs pos="0">
                <a:schemeClr val="bg1">
                  <a:alpha val="92000"/>
                </a:schemeClr>
              </a:gs>
              <a:gs pos="37000">
                <a:schemeClr val="bg1">
                  <a:alpha val="77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0"/>
            <a:ext cx="9144000" cy="386692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90000"/>
                </a:schemeClr>
              </a:gs>
              <a:gs pos="48000">
                <a:schemeClr val="bg1">
                  <a:alpha val="63000"/>
                </a:schemeClr>
              </a:gs>
              <a:gs pos="100000">
                <a:schemeClr val="bg2">
                  <a:alpha val="8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0" y="2652311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4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4475175" y="1143000"/>
            <a:ext cx="4114800" cy="3127806"/>
          </a:xfrm>
          <a:prstGeom prst="roundRect">
            <a:avLst>
              <a:gd name="adj" fmla="val 4230"/>
            </a:avLst>
          </a:prstGeom>
          <a:solidFill>
            <a:schemeClr val="bg2">
              <a:lumMod val="90000"/>
            </a:schemeClr>
          </a:solidFill>
          <a:effectLst>
            <a:reflection blurRad="4350" stA="23000" endA="300" endPos="28000" dir="5400000" sy="-100000" algn="bl" rotWithShape="0"/>
          </a:effectLst>
          <a:scene3d>
            <a:camera prst="perspectiveContrastingLeftFacing" fov="1800000">
              <a:rot lat="300000" lon="2100000" rev="0"/>
            </a:camera>
            <a:lightRig rig="balanced" dir="t"/>
          </a:scene3d>
          <a:sp3d>
            <a:bevelT w="50800" h="50800"/>
          </a:sp3d>
        </p:spPr>
        <p:txBody>
          <a:bodyPr>
            <a:normAutofit/>
            <a:flatTx/>
          </a:bodyPr>
          <a:lstStyle>
            <a:lvl1pPr marL="0" indent="0" algn="ctr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77887" y="1010486"/>
            <a:ext cx="3694114" cy="2163020"/>
          </a:xfrm>
        </p:spPr>
        <p:txBody>
          <a:bodyPr anchor="b"/>
          <a:lstStyle>
            <a:lvl1pPr marL="182880" indent="-182880">
              <a:buFont typeface="Georgia" pitchFamily="18" charset="0"/>
              <a:buChar char="*"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7268" y="4464421"/>
            <a:ext cx="6383538" cy="1143000"/>
          </a:xfrm>
        </p:spPr>
        <p:txBody>
          <a:bodyPr anchor="b">
            <a:noAutofit/>
          </a:bodyPr>
          <a:lstStyle>
            <a:lvl1pPr algn="l">
              <a:defRPr sz="4600" b="1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9847725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905000" y="731519"/>
            <a:ext cx="6400800" cy="347472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89316656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1153758" y="376517"/>
            <a:ext cx="2057400" cy="5238339"/>
          </a:xfrm>
          <a:effectLst/>
        </p:spPr>
        <p:txBody>
          <a:bodyPr vert="eaVert"/>
          <a:lstStyle>
            <a:lvl1pPr algn="l"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324113" y="731519"/>
            <a:ext cx="4829287" cy="4894729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1846744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638E38-577E-4A69-AD8D-EBFD4C715505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5835734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1728646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D40544B-16DE-46C2-85FF-0F3196B5AD09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0780409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DD2C9EE-31D4-414C-9B10-00C0704893AB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1900088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F523AEA-6AEA-4882-8B2B-A1DFA6681CC2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4782827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95BD585-B18B-40FC-9E04-1251E63A282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9842298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293FEF-17E9-47F2-8473-BFE04F77CF9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14233428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FCB772-7E47-4F18-9F35-385CDB363EEA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229731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4F5E54-3468-4AC5-89F5-850403FCD9F8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5862972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A470EC6-6414-489E-83DE-965B9404A8D7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439029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29309D-2D4B-4647-AAF9-4EC89072BA83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4683819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457200" rtl="0" eaLnBrk="0" fontAlgn="auto" latinLnBrk="0" hangingPunct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7969B46-F027-4BCD-8472-DD38332070CC}" type="slidenum">
              <a:rPr kumimoji="0" lang="en-US" sz="14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985087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5263575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9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089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81724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22618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6344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0434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45237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86067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2696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2C2489-66CD-4978-A862-1FFEADF5DD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B7CF96-D1E5-45B4-A371-2B105E932563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46809178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DD3CAEA-6AA5-44FA-9139-CB9902B4C377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4284B27-20C9-44C0-8ED6-5AE253F35146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6484125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35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7"/>
            <a:ext cx="7772400" cy="1500187"/>
          </a:xfrm>
        </p:spPr>
        <p:txBody>
          <a:bodyPr anchor="b"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0894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2pPr>
            <a:lvl3pPr marL="81724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22618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4pPr>
            <a:lvl5pPr marL="163449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5pPr>
            <a:lvl6pPr marL="204343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6pPr>
            <a:lvl7pPr marL="2452370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7pPr>
            <a:lvl8pPr marL="286067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8pPr>
            <a:lvl9pPr marL="3269615" indent="0">
              <a:buNone/>
              <a:defRPr sz="13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23E156E-74B8-4706-9783-D13263A778D0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1E9161A-CC23-471B-9A4F-BCFCAFB4703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62600985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09627" y="2133601"/>
            <a:ext cx="7205663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167688" y="2133601"/>
            <a:ext cx="7207250" cy="6034088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F4CF5C5-9ED8-433B-BEBC-19D969BD57F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AAF6F4B-7BB4-4902-B358-CE227B72F6C1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7814479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7" y="1535113"/>
            <a:ext cx="4041775" cy="639762"/>
          </a:xfrm>
        </p:spPr>
        <p:txBody>
          <a:bodyPr anchor="b"/>
          <a:lstStyle>
            <a:lvl1pPr marL="0" indent="0">
              <a:buNone/>
              <a:defRPr sz="2100" b="1"/>
            </a:lvl1pPr>
            <a:lvl2pPr marL="408940" indent="0">
              <a:buNone/>
              <a:defRPr sz="1800" b="1"/>
            </a:lvl2pPr>
            <a:lvl3pPr marL="817245" indent="0">
              <a:buNone/>
              <a:defRPr sz="1600" b="1"/>
            </a:lvl3pPr>
            <a:lvl4pPr marL="1226185" indent="0">
              <a:buNone/>
              <a:defRPr sz="1400" b="1"/>
            </a:lvl4pPr>
            <a:lvl5pPr marL="1634490" indent="0">
              <a:buNone/>
              <a:defRPr sz="1400" b="1"/>
            </a:lvl5pPr>
            <a:lvl6pPr marL="2043430" indent="0">
              <a:buNone/>
              <a:defRPr sz="1400" b="1"/>
            </a:lvl6pPr>
            <a:lvl7pPr marL="2452370" indent="0">
              <a:buNone/>
              <a:defRPr sz="1400" b="1"/>
            </a:lvl7pPr>
            <a:lvl8pPr marL="2860675" indent="0">
              <a:buNone/>
              <a:defRPr sz="1400" b="1"/>
            </a:lvl8pPr>
            <a:lvl9pPr marL="3269615" indent="0">
              <a:buNone/>
              <a:defRPr sz="14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7" y="2174875"/>
            <a:ext cx="4041775" cy="3951288"/>
          </a:xfrm>
        </p:spPr>
        <p:txBody>
          <a:bodyPr/>
          <a:lstStyle>
            <a:lvl1pPr>
              <a:defRPr sz="21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88B05B6-1664-433F-8FD7-F37B51F7C59F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665831F-AE31-4CB1-942B-CBD77CCABCE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30702256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0A22FA-5A95-4751-AF5C-23FB71A7931A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C33F047-1171-4A01-93A2-790F8EEC627C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45950606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30B5C8A-761D-412D-87BB-F30A236306C1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1C7A788-137C-4AE5-853B-37F099F98A09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2454674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2" y="273050"/>
            <a:ext cx="3008313" cy="1162050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4"/>
            <a:ext cx="5111750" cy="5853113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2" y="1435104"/>
            <a:ext cx="3008313" cy="4691063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E11EF0A-025A-41DB-9E04-9DCD5D226168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3348909-B6D8-44E7-80CE-C57B59CEEED4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0340640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8"/>
          </a:xfrm>
        </p:spPr>
        <p:txBody>
          <a:bodyPr anchor="b"/>
          <a:lstStyle>
            <a:lvl1pPr algn="l">
              <a:defRPr sz="18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2900"/>
            </a:lvl1pPr>
            <a:lvl2pPr marL="408940" indent="0">
              <a:buNone/>
              <a:defRPr sz="2500"/>
            </a:lvl2pPr>
            <a:lvl3pPr marL="817245" indent="0">
              <a:buNone/>
              <a:defRPr sz="2100"/>
            </a:lvl3pPr>
            <a:lvl4pPr marL="1226185" indent="0">
              <a:buNone/>
              <a:defRPr sz="1800"/>
            </a:lvl4pPr>
            <a:lvl5pPr marL="1634490" indent="0">
              <a:buNone/>
              <a:defRPr sz="1800"/>
            </a:lvl5pPr>
            <a:lvl6pPr marL="2043430" indent="0">
              <a:buNone/>
              <a:defRPr sz="1800"/>
            </a:lvl6pPr>
            <a:lvl7pPr marL="2452370" indent="0">
              <a:buNone/>
              <a:defRPr sz="1800"/>
            </a:lvl7pPr>
            <a:lvl8pPr marL="2860675" indent="0">
              <a:buNone/>
              <a:defRPr sz="1800"/>
            </a:lvl8pPr>
            <a:lvl9pPr marL="3269615" indent="0">
              <a:buNone/>
              <a:defRPr sz="18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9"/>
            <a:ext cx="5486400" cy="804862"/>
          </a:xfrm>
        </p:spPr>
        <p:txBody>
          <a:bodyPr/>
          <a:lstStyle>
            <a:lvl1pPr marL="0" indent="0">
              <a:buNone/>
              <a:defRPr sz="1300"/>
            </a:lvl1pPr>
            <a:lvl2pPr marL="408940" indent="0">
              <a:buNone/>
              <a:defRPr sz="1100"/>
            </a:lvl2pPr>
            <a:lvl3pPr marL="817245" indent="0">
              <a:buNone/>
              <a:defRPr sz="900"/>
            </a:lvl3pPr>
            <a:lvl4pPr marL="1226185" indent="0">
              <a:buNone/>
              <a:defRPr sz="800"/>
            </a:lvl4pPr>
            <a:lvl5pPr marL="1634490" indent="0">
              <a:buNone/>
              <a:defRPr sz="800"/>
            </a:lvl5pPr>
            <a:lvl6pPr marL="2043430" indent="0">
              <a:buNone/>
              <a:defRPr sz="800"/>
            </a:lvl6pPr>
            <a:lvl7pPr marL="2452370" indent="0">
              <a:buNone/>
              <a:defRPr sz="800"/>
            </a:lvl7pPr>
            <a:lvl8pPr marL="2860675" indent="0">
              <a:buNone/>
              <a:defRPr sz="800"/>
            </a:lvl8pPr>
            <a:lvl9pPr marL="3269615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1D0267E-5BD0-476F-8525-CF58CBFF9DC4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F75B120-4B2E-43DF-B7FF-C42AACB8D57F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2816503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FB56009-32C6-4FFF-9068-FA0B961B9C5C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4CAC19E-A2D3-4285-9F51-0E758B6902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02111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8.xml"/><Relationship Id="rId3" Type="http://schemas.openxmlformats.org/officeDocument/2006/relationships/slideLayout" Target="../slideLayouts/slideLayout103.xml"/><Relationship Id="rId7" Type="http://schemas.openxmlformats.org/officeDocument/2006/relationships/slideLayout" Target="../slideLayouts/slideLayout107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2.xml"/><Relationship Id="rId1" Type="http://schemas.openxmlformats.org/officeDocument/2006/relationships/slideLayout" Target="../slideLayouts/slideLayout101.xml"/><Relationship Id="rId6" Type="http://schemas.openxmlformats.org/officeDocument/2006/relationships/slideLayout" Target="../slideLayouts/slideLayout106.xml"/><Relationship Id="rId11" Type="http://schemas.openxmlformats.org/officeDocument/2006/relationships/slideLayout" Target="../slideLayouts/slideLayout111.xml"/><Relationship Id="rId5" Type="http://schemas.openxmlformats.org/officeDocument/2006/relationships/slideLayout" Target="../slideLayouts/slideLayout105.xml"/><Relationship Id="rId10" Type="http://schemas.openxmlformats.org/officeDocument/2006/relationships/slideLayout" Target="../slideLayouts/slideLayout110.xml"/><Relationship Id="rId4" Type="http://schemas.openxmlformats.org/officeDocument/2006/relationships/slideLayout" Target="../slideLayouts/slideLayout104.xml"/><Relationship Id="rId9" Type="http://schemas.openxmlformats.org/officeDocument/2006/relationships/slideLayout" Target="../slideLayouts/slideLayout10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2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7.xml"/><Relationship Id="rId7" Type="http://schemas.openxmlformats.org/officeDocument/2006/relationships/slideLayout" Target="../slideLayouts/slideLayout51.xml"/><Relationship Id="rId12" Type="http://schemas.openxmlformats.org/officeDocument/2006/relationships/slideLayout" Target="../slideLayouts/slideLayout56.xml"/><Relationship Id="rId2" Type="http://schemas.openxmlformats.org/officeDocument/2006/relationships/slideLayout" Target="../slideLayouts/slideLayout46.xml"/><Relationship Id="rId1" Type="http://schemas.openxmlformats.org/officeDocument/2006/relationships/slideLayout" Target="../slideLayouts/slideLayout45.xml"/><Relationship Id="rId6" Type="http://schemas.openxmlformats.org/officeDocument/2006/relationships/slideLayout" Target="../slideLayouts/slideLayout50.xml"/><Relationship Id="rId11" Type="http://schemas.openxmlformats.org/officeDocument/2006/relationships/slideLayout" Target="../slideLayouts/slideLayout55.xml"/><Relationship Id="rId5" Type="http://schemas.openxmlformats.org/officeDocument/2006/relationships/slideLayout" Target="../slideLayouts/slideLayout49.xml"/><Relationship Id="rId10" Type="http://schemas.openxmlformats.org/officeDocument/2006/relationships/slideLayout" Target="../slideLayouts/slideLayout54.xml"/><Relationship Id="rId4" Type="http://schemas.openxmlformats.org/officeDocument/2006/relationships/slideLayout" Target="../slideLayouts/slideLayout48.xml"/><Relationship Id="rId9" Type="http://schemas.openxmlformats.org/officeDocument/2006/relationships/slideLayout" Target="../slideLayouts/slideLayout53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Relationship Id="rId14" Type="http://schemas.openxmlformats.org/officeDocument/2006/relationships/image" Target="../media/image2.png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7.xml"/><Relationship Id="rId3" Type="http://schemas.openxmlformats.org/officeDocument/2006/relationships/slideLayout" Target="../slideLayouts/slideLayout92.xml"/><Relationship Id="rId7" Type="http://schemas.openxmlformats.org/officeDocument/2006/relationships/slideLayout" Target="../slideLayouts/slideLayout96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1.xml"/><Relationship Id="rId1" Type="http://schemas.openxmlformats.org/officeDocument/2006/relationships/slideLayout" Target="../slideLayouts/slideLayout90.xml"/><Relationship Id="rId6" Type="http://schemas.openxmlformats.org/officeDocument/2006/relationships/slideLayout" Target="../slideLayouts/slideLayout95.xml"/><Relationship Id="rId11" Type="http://schemas.openxmlformats.org/officeDocument/2006/relationships/slideLayout" Target="../slideLayouts/slideLayout100.xml"/><Relationship Id="rId5" Type="http://schemas.openxmlformats.org/officeDocument/2006/relationships/slideLayout" Target="../slideLayouts/slideLayout94.xml"/><Relationship Id="rId10" Type="http://schemas.openxmlformats.org/officeDocument/2006/relationships/slideLayout" Target="../slideLayouts/slideLayout99.xml"/><Relationship Id="rId4" Type="http://schemas.openxmlformats.org/officeDocument/2006/relationships/slideLayout" Target="../slideLayouts/slideLayout93.xml"/><Relationship Id="rId9" Type="http://schemas.openxmlformats.org/officeDocument/2006/relationships/slideLayout" Target="../slideLayouts/slideLayout9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860DFB9-4FCB-43C2-8B1C-FFFDF5BE070B}" type="datetimeFigureOut">
              <a:rPr lang="en-AU" smtClean="0"/>
              <a:t>18/06/2024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13B68E-B3F8-465E-B0D2-630D1FA896AD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3523046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rotWithShape="1">
          <a:gsLst>
            <a:gs pos="0">
              <a:srgbClr val="FFFF00"/>
            </a:gs>
            <a:gs pos="50000">
              <a:srgbClr val="E4E9B5"/>
            </a:gs>
            <a:gs pos="95000">
              <a:srgbClr val="FFFFCC"/>
            </a:gs>
            <a:gs pos="100000">
              <a:srgbClr val="FFFFFB"/>
            </a:gs>
          </a:gsLst>
          <a:lin ang="540000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2"/>
            <a:ext cx="8229600" cy="4525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050">
                <a:latin typeface="Arial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050">
                <a:latin typeface="Arial" charset="0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>
            <a:noFill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050"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F260DB5-A9B2-4A7B-8B93-CD9175E5CAE5}" type="slidenum">
              <a:rPr kumimoji="0" lang="en-US" altLang="en-US" sz="105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5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69295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47" r:id="rId1"/>
    <p:sldLayoutId id="2147483848" r:id="rId2"/>
    <p:sldLayoutId id="2147483849" r:id="rId3"/>
    <p:sldLayoutId id="2147483850" r:id="rId4"/>
    <p:sldLayoutId id="2147483851" r:id="rId5"/>
    <p:sldLayoutId id="2147483852" r:id="rId6"/>
    <p:sldLayoutId id="2147483853" r:id="rId7"/>
    <p:sldLayoutId id="2147483854" r:id="rId8"/>
    <p:sldLayoutId id="2147483855" r:id="rId9"/>
    <p:sldLayoutId id="2147483856" r:id="rId10"/>
    <p:sldLayoutId id="214748385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  <a:cs typeface="+mn-cs"/>
        </a:defRPr>
      </a:lvl1pPr>
      <a:lvl2pPr marL="557213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>
          <a:solidFill>
            <a:schemeClr val="tx1"/>
          </a:solidFill>
          <a:latin typeface="+mn-lt"/>
        </a:defRPr>
      </a:lvl2pPr>
      <a:lvl3pPr marL="857250" indent="-171450" algn="l" rtl="0" eaLnBrk="0" fontAlgn="base" hangingPunct="0">
        <a:spcBef>
          <a:spcPct val="20000"/>
        </a:spcBef>
        <a:spcAft>
          <a:spcPct val="0"/>
        </a:spcAft>
        <a:buChar char="•"/>
        <a:defRPr sz="1800">
          <a:solidFill>
            <a:schemeClr val="tx1"/>
          </a:solidFill>
          <a:latin typeface="+mn-lt"/>
        </a:defRPr>
      </a:lvl3pPr>
      <a:lvl4pPr marL="1200150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>
          <a:solidFill>
            <a:schemeClr val="tx1"/>
          </a:solidFill>
          <a:latin typeface="+mn-lt"/>
        </a:defRPr>
      </a:lvl4pPr>
      <a:lvl5pPr marL="1543050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5pPr>
      <a:lvl6pPr marL="18859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6pPr>
      <a:lvl7pPr marL="22288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7pPr>
      <a:lvl8pPr marL="25717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8pPr>
      <a:lvl9pPr marL="2914650" indent="-171450" algn="l" rtl="0" fontAlgn="base">
        <a:spcBef>
          <a:spcPct val="20000"/>
        </a:spcBef>
        <a:spcAft>
          <a:spcPct val="0"/>
        </a:spcAft>
        <a:buChar char="»"/>
        <a:defRPr sz="1500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7F212D1-BAE1-44E8-8683-51BE5F058132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24D26-85D0-41D1-8114-E6543D0832C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3420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93911161-6662-405A-840A-1332879E3A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GB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2756BC-849D-491E-BA77-D7D60DC23C4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GB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338E616-2B30-4250-BCDE-A4E5F2B6AE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3D9E612-EF23-41C1-A5CC-E0212E0D284D}" type="datetimeFigureOut">
              <a:rPr lang="en-GB" smtClean="0"/>
              <a:t>18/06/2024</a:t>
            </a:fld>
            <a:endParaRPr lang="en-GB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4C7A57B-ADF8-4BDD-B805-0BCEDA0D967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7239846-D624-4CB1-A699-82AA596ABE7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4132EA-7953-4853-9676-B05FBF6EE3A1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984189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3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3BDFF36-1F53-4EDF-AB6A-C3B329A8D88D}" type="datetimeFigureOut">
              <a:rPr lang="en-US" smtClean="0"/>
              <a:t>6/18/2024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F798C64-0011-44BA-9AF4-CFC1B21907F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266297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1" r:id="rId1"/>
    <p:sldLayoutId id="2147483722" r:id="rId2"/>
    <p:sldLayoutId id="2147483723" r:id="rId3"/>
    <p:sldLayoutId id="2147483724" r:id="rId4"/>
    <p:sldLayoutId id="2147483725" r:id="rId5"/>
    <p:sldLayoutId id="2147483726" r:id="rId6"/>
    <p:sldLayoutId id="2147483727" r:id="rId7"/>
    <p:sldLayoutId id="2147483728" r:id="rId8"/>
    <p:sldLayoutId id="2147483729" r:id="rId9"/>
    <p:sldLayoutId id="2147483730" r:id="rId10"/>
    <p:sldLayoutId id="214748373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auto"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1025"/>
          <p:cNvSpPr>
            <a:spLocks noGrp="1" noChangeArrowheads="1"/>
          </p:cNvSpPr>
          <p:nvPr>
            <p:ph type="title" idx="4294967295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4099" name="Text Placeholder 1026"/>
          <p:cNvSpPr>
            <a:spLocks noGrp="1" noChangeArrowheads="1"/>
          </p:cNvSpPr>
          <p:nvPr>
            <p:ph type="body" idx="9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Date Placeholder 1027"/>
          <p:cNvSpPr>
            <a:spLocks noGrp="1"/>
          </p:cNvSpPr>
          <p:nvPr>
            <p:ph type="dt" sz="half" idx="2"/>
          </p:nvPr>
        </p:nvSpPr>
        <p:spPr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Footer Placeholder 1028"/>
          <p:cNvSpPr>
            <a:spLocks noGrp="1"/>
          </p:cNvSpPr>
          <p:nvPr>
            <p:ph type="ftr" sz="quarter" idx="3"/>
          </p:nvPr>
        </p:nvSpPr>
        <p:spPr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ct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Slide Number Placeholder 1029"/>
          <p:cNvSpPr>
            <a:spLocks noGrp="1"/>
          </p:cNvSpPr>
          <p:nvPr>
            <p:ph type="sldNum" sz="quarter" idx="4"/>
          </p:nvPr>
        </p:nvSpPr>
        <p:spPr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</a:ln>
        </p:spPr>
        <p:txBody>
          <a:bodyPr vert="horz" wrap="square" lIns="91440" tIns="45720" rIns="91440" bIns="45720" numCol="1" anchor="t" anchorCtr="0" compatLnSpc="1"/>
          <a:lstStyle>
            <a:lvl1pPr algn="r">
              <a:buFont typeface="Arial" panose="020B0604020202020204" pitchFamily="34" charset="0"/>
              <a:buNone/>
              <a:defRPr sz="1050">
                <a:solidFill>
                  <a:srgbClr val="000000"/>
                </a:solidFill>
                <a:ea typeface="SimSun" panose="02010600030101010101" pitchFamily="2" charset="-122"/>
              </a:defRPr>
            </a:lvl1pPr>
          </a:lstStyle>
          <a:p>
            <a:pPr>
              <a:defRPr/>
            </a:pPr>
            <a:fld id="{A3ACAAD3-721C-4243-8DE9-958E9D1B22A6}" type="slidenum">
              <a:rPr lang="en-US" altLang="zh-CN"/>
              <a:pPr>
                <a:defRPr/>
              </a:pPr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38993676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0" r:id="rId1"/>
    <p:sldLayoutId id="2147483751" r:id="rId2"/>
    <p:sldLayoutId id="2147483752" r:id="rId3"/>
    <p:sldLayoutId id="2147483753" r:id="rId4"/>
    <p:sldLayoutId id="2147483754" r:id="rId5"/>
    <p:sldLayoutId id="2147483755" r:id="rId6"/>
    <p:sldLayoutId id="2147483756" r:id="rId7"/>
    <p:sldLayoutId id="2147483757" r:id="rId8"/>
    <p:sldLayoutId id="2147483758" r:id="rId9"/>
    <p:sldLayoutId id="2147483759" r:id="rId10"/>
    <p:sldLayoutId id="2147483760" r:id="rId11"/>
    <p:sldLayoutId id="2147483761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3300" kern="1200">
          <a:solidFill>
            <a:schemeClr val="tx2"/>
          </a:solidFill>
          <a:latin typeface="+mj-lt"/>
          <a:ea typeface="+mj-ea"/>
          <a:cs typeface="Arial" panose="020B0604020202020204" pitchFamily="34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5pPr>
      <a:lvl6pPr marL="3429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6pPr>
      <a:lvl7pPr marL="6858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7pPr>
      <a:lvl8pPr marL="10287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8pPr>
      <a:lvl9pPr marL="1371600" algn="ctr" rtl="0" fontAlgn="base">
        <a:spcBef>
          <a:spcPct val="0"/>
        </a:spcBef>
        <a:spcAft>
          <a:spcPct val="0"/>
        </a:spcAft>
        <a:defRPr sz="3300">
          <a:solidFill>
            <a:schemeClr val="tx2"/>
          </a:solidFill>
          <a:latin typeface="Arial" panose="020B0604020202020204" pitchFamily="34" charset="0"/>
          <a:cs typeface="Arial" panose="020B0604020202020204" pitchFamily="34" charset="0"/>
        </a:defRPr>
      </a:lvl9pPr>
    </p:titleStyle>
    <p:bodyStyle>
      <a:lvl1pPr marL="257175" indent="-257175" algn="l" rtl="0" eaLnBrk="0" fontAlgn="base" hangingPunct="0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1pPr>
      <a:lvl2pPr marL="557213" lvl="1" indent="-214313" algn="l" rtl="0" eaLnBrk="0" fontAlgn="base" hangingPunct="0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2pPr>
      <a:lvl3pPr marL="857250" lvl="2" indent="-171450" algn="l" rtl="0" eaLnBrk="0" fontAlgn="base" hangingPunct="0">
        <a:spcBef>
          <a:spcPct val="20000"/>
        </a:spcBef>
        <a:spcAft>
          <a:spcPct val="0"/>
        </a:spcAft>
        <a:buChar char="•"/>
        <a:defRPr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3pPr>
      <a:lvl4pPr marL="1200150" lvl="3" indent="-171450" algn="l" rtl="0" eaLnBrk="0" fontAlgn="base" hangingPunct="0">
        <a:spcBef>
          <a:spcPct val="20000"/>
        </a:spcBef>
        <a:spcAft>
          <a:spcPct val="0"/>
        </a:spcAft>
        <a:buChar char="–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4pPr>
      <a:lvl5pPr marL="1543050" lvl="4" indent="-171450" algn="l" rtl="0" eaLnBrk="0" fontAlgn="base" hangingPunct="0">
        <a:spcBef>
          <a:spcPct val="20000"/>
        </a:spcBef>
        <a:spcAft>
          <a:spcPct val="0"/>
        </a:spcAft>
        <a:buChar char="»"/>
        <a:defRPr sz="1500" kern="1200">
          <a:solidFill>
            <a:schemeClr val="tx1"/>
          </a:solidFill>
          <a:latin typeface="+mn-lt"/>
          <a:ea typeface="+mn-ea"/>
          <a:cs typeface="Arial" panose="020B0604020202020204" pitchFamily="34" charset="0"/>
        </a:defRPr>
      </a:lvl5pPr>
      <a:lvl6pPr marL="1885950" lvl="5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228850" lvl="6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571750" lvl="7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14650" lvl="8" indent="-171450" algn="l" defTabSz="685800" eaLnBrk="1" fontAlgn="base" latinLnBrk="0" hangingPunct="1">
        <a:lnSpc>
          <a:spcPct val="100000"/>
        </a:lnSpc>
        <a:spcBef>
          <a:spcPct val="20000"/>
        </a:spcBef>
        <a:spcAft>
          <a:spcPct val="0"/>
        </a:spcAft>
        <a:buChar char="»"/>
        <a:defRPr sz="150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lvl="0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1pPr>
      <a:lvl2pPr marL="342900" lvl="1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2pPr>
      <a:lvl3pPr marL="685800" lvl="2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3pPr>
      <a:lvl4pPr marL="1028700" lvl="3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371600" lvl="4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714500" lvl="5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057400" lvl="6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400300" lvl="7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743200" lvl="8" indent="0" algn="l" defTabSz="685800" eaLnBrk="1" fontAlgn="base" latinLnBrk="0" hangingPunct="1">
        <a:lnSpc>
          <a:spcPct val="100000"/>
        </a:lnSpc>
        <a:spcBef>
          <a:spcPct val="0"/>
        </a:spcBef>
        <a:spcAft>
          <a:spcPct val="0"/>
        </a:spcAft>
        <a:buFont typeface="Arial" panose="020B0604020202020204" pitchFamily="34" charset="0"/>
        <a:buNone/>
        <a:defRPr sz="1350" b="0" i="0" u="none" kern="1200" baseline="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397BC31-D7C2-4871-BF37-6EA61146175A}" type="datetimeFigureOut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2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2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84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E0E44FF-5ED0-4D95-A1D9-170A2076FB77}" type="slidenum">
              <a:rPr kumimoji="0" lang="en-US" sz="1184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84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43" y="0"/>
            <a:ext cx="9120717" cy="69336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213262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3" r:id="rId1"/>
    <p:sldLayoutId id="2147483764" r:id="rId2"/>
    <p:sldLayoutId id="2147483765" r:id="rId3"/>
    <p:sldLayoutId id="2147483766" r:id="rId4"/>
    <p:sldLayoutId id="2147483767" r:id="rId5"/>
    <p:sldLayoutId id="2147483768" r:id="rId6"/>
    <p:sldLayoutId id="2147483769" r:id="rId7"/>
    <p:sldLayoutId id="2147483770" r:id="rId8"/>
    <p:sldLayoutId id="2147483771" r:id="rId9"/>
    <p:sldLayoutId id="2147483772" r:id="rId10"/>
    <p:sldLayoutId id="2147483773" r:id="rId11"/>
  </p:sldLayoutIdLst>
  <p:txStyles>
    <p:titleStyle>
      <a:lvl1pPr algn="l" defTabSz="902147" rtl="0" eaLnBrk="1" latinLnBrk="0" hangingPunct="1">
        <a:lnSpc>
          <a:spcPct val="90000"/>
        </a:lnSpc>
        <a:spcBef>
          <a:spcPct val="0"/>
        </a:spcBef>
        <a:buNone/>
        <a:defRPr sz="434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5537" indent="-225537" algn="l" defTabSz="902147" rtl="0" eaLnBrk="1" latinLnBrk="0" hangingPunct="1">
        <a:lnSpc>
          <a:spcPct val="90000"/>
        </a:lnSpc>
        <a:spcBef>
          <a:spcPts val="987"/>
        </a:spcBef>
        <a:buFont typeface="Arial" panose="020B0604020202020204" pitchFamily="34" charset="0"/>
        <a:buChar char="•"/>
        <a:defRPr sz="2762" kern="1200">
          <a:solidFill>
            <a:schemeClr val="tx1"/>
          </a:solidFill>
          <a:latin typeface="+mn-lt"/>
          <a:ea typeface="+mn-ea"/>
          <a:cs typeface="+mn-cs"/>
        </a:defRPr>
      </a:lvl1pPr>
      <a:lvl2pPr marL="676610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2368" kern="1200">
          <a:solidFill>
            <a:schemeClr val="tx1"/>
          </a:solidFill>
          <a:latin typeface="+mn-lt"/>
          <a:ea typeface="+mn-ea"/>
          <a:cs typeface="+mn-cs"/>
        </a:defRPr>
      </a:lvl2pPr>
      <a:lvl3pPr marL="112768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973" kern="1200">
          <a:solidFill>
            <a:schemeClr val="tx1"/>
          </a:solidFill>
          <a:latin typeface="+mn-lt"/>
          <a:ea typeface="+mn-ea"/>
          <a:cs typeface="+mn-cs"/>
        </a:defRPr>
      </a:lvl3pPr>
      <a:lvl4pPr marL="1578757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202983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480904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931978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383051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834125" indent="-225537" algn="l" defTabSz="902147" rtl="0" eaLnBrk="1" latinLnBrk="0" hangingPunct="1">
        <a:lnSpc>
          <a:spcPct val="90000"/>
        </a:lnSpc>
        <a:spcBef>
          <a:spcPts val="493"/>
        </a:spcBef>
        <a:buFont typeface="Arial" panose="020B0604020202020204" pitchFamily="34" charset="0"/>
        <a:buChar char="•"/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1pPr>
      <a:lvl2pPr marL="45107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2pPr>
      <a:lvl3pPr marL="902147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3pPr>
      <a:lvl4pPr marL="135322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4pPr>
      <a:lvl5pPr marL="1804294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5pPr>
      <a:lvl6pPr marL="225536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6pPr>
      <a:lvl7pPr marL="2706441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7pPr>
      <a:lvl8pPr marL="3157515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8pPr>
      <a:lvl9pPr marL="3608588" algn="l" defTabSz="902147" rtl="0" eaLnBrk="1" latinLnBrk="0" hangingPunct="1">
        <a:defRPr sz="1776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5105400"/>
            <a:ext cx="9144000" cy="1752600"/>
          </a:xfrm>
          <a:prstGeom prst="rect">
            <a:avLst/>
          </a:prstGeom>
          <a:gradFill>
            <a:gsLst>
              <a:gs pos="0">
                <a:schemeClr val="bg1">
                  <a:alpha val="91000"/>
                </a:schemeClr>
              </a:gs>
              <a:gs pos="37000">
                <a:schemeClr val="bg1">
                  <a:alpha val="76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0"/>
            <a:ext cx="9144000" cy="51054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89000"/>
                </a:schemeClr>
              </a:gs>
              <a:gs pos="48000">
                <a:schemeClr val="bg1">
                  <a:alpha val="62000"/>
                </a:schemeClr>
              </a:gs>
              <a:gs pos="100000">
                <a:schemeClr val="bg2">
                  <a:alpha val="79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0" y="3768304"/>
            <a:ext cx="9144000" cy="2286000"/>
          </a:xfrm>
          <a:prstGeom prst="rect">
            <a:avLst/>
          </a:prstGeom>
          <a:gradFill flip="none" rotWithShape="1">
            <a:gsLst>
              <a:gs pos="0">
                <a:schemeClr val="bg1">
                  <a:alpha val="0"/>
                </a:schemeClr>
              </a:gs>
              <a:gs pos="29000">
                <a:schemeClr val="bg1">
                  <a:alpha val="30000"/>
                </a:schemeClr>
              </a:gs>
              <a:gs pos="45000">
                <a:schemeClr val="bg2">
                  <a:alpha val="40000"/>
                </a:schemeClr>
              </a:gs>
              <a:gs pos="55000">
                <a:schemeClr val="bg1">
                  <a:alpha val="26000"/>
                </a:schemeClr>
              </a:gs>
              <a:gs pos="65000">
                <a:schemeClr val="bg2">
                  <a:alpha val="60000"/>
                </a:schemeClr>
              </a:gs>
              <a:gs pos="100000">
                <a:schemeClr val="bg1">
                  <a:alpha val="0"/>
                </a:schemeClr>
              </a:gs>
            </a:gsLst>
            <a:lin ang="5400000" scaled="0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10" name="Oval 9"/>
          <p:cNvSpPr/>
          <p:nvPr/>
        </p:nvSpPr>
        <p:spPr>
          <a:xfrm>
            <a:off x="0" y="1600200"/>
            <a:ext cx="9144000" cy="5105400"/>
          </a:xfrm>
          <a:prstGeom prst="ellipse">
            <a:avLst/>
          </a:prstGeom>
          <a:gradFill flip="none" rotWithShape="1">
            <a:gsLst>
              <a:gs pos="0">
                <a:schemeClr val="bg1"/>
              </a:gs>
              <a:gs pos="56000">
                <a:schemeClr val="bg1">
                  <a:alpha val="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793289" y="4372168"/>
            <a:ext cx="6512511" cy="1143000"/>
          </a:xfrm>
          <a:prstGeom prst="rect">
            <a:avLst/>
          </a:prstGeom>
          <a:effectLst/>
        </p:spPr>
        <p:txBody>
          <a:bodyPr vert="horz" lIns="91440" tIns="45720" rIns="91440" bIns="4572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3000" y="732260"/>
            <a:ext cx="64008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172200" y="6172200"/>
            <a:ext cx="2514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24707FC-82E6-4D98-A855-456ADAFE3759}" type="datetimeFigureOut">
              <a:rPr kumimoji="0" lang="en-US" sz="11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199" y="6172200"/>
            <a:ext cx="335280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3810000" y="6172200"/>
            <a:ext cx="1828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 b="1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0610B25-8783-4E33-84B3-CC9447CB9FF2}" type="slidenum">
              <a:rPr kumimoji="0" lang="en-US" sz="1200" b="1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lumMod val="50000"/>
                    <a:lumOff val="50000"/>
                  </a:prstClr>
                </a:solidFill>
                <a:effectLst/>
                <a:uLnTx/>
                <a:uFillTx/>
                <a:latin typeface="Trebuchet MS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1" i="0" u="none" strike="noStrike" kern="1200" cap="none" spc="0" normalizeH="0" baseline="0" noProof="0">
              <a:ln>
                <a:noFill/>
              </a:ln>
              <a:solidFill>
                <a:prstClr val="black">
                  <a:lumMod val="50000"/>
                  <a:lumOff val="50000"/>
                </a:prstClr>
              </a:solidFill>
              <a:effectLst/>
              <a:uLnTx/>
              <a:uFillTx/>
              <a:latin typeface="Trebuchet MS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53433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79" r:id="rId5"/>
    <p:sldLayoutId id="2147483780" r:id="rId6"/>
    <p:sldLayoutId id="2147483781" r:id="rId7"/>
    <p:sldLayoutId id="2147483782" r:id="rId8"/>
    <p:sldLayoutId id="2147483783" r:id="rId9"/>
    <p:sldLayoutId id="2147483784" r:id="rId10"/>
    <p:sldLayoutId id="2147483785" r:id="rId11"/>
  </p:sldLayoutIdLst>
  <p:txStyles>
    <p:titleStyle>
      <a:lvl1pPr marL="320040" indent="-320040" algn="r" defTabSz="914400" rtl="0" eaLnBrk="1" latinLnBrk="0" hangingPunct="1">
        <a:spcBef>
          <a:spcPct val="0"/>
        </a:spcBef>
        <a:buClr>
          <a:schemeClr val="accent6">
            <a:lumMod val="75000"/>
          </a:schemeClr>
        </a:buClr>
        <a:buSzPct val="128000"/>
        <a:buFont typeface="Georgia" pitchFamily="18" charset="0"/>
        <a:buChar char="*"/>
        <a:defRPr sz="4600" b="1" i="0" kern="1200">
          <a:gradFill>
            <a:gsLst>
              <a:gs pos="0">
                <a:schemeClr val="tx1"/>
              </a:gs>
              <a:gs pos="40000">
                <a:schemeClr val="tx1">
                  <a:lumMod val="75000"/>
                  <a:lumOff val="25000"/>
                </a:schemeClr>
              </a:gs>
              <a:gs pos="100000">
                <a:schemeClr val="tx2">
                  <a:alpha val="65000"/>
                </a:schemeClr>
              </a:gs>
            </a:gsLst>
            <a:lin ang="5400000" scaled="0"/>
          </a:gradFill>
          <a:effectLst>
            <a:reflection blurRad="6350" stA="55000" endA="300" endPos="45500" dir="5400000" sy="-100000" algn="bl" rotWithShape="0"/>
          </a:effectLst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286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54864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822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09728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138988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664208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96596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2286000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2587752" indent="-182880" algn="l" defTabSz="914400" rtl="0" eaLnBrk="1" latinLnBrk="0" hangingPunct="1">
        <a:spcBef>
          <a:spcPct val="20000"/>
        </a:spcBef>
        <a:spcAft>
          <a:spcPts val="300"/>
        </a:spcAft>
        <a:buClr>
          <a:schemeClr val="accent6">
            <a:lumMod val="75000"/>
          </a:schemeClr>
        </a:buClr>
        <a:buSzPct val="130000"/>
        <a:buFont typeface="Georgia" pitchFamily="18" charset="0"/>
        <a:buChar char="*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 eaLnBrk="0" hangingPunct="0">
              <a:defRPr sz="1400">
                <a:latin typeface="Arial" charset="0"/>
                <a:cs typeface="+mn-cs"/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FEC8537-1691-4800-92CA-464872C13551}" type="slidenum">
              <a:rPr kumimoji="0" lang="en-US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0101219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11" r:id="rId1"/>
    <p:sldLayoutId id="2147483812" r:id="rId2"/>
    <p:sldLayoutId id="2147483813" r:id="rId3"/>
    <p:sldLayoutId id="2147483814" r:id="rId4"/>
    <p:sldLayoutId id="2147483815" r:id="rId5"/>
    <p:sldLayoutId id="2147483816" r:id="rId6"/>
    <p:sldLayoutId id="2147483817" r:id="rId7"/>
    <p:sldLayoutId id="2147483818" r:id="rId8"/>
    <p:sldLayoutId id="2147483819" r:id="rId9"/>
    <p:sldLayoutId id="2147483820" r:id="rId10"/>
    <p:sldLayoutId id="2147483821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2800" b="1">
          <a:solidFill>
            <a:schemeClr val="tx2"/>
          </a:solidFill>
          <a:latin typeface="VNI-Times" pitchFamily="2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800" b="1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800" b="1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800" b="1">
          <a:solidFill>
            <a:schemeClr val="tx1"/>
          </a:solidFill>
          <a:latin typeface="+mn-lt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424" y="275035"/>
            <a:ext cx="822915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ctr" anchorCtr="0" compatLnSpc="1"/>
          <a:lstStyle/>
          <a:p>
            <a:pPr lvl="0"/>
            <a:r>
              <a:rPr 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424" y="1600200"/>
            <a:ext cx="8229152" cy="45255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44669" tIns="72335" rIns="144669" bIns="72335" numCol="1" anchor="t" anchorCtr="0" compatLnSpc="1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424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l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450A016-0F52-4558-9B0C-FA7FB6471B63}" type="datetimeFigureOut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6/18/2024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3941" y="6356750"/>
            <a:ext cx="2896123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ct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2826" y="6356750"/>
            <a:ext cx="2133750" cy="364331"/>
          </a:xfrm>
          <a:prstGeom prst="rect">
            <a:avLst/>
          </a:prstGeom>
        </p:spPr>
        <p:txBody>
          <a:bodyPr vert="horz" lIns="144669" tIns="72335" rIns="144669" bIns="72335" rtlCol="0" anchor="ctr"/>
          <a:lstStyle>
            <a:lvl1pPr algn="r">
              <a:defRPr sz="11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E28E745-5F81-426B-B9AA-40C01CB277F8}" type="slidenum">
              <a:rPr kumimoji="0" lang="en-US" sz="11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pPr marL="0" marR="0" lvl="0" indent="0" algn="r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1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202392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35" r:id="rId1"/>
    <p:sldLayoutId id="2147483836" r:id="rId2"/>
    <p:sldLayoutId id="2147483837" r:id="rId3"/>
    <p:sldLayoutId id="2147483838" r:id="rId4"/>
    <p:sldLayoutId id="2147483839" r:id="rId5"/>
    <p:sldLayoutId id="2147483840" r:id="rId6"/>
    <p:sldLayoutId id="2147483841" r:id="rId7"/>
    <p:sldLayoutId id="2147483842" r:id="rId8"/>
    <p:sldLayoutId id="2147483843" r:id="rId9"/>
    <p:sldLayoutId id="2147483844" r:id="rId10"/>
    <p:sldLayoutId id="2147483845" r:id="rId11"/>
  </p:sldLayoutIdLst>
  <p:txStyles>
    <p:titleStyle>
      <a:lvl1pPr algn="ctr" defTabSz="816610" rtl="0" eaLnBrk="0" fontAlgn="base" hangingPunct="0">
        <a:spcBef>
          <a:spcPct val="0"/>
        </a:spcBef>
        <a:spcAft>
          <a:spcPct val="0"/>
        </a:spcAft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2pPr>
      <a:lvl3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3pPr>
      <a:lvl4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4pPr>
      <a:lvl5pPr algn="ctr" defTabSz="81661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5pPr>
      <a:lvl6pPr marL="2584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6pPr>
      <a:lvl7pPr marL="51625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7pPr>
      <a:lvl8pPr marL="774700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8pPr>
      <a:lvl9pPr marL="1033145" algn="ctr" defTabSz="816610" rtl="0" fontAlgn="base">
        <a:spcBef>
          <a:spcPct val="0"/>
        </a:spcBef>
        <a:spcAft>
          <a:spcPct val="0"/>
        </a:spcAft>
        <a:defRPr sz="40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06070" indent="-306070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63575" indent="-2546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500" kern="1200">
          <a:solidFill>
            <a:schemeClr val="tx1"/>
          </a:solidFill>
          <a:latin typeface="+mn-lt"/>
          <a:ea typeface="+mn-ea"/>
          <a:cs typeface="+mn-cs"/>
        </a:defRPr>
      </a:lvl2pPr>
      <a:lvl3pPr marL="102108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02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38960" indent="-203835" algn="l" defTabSz="816610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47900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65620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06514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474085" indent="-204470" algn="l" defTabSz="817245" rtl="0" eaLnBrk="1" latinLnBrk="0" hangingPunct="1">
        <a:spcBef>
          <a:spcPct val="200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40894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2pPr>
      <a:lvl3pPr marL="81724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22618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63449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5pPr>
      <a:lvl6pPr marL="204343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6pPr>
      <a:lvl7pPr marL="2452370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86067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3269615" algn="l" defTabSz="817245" rtl="0" eaLnBrk="1" latinLnBrk="0" hangingPunct="1">
        <a:defRPr sz="16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gif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46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4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4" Type="http://schemas.openxmlformats.org/officeDocument/2006/relationships/image" Target="../media/image19.pn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jpeg"/><Relationship Id="rId4" Type="http://schemas.openxmlformats.org/officeDocument/2006/relationships/image" Target="../media/image20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png"/><Relationship Id="rId3" Type="http://schemas.openxmlformats.org/officeDocument/2006/relationships/audio" Target="../media/audio2.wav"/><Relationship Id="rId7" Type="http://schemas.openxmlformats.org/officeDocument/2006/relationships/image" Target="../media/image32.gif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11" Type="http://schemas.openxmlformats.org/officeDocument/2006/relationships/image" Target="../media/image36.GIF"/><Relationship Id="rId5" Type="http://schemas.openxmlformats.org/officeDocument/2006/relationships/image" Target="../media/image30.png"/><Relationship Id="rId10" Type="http://schemas.openxmlformats.org/officeDocument/2006/relationships/image" Target="../media/image35.GIF"/><Relationship Id="rId4" Type="http://schemas.openxmlformats.org/officeDocument/2006/relationships/image" Target="../media/image29.png"/><Relationship Id="rId9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7" Type="http://schemas.openxmlformats.org/officeDocument/2006/relationships/image" Target="../media/image4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9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4.xml"/><Relationship Id="rId4" Type="http://schemas.openxmlformats.org/officeDocument/2006/relationships/image" Target="../media/image6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png"/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5.xml"/><Relationship Id="rId6" Type="http://schemas.openxmlformats.org/officeDocument/2006/relationships/image" Target="../media/image46.png"/><Relationship Id="rId5" Type="http://schemas.openxmlformats.org/officeDocument/2006/relationships/image" Target="../media/image45.jpg"/><Relationship Id="rId4" Type="http://schemas.openxmlformats.org/officeDocument/2006/relationships/image" Target="../media/image4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107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png"/><Relationship Id="rId4" Type="http://schemas.openxmlformats.org/officeDocument/2006/relationships/image" Target="../media/image5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png"/><Relationship Id="rId1" Type="http://schemas.openxmlformats.org/officeDocument/2006/relationships/slideLayout" Target="../slideLayouts/slideLayout63.xml"/><Relationship Id="rId6" Type="http://schemas.openxmlformats.org/officeDocument/2006/relationships/image" Target="../media/image60.png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image" Target="../media/image22.wmf"/><Relationship Id="rId7" Type="http://schemas.openxmlformats.org/officeDocument/2006/relationships/image" Target="../media/image26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90.xml"/><Relationship Id="rId6" Type="http://schemas.openxmlformats.org/officeDocument/2006/relationships/image" Target="../media/image25.png"/><Relationship Id="rId5" Type="http://schemas.openxmlformats.org/officeDocument/2006/relationships/image" Target="../media/image24.GIF"/><Relationship Id="rId4" Type="http://schemas.openxmlformats.org/officeDocument/2006/relationships/image" Target="../media/image23.wmf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85.xml"/><Relationship Id="rId4" Type="http://schemas.openxmlformats.org/officeDocument/2006/relationships/image" Target="../media/image8.jpe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85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g"/><Relationship Id="rId1" Type="http://schemas.openxmlformats.org/officeDocument/2006/relationships/slideLayout" Target="../slideLayouts/slideLayout8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g"/><Relationship Id="rId1" Type="http://schemas.openxmlformats.org/officeDocument/2006/relationships/slideLayout" Target="../slideLayouts/slideLayout8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8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jp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openxmlformats.org/officeDocument/2006/relationships/image" Target="../media/image15.jp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157697" descr="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784" y="14482"/>
            <a:ext cx="9036496" cy="6858000"/>
          </a:xfrm>
          <a:prstGeom prst="rect">
            <a:avLst/>
          </a:prstGeom>
          <a:gradFill rotWithShape="1">
            <a:gsLst>
              <a:gs pos="0">
                <a:srgbClr val="00FFFF"/>
              </a:gs>
              <a:gs pos="100000">
                <a:srgbClr val="FFFFFF"/>
              </a:gs>
            </a:gsLst>
            <a:lin ang="540000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39" name="Rectangle 157698"/>
          <p:cNvSpPr>
            <a:spLocks noChangeArrowheads="1" noChangeShapeType="1" noTextEdit="1"/>
          </p:cNvSpPr>
          <p:nvPr/>
        </p:nvSpPr>
        <p:spPr bwMode="auto">
          <a:xfrm>
            <a:off x="1403648" y="1412776"/>
            <a:ext cx="6262390" cy="5700812"/>
          </a:xfrm>
          <a:prstGeom prst="rect">
            <a:avLst/>
          </a:prstGeom>
        </p:spPr>
        <p:txBody>
          <a:bodyPr spcFirstLastPara="1" wrap="none" fromWordArt="1">
            <a:prstTxWarp prst="textArchUp">
              <a:avLst>
                <a:gd name="adj" fmla="val 10860658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700" b="1" i="0" u="none" strike="noStrike" kern="10" cap="none" spc="0" normalizeH="0" baseline="0" noProof="0" dirty="0">
                <a:ln w="9525">
                  <a:solidFill>
                    <a:srgbClr val="FFFF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CHÀO CÁC EM HỌC SINH!</a:t>
            </a:r>
          </a:p>
        </p:txBody>
      </p:sp>
      <p:grpSp>
        <p:nvGrpSpPr>
          <p:cNvPr id="39940" name="Group 157701"/>
          <p:cNvGrpSpPr>
            <a:grpSpLocks/>
          </p:cNvGrpSpPr>
          <p:nvPr/>
        </p:nvGrpSpPr>
        <p:grpSpPr bwMode="auto">
          <a:xfrm>
            <a:off x="0" y="0"/>
            <a:ext cx="9143999" cy="6857999"/>
            <a:chOff x="-48" y="0"/>
            <a:chExt cx="5808" cy="4320"/>
          </a:xfrm>
        </p:grpSpPr>
        <p:pic>
          <p:nvPicPr>
            <p:cNvPr id="39943" name="Picture 157702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63"/>
              <a:ext cx="5760" cy="57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4" name="Picture 157703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0"/>
              <a:ext cx="5760" cy="5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5" name="Picture 157704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5400000">
              <a:off x="-2175" y="2127"/>
              <a:ext cx="4320" cy="6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9946" name="Picture 157705" descr="n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16200000" flipH="1">
              <a:off x="3575" y="2135"/>
              <a:ext cx="4320" cy="5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39941" name="Rectangle 157706"/>
          <p:cNvSpPr>
            <a:spLocks noChangeArrowheads="1" noChangeShapeType="1" noTextEdit="1"/>
          </p:cNvSpPr>
          <p:nvPr/>
        </p:nvSpPr>
        <p:spPr bwMode="auto">
          <a:xfrm>
            <a:off x="1691680" y="2799409"/>
            <a:ext cx="5688632" cy="1426094"/>
          </a:xfrm>
          <a:prstGeom prst="rect">
            <a:avLst/>
          </a:prstGeom>
        </p:spPr>
        <p:txBody>
          <a:bodyPr wrap="none" fromWordArt="1">
            <a:prstTxWarp prst="textCascadeUp">
              <a:avLst>
                <a:gd name="adj" fmla="val 100000"/>
              </a:avLst>
            </a:prstTxWarp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b="1" kern="10" dirty="0" err="1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Lớp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HP001 4 hàng" panose="020B0603050302020204" pitchFamily="34" charset="0"/>
                <a:cs typeface="Times New Roman" panose="02020603050405020304" pitchFamily="18" charset="0"/>
              </a:rPr>
              <a:t> 1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A1</a:t>
            </a:r>
          </a:p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TR</a:t>
            </a:r>
            <a:r>
              <a:rPr kumimoji="0" lang="vi-VN" sz="1800" b="1" i="0" u="none" strike="noStrike" kern="10" cap="none" spc="0" normalizeH="0" baseline="0" noProof="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cs typeface="Times New Roman" panose="02020603050405020304" pitchFamily="18" charset="0"/>
              </a:rPr>
              <a:t>Ư</a:t>
            </a:r>
            <a:r>
              <a:rPr lang="en-US" b="1" kern="10" dirty="0">
                <a:ln w="9525">
                  <a:solidFill>
                    <a:srgbClr val="FF0000"/>
                  </a:solidFill>
                  <a:round/>
                  <a:headEnd/>
                  <a:tailEnd/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ỜNG TH VĨNH TIẾN – CỔ AM</a:t>
            </a:r>
            <a:endParaRPr kumimoji="0" lang="en-US" sz="1800" b="1" i="0" u="none" strike="noStrike" kern="10" cap="none" spc="0" normalizeH="0" baseline="0" noProof="0" dirty="0">
              <a:ln w="9525">
                <a:solidFill>
                  <a:srgbClr val="FF0000"/>
                </a:solidFill>
                <a:round/>
                <a:headEnd/>
                <a:tailEnd/>
              </a:ln>
              <a:solidFill>
                <a:srgbClr val="FF0000"/>
              </a:solidFill>
              <a:effectLst/>
              <a:uLnTx/>
              <a:uFillTx/>
              <a:latin typeface="HP001 4 hàng" panose="020B060305030202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84FB4584-A41E-45FF-8E46-18666770BF89}"/>
              </a:ext>
            </a:extLst>
          </p:cNvPr>
          <p:cNvSpPr/>
          <p:nvPr/>
        </p:nvSpPr>
        <p:spPr>
          <a:xfrm>
            <a:off x="2732348" y="5031883"/>
            <a:ext cx="3528392" cy="52225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GV: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Vũ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Thị</a:t>
            </a:r>
            <a:r>
              <a:rPr lang="en-US" sz="28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Tình</a:t>
            </a:r>
            <a:endParaRPr lang="en-US" sz="2800" b="1" dirty="0">
              <a:solidFill>
                <a:srgbClr val="FF0000"/>
              </a:solidFill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079988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093296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Ông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gói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bánh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chưng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0" y="0"/>
            <a:ext cx="9446442" cy="6093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4197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ự tích Bánh Chưng, Bánh Giày - Kể chuyện con nghe - HOCMAI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79512" y="0"/>
            <a:ext cx="8856984" cy="66693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80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0" y="5805264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Mẹ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của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bày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mâm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cỗ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cúng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58772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3798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>
            <a:off x="22880" y="103003"/>
            <a:ext cx="9013616" cy="5820638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6" name="Rectangle 5"/>
          <p:cNvSpPr/>
          <p:nvPr/>
        </p:nvSpPr>
        <p:spPr>
          <a:xfrm>
            <a:off x="0" y="5949280"/>
            <a:ext cx="9324528" cy="6144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07000"/>
              </a:lnSpc>
              <a:spcAft>
                <a:spcPts val="800"/>
              </a:spcAft>
            </a:pP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Gia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đình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ăn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bữa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cơm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tất</a:t>
            </a:r>
            <a:r>
              <a:rPr lang="en-US" sz="34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4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niên</a:t>
            </a:r>
            <a:endParaRPr lang="en-US" sz="34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7007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7503" y="144405"/>
            <a:ext cx="4166791" cy="326825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406" t="22567" r="9328" b="62441"/>
          <a:stretch/>
        </p:blipFill>
        <p:spPr>
          <a:xfrm>
            <a:off x="4274295" y="0"/>
            <a:ext cx="4679660" cy="2891211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3" y="3445732"/>
            <a:ext cx="4334707" cy="34122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2039" y="2996952"/>
            <a:ext cx="4019837" cy="3672408"/>
          </a:xfrm>
          <a:prstGeom prst="rect">
            <a:avLst/>
          </a:prstGeom>
          <a:ln w="3175" cap="sq">
            <a:solidFill>
              <a:srgbClr val="00B0F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413299465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74456" y="1086489"/>
            <a:ext cx="8686800" cy="3079192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300"/>
              </a:spcBef>
            </a:pP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Sắp đến</a:t>
            </a:r>
            <a:r>
              <a:rPr lang="en-US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6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Tết, mọi người trong gia đình quây quần với nhau cùng chuẩn bị cho ngày Tết.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02249" y="725714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88353" y="811818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3" y="5092100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803261" y="717540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7820940" y="4501769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2" y="4123253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613817880"/>
      </p:ext>
    </p:extLst>
  </p:cSld>
  <p:clrMapOvr>
    <a:masterClrMapping/>
  </p:clrMapOvr>
  <p:transition spd="slow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SẮP ĐẾN TẾT RỒI - NHẠC MẪU - CHỦ ĐỀ 5 - ÂM THANH NGÀY TẾT - ÂM NHẠC 1 - CHÂN TRỜI SÁNG TẠO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5253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6472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图片 9">
            <a:extLst>
              <a:ext uri="{FF2B5EF4-FFF2-40B4-BE49-F238E27FC236}">
                <a16:creationId xmlns:a16="http://schemas.microsoft.com/office/drawing/2014/main" id="{A2AD4977-E8F6-4601-A228-D02B98BE9429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67404"/>
            <a:ext cx="9144000" cy="6790596"/>
          </a:xfrm>
          <a:prstGeom prst="rect">
            <a:avLst/>
          </a:prstGeom>
        </p:spPr>
      </p:pic>
      <p:pic>
        <p:nvPicPr>
          <p:cNvPr id="14" name="Picture 2" descr="Teacher with student isolated Premium Vector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855" b="14845"/>
          <a:stretch>
            <a:fillRect/>
          </a:stretch>
        </p:blipFill>
        <p:spPr bwMode="auto">
          <a:xfrm>
            <a:off x="992485" y="1590690"/>
            <a:ext cx="7162800" cy="3597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2434550" y="1377833"/>
            <a:ext cx="372507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3464" y="1059704"/>
            <a:ext cx="75949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358" y="1054189"/>
            <a:ext cx="809250" cy="7853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147" y="4959361"/>
            <a:ext cx="1440160" cy="1822438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1115616" y="5229164"/>
            <a:ext cx="703966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thường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làm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để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Mọi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người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có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vui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vẻ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không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</a:p>
          <a:p>
            <a:pPr lvl="0">
              <a:defRPr/>
            </a:pP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+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tham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thích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nhất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Vì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2400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sao</a:t>
            </a:r>
            <a:r>
              <a:rPr lang="en-US" sz="2400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sp>
        <p:nvSpPr>
          <p:cNvPr id="15" name="Rectangle 14"/>
          <p:cNvSpPr/>
          <p:nvPr/>
        </p:nvSpPr>
        <p:spPr>
          <a:xfrm>
            <a:off x="3228527" y="246736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2</a:t>
            </a:r>
          </a:p>
        </p:txBody>
      </p:sp>
      <p:pic>
        <p:nvPicPr>
          <p:cNvPr id="39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V="1">
            <a:off x="7236296" y="6846264"/>
            <a:ext cx="1970616" cy="118163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 flipV="1">
            <a:off x="7189735" y="6356179"/>
            <a:ext cx="2061633" cy="93899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41" name="Rectangle: Folded Corner 8"/>
          <p:cNvSpPr/>
          <p:nvPr/>
        </p:nvSpPr>
        <p:spPr>
          <a:xfrm flipV="1">
            <a:off x="7420452" y="5949280"/>
            <a:ext cx="1468967" cy="90166"/>
          </a:xfrm>
          <a:prstGeom prst="foldedCorner">
            <a:avLst>
              <a:gd name="adj" fmla="val 16667"/>
            </a:avLst>
          </a:prstGeom>
          <a:solidFill>
            <a:schemeClr val="bg1"/>
          </a:solidFill>
          <a:ln w="12700">
            <a:noFill/>
          </a:ln>
        </p:spPr>
        <p:txBody>
          <a:bodyPr lIns="91430" tIns="45718" rIns="91430" bIns="45718" anchor="ctr" anchorCtr="0"/>
          <a:lstStyle/>
          <a:p>
            <a:pPr algn="ctr" defTabSz="685718">
              <a:defRPr/>
            </a:pPr>
            <a:endParaRPr b="1" dirty="0">
              <a:solidFill>
                <a:prstClr val="black"/>
              </a:solidFill>
              <a:latin typeface="Arial-Rounded" panose="020B0500000000000000" pitchFamily="34" charset="0"/>
              <a:cs typeface="Arial-Rounded" panose="020B0500000000000000" pitchFamily="34" charset="0"/>
            </a:endParaRPr>
          </a:p>
        </p:txBody>
      </p:sp>
      <p:pic>
        <p:nvPicPr>
          <p:cNvPr id="42" name="Picture 4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 flipV="1">
            <a:off x="7348480" y="5976798"/>
            <a:ext cx="495300" cy="45719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43" name="Picture 4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 flipV="1">
            <a:off x="7801448" y="6027402"/>
            <a:ext cx="713316" cy="80833"/>
          </a:xfrm>
          <a:prstGeom prst="rect">
            <a:avLst/>
          </a:prstGeom>
          <a:noFill/>
          <a:ln w="9525">
            <a:noFill/>
          </a:ln>
        </p:spPr>
      </p:pic>
    </p:spTree>
    <p:extLst>
      <p:ext uri="{BB962C8B-B14F-4D97-AF65-F5344CB8AC3E}">
        <p14:creationId xmlns:p14="http://schemas.microsoft.com/office/powerpoint/2010/main" val="255512921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6" restart="whenNotActive" fill="hold" evtFilter="cancelBubble" nodeType="interactiveSeq">
                <p:stCondLst>
                  <p:cond evt="onClick" delay="0">
                    <p:tgtEl>
                      <p:spTgt spid="4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" fill="hold">
                      <p:stCondLst>
                        <p:cond delay="0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-4.81481E-6 L 1.66667E-6 -0.22476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125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2500"/>
                            </p:stCondLst>
                            <p:childTnLst>
                              <p:par>
                                <p:cTn id="32" presetID="32" presetClass="emph" presetSubtype="0" repeatCount="indefinite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0"/>
                  </p:tgtEl>
                </p:cond>
              </p:nextCondLst>
            </p:seq>
          </p:childTnLst>
        </p:cTn>
      </p:par>
    </p:tnLst>
    <p:bldLst>
      <p:bldP spid="2" grpId="0"/>
      <p:bldP spid="15" grpId="0" animBg="1"/>
      <p:bldP spid="41" grpId="0" bldLvl="0" animBg="1"/>
      <p:bldP spid="41" grpId="1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052736"/>
            <a:ext cx="8046156" cy="5112568"/>
          </a:xfrm>
        </p:spPr>
      </p:pic>
      <p:sp>
        <p:nvSpPr>
          <p:cNvPr id="5" name="Rectangle 4"/>
          <p:cNvSpPr/>
          <p:nvPr/>
        </p:nvSpPr>
        <p:spPr>
          <a:xfrm>
            <a:off x="2771800" y="6165304"/>
            <a:ext cx="3634778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Cúng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Ông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Táo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AU" sz="2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AU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Trời</a:t>
            </a:r>
            <a:endParaRPr kumimoji="0" lang="en-AU" sz="28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907704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331640" y="103226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39552" y="188640"/>
            <a:ext cx="481527" cy="4672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720248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extBox 11">
            <a:extLst>
              <a:ext uri="{FF2B5EF4-FFF2-40B4-BE49-F238E27FC236}">
                <a16:creationId xmlns:a16="http://schemas.microsoft.com/office/drawing/2014/main" id="{2245E260-1C5A-42FD-A48F-77BB03A4D248}"/>
              </a:ext>
            </a:extLst>
          </p:cNvPr>
          <p:cNvSpPr txBox="1"/>
          <p:nvPr/>
        </p:nvSpPr>
        <p:spPr>
          <a:xfrm>
            <a:off x="1907704" y="356313"/>
            <a:ext cx="451662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Lato" pitchFamily="34" charset="0"/>
              <a:ea typeface="+mn-ea"/>
              <a:cs typeface="Lato" pitchFamily="34" charset="0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1907704" y="188640"/>
            <a:ext cx="669830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Nói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những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bị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Em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thích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nhất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nào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26177" y="122673"/>
            <a:ext cx="481527" cy="46728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930090"/>
            <a:ext cx="4238625" cy="257175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7406" y="3579904"/>
            <a:ext cx="3442834" cy="236982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788024" y="900938"/>
            <a:ext cx="3456732" cy="2600902"/>
          </a:xfrm>
          <a:prstGeom prst="rect">
            <a:avLst/>
          </a:prstGeom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729" y="3467630"/>
            <a:ext cx="3786284" cy="252678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Rounded Rectangle 9"/>
          <p:cNvSpPr/>
          <p:nvPr/>
        </p:nvSpPr>
        <p:spPr>
          <a:xfrm>
            <a:off x="4992388" y="6056962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Trang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trí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cửa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1" name="Rounded Rectangle 10"/>
          <p:cNvSpPr/>
          <p:nvPr/>
        </p:nvSpPr>
        <p:spPr>
          <a:xfrm>
            <a:off x="774822" y="5973059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Dọn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nhà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115558" y="3026982"/>
            <a:ext cx="3161635" cy="440648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chợ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sắm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15" name="Rounded Rectangle 14"/>
          <p:cNvSpPr/>
          <p:nvPr/>
        </p:nvSpPr>
        <p:spPr>
          <a:xfrm>
            <a:off x="5061335" y="3044640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Về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quê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76586560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  <p:bldP spid="11" grpId="0" animBg="1"/>
      <p:bldP spid="14" grpId="0" animBg="1"/>
      <p:bldP spid="1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2636912"/>
            <a:ext cx="5040704" cy="3452117"/>
          </a:xfrm>
          <a:prstGeom prst="rect">
            <a:avLst/>
          </a:prstGeom>
        </p:spPr>
      </p:pic>
      <p:sp>
        <p:nvSpPr>
          <p:cNvPr id="5" name="Cloud Callout 4"/>
          <p:cNvSpPr/>
          <p:nvPr/>
        </p:nvSpPr>
        <p:spPr>
          <a:xfrm>
            <a:off x="1789498" y="178056"/>
            <a:ext cx="2844982" cy="1218927"/>
          </a:xfrm>
          <a:prstGeom prst="cloudCallout">
            <a:avLst>
              <a:gd name="adj1" fmla="val 36980"/>
              <a:gd name="adj2" fmla="val 209787"/>
            </a:avLst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 defTabSz="685800">
              <a:defRPr/>
            </a:pP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Khởi</a:t>
            </a:r>
            <a:r>
              <a:rPr lang="en-US" sz="27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700" b="1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động</a:t>
            </a:r>
            <a:endParaRPr lang="en-US" sz="27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4355976" y="1988840"/>
            <a:ext cx="4368440" cy="52225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Nhảy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múa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bài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“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ơi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là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2800" dirty="0" err="1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Tết</a:t>
            </a:r>
            <a:r>
              <a:rPr lang="en-US" sz="2800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0226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2665"/>
            <a:ext cx="9296400" cy="5143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181" y="78840"/>
            <a:ext cx="2880320" cy="2794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79566" y="3679221"/>
            <a:ext cx="2819401" cy="26381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8" name="Rounded Rectangle 7"/>
          <p:cNvSpPr/>
          <p:nvPr/>
        </p:nvSpPr>
        <p:spPr>
          <a:xfrm>
            <a:off x="2559968" y="2954344"/>
            <a:ext cx="4176464" cy="584804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Gói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2843808" y="6432957"/>
            <a:ext cx="2819402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Nấu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pic>
        <p:nvPicPr>
          <p:cNvPr id="18" name="Picture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955" y="99928"/>
            <a:ext cx="3229271" cy="2752799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295489" y="2665"/>
            <a:ext cx="2914639" cy="287114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903012" y="3623084"/>
            <a:ext cx="2974583" cy="266763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342098" y="3595159"/>
            <a:ext cx="2588316" cy="26977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30399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500">
        <p:checker/>
      </p:transition>
    </mc:Choice>
    <mc:Fallback xmlns="">
      <p:transition spd="slow">
        <p:check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6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9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5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8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5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3658" y="116632"/>
            <a:ext cx="3985559" cy="3163023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27984" y="3480036"/>
            <a:ext cx="4181475" cy="28194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0531" y="3555969"/>
            <a:ext cx="3048264" cy="2206943"/>
          </a:xfrm>
          <a:prstGeom prst="rect">
            <a:avLst/>
          </a:prstGeom>
        </p:spPr>
      </p:pic>
      <p:sp>
        <p:nvSpPr>
          <p:cNvPr id="14" name="Rounded Rectangle 13"/>
          <p:cNvSpPr/>
          <p:nvPr/>
        </p:nvSpPr>
        <p:spPr>
          <a:xfrm>
            <a:off x="609927" y="5965223"/>
            <a:ext cx="3048003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Tiệc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sp>
        <p:nvSpPr>
          <p:cNvPr id="15" name="Rounded Rectangle 14"/>
          <p:cNvSpPr/>
          <p:nvPr/>
        </p:nvSpPr>
        <p:spPr>
          <a:xfrm>
            <a:off x="5148064" y="6222381"/>
            <a:ext cx="2604740" cy="457200"/>
          </a:xfrm>
          <a:prstGeom prst="round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xì</a:t>
            </a:r>
            <a:r>
              <a:rPr kumimoji="0" 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32040" y="0"/>
            <a:ext cx="3816424" cy="33699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5446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5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98648" y="188640"/>
            <a:ext cx="4077807" cy="363298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9512" y="260648"/>
            <a:ext cx="4193519" cy="3560971"/>
          </a:xfrm>
          <a:prstGeom prst="rect">
            <a:avLst/>
          </a:prstGeom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512" y="3861048"/>
            <a:ext cx="4419137" cy="27628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45161" y="3821619"/>
            <a:ext cx="3584780" cy="28643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44836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6A95BD3E-7F7B-44C2-9F6E-B8B5A96BAC94}"/>
              </a:ext>
            </a:extLst>
          </p:cNvPr>
          <p:cNvSpPr txBox="1"/>
          <p:nvPr/>
        </p:nvSpPr>
        <p:spPr>
          <a:xfrm>
            <a:off x="467544" y="1916832"/>
            <a:ext cx="8208912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just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mọi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lang="en-US" sz="3600" dirty="0" err="1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um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họp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dù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đâu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xa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cũng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về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gia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đình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để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tỏ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lòng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hiếu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thảo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biết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ơn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người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tiên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.</a:t>
            </a:r>
          </a:p>
        </p:txBody>
      </p:sp>
      <p:pic>
        <p:nvPicPr>
          <p:cNvPr id="3" name="图片 10">
            <a:extLst>
              <a:ext uri="{FF2B5EF4-FFF2-40B4-BE49-F238E27FC236}">
                <a16:creationId xmlns:a16="http://schemas.microsoft.com/office/drawing/2014/main" id="{D3A12CFB-0841-4563-9E61-95B1C1432279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225156"/>
            <a:ext cx="2420287" cy="2485229"/>
          </a:xfrm>
          <a:prstGeom prst="rect">
            <a:avLst/>
          </a:prstGeom>
        </p:spPr>
      </p:pic>
      <p:pic>
        <p:nvPicPr>
          <p:cNvPr id="4" name="Picture 6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3847530">
            <a:off x="5252635" y="4500594"/>
            <a:ext cx="1782919" cy="2190443"/>
          </a:xfrm>
          <a:prstGeom prst="rect">
            <a:avLst/>
          </a:prstGeom>
        </p:spPr>
      </p:pic>
      <p:pic>
        <p:nvPicPr>
          <p:cNvPr id="5" name="图片 10">
            <a:extLst>
              <a:ext uri="{FF2B5EF4-FFF2-40B4-BE49-F238E27FC236}">
                <a16:creationId xmlns:a16="http://schemas.microsoft.com/office/drawing/2014/main" id="{0C35EE5A-1A36-4071-834D-C02F9C22FE0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490852">
            <a:off x="6738251" y="42540"/>
            <a:ext cx="1535459" cy="2185619"/>
          </a:xfrm>
          <a:prstGeom prst="rect">
            <a:avLst/>
          </a:prstGeom>
        </p:spPr>
      </p:pic>
      <p:pic>
        <p:nvPicPr>
          <p:cNvPr id="7" name="图片 10">
            <a:extLst>
              <a:ext uri="{FF2B5EF4-FFF2-40B4-BE49-F238E27FC236}">
                <a16:creationId xmlns:a16="http://schemas.microsoft.com/office/drawing/2014/main" id="{C2F16616-1CB0-4DBF-85C3-B3809D9E7C3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08304" y="4917960"/>
            <a:ext cx="971487" cy="1311507"/>
          </a:xfrm>
          <a:prstGeom prst="rect">
            <a:avLst/>
          </a:prstGeom>
        </p:spPr>
      </p:pic>
      <p:pic>
        <p:nvPicPr>
          <p:cNvPr id="8" name="图片 6">
            <a:extLst>
              <a:ext uri="{FF2B5EF4-FFF2-40B4-BE49-F238E27FC236}">
                <a16:creationId xmlns:a16="http://schemas.microsoft.com/office/drawing/2014/main" id="{5F0F56DB-C997-4C1C-A83D-8EAAA972E07F}"/>
              </a:ext>
            </a:extLst>
          </p:cNvPr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928"/>
          <a:stretch/>
        </p:blipFill>
        <p:spPr>
          <a:xfrm>
            <a:off x="394980" y="59934"/>
            <a:ext cx="2520280" cy="2017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486765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138" t="77246" r="10846" b="8803"/>
          <a:stretch/>
        </p:blipFill>
        <p:spPr>
          <a:xfrm>
            <a:off x="107504" y="-4058"/>
            <a:ext cx="8928992" cy="6862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3521959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lowchart: Punched Tape 2"/>
          <p:cNvSpPr/>
          <p:nvPr/>
        </p:nvSpPr>
        <p:spPr>
          <a:xfrm>
            <a:off x="274456" y="984025"/>
            <a:ext cx="8686800" cy="3477920"/>
          </a:xfrm>
          <a:prstGeom prst="flowChartPunchedTape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just">
              <a:spcBef>
                <a:spcPts val="300"/>
              </a:spcBef>
            </a:pPr>
            <a:r>
              <a:rPr kumimoji="0" lang="en-US" sz="3600" b="1" i="1" u="none" strike="noStrike" kern="1200" cap="none" spc="0" normalizeH="0" baseline="0" noProof="0" dirty="0">
                <a:ln>
                  <a:noFill/>
                </a:ln>
                <a:solidFill>
                  <a:prstClr val="black">
                    <a:lumMod val="85000"/>
                    <a:lumOff val="15000"/>
                  </a:prstClr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   </a:t>
            </a:r>
            <a:r>
              <a:rPr lang="vi-VN" sz="3200" b="1" i="1" dirty="0">
                <a:solidFill>
                  <a:prstClr val="black">
                    <a:lumMod val="85000"/>
                    <a:lumOff val="15000"/>
                  </a:prst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Thời gian diễn ra Tết Nguyên đán hằng năm thường kéo dài khoảng 7 – 8 ngày cuối năm cũ và 7 ngày đầu năm mới. (ngày 23 tháng chạp đến hết ngày mồng 7 tháng giêng)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</a:endParaRPr>
          </a:p>
        </p:txBody>
      </p:sp>
      <p:sp>
        <p:nvSpPr>
          <p:cNvPr id="4100" name="AutoShape 4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02249" y="725714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4101" name="AutoShape 6" descr="Chương trình giáo dục phổ thông mới khác chương trình cũ ở điểm nào?"/>
          <p:cNvSpPr>
            <a:spLocks noChangeAspect="1" noChangeArrowheads="1"/>
          </p:cNvSpPr>
          <p:nvPr/>
        </p:nvSpPr>
        <p:spPr bwMode="auto">
          <a:xfrm>
            <a:off x="188353" y="811818"/>
            <a:ext cx="172207" cy="1722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1414" tIns="45707" rIns="91414" bIns="45707"/>
          <a:lstStyle/>
          <a:p>
            <a:pPr marL="0" marR="0" lvl="0" indent="0" algn="l" defTabSz="81661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Garamond" panose="02020404030301010803" pitchFamily="18" charset="0"/>
              <a:ea typeface="+mn-ea"/>
              <a:cs typeface="Arial" panose="020B0604020202020204" pitchFamily="34" charset="0"/>
            </a:endParaRPr>
          </a:p>
        </p:txBody>
      </p:sp>
      <p:pic>
        <p:nvPicPr>
          <p:cNvPr id="2058" name="Picture 5" descr="POINSET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222166" y="-222801"/>
            <a:ext cx="1612752" cy="20577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7" name="Picture 6" descr="POINSET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7413" y="5092100"/>
            <a:ext cx="2306587" cy="17221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803261" y="717540"/>
            <a:ext cx="742642" cy="44845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 descr="animal-14[1]"/>
          <p:cNvPicPr>
            <a:picLocks noChangeAspect="1" noChangeArrowheads="1" noCrop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 rot="20400000">
            <a:off x="7820940" y="4501769"/>
            <a:ext cx="1050925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86622" y="4123253"/>
            <a:ext cx="5897859" cy="2832749"/>
          </a:xfrm>
          <a:prstGeom prst="rect">
            <a:avLst/>
          </a:prstGeom>
        </p:spPr>
      </p:pic>
      <p:grpSp>
        <p:nvGrpSpPr>
          <p:cNvPr id="11" name="组合 5">
            <a:extLst>
              <a:ext uri="{FF2B5EF4-FFF2-40B4-BE49-F238E27FC236}">
                <a16:creationId xmlns:a16="http://schemas.microsoft.com/office/drawing/2014/main" id="{83096526-D863-4E9E-A0C5-22C00D44712F}"/>
              </a:ext>
            </a:extLst>
          </p:cNvPr>
          <p:cNvGrpSpPr>
            <a:grpSpLocks/>
          </p:cNvGrpSpPr>
          <p:nvPr/>
        </p:nvGrpSpPr>
        <p:grpSpPr bwMode="auto">
          <a:xfrm>
            <a:off x="0" y="0"/>
            <a:ext cx="9144000" cy="6983413"/>
            <a:chOff x="0" y="0"/>
            <a:chExt cx="11151065" cy="6983832"/>
          </a:xfrm>
        </p:grpSpPr>
        <p:sp>
          <p:nvSpPr>
            <p:cNvPr id="12" name="Freeform 1224">
              <a:extLst>
                <a:ext uri="{FF2B5EF4-FFF2-40B4-BE49-F238E27FC236}">
                  <a16:creationId xmlns:a16="http://schemas.microsoft.com/office/drawing/2014/main" id="{0F1C7CB0-CDFA-4E40-B0E3-2DEC5612BE94}"/>
                </a:ext>
              </a:extLst>
            </p:cNvPr>
            <p:cNvSpPr>
              <a:spLocks noEditPoints="1"/>
            </p:cNvSpPr>
            <p:nvPr/>
          </p:nvSpPr>
          <p:spPr bwMode="auto">
            <a:xfrm>
              <a:off x="6285147" y="0"/>
              <a:ext cx="4865918" cy="3419055"/>
            </a:xfrm>
            <a:custGeom>
              <a:avLst/>
              <a:gdLst>
                <a:gd name="T0" fmla="*/ 2918713 w 1162"/>
                <a:gd name="T1" fmla="*/ 516005 h 815"/>
                <a:gd name="T2" fmla="*/ 653256 w 1162"/>
                <a:gd name="T3" fmla="*/ 205563 h 815"/>
                <a:gd name="T4" fmla="*/ 242877 w 1162"/>
                <a:gd name="T5" fmla="*/ 1522843 h 815"/>
                <a:gd name="T6" fmla="*/ 1695952 w 1162"/>
                <a:gd name="T7" fmla="*/ 3070857 h 815"/>
                <a:gd name="T8" fmla="*/ 3969785 w 1162"/>
                <a:gd name="T9" fmla="*/ 3058271 h 815"/>
                <a:gd name="T10" fmla="*/ 4120536 w 1162"/>
                <a:gd name="T11" fmla="*/ 2277972 h 815"/>
                <a:gd name="T12" fmla="*/ 3957222 w 1162"/>
                <a:gd name="T13" fmla="*/ 2152117 h 815"/>
                <a:gd name="T14" fmla="*/ 3655720 w 1162"/>
                <a:gd name="T15" fmla="*/ 1690649 h 815"/>
                <a:gd name="T16" fmla="*/ 3726908 w 1162"/>
                <a:gd name="T17" fmla="*/ 2244410 h 815"/>
                <a:gd name="T18" fmla="*/ 2491585 w 1162"/>
                <a:gd name="T19" fmla="*/ 1527038 h 815"/>
                <a:gd name="T20" fmla="*/ 2625586 w 1162"/>
                <a:gd name="T21" fmla="*/ 1657088 h 815"/>
                <a:gd name="T22" fmla="*/ 2721899 w 1162"/>
                <a:gd name="T23" fmla="*/ 1581575 h 815"/>
                <a:gd name="T24" fmla="*/ 2185894 w 1162"/>
                <a:gd name="T25" fmla="*/ 2580023 h 815"/>
                <a:gd name="T26" fmla="*/ 1993268 w 1162"/>
                <a:gd name="T27" fmla="*/ 2651341 h 815"/>
                <a:gd name="T28" fmla="*/ 1453075 w 1162"/>
                <a:gd name="T29" fmla="*/ 2378655 h 815"/>
                <a:gd name="T30" fmla="*/ 695131 w 1162"/>
                <a:gd name="T31" fmla="*/ 931325 h 815"/>
                <a:gd name="T32" fmla="*/ 728631 w 1162"/>
                <a:gd name="T33" fmla="*/ 658640 h 815"/>
                <a:gd name="T34" fmla="*/ 770507 w 1162"/>
                <a:gd name="T35" fmla="*/ 1308890 h 815"/>
                <a:gd name="T36" fmla="*/ 1620577 w 1162"/>
                <a:gd name="T37" fmla="*/ 1367622 h 815"/>
                <a:gd name="T38" fmla="*/ 1453075 w 1162"/>
                <a:gd name="T39" fmla="*/ 1564794 h 815"/>
                <a:gd name="T40" fmla="*/ 1453075 w 1162"/>
                <a:gd name="T41" fmla="*/ 2005286 h 815"/>
                <a:gd name="T42" fmla="*/ 2437147 w 1162"/>
                <a:gd name="T43" fmla="*/ 1493477 h 815"/>
                <a:gd name="T44" fmla="*/ 2257082 w 1162"/>
                <a:gd name="T45" fmla="*/ 1824894 h 815"/>
                <a:gd name="T46" fmla="*/ 2206832 w 1162"/>
                <a:gd name="T47" fmla="*/ 1929773 h 815"/>
                <a:gd name="T48" fmla="*/ 1947205 w 1162"/>
                <a:gd name="T49" fmla="*/ 2382851 h 815"/>
                <a:gd name="T50" fmla="*/ 1423763 w 1162"/>
                <a:gd name="T51" fmla="*/ 2395436 h 815"/>
                <a:gd name="T52" fmla="*/ 1867642 w 1162"/>
                <a:gd name="T53" fmla="*/ 2575828 h 815"/>
                <a:gd name="T54" fmla="*/ 4325726 w 1162"/>
                <a:gd name="T55" fmla="*/ 1564794 h 815"/>
                <a:gd name="T56" fmla="*/ 4154037 w 1162"/>
                <a:gd name="T57" fmla="*/ 1073961 h 815"/>
                <a:gd name="T58" fmla="*/ 3538469 w 1162"/>
                <a:gd name="T59" fmla="*/ 1170450 h 815"/>
                <a:gd name="T60" fmla="*/ 3207653 w 1162"/>
                <a:gd name="T61" fmla="*/ 1136888 h 815"/>
                <a:gd name="T62" fmla="*/ 3266279 w 1162"/>
                <a:gd name="T63" fmla="*/ 767714 h 815"/>
                <a:gd name="T64" fmla="*/ 2742837 w 1162"/>
                <a:gd name="T65" fmla="*/ 1413769 h 815"/>
                <a:gd name="T66" fmla="*/ 2734462 w 1162"/>
                <a:gd name="T67" fmla="*/ 1237572 h 815"/>
                <a:gd name="T68" fmla="*/ 2537647 w 1162"/>
                <a:gd name="T69" fmla="*/ 784495 h 815"/>
                <a:gd name="T70" fmla="*/ 2491585 w 1162"/>
                <a:gd name="T71" fmla="*/ 599908 h 815"/>
                <a:gd name="T72" fmla="*/ 2504147 w 1162"/>
                <a:gd name="T73" fmla="*/ 1296304 h 815"/>
                <a:gd name="T74" fmla="*/ 1922079 w 1162"/>
                <a:gd name="T75" fmla="*/ 1157864 h 815"/>
                <a:gd name="T76" fmla="*/ 1846704 w 1162"/>
                <a:gd name="T77" fmla="*/ 1191425 h 815"/>
                <a:gd name="T78" fmla="*/ 1545201 w 1162"/>
                <a:gd name="T79" fmla="*/ 906154 h 815"/>
                <a:gd name="T80" fmla="*/ 1264636 w 1162"/>
                <a:gd name="T81" fmla="*/ 306247 h 815"/>
                <a:gd name="T82" fmla="*/ 1109697 w 1162"/>
                <a:gd name="T83" fmla="*/ 167806 h 815"/>
                <a:gd name="T84" fmla="*/ 938008 w 1162"/>
                <a:gd name="T85" fmla="*/ 121660 h 815"/>
                <a:gd name="T86" fmla="*/ 1708515 w 1162"/>
                <a:gd name="T87" fmla="*/ 1275328 h 815"/>
                <a:gd name="T88" fmla="*/ 1666640 w 1162"/>
                <a:gd name="T89" fmla="*/ 1308890 h 815"/>
                <a:gd name="T90" fmla="*/ 933821 w 1162"/>
                <a:gd name="T91" fmla="*/ 771909 h 815"/>
                <a:gd name="T92" fmla="*/ 753757 w 1162"/>
                <a:gd name="T93" fmla="*/ 339808 h 815"/>
                <a:gd name="T94" fmla="*/ 397816 w 1162"/>
                <a:gd name="T95" fmla="*/ 918740 h 815"/>
                <a:gd name="T96" fmla="*/ 799820 w 1162"/>
                <a:gd name="T97" fmla="*/ 1451525 h 815"/>
                <a:gd name="T98" fmla="*/ 523442 w 1162"/>
                <a:gd name="T99" fmla="*/ 1610941 h 815"/>
                <a:gd name="T100" fmla="*/ 314065 w 1162"/>
                <a:gd name="T101" fmla="*/ 1560599 h 815"/>
                <a:gd name="T102" fmla="*/ 841695 w 1162"/>
                <a:gd name="T103" fmla="*/ 2248605 h 815"/>
                <a:gd name="T104" fmla="*/ 1189261 w 1162"/>
                <a:gd name="T105" fmla="*/ 2366070 h 815"/>
                <a:gd name="T106" fmla="*/ 1440513 w 1162"/>
                <a:gd name="T107" fmla="*/ 2722659 h 815"/>
                <a:gd name="T108" fmla="*/ 1478201 w 1162"/>
                <a:gd name="T109" fmla="*/ 2521291 h 815"/>
                <a:gd name="T110" fmla="*/ 1917892 w 1162"/>
                <a:gd name="T111" fmla="*/ 3402274 h 815"/>
                <a:gd name="T112" fmla="*/ 2918713 w 1162"/>
                <a:gd name="T113" fmla="*/ 2894660 h 815"/>
                <a:gd name="T114" fmla="*/ 3316529 w 1162"/>
                <a:gd name="T115" fmla="*/ 2504510 h 815"/>
                <a:gd name="T116" fmla="*/ 3056902 w 1162"/>
                <a:gd name="T117" fmla="*/ 2231825 h 815"/>
                <a:gd name="T118" fmla="*/ 3664095 w 1162"/>
                <a:gd name="T119" fmla="*/ 2340899 h 815"/>
                <a:gd name="T120" fmla="*/ 3760408 w 1162"/>
                <a:gd name="T121" fmla="*/ 2496120 h 815"/>
                <a:gd name="T122" fmla="*/ 3697595 w 1162"/>
                <a:gd name="T123" fmla="*/ 2387046 h 815"/>
                <a:gd name="T124" fmla="*/ 3948847 w 1162"/>
                <a:gd name="T125" fmla="*/ 2332509 h 815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  <a:gd name="T171" fmla="*/ 0 60000 65536"/>
                <a:gd name="T172" fmla="*/ 0 60000 65536"/>
                <a:gd name="T173" fmla="*/ 0 60000 65536"/>
                <a:gd name="T174" fmla="*/ 0 60000 65536"/>
                <a:gd name="T175" fmla="*/ 0 60000 65536"/>
                <a:gd name="T176" fmla="*/ 0 60000 65536"/>
                <a:gd name="T177" fmla="*/ 0 60000 65536"/>
                <a:gd name="T178" fmla="*/ 0 60000 65536"/>
                <a:gd name="T179" fmla="*/ 0 60000 65536"/>
                <a:gd name="T180" fmla="*/ 0 60000 65536"/>
                <a:gd name="T181" fmla="*/ 0 60000 65536"/>
                <a:gd name="T182" fmla="*/ 0 60000 65536"/>
                <a:gd name="T183" fmla="*/ 0 60000 65536"/>
                <a:gd name="T184" fmla="*/ 0 60000 65536"/>
                <a:gd name="T185" fmla="*/ 0 60000 65536"/>
                <a:gd name="T186" fmla="*/ 0 60000 65536"/>
                <a:gd name="T187" fmla="*/ 0 60000 65536"/>
                <a:gd name="T188" fmla="*/ 0 60000 65536"/>
              </a:gdLst>
              <a:ahLst/>
              <a:cxnLst>
                <a:cxn ang="T126">
                  <a:pos x="T0" y="T1"/>
                </a:cxn>
                <a:cxn ang="T127">
                  <a:pos x="T2" y="T3"/>
                </a:cxn>
                <a:cxn ang="T128">
                  <a:pos x="T4" y="T5"/>
                </a:cxn>
                <a:cxn ang="T129">
                  <a:pos x="T6" y="T7"/>
                </a:cxn>
                <a:cxn ang="T130">
                  <a:pos x="T8" y="T9"/>
                </a:cxn>
                <a:cxn ang="T131">
                  <a:pos x="T10" y="T11"/>
                </a:cxn>
                <a:cxn ang="T132">
                  <a:pos x="T12" y="T13"/>
                </a:cxn>
                <a:cxn ang="T133">
                  <a:pos x="T14" y="T15"/>
                </a:cxn>
                <a:cxn ang="T134">
                  <a:pos x="T16" y="T17"/>
                </a:cxn>
                <a:cxn ang="T135">
                  <a:pos x="T18" y="T19"/>
                </a:cxn>
                <a:cxn ang="T136">
                  <a:pos x="T20" y="T21"/>
                </a:cxn>
                <a:cxn ang="T137">
                  <a:pos x="T22" y="T23"/>
                </a:cxn>
                <a:cxn ang="T138">
                  <a:pos x="T24" y="T25"/>
                </a:cxn>
                <a:cxn ang="T139">
                  <a:pos x="T26" y="T27"/>
                </a:cxn>
                <a:cxn ang="T140">
                  <a:pos x="T28" y="T29"/>
                </a:cxn>
                <a:cxn ang="T141">
                  <a:pos x="T30" y="T31"/>
                </a:cxn>
                <a:cxn ang="T142">
                  <a:pos x="T32" y="T33"/>
                </a:cxn>
                <a:cxn ang="T143">
                  <a:pos x="T34" y="T35"/>
                </a:cxn>
                <a:cxn ang="T144">
                  <a:pos x="T36" y="T37"/>
                </a:cxn>
                <a:cxn ang="T145">
                  <a:pos x="T38" y="T39"/>
                </a:cxn>
                <a:cxn ang="T146">
                  <a:pos x="T40" y="T41"/>
                </a:cxn>
                <a:cxn ang="T147">
                  <a:pos x="T42" y="T43"/>
                </a:cxn>
                <a:cxn ang="T148">
                  <a:pos x="T44" y="T45"/>
                </a:cxn>
                <a:cxn ang="T149">
                  <a:pos x="T46" y="T47"/>
                </a:cxn>
                <a:cxn ang="T150">
                  <a:pos x="T48" y="T49"/>
                </a:cxn>
                <a:cxn ang="T151">
                  <a:pos x="T50" y="T51"/>
                </a:cxn>
                <a:cxn ang="T152">
                  <a:pos x="T52" y="T53"/>
                </a:cxn>
                <a:cxn ang="T153">
                  <a:pos x="T54" y="T55"/>
                </a:cxn>
                <a:cxn ang="T154">
                  <a:pos x="T56" y="T57"/>
                </a:cxn>
                <a:cxn ang="T155">
                  <a:pos x="T58" y="T59"/>
                </a:cxn>
                <a:cxn ang="T156">
                  <a:pos x="T60" y="T61"/>
                </a:cxn>
                <a:cxn ang="T157">
                  <a:pos x="T62" y="T63"/>
                </a:cxn>
                <a:cxn ang="T158">
                  <a:pos x="T64" y="T65"/>
                </a:cxn>
                <a:cxn ang="T159">
                  <a:pos x="T66" y="T67"/>
                </a:cxn>
                <a:cxn ang="T160">
                  <a:pos x="T68" y="T69"/>
                </a:cxn>
                <a:cxn ang="T161">
                  <a:pos x="T70" y="T71"/>
                </a:cxn>
                <a:cxn ang="T162">
                  <a:pos x="T72" y="T73"/>
                </a:cxn>
                <a:cxn ang="T163">
                  <a:pos x="T74" y="T75"/>
                </a:cxn>
                <a:cxn ang="T164">
                  <a:pos x="T76" y="T77"/>
                </a:cxn>
                <a:cxn ang="T165">
                  <a:pos x="T78" y="T79"/>
                </a:cxn>
                <a:cxn ang="T166">
                  <a:pos x="T80" y="T81"/>
                </a:cxn>
                <a:cxn ang="T167">
                  <a:pos x="T82" y="T83"/>
                </a:cxn>
                <a:cxn ang="T168">
                  <a:pos x="T84" y="T85"/>
                </a:cxn>
                <a:cxn ang="T169">
                  <a:pos x="T86" y="T87"/>
                </a:cxn>
                <a:cxn ang="T170">
                  <a:pos x="T88" y="T89"/>
                </a:cxn>
                <a:cxn ang="T171">
                  <a:pos x="T90" y="T91"/>
                </a:cxn>
                <a:cxn ang="T172">
                  <a:pos x="T92" y="T93"/>
                </a:cxn>
                <a:cxn ang="T173">
                  <a:pos x="T94" y="T95"/>
                </a:cxn>
                <a:cxn ang="T174">
                  <a:pos x="T96" y="T97"/>
                </a:cxn>
                <a:cxn ang="T175">
                  <a:pos x="T98" y="T99"/>
                </a:cxn>
                <a:cxn ang="T176">
                  <a:pos x="T100" y="T101"/>
                </a:cxn>
                <a:cxn ang="T177">
                  <a:pos x="T102" y="T103"/>
                </a:cxn>
                <a:cxn ang="T178">
                  <a:pos x="T104" y="T105"/>
                </a:cxn>
                <a:cxn ang="T179">
                  <a:pos x="T106" y="T107"/>
                </a:cxn>
                <a:cxn ang="T180">
                  <a:pos x="T108" y="T109"/>
                </a:cxn>
                <a:cxn ang="T181">
                  <a:pos x="T110" y="T111"/>
                </a:cxn>
                <a:cxn ang="T182">
                  <a:pos x="T112" y="T113"/>
                </a:cxn>
                <a:cxn ang="T183">
                  <a:pos x="T114" y="T115"/>
                </a:cxn>
                <a:cxn ang="T184">
                  <a:pos x="T116" y="T117"/>
                </a:cxn>
                <a:cxn ang="T185">
                  <a:pos x="T118" y="T119"/>
                </a:cxn>
                <a:cxn ang="T186">
                  <a:pos x="T120" y="T121"/>
                </a:cxn>
                <a:cxn ang="T187">
                  <a:pos x="T122" y="T123"/>
                </a:cxn>
                <a:cxn ang="T188">
                  <a:pos x="T124" y="T125"/>
                </a:cxn>
              </a:cxnLst>
              <a:rect l="0" t="0" r="r" b="b"/>
              <a:pathLst>
                <a:path w="1162" h="815">
                  <a:moveTo>
                    <a:pt x="1160" y="552"/>
                  </a:moveTo>
                  <a:cubicBezTo>
                    <a:pt x="1159" y="552"/>
                    <a:pt x="1159" y="552"/>
                    <a:pt x="1158" y="551"/>
                  </a:cubicBezTo>
                  <a:cubicBezTo>
                    <a:pt x="1161" y="547"/>
                    <a:pt x="1162" y="542"/>
                    <a:pt x="1160" y="537"/>
                  </a:cubicBezTo>
                  <a:cubicBezTo>
                    <a:pt x="1159" y="534"/>
                    <a:pt x="1156" y="532"/>
                    <a:pt x="1155" y="530"/>
                  </a:cubicBezTo>
                  <a:cubicBezTo>
                    <a:pt x="1153" y="527"/>
                    <a:pt x="1153" y="523"/>
                    <a:pt x="1151" y="521"/>
                  </a:cubicBezTo>
                  <a:cubicBezTo>
                    <a:pt x="1148" y="518"/>
                    <a:pt x="1144" y="517"/>
                    <a:pt x="1142" y="514"/>
                  </a:cubicBezTo>
                  <a:cubicBezTo>
                    <a:pt x="1139" y="512"/>
                    <a:pt x="1138" y="509"/>
                    <a:pt x="1134" y="507"/>
                  </a:cubicBezTo>
                  <a:cubicBezTo>
                    <a:pt x="1131" y="505"/>
                    <a:pt x="1127" y="503"/>
                    <a:pt x="1123" y="503"/>
                  </a:cubicBezTo>
                  <a:cubicBezTo>
                    <a:pt x="1127" y="498"/>
                    <a:pt x="1130" y="492"/>
                    <a:pt x="1132" y="486"/>
                  </a:cubicBezTo>
                  <a:cubicBezTo>
                    <a:pt x="1137" y="477"/>
                    <a:pt x="1140" y="466"/>
                    <a:pt x="1136" y="456"/>
                  </a:cubicBezTo>
                  <a:cubicBezTo>
                    <a:pt x="1135" y="452"/>
                    <a:pt x="1132" y="448"/>
                    <a:pt x="1128" y="446"/>
                  </a:cubicBezTo>
                  <a:cubicBezTo>
                    <a:pt x="1126" y="445"/>
                    <a:pt x="1122" y="445"/>
                    <a:pt x="1121" y="442"/>
                  </a:cubicBezTo>
                  <a:cubicBezTo>
                    <a:pt x="1121" y="439"/>
                    <a:pt x="1121" y="437"/>
                    <a:pt x="1120" y="434"/>
                  </a:cubicBezTo>
                  <a:cubicBezTo>
                    <a:pt x="1118" y="423"/>
                    <a:pt x="1109" y="413"/>
                    <a:pt x="1098" y="410"/>
                  </a:cubicBezTo>
                  <a:cubicBezTo>
                    <a:pt x="1086" y="406"/>
                    <a:pt x="1072" y="408"/>
                    <a:pt x="1060" y="410"/>
                  </a:cubicBezTo>
                  <a:cubicBezTo>
                    <a:pt x="1045" y="413"/>
                    <a:pt x="1030" y="417"/>
                    <a:pt x="1015" y="421"/>
                  </a:cubicBezTo>
                  <a:cubicBezTo>
                    <a:pt x="1006" y="423"/>
                    <a:pt x="996" y="426"/>
                    <a:pt x="987" y="429"/>
                  </a:cubicBezTo>
                  <a:cubicBezTo>
                    <a:pt x="988" y="428"/>
                    <a:pt x="989" y="425"/>
                    <a:pt x="989" y="423"/>
                  </a:cubicBezTo>
                  <a:cubicBezTo>
                    <a:pt x="992" y="419"/>
                    <a:pt x="995" y="414"/>
                    <a:pt x="998" y="410"/>
                  </a:cubicBezTo>
                  <a:cubicBezTo>
                    <a:pt x="1006" y="400"/>
                    <a:pt x="1016" y="393"/>
                    <a:pt x="1026" y="384"/>
                  </a:cubicBezTo>
                  <a:cubicBezTo>
                    <a:pt x="1041" y="371"/>
                    <a:pt x="1052" y="354"/>
                    <a:pt x="1050" y="332"/>
                  </a:cubicBezTo>
                  <a:cubicBezTo>
                    <a:pt x="1048" y="314"/>
                    <a:pt x="1035" y="295"/>
                    <a:pt x="1017" y="290"/>
                  </a:cubicBezTo>
                  <a:cubicBezTo>
                    <a:pt x="1007" y="288"/>
                    <a:pt x="998" y="287"/>
                    <a:pt x="988" y="289"/>
                  </a:cubicBezTo>
                  <a:cubicBezTo>
                    <a:pt x="987" y="289"/>
                    <a:pt x="984" y="289"/>
                    <a:pt x="982" y="290"/>
                  </a:cubicBezTo>
                  <a:cubicBezTo>
                    <a:pt x="988" y="286"/>
                    <a:pt x="993" y="280"/>
                    <a:pt x="997" y="275"/>
                  </a:cubicBezTo>
                  <a:cubicBezTo>
                    <a:pt x="1002" y="269"/>
                    <a:pt x="1006" y="261"/>
                    <a:pt x="1003" y="253"/>
                  </a:cubicBezTo>
                  <a:cubicBezTo>
                    <a:pt x="1003" y="252"/>
                    <a:pt x="1002" y="252"/>
                    <a:pt x="1001" y="252"/>
                  </a:cubicBezTo>
                  <a:cubicBezTo>
                    <a:pt x="1000" y="252"/>
                    <a:pt x="998" y="252"/>
                    <a:pt x="997" y="253"/>
                  </a:cubicBezTo>
                  <a:cubicBezTo>
                    <a:pt x="994" y="253"/>
                    <a:pt x="994" y="252"/>
                    <a:pt x="995" y="249"/>
                  </a:cubicBezTo>
                  <a:cubicBezTo>
                    <a:pt x="996" y="248"/>
                    <a:pt x="994" y="246"/>
                    <a:pt x="993" y="246"/>
                  </a:cubicBezTo>
                  <a:cubicBezTo>
                    <a:pt x="994" y="243"/>
                    <a:pt x="993" y="240"/>
                    <a:pt x="991" y="238"/>
                  </a:cubicBezTo>
                  <a:cubicBezTo>
                    <a:pt x="988" y="234"/>
                    <a:pt x="984" y="233"/>
                    <a:pt x="980" y="232"/>
                  </a:cubicBezTo>
                  <a:cubicBezTo>
                    <a:pt x="975" y="231"/>
                    <a:pt x="972" y="225"/>
                    <a:pt x="966" y="225"/>
                  </a:cubicBezTo>
                  <a:cubicBezTo>
                    <a:pt x="961" y="224"/>
                    <a:pt x="955" y="224"/>
                    <a:pt x="949" y="225"/>
                  </a:cubicBezTo>
                  <a:cubicBezTo>
                    <a:pt x="934" y="227"/>
                    <a:pt x="920" y="232"/>
                    <a:pt x="905" y="234"/>
                  </a:cubicBezTo>
                  <a:cubicBezTo>
                    <a:pt x="898" y="235"/>
                    <a:pt x="891" y="235"/>
                    <a:pt x="884" y="237"/>
                  </a:cubicBezTo>
                  <a:cubicBezTo>
                    <a:pt x="879" y="238"/>
                    <a:pt x="874" y="240"/>
                    <a:pt x="870" y="242"/>
                  </a:cubicBezTo>
                  <a:cubicBezTo>
                    <a:pt x="870" y="241"/>
                    <a:pt x="871" y="240"/>
                    <a:pt x="872" y="239"/>
                  </a:cubicBezTo>
                  <a:cubicBezTo>
                    <a:pt x="874" y="236"/>
                    <a:pt x="875" y="234"/>
                    <a:pt x="877" y="232"/>
                  </a:cubicBezTo>
                  <a:cubicBezTo>
                    <a:pt x="894" y="206"/>
                    <a:pt x="903" y="178"/>
                    <a:pt x="899" y="148"/>
                  </a:cubicBezTo>
                  <a:cubicBezTo>
                    <a:pt x="895" y="121"/>
                    <a:pt x="885" y="86"/>
                    <a:pt x="857" y="76"/>
                  </a:cubicBezTo>
                  <a:cubicBezTo>
                    <a:pt x="851" y="73"/>
                    <a:pt x="844" y="69"/>
                    <a:pt x="838" y="70"/>
                  </a:cubicBezTo>
                  <a:cubicBezTo>
                    <a:pt x="833" y="70"/>
                    <a:pt x="827" y="73"/>
                    <a:pt x="824" y="77"/>
                  </a:cubicBezTo>
                  <a:cubicBezTo>
                    <a:pt x="822" y="78"/>
                    <a:pt x="819" y="81"/>
                    <a:pt x="816" y="82"/>
                  </a:cubicBezTo>
                  <a:cubicBezTo>
                    <a:pt x="813" y="82"/>
                    <a:pt x="810" y="81"/>
                    <a:pt x="806" y="80"/>
                  </a:cubicBezTo>
                  <a:cubicBezTo>
                    <a:pt x="800" y="79"/>
                    <a:pt x="794" y="79"/>
                    <a:pt x="788" y="82"/>
                  </a:cubicBezTo>
                  <a:cubicBezTo>
                    <a:pt x="775" y="87"/>
                    <a:pt x="763" y="95"/>
                    <a:pt x="752" y="105"/>
                  </a:cubicBezTo>
                  <a:cubicBezTo>
                    <a:pt x="747" y="110"/>
                    <a:pt x="743" y="116"/>
                    <a:pt x="738" y="121"/>
                  </a:cubicBezTo>
                  <a:cubicBezTo>
                    <a:pt x="736" y="124"/>
                    <a:pt x="733" y="127"/>
                    <a:pt x="733" y="131"/>
                  </a:cubicBezTo>
                  <a:cubicBezTo>
                    <a:pt x="732" y="131"/>
                    <a:pt x="732" y="131"/>
                    <a:pt x="732" y="131"/>
                  </a:cubicBezTo>
                  <a:cubicBezTo>
                    <a:pt x="729" y="130"/>
                    <a:pt x="729" y="126"/>
                    <a:pt x="727" y="125"/>
                  </a:cubicBezTo>
                  <a:cubicBezTo>
                    <a:pt x="724" y="123"/>
                    <a:pt x="722" y="123"/>
                    <a:pt x="719" y="123"/>
                  </a:cubicBezTo>
                  <a:cubicBezTo>
                    <a:pt x="712" y="122"/>
                    <a:pt x="704" y="122"/>
                    <a:pt x="697" y="123"/>
                  </a:cubicBezTo>
                  <a:cubicBezTo>
                    <a:pt x="689" y="124"/>
                    <a:pt x="681" y="125"/>
                    <a:pt x="673" y="126"/>
                  </a:cubicBezTo>
                  <a:cubicBezTo>
                    <a:pt x="670" y="127"/>
                    <a:pt x="668" y="127"/>
                    <a:pt x="665" y="128"/>
                  </a:cubicBezTo>
                  <a:cubicBezTo>
                    <a:pt x="662" y="127"/>
                    <a:pt x="658" y="124"/>
                    <a:pt x="655" y="122"/>
                  </a:cubicBezTo>
                  <a:cubicBezTo>
                    <a:pt x="652" y="121"/>
                    <a:pt x="648" y="119"/>
                    <a:pt x="645" y="117"/>
                  </a:cubicBezTo>
                  <a:cubicBezTo>
                    <a:pt x="638" y="114"/>
                    <a:pt x="630" y="111"/>
                    <a:pt x="623" y="109"/>
                  </a:cubicBezTo>
                  <a:cubicBezTo>
                    <a:pt x="610" y="106"/>
                    <a:pt x="595" y="105"/>
                    <a:pt x="581" y="106"/>
                  </a:cubicBezTo>
                  <a:cubicBezTo>
                    <a:pt x="567" y="107"/>
                    <a:pt x="554" y="112"/>
                    <a:pt x="543" y="121"/>
                  </a:cubicBezTo>
                  <a:cubicBezTo>
                    <a:pt x="540" y="124"/>
                    <a:pt x="535" y="128"/>
                    <a:pt x="533" y="132"/>
                  </a:cubicBezTo>
                  <a:cubicBezTo>
                    <a:pt x="533" y="132"/>
                    <a:pt x="533" y="132"/>
                    <a:pt x="533" y="132"/>
                  </a:cubicBezTo>
                  <a:cubicBezTo>
                    <a:pt x="530" y="131"/>
                    <a:pt x="528" y="131"/>
                    <a:pt x="525" y="130"/>
                  </a:cubicBezTo>
                  <a:cubicBezTo>
                    <a:pt x="520" y="116"/>
                    <a:pt x="514" y="101"/>
                    <a:pt x="505" y="89"/>
                  </a:cubicBezTo>
                  <a:cubicBezTo>
                    <a:pt x="499" y="81"/>
                    <a:pt x="488" y="68"/>
                    <a:pt x="477" y="74"/>
                  </a:cubicBezTo>
                  <a:cubicBezTo>
                    <a:pt x="474" y="75"/>
                    <a:pt x="472" y="78"/>
                    <a:pt x="469" y="79"/>
                  </a:cubicBezTo>
                  <a:cubicBezTo>
                    <a:pt x="465" y="81"/>
                    <a:pt x="463" y="78"/>
                    <a:pt x="460" y="76"/>
                  </a:cubicBezTo>
                  <a:cubicBezTo>
                    <a:pt x="457" y="74"/>
                    <a:pt x="454" y="74"/>
                    <a:pt x="451" y="77"/>
                  </a:cubicBezTo>
                  <a:cubicBezTo>
                    <a:pt x="450" y="79"/>
                    <a:pt x="449" y="76"/>
                    <a:pt x="447" y="75"/>
                  </a:cubicBezTo>
                  <a:cubicBezTo>
                    <a:pt x="445" y="73"/>
                    <a:pt x="443" y="72"/>
                    <a:pt x="440" y="71"/>
                  </a:cubicBezTo>
                  <a:cubicBezTo>
                    <a:pt x="436" y="69"/>
                    <a:pt x="433" y="69"/>
                    <a:pt x="429" y="72"/>
                  </a:cubicBezTo>
                  <a:cubicBezTo>
                    <a:pt x="424" y="75"/>
                    <a:pt x="419" y="82"/>
                    <a:pt x="415" y="87"/>
                  </a:cubicBezTo>
                  <a:cubicBezTo>
                    <a:pt x="410" y="92"/>
                    <a:pt x="407" y="99"/>
                    <a:pt x="402" y="105"/>
                  </a:cubicBezTo>
                  <a:cubicBezTo>
                    <a:pt x="397" y="112"/>
                    <a:pt x="390" y="118"/>
                    <a:pt x="386" y="126"/>
                  </a:cubicBezTo>
                  <a:cubicBezTo>
                    <a:pt x="383" y="133"/>
                    <a:pt x="381" y="139"/>
                    <a:pt x="380" y="147"/>
                  </a:cubicBezTo>
                  <a:cubicBezTo>
                    <a:pt x="377" y="162"/>
                    <a:pt x="373" y="177"/>
                    <a:pt x="371" y="192"/>
                  </a:cubicBezTo>
                  <a:cubicBezTo>
                    <a:pt x="369" y="183"/>
                    <a:pt x="366" y="173"/>
                    <a:pt x="362" y="164"/>
                  </a:cubicBezTo>
                  <a:cubicBezTo>
                    <a:pt x="357" y="153"/>
                    <a:pt x="351" y="143"/>
                    <a:pt x="344" y="133"/>
                  </a:cubicBezTo>
                  <a:cubicBezTo>
                    <a:pt x="342" y="129"/>
                    <a:pt x="341" y="125"/>
                    <a:pt x="338" y="122"/>
                  </a:cubicBezTo>
                  <a:cubicBezTo>
                    <a:pt x="337" y="121"/>
                    <a:pt x="333" y="120"/>
                    <a:pt x="333" y="119"/>
                  </a:cubicBezTo>
                  <a:cubicBezTo>
                    <a:pt x="332" y="118"/>
                    <a:pt x="331" y="117"/>
                    <a:pt x="330" y="116"/>
                  </a:cubicBezTo>
                  <a:cubicBezTo>
                    <a:pt x="329" y="114"/>
                    <a:pt x="328" y="113"/>
                    <a:pt x="327" y="111"/>
                  </a:cubicBezTo>
                  <a:cubicBezTo>
                    <a:pt x="325" y="109"/>
                    <a:pt x="322" y="106"/>
                    <a:pt x="319" y="104"/>
                  </a:cubicBezTo>
                  <a:cubicBezTo>
                    <a:pt x="319" y="103"/>
                    <a:pt x="319" y="103"/>
                    <a:pt x="319" y="103"/>
                  </a:cubicBezTo>
                  <a:cubicBezTo>
                    <a:pt x="314" y="98"/>
                    <a:pt x="313" y="88"/>
                    <a:pt x="310" y="82"/>
                  </a:cubicBezTo>
                  <a:cubicBezTo>
                    <a:pt x="307" y="74"/>
                    <a:pt x="304" y="67"/>
                    <a:pt x="300" y="60"/>
                  </a:cubicBezTo>
                  <a:cubicBezTo>
                    <a:pt x="296" y="53"/>
                    <a:pt x="291" y="46"/>
                    <a:pt x="286" y="40"/>
                  </a:cubicBezTo>
                  <a:cubicBezTo>
                    <a:pt x="280" y="33"/>
                    <a:pt x="274" y="26"/>
                    <a:pt x="267" y="20"/>
                  </a:cubicBezTo>
                  <a:cubicBezTo>
                    <a:pt x="261" y="15"/>
                    <a:pt x="254" y="10"/>
                    <a:pt x="246" y="6"/>
                  </a:cubicBezTo>
                  <a:cubicBezTo>
                    <a:pt x="244" y="5"/>
                    <a:pt x="238" y="2"/>
                    <a:pt x="236" y="4"/>
                  </a:cubicBezTo>
                  <a:cubicBezTo>
                    <a:pt x="229" y="0"/>
                    <a:pt x="223" y="18"/>
                    <a:pt x="222" y="23"/>
                  </a:cubicBezTo>
                  <a:cubicBezTo>
                    <a:pt x="217" y="41"/>
                    <a:pt x="218" y="59"/>
                    <a:pt x="222" y="77"/>
                  </a:cubicBezTo>
                  <a:cubicBezTo>
                    <a:pt x="227" y="99"/>
                    <a:pt x="234" y="120"/>
                    <a:pt x="245" y="140"/>
                  </a:cubicBezTo>
                  <a:cubicBezTo>
                    <a:pt x="251" y="150"/>
                    <a:pt x="259" y="158"/>
                    <a:pt x="267" y="167"/>
                  </a:cubicBezTo>
                  <a:cubicBezTo>
                    <a:pt x="271" y="172"/>
                    <a:pt x="276" y="177"/>
                    <a:pt x="281" y="182"/>
                  </a:cubicBezTo>
                  <a:cubicBezTo>
                    <a:pt x="269" y="179"/>
                    <a:pt x="256" y="178"/>
                    <a:pt x="244" y="180"/>
                  </a:cubicBezTo>
                  <a:cubicBezTo>
                    <a:pt x="244" y="176"/>
                    <a:pt x="243" y="172"/>
                    <a:pt x="243" y="168"/>
                  </a:cubicBezTo>
                  <a:cubicBezTo>
                    <a:pt x="242" y="163"/>
                    <a:pt x="242" y="159"/>
                    <a:pt x="241" y="154"/>
                  </a:cubicBezTo>
                  <a:cubicBezTo>
                    <a:pt x="239" y="146"/>
                    <a:pt x="237" y="138"/>
                    <a:pt x="233" y="130"/>
                  </a:cubicBezTo>
                  <a:cubicBezTo>
                    <a:pt x="229" y="122"/>
                    <a:pt x="222" y="115"/>
                    <a:pt x="217" y="107"/>
                  </a:cubicBezTo>
                  <a:cubicBezTo>
                    <a:pt x="213" y="99"/>
                    <a:pt x="210" y="90"/>
                    <a:pt x="204" y="84"/>
                  </a:cubicBezTo>
                  <a:cubicBezTo>
                    <a:pt x="199" y="80"/>
                    <a:pt x="196" y="76"/>
                    <a:pt x="193" y="71"/>
                  </a:cubicBezTo>
                  <a:cubicBezTo>
                    <a:pt x="191" y="68"/>
                    <a:pt x="189" y="65"/>
                    <a:pt x="186" y="63"/>
                  </a:cubicBezTo>
                  <a:cubicBezTo>
                    <a:pt x="183" y="59"/>
                    <a:pt x="179" y="56"/>
                    <a:pt x="176" y="52"/>
                  </a:cubicBezTo>
                  <a:cubicBezTo>
                    <a:pt x="170" y="47"/>
                    <a:pt x="162" y="42"/>
                    <a:pt x="156" y="49"/>
                  </a:cubicBezTo>
                  <a:cubicBezTo>
                    <a:pt x="156" y="49"/>
                    <a:pt x="156" y="49"/>
                    <a:pt x="156" y="49"/>
                  </a:cubicBezTo>
                  <a:cubicBezTo>
                    <a:pt x="153" y="45"/>
                    <a:pt x="149" y="42"/>
                    <a:pt x="145" y="42"/>
                  </a:cubicBezTo>
                  <a:cubicBezTo>
                    <a:pt x="138" y="42"/>
                    <a:pt x="131" y="41"/>
                    <a:pt x="126" y="45"/>
                  </a:cubicBezTo>
                  <a:cubicBezTo>
                    <a:pt x="119" y="50"/>
                    <a:pt x="114" y="58"/>
                    <a:pt x="108" y="65"/>
                  </a:cubicBezTo>
                  <a:cubicBezTo>
                    <a:pt x="103" y="72"/>
                    <a:pt x="98" y="79"/>
                    <a:pt x="94" y="87"/>
                  </a:cubicBezTo>
                  <a:cubicBezTo>
                    <a:pt x="87" y="103"/>
                    <a:pt x="77" y="119"/>
                    <a:pt x="74" y="137"/>
                  </a:cubicBezTo>
                  <a:cubicBezTo>
                    <a:pt x="72" y="145"/>
                    <a:pt x="71" y="154"/>
                    <a:pt x="71" y="163"/>
                  </a:cubicBezTo>
                  <a:cubicBezTo>
                    <a:pt x="71" y="168"/>
                    <a:pt x="71" y="172"/>
                    <a:pt x="72" y="177"/>
                  </a:cubicBezTo>
                  <a:cubicBezTo>
                    <a:pt x="72" y="178"/>
                    <a:pt x="72" y="179"/>
                    <a:pt x="72" y="181"/>
                  </a:cubicBezTo>
                  <a:cubicBezTo>
                    <a:pt x="69" y="178"/>
                    <a:pt x="65" y="177"/>
                    <a:pt x="63" y="173"/>
                  </a:cubicBezTo>
                  <a:cubicBezTo>
                    <a:pt x="58" y="164"/>
                    <a:pt x="47" y="163"/>
                    <a:pt x="38" y="160"/>
                  </a:cubicBezTo>
                  <a:cubicBezTo>
                    <a:pt x="35" y="159"/>
                    <a:pt x="32" y="159"/>
                    <a:pt x="30" y="158"/>
                  </a:cubicBezTo>
                  <a:cubicBezTo>
                    <a:pt x="26" y="152"/>
                    <a:pt x="23" y="145"/>
                    <a:pt x="19" y="139"/>
                  </a:cubicBezTo>
                  <a:cubicBezTo>
                    <a:pt x="13" y="133"/>
                    <a:pt x="6" y="127"/>
                    <a:pt x="0" y="122"/>
                  </a:cubicBezTo>
                  <a:cubicBezTo>
                    <a:pt x="0" y="126"/>
                    <a:pt x="0" y="126"/>
                    <a:pt x="0" y="126"/>
                  </a:cubicBezTo>
                  <a:cubicBezTo>
                    <a:pt x="1" y="127"/>
                    <a:pt x="2" y="128"/>
                    <a:pt x="3" y="129"/>
                  </a:cubicBezTo>
                  <a:cubicBezTo>
                    <a:pt x="9" y="134"/>
                    <a:pt x="15" y="139"/>
                    <a:pt x="19" y="145"/>
                  </a:cubicBezTo>
                  <a:cubicBezTo>
                    <a:pt x="22" y="149"/>
                    <a:pt x="24" y="154"/>
                    <a:pt x="27" y="158"/>
                  </a:cubicBezTo>
                  <a:cubicBezTo>
                    <a:pt x="20" y="157"/>
                    <a:pt x="13" y="158"/>
                    <a:pt x="5" y="160"/>
                  </a:cubicBezTo>
                  <a:cubicBezTo>
                    <a:pt x="4" y="160"/>
                    <a:pt x="2" y="161"/>
                    <a:pt x="0" y="162"/>
                  </a:cubicBezTo>
                  <a:cubicBezTo>
                    <a:pt x="1" y="160"/>
                    <a:pt x="0" y="159"/>
                    <a:pt x="0" y="157"/>
                  </a:cubicBezTo>
                  <a:cubicBezTo>
                    <a:pt x="0" y="166"/>
                    <a:pt x="0" y="166"/>
                    <a:pt x="0" y="166"/>
                  </a:cubicBezTo>
                  <a:cubicBezTo>
                    <a:pt x="5" y="163"/>
                    <a:pt x="10" y="162"/>
                    <a:pt x="15" y="162"/>
                  </a:cubicBezTo>
                  <a:cubicBezTo>
                    <a:pt x="27" y="159"/>
                    <a:pt x="38" y="163"/>
                    <a:pt x="49" y="167"/>
                  </a:cubicBezTo>
                  <a:cubicBezTo>
                    <a:pt x="52" y="168"/>
                    <a:pt x="57" y="169"/>
                    <a:pt x="59" y="173"/>
                  </a:cubicBezTo>
                  <a:cubicBezTo>
                    <a:pt x="60" y="174"/>
                    <a:pt x="61" y="176"/>
                    <a:pt x="62" y="178"/>
                  </a:cubicBezTo>
                  <a:cubicBezTo>
                    <a:pt x="65" y="182"/>
                    <a:pt x="70" y="183"/>
                    <a:pt x="73" y="188"/>
                  </a:cubicBezTo>
                  <a:cubicBezTo>
                    <a:pt x="79" y="197"/>
                    <a:pt x="80" y="209"/>
                    <a:pt x="81" y="220"/>
                  </a:cubicBezTo>
                  <a:cubicBezTo>
                    <a:pt x="81" y="231"/>
                    <a:pt x="82" y="242"/>
                    <a:pt x="84" y="253"/>
                  </a:cubicBezTo>
                  <a:cubicBezTo>
                    <a:pt x="86" y="264"/>
                    <a:pt x="87" y="275"/>
                    <a:pt x="90" y="285"/>
                  </a:cubicBezTo>
                  <a:cubicBezTo>
                    <a:pt x="97" y="304"/>
                    <a:pt x="108" y="320"/>
                    <a:pt x="114" y="338"/>
                  </a:cubicBezTo>
                  <a:cubicBezTo>
                    <a:pt x="114" y="339"/>
                    <a:pt x="114" y="339"/>
                    <a:pt x="115" y="339"/>
                  </a:cubicBezTo>
                  <a:cubicBezTo>
                    <a:pt x="115" y="339"/>
                    <a:pt x="115" y="340"/>
                    <a:pt x="115" y="340"/>
                  </a:cubicBezTo>
                  <a:cubicBezTo>
                    <a:pt x="114" y="343"/>
                    <a:pt x="115" y="346"/>
                    <a:pt x="118" y="348"/>
                  </a:cubicBezTo>
                  <a:cubicBezTo>
                    <a:pt x="122" y="353"/>
                    <a:pt x="124" y="359"/>
                    <a:pt x="127" y="365"/>
                  </a:cubicBezTo>
                  <a:cubicBezTo>
                    <a:pt x="128" y="366"/>
                    <a:pt x="131" y="374"/>
                    <a:pt x="129" y="374"/>
                  </a:cubicBezTo>
                  <a:cubicBezTo>
                    <a:pt x="128" y="374"/>
                    <a:pt x="126" y="374"/>
                    <a:pt x="125" y="374"/>
                  </a:cubicBezTo>
                  <a:cubicBezTo>
                    <a:pt x="124" y="376"/>
                    <a:pt x="123" y="377"/>
                    <a:pt x="124" y="378"/>
                  </a:cubicBezTo>
                  <a:cubicBezTo>
                    <a:pt x="118" y="374"/>
                    <a:pt x="115" y="366"/>
                    <a:pt x="109" y="361"/>
                  </a:cubicBezTo>
                  <a:cubicBezTo>
                    <a:pt x="108" y="360"/>
                    <a:pt x="106" y="360"/>
                    <a:pt x="106" y="362"/>
                  </a:cubicBezTo>
                  <a:cubicBezTo>
                    <a:pt x="105" y="367"/>
                    <a:pt x="108" y="371"/>
                    <a:pt x="110" y="375"/>
                  </a:cubicBezTo>
                  <a:cubicBezTo>
                    <a:pt x="110" y="375"/>
                    <a:pt x="114" y="383"/>
                    <a:pt x="112" y="382"/>
                  </a:cubicBezTo>
                  <a:cubicBezTo>
                    <a:pt x="110" y="382"/>
                    <a:pt x="107" y="380"/>
                    <a:pt x="105" y="379"/>
                  </a:cubicBezTo>
                  <a:cubicBezTo>
                    <a:pt x="102" y="378"/>
                    <a:pt x="98" y="378"/>
                    <a:pt x="97" y="381"/>
                  </a:cubicBezTo>
                  <a:cubicBezTo>
                    <a:pt x="96" y="382"/>
                    <a:pt x="96" y="382"/>
                    <a:pt x="96" y="382"/>
                  </a:cubicBezTo>
                  <a:cubicBezTo>
                    <a:pt x="90" y="377"/>
                    <a:pt x="82" y="372"/>
                    <a:pt x="75" y="368"/>
                  </a:cubicBezTo>
                  <a:cubicBezTo>
                    <a:pt x="66" y="363"/>
                    <a:pt x="57" y="357"/>
                    <a:pt x="47" y="352"/>
                  </a:cubicBezTo>
                  <a:cubicBezTo>
                    <a:pt x="38" y="348"/>
                    <a:pt x="29" y="342"/>
                    <a:pt x="20" y="337"/>
                  </a:cubicBezTo>
                  <a:cubicBezTo>
                    <a:pt x="13" y="333"/>
                    <a:pt x="7" y="329"/>
                    <a:pt x="0" y="326"/>
                  </a:cubicBezTo>
                  <a:cubicBezTo>
                    <a:pt x="0" y="330"/>
                    <a:pt x="0" y="330"/>
                    <a:pt x="0" y="330"/>
                  </a:cubicBezTo>
                  <a:cubicBezTo>
                    <a:pt x="7" y="333"/>
                    <a:pt x="13" y="337"/>
                    <a:pt x="20" y="341"/>
                  </a:cubicBezTo>
                  <a:cubicBezTo>
                    <a:pt x="29" y="346"/>
                    <a:pt x="38" y="351"/>
                    <a:pt x="47" y="356"/>
                  </a:cubicBezTo>
                  <a:cubicBezTo>
                    <a:pt x="52" y="359"/>
                    <a:pt x="56" y="361"/>
                    <a:pt x="61" y="363"/>
                  </a:cubicBezTo>
                  <a:cubicBezTo>
                    <a:pt x="60" y="363"/>
                    <a:pt x="59" y="363"/>
                    <a:pt x="58" y="363"/>
                  </a:cubicBezTo>
                  <a:cubicBezTo>
                    <a:pt x="56" y="362"/>
                    <a:pt x="54" y="360"/>
                    <a:pt x="51" y="359"/>
                  </a:cubicBezTo>
                  <a:cubicBezTo>
                    <a:pt x="51" y="359"/>
                    <a:pt x="50" y="359"/>
                    <a:pt x="50" y="359"/>
                  </a:cubicBezTo>
                  <a:cubicBezTo>
                    <a:pt x="48" y="357"/>
                    <a:pt x="45" y="356"/>
                    <a:pt x="43" y="356"/>
                  </a:cubicBezTo>
                  <a:cubicBezTo>
                    <a:pt x="32" y="352"/>
                    <a:pt x="20" y="349"/>
                    <a:pt x="9" y="348"/>
                  </a:cubicBezTo>
                  <a:cubicBezTo>
                    <a:pt x="6" y="348"/>
                    <a:pt x="3" y="348"/>
                    <a:pt x="0" y="347"/>
                  </a:cubicBezTo>
                  <a:cubicBezTo>
                    <a:pt x="0" y="350"/>
                    <a:pt x="0" y="350"/>
                    <a:pt x="0" y="350"/>
                  </a:cubicBezTo>
                  <a:cubicBezTo>
                    <a:pt x="12" y="352"/>
                    <a:pt x="25" y="353"/>
                    <a:pt x="37" y="356"/>
                  </a:cubicBezTo>
                  <a:cubicBezTo>
                    <a:pt x="41" y="357"/>
                    <a:pt x="45" y="359"/>
                    <a:pt x="48" y="360"/>
                  </a:cubicBezTo>
                  <a:cubicBezTo>
                    <a:pt x="48" y="360"/>
                    <a:pt x="48" y="361"/>
                    <a:pt x="48" y="361"/>
                  </a:cubicBezTo>
                  <a:cubicBezTo>
                    <a:pt x="51" y="366"/>
                    <a:pt x="54" y="370"/>
                    <a:pt x="56" y="374"/>
                  </a:cubicBezTo>
                  <a:cubicBezTo>
                    <a:pt x="59" y="380"/>
                    <a:pt x="61" y="386"/>
                    <a:pt x="64" y="392"/>
                  </a:cubicBezTo>
                  <a:cubicBezTo>
                    <a:pt x="70" y="403"/>
                    <a:pt x="78" y="412"/>
                    <a:pt x="87" y="421"/>
                  </a:cubicBezTo>
                  <a:cubicBezTo>
                    <a:pt x="91" y="425"/>
                    <a:pt x="96" y="428"/>
                    <a:pt x="101" y="432"/>
                  </a:cubicBezTo>
                  <a:cubicBezTo>
                    <a:pt x="107" y="436"/>
                    <a:pt x="111" y="442"/>
                    <a:pt x="115" y="448"/>
                  </a:cubicBezTo>
                  <a:cubicBezTo>
                    <a:pt x="122" y="460"/>
                    <a:pt x="126" y="473"/>
                    <a:pt x="131" y="485"/>
                  </a:cubicBezTo>
                  <a:cubicBezTo>
                    <a:pt x="131" y="485"/>
                    <a:pt x="131" y="486"/>
                    <a:pt x="131" y="486"/>
                  </a:cubicBezTo>
                  <a:cubicBezTo>
                    <a:pt x="130" y="489"/>
                    <a:pt x="131" y="492"/>
                    <a:pt x="132" y="495"/>
                  </a:cubicBezTo>
                  <a:cubicBezTo>
                    <a:pt x="134" y="499"/>
                    <a:pt x="135" y="503"/>
                    <a:pt x="135" y="507"/>
                  </a:cubicBezTo>
                  <a:cubicBezTo>
                    <a:pt x="136" y="515"/>
                    <a:pt x="137" y="524"/>
                    <a:pt x="142" y="531"/>
                  </a:cubicBezTo>
                  <a:cubicBezTo>
                    <a:pt x="146" y="535"/>
                    <a:pt x="151" y="538"/>
                    <a:pt x="154" y="542"/>
                  </a:cubicBezTo>
                  <a:cubicBezTo>
                    <a:pt x="158" y="545"/>
                    <a:pt x="162" y="549"/>
                    <a:pt x="166" y="553"/>
                  </a:cubicBezTo>
                  <a:cubicBezTo>
                    <a:pt x="175" y="561"/>
                    <a:pt x="184" y="569"/>
                    <a:pt x="194" y="575"/>
                  </a:cubicBezTo>
                  <a:cubicBezTo>
                    <a:pt x="204" y="582"/>
                    <a:pt x="213" y="588"/>
                    <a:pt x="224" y="594"/>
                  </a:cubicBezTo>
                  <a:cubicBezTo>
                    <a:pt x="228" y="596"/>
                    <a:pt x="232" y="598"/>
                    <a:pt x="237" y="599"/>
                  </a:cubicBezTo>
                  <a:cubicBezTo>
                    <a:pt x="243" y="600"/>
                    <a:pt x="248" y="602"/>
                    <a:pt x="253" y="606"/>
                  </a:cubicBezTo>
                  <a:cubicBezTo>
                    <a:pt x="257" y="609"/>
                    <a:pt x="261" y="612"/>
                    <a:pt x="265" y="615"/>
                  </a:cubicBezTo>
                  <a:cubicBezTo>
                    <a:pt x="270" y="618"/>
                    <a:pt x="272" y="621"/>
                    <a:pt x="275" y="626"/>
                  </a:cubicBezTo>
                  <a:cubicBezTo>
                    <a:pt x="270" y="632"/>
                    <a:pt x="277" y="639"/>
                    <a:pt x="281" y="643"/>
                  </a:cubicBezTo>
                  <a:cubicBezTo>
                    <a:pt x="291" y="651"/>
                    <a:pt x="296" y="663"/>
                    <a:pt x="303" y="673"/>
                  </a:cubicBezTo>
                  <a:cubicBezTo>
                    <a:pt x="312" y="684"/>
                    <a:pt x="322" y="694"/>
                    <a:pt x="329" y="706"/>
                  </a:cubicBezTo>
                  <a:cubicBezTo>
                    <a:pt x="334" y="716"/>
                    <a:pt x="340" y="726"/>
                    <a:pt x="345" y="736"/>
                  </a:cubicBezTo>
                  <a:cubicBezTo>
                    <a:pt x="348" y="741"/>
                    <a:pt x="351" y="747"/>
                    <a:pt x="353" y="753"/>
                  </a:cubicBezTo>
                  <a:cubicBezTo>
                    <a:pt x="354" y="758"/>
                    <a:pt x="352" y="762"/>
                    <a:pt x="352" y="766"/>
                  </a:cubicBezTo>
                  <a:cubicBezTo>
                    <a:pt x="352" y="768"/>
                    <a:pt x="353" y="770"/>
                    <a:pt x="353" y="771"/>
                  </a:cubicBezTo>
                  <a:cubicBezTo>
                    <a:pt x="353" y="771"/>
                    <a:pt x="353" y="772"/>
                    <a:pt x="353" y="772"/>
                  </a:cubicBezTo>
                  <a:cubicBezTo>
                    <a:pt x="352" y="777"/>
                    <a:pt x="353" y="783"/>
                    <a:pt x="353" y="789"/>
                  </a:cubicBezTo>
                  <a:cubicBezTo>
                    <a:pt x="354" y="795"/>
                    <a:pt x="354" y="800"/>
                    <a:pt x="354" y="806"/>
                  </a:cubicBezTo>
                  <a:cubicBezTo>
                    <a:pt x="353" y="809"/>
                    <a:pt x="353" y="812"/>
                    <a:pt x="352" y="815"/>
                  </a:cubicBezTo>
                  <a:cubicBezTo>
                    <a:pt x="356" y="815"/>
                    <a:pt x="356" y="815"/>
                    <a:pt x="356" y="815"/>
                  </a:cubicBezTo>
                  <a:cubicBezTo>
                    <a:pt x="357" y="810"/>
                    <a:pt x="357" y="805"/>
                    <a:pt x="357" y="800"/>
                  </a:cubicBezTo>
                  <a:cubicBezTo>
                    <a:pt x="357" y="791"/>
                    <a:pt x="357" y="782"/>
                    <a:pt x="356" y="774"/>
                  </a:cubicBezTo>
                  <a:cubicBezTo>
                    <a:pt x="358" y="775"/>
                    <a:pt x="362" y="775"/>
                    <a:pt x="366" y="773"/>
                  </a:cubicBezTo>
                  <a:cubicBezTo>
                    <a:pt x="373" y="770"/>
                    <a:pt x="385" y="768"/>
                    <a:pt x="389" y="760"/>
                  </a:cubicBezTo>
                  <a:cubicBezTo>
                    <a:pt x="393" y="752"/>
                    <a:pt x="394" y="744"/>
                    <a:pt x="392" y="735"/>
                  </a:cubicBezTo>
                  <a:cubicBezTo>
                    <a:pt x="392" y="735"/>
                    <a:pt x="393" y="735"/>
                    <a:pt x="393" y="735"/>
                  </a:cubicBezTo>
                  <a:cubicBezTo>
                    <a:pt x="393" y="735"/>
                    <a:pt x="394" y="734"/>
                    <a:pt x="393" y="734"/>
                  </a:cubicBezTo>
                  <a:cubicBezTo>
                    <a:pt x="392" y="731"/>
                    <a:pt x="391" y="729"/>
                    <a:pt x="390" y="726"/>
                  </a:cubicBezTo>
                  <a:cubicBezTo>
                    <a:pt x="391" y="727"/>
                    <a:pt x="393" y="728"/>
                    <a:pt x="394" y="729"/>
                  </a:cubicBezTo>
                  <a:cubicBezTo>
                    <a:pt x="397" y="730"/>
                    <a:pt x="399" y="731"/>
                    <a:pt x="402" y="732"/>
                  </a:cubicBezTo>
                  <a:cubicBezTo>
                    <a:pt x="398" y="732"/>
                    <a:pt x="396" y="739"/>
                    <a:pt x="397" y="743"/>
                  </a:cubicBezTo>
                  <a:cubicBezTo>
                    <a:pt x="397" y="743"/>
                    <a:pt x="398" y="743"/>
                    <a:pt x="398" y="743"/>
                  </a:cubicBezTo>
                  <a:cubicBezTo>
                    <a:pt x="399" y="740"/>
                    <a:pt x="400" y="732"/>
                    <a:pt x="404" y="733"/>
                  </a:cubicBezTo>
                  <a:cubicBezTo>
                    <a:pt x="405" y="733"/>
                    <a:pt x="405" y="732"/>
                    <a:pt x="405" y="732"/>
                  </a:cubicBezTo>
                  <a:cubicBezTo>
                    <a:pt x="411" y="732"/>
                    <a:pt x="417" y="731"/>
                    <a:pt x="421" y="726"/>
                  </a:cubicBezTo>
                  <a:cubicBezTo>
                    <a:pt x="420" y="728"/>
                    <a:pt x="421" y="730"/>
                    <a:pt x="421" y="732"/>
                  </a:cubicBezTo>
                  <a:cubicBezTo>
                    <a:pt x="427" y="752"/>
                    <a:pt x="465" y="751"/>
                    <a:pt x="469" y="732"/>
                  </a:cubicBezTo>
                  <a:cubicBezTo>
                    <a:pt x="469" y="732"/>
                    <a:pt x="470" y="731"/>
                    <a:pt x="470" y="731"/>
                  </a:cubicBezTo>
                  <a:cubicBezTo>
                    <a:pt x="469" y="734"/>
                    <a:pt x="468" y="736"/>
                    <a:pt x="467" y="738"/>
                  </a:cubicBezTo>
                  <a:cubicBezTo>
                    <a:pt x="463" y="745"/>
                    <a:pt x="455" y="749"/>
                    <a:pt x="447" y="750"/>
                  </a:cubicBezTo>
                  <a:cubicBezTo>
                    <a:pt x="439" y="751"/>
                    <a:pt x="431" y="750"/>
                    <a:pt x="425" y="746"/>
                  </a:cubicBezTo>
                  <a:cubicBezTo>
                    <a:pt x="419" y="743"/>
                    <a:pt x="415" y="738"/>
                    <a:pt x="411" y="732"/>
                  </a:cubicBezTo>
                  <a:cubicBezTo>
                    <a:pt x="411" y="732"/>
                    <a:pt x="410" y="732"/>
                    <a:pt x="410" y="733"/>
                  </a:cubicBezTo>
                  <a:cubicBezTo>
                    <a:pt x="412" y="749"/>
                    <a:pt x="433" y="756"/>
                    <a:pt x="447" y="753"/>
                  </a:cubicBezTo>
                  <a:cubicBezTo>
                    <a:pt x="453" y="752"/>
                    <a:pt x="459" y="751"/>
                    <a:pt x="463" y="748"/>
                  </a:cubicBezTo>
                  <a:cubicBezTo>
                    <a:pt x="461" y="759"/>
                    <a:pt x="460" y="772"/>
                    <a:pt x="458" y="784"/>
                  </a:cubicBezTo>
                  <a:cubicBezTo>
                    <a:pt x="456" y="793"/>
                    <a:pt x="454" y="803"/>
                    <a:pt x="454" y="812"/>
                  </a:cubicBezTo>
                  <a:cubicBezTo>
                    <a:pt x="454" y="813"/>
                    <a:pt x="454" y="813"/>
                    <a:pt x="454" y="813"/>
                  </a:cubicBezTo>
                  <a:cubicBezTo>
                    <a:pt x="453" y="805"/>
                    <a:pt x="453" y="798"/>
                    <a:pt x="455" y="791"/>
                  </a:cubicBezTo>
                  <a:cubicBezTo>
                    <a:pt x="455" y="790"/>
                    <a:pt x="454" y="790"/>
                    <a:pt x="454" y="790"/>
                  </a:cubicBezTo>
                  <a:cubicBezTo>
                    <a:pt x="450" y="797"/>
                    <a:pt x="450" y="806"/>
                    <a:pt x="451" y="814"/>
                  </a:cubicBezTo>
                  <a:cubicBezTo>
                    <a:pt x="451" y="814"/>
                    <a:pt x="451" y="815"/>
                    <a:pt x="451" y="815"/>
                  </a:cubicBezTo>
                  <a:cubicBezTo>
                    <a:pt x="459" y="815"/>
                    <a:pt x="459" y="815"/>
                    <a:pt x="459" y="815"/>
                  </a:cubicBezTo>
                  <a:cubicBezTo>
                    <a:pt x="476" y="808"/>
                    <a:pt x="492" y="798"/>
                    <a:pt x="507" y="788"/>
                  </a:cubicBezTo>
                  <a:cubicBezTo>
                    <a:pt x="525" y="776"/>
                    <a:pt x="543" y="763"/>
                    <a:pt x="561" y="752"/>
                  </a:cubicBezTo>
                  <a:cubicBezTo>
                    <a:pt x="579" y="740"/>
                    <a:pt x="597" y="727"/>
                    <a:pt x="616" y="716"/>
                  </a:cubicBezTo>
                  <a:cubicBezTo>
                    <a:pt x="631" y="707"/>
                    <a:pt x="645" y="697"/>
                    <a:pt x="658" y="686"/>
                  </a:cubicBezTo>
                  <a:cubicBezTo>
                    <a:pt x="653" y="695"/>
                    <a:pt x="653" y="705"/>
                    <a:pt x="660" y="713"/>
                  </a:cubicBezTo>
                  <a:cubicBezTo>
                    <a:pt x="662" y="716"/>
                    <a:pt x="665" y="718"/>
                    <a:pt x="668" y="720"/>
                  </a:cubicBezTo>
                  <a:cubicBezTo>
                    <a:pt x="664" y="721"/>
                    <a:pt x="661" y="724"/>
                    <a:pt x="658" y="726"/>
                  </a:cubicBezTo>
                  <a:cubicBezTo>
                    <a:pt x="651" y="731"/>
                    <a:pt x="645" y="736"/>
                    <a:pt x="638" y="741"/>
                  </a:cubicBezTo>
                  <a:cubicBezTo>
                    <a:pt x="628" y="749"/>
                    <a:pt x="617" y="756"/>
                    <a:pt x="606" y="762"/>
                  </a:cubicBezTo>
                  <a:cubicBezTo>
                    <a:pt x="596" y="767"/>
                    <a:pt x="586" y="774"/>
                    <a:pt x="577" y="781"/>
                  </a:cubicBezTo>
                  <a:cubicBezTo>
                    <a:pt x="560" y="794"/>
                    <a:pt x="541" y="804"/>
                    <a:pt x="523" y="815"/>
                  </a:cubicBezTo>
                  <a:cubicBezTo>
                    <a:pt x="530" y="815"/>
                    <a:pt x="530" y="815"/>
                    <a:pt x="530" y="815"/>
                  </a:cubicBezTo>
                  <a:cubicBezTo>
                    <a:pt x="546" y="805"/>
                    <a:pt x="563" y="795"/>
                    <a:pt x="578" y="784"/>
                  </a:cubicBezTo>
                  <a:cubicBezTo>
                    <a:pt x="597" y="771"/>
                    <a:pt x="617" y="760"/>
                    <a:pt x="636" y="747"/>
                  </a:cubicBezTo>
                  <a:cubicBezTo>
                    <a:pt x="643" y="742"/>
                    <a:pt x="649" y="738"/>
                    <a:pt x="656" y="732"/>
                  </a:cubicBezTo>
                  <a:cubicBezTo>
                    <a:pt x="660" y="729"/>
                    <a:pt x="666" y="721"/>
                    <a:pt x="672" y="721"/>
                  </a:cubicBezTo>
                  <a:cubicBezTo>
                    <a:pt x="676" y="721"/>
                    <a:pt x="680" y="721"/>
                    <a:pt x="684" y="720"/>
                  </a:cubicBezTo>
                  <a:cubicBezTo>
                    <a:pt x="689" y="718"/>
                    <a:pt x="693" y="716"/>
                    <a:pt x="698" y="714"/>
                  </a:cubicBezTo>
                  <a:cubicBezTo>
                    <a:pt x="702" y="713"/>
                    <a:pt x="706" y="713"/>
                    <a:pt x="710" y="712"/>
                  </a:cubicBezTo>
                  <a:cubicBezTo>
                    <a:pt x="712" y="713"/>
                    <a:pt x="715" y="714"/>
                    <a:pt x="719" y="714"/>
                  </a:cubicBezTo>
                  <a:cubicBezTo>
                    <a:pt x="727" y="715"/>
                    <a:pt x="736" y="713"/>
                    <a:pt x="741" y="706"/>
                  </a:cubicBezTo>
                  <a:cubicBezTo>
                    <a:pt x="744" y="702"/>
                    <a:pt x="747" y="698"/>
                    <a:pt x="747" y="693"/>
                  </a:cubicBezTo>
                  <a:cubicBezTo>
                    <a:pt x="747" y="692"/>
                    <a:pt x="748" y="691"/>
                    <a:pt x="748" y="690"/>
                  </a:cubicBezTo>
                  <a:cubicBezTo>
                    <a:pt x="751" y="688"/>
                    <a:pt x="754" y="686"/>
                    <a:pt x="757" y="683"/>
                  </a:cubicBezTo>
                  <a:cubicBezTo>
                    <a:pt x="769" y="675"/>
                    <a:pt x="780" y="665"/>
                    <a:pt x="792" y="656"/>
                  </a:cubicBezTo>
                  <a:cubicBezTo>
                    <a:pt x="802" y="647"/>
                    <a:pt x="813" y="639"/>
                    <a:pt x="821" y="628"/>
                  </a:cubicBezTo>
                  <a:cubicBezTo>
                    <a:pt x="821" y="628"/>
                    <a:pt x="821" y="628"/>
                    <a:pt x="821" y="629"/>
                  </a:cubicBezTo>
                  <a:cubicBezTo>
                    <a:pt x="822" y="644"/>
                    <a:pt x="825" y="659"/>
                    <a:pt x="830" y="673"/>
                  </a:cubicBezTo>
                  <a:cubicBezTo>
                    <a:pt x="833" y="681"/>
                    <a:pt x="836" y="688"/>
                    <a:pt x="840" y="695"/>
                  </a:cubicBezTo>
                  <a:cubicBezTo>
                    <a:pt x="843" y="702"/>
                    <a:pt x="846" y="709"/>
                    <a:pt x="850" y="715"/>
                  </a:cubicBezTo>
                  <a:cubicBezTo>
                    <a:pt x="858" y="725"/>
                    <a:pt x="868" y="734"/>
                    <a:pt x="881" y="735"/>
                  </a:cubicBezTo>
                  <a:cubicBezTo>
                    <a:pt x="888" y="736"/>
                    <a:pt x="895" y="735"/>
                    <a:pt x="902" y="735"/>
                  </a:cubicBezTo>
                  <a:cubicBezTo>
                    <a:pt x="910" y="735"/>
                    <a:pt x="917" y="735"/>
                    <a:pt x="924" y="734"/>
                  </a:cubicBezTo>
                  <a:cubicBezTo>
                    <a:pt x="932" y="733"/>
                    <a:pt x="940" y="732"/>
                    <a:pt x="948" y="729"/>
                  </a:cubicBezTo>
                  <a:cubicBezTo>
                    <a:pt x="953" y="727"/>
                    <a:pt x="960" y="725"/>
                    <a:pt x="965" y="721"/>
                  </a:cubicBezTo>
                  <a:cubicBezTo>
                    <a:pt x="973" y="712"/>
                    <a:pt x="980" y="697"/>
                    <a:pt x="980" y="684"/>
                  </a:cubicBezTo>
                  <a:cubicBezTo>
                    <a:pt x="980" y="670"/>
                    <a:pt x="973" y="658"/>
                    <a:pt x="967" y="646"/>
                  </a:cubicBezTo>
                  <a:cubicBezTo>
                    <a:pt x="960" y="631"/>
                    <a:pt x="953" y="616"/>
                    <a:pt x="943" y="603"/>
                  </a:cubicBezTo>
                  <a:cubicBezTo>
                    <a:pt x="940" y="599"/>
                    <a:pt x="936" y="593"/>
                    <a:pt x="931" y="588"/>
                  </a:cubicBezTo>
                  <a:cubicBezTo>
                    <a:pt x="935" y="588"/>
                    <a:pt x="939" y="588"/>
                    <a:pt x="942" y="588"/>
                  </a:cubicBezTo>
                  <a:cubicBezTo>
                    <a:pt x="943" y="589"/>
                    <a:pt x="943" y="589"/>
                    <a:pt x="944" y="589"/>
                  </a:cubicBezTo>
                  <a:cubicBezTo>
                    <a:pt x="947" y="588"/>
                    <a:pt x="954" y="592"/>
                    <a:pt x="957" y="593"/>
                  </a:cubicBezTo>
                  <a:cubicBezTo>
                    <a:pt x="961" y="594"/>
                    <a:pt x="966" y="596"/>
                    <a:pt x="970" y="598"/>
                  </a:cubicBezTo>
                  <a:cubicBezTo>
                    <a:pt x="977" y="600"/>
                    <a:pt x="984" y="600"/>
                    <a:pt x="991" y="600"/>
                  </a:cubicBezTo>
                  <a:cubicBezTo>
                    <a:pt x="997" y="601"/>
                    <a:pt x="1003" y="601"/>
                    <a:pt x="1009" y="600"/>
                  </a:cubicBezTo>
                  <a:cubicBezTo>
                    <a:pt x="1023" y="598"/>
                    <a:pt x="1036" y="595"/>
                    <a:pt x="1050" y="593"/>
                  </a:cubicBezTo>
                  <a:cubicBezTo>
                    <a:pt x="1057" y="592"/>
                    <a:pt x="1064" y="590"/>
                    <a:pt x="1071" y="589"/>
                  </a:cubicBezTo>
                  <a:cubicBezTo>
                    <a:pt x="1078" y="589"/>
                    <a:pt x="1084" y="588"/>
                    <a:pt x="1091" y="588"/>
                  </a:cubicBezTo>
                  <a:cubicBezTo>
                    <a:pt x="1098" y="587"/>
                    <a:pt x="1105" y="585"/>
                    <a:pt x="1112" y="582"/>
                  </a:cubicBezTo>
                  <a:cubicBezTo>
                    <a:pt x="1119" y="579"/>
                    <a:pt x="1127" y="576"/>
                    <a:pt x="1135" y="574"/>
                  </a:cubicBezTo>
                  <a:cubicBezTo>
                    <a:pt x="1143" y="571"/>
                    <a:pt x="1155" y="567"/>
                    <a:pt x="1159" y="560"/>
                  </a:cubicBezTo>
                  <a:cubicBezTo>
                    <a:pt x="1161" y="558"/>
                    <a:pt x="1162" y="554"/>
                    <a:pt x="1160" y="552"/>
                  </a:cubicBezTo>
                  <a:close/>
                  <a:moveTo>
                    <a:pt x="1016" y="424"/>
                  </a:moveTo>
                  <a:cubicBezTo>
                    <a:pt x="1028" y="421"/>
                    <a:pt x="1041" y="418"/>
                    <a:pt x="1054" y="415"/>
                  </a:cubicBezTo>
                  <a:cubicBezTo>
                    <a:pt x="1065" y="413"/>
                    <a:pt x="1078" y="410"/>
                    <a:pt x="1090" y="412"/>
                  </a:cubicBezTo>
                  <a:cubicBezTo>
                    <a:pt x="1103" y="414"/>
                    <a:pt x="1115" y="423"/>
                    <a:pt x="1117" y="436"/>
                  </a:cubicBezTo>
                  <a:cubicBezTo>
                    <a:pt x="1118" y="439"/>
                    <a:pt x="1117" y="445"/>
                    <a:pt x="1120" y="447"/>
                  </a:cubicBezTo>
                  <a:cubicBezTo>
                    <a:pt x="1125" y="449"/>
                    <a:pt x="1129" y="449"/>
                    <a:pt x="1132" y="454"/>
                  </a:cubicBezTo>
                  <a:cubicBezTo>
                    <a:pt x="1137" y="464"/>
                    <a:pt x="1134" y="477"/>
                    <a:pt x="1129" y="486"/>
                  </a:cubicBezTo>
                  <a:cubicBezTo>
                    <a:pt x="1123" y="498"/>
                    <a:pt x="1116" y="510"/>
                    <a:pt x="1108" y="519"/>
                  </a:cubicBezTo>
                  <a:cubicBezTo>
                    <a:pt x="1103" y="524"/>
                    <a:pt x="1099" y="528"/>
                    <a:pt x="1095" y="533"/>
                  </a:cubicBezTo>
                  <a:cubicBezTo>
                    <a:pt x="1092" y="536"/>
                    <a:pt x="1089" y="540"/>
                    <a:pt x="1084" y="541"/>
                  </a:cubicBezTo>
                  <a:cubicBezTo>
                    <a:pt x="1084" y="541"/>
                    <a:pt x="1084" y="541"/>
                    <a:pt x="1084" y="541"/>
                  </a:cubicBezTo>
                  <a:cubicBezTo>
                    <a:pt x="1078" y="541"/>
                    <a:pt x="1072" y="542"/>
                    <a:pt x="1066" y="542"/>
                  </a:cubicBezTo>
                  <a:cubicBezTo>
                    <a:pt x="1049" y="544"/>
                    <a:pt x="1033" y="545"/>
                    <a:pt x="1016" y="545"/>
                  </a:cubicBezTo>
                  <a:cubicBezTo>
                    <a:pt x="1007" y="545"/>
                    <a:pt x="998" y="545"/>
                    <a:pt x="989" y="545"/>
                  </a:cubicBezTo>
                  <a:cubicBezTo>
                    <a:pt x="991" y="544"/>
                    <a:pt x="992" y="544"/>
                    <a:pt x="994" y="544"/>
                  </a:cubicBezTo>
                  <a:cubicBezTo>
                    <a:pt x="996" y="544"/>
                    <a:pt x="999" y="544"/>
                    <a:pt x="1002" y="544"/>
                  </a:cubicBezTo>
                  <a:cubicBezTo>
                    <a:pt x="1001" y="544"/>
                    <a:pt x="1001" y="544"/>
                    <a:pt x="1001" y="544"/>
                  </a:cubicBezTo>
                  <a:cubicBezTo>
                    <a:pt x="1001" y="544"/>
                    <a:pt x="1001" y="545"/>
                    <a:pt x="1001" y="545"/>
                  </a:cubicBezTo>
                  <a:cubicBezTo>
                    <a:pt x="1005" y="545"/>
                    <a:pt x="1008" y="544"/>
                    <a:pt x="1012" y="544"/>
                  </a:cubicBezTo>
                  <a:cubicBezTo>
                    <a:pt x="1013" y="544"/>
                    <a:pt x="1014" y="544"/>
                    <a:pt x="1015" y="544"/>
                  </a:cubicBezTo>
                  <a:cubicBezTo>
                    <a:pt x="1021" y="544"/>
                    <a:pt x="1027" y="544"/>
                    <a:pt x="1033" y="543"/>
                  </a:cubicBezTo>
                  <a:cubicBezTo>
                    <a:pt x="1040" y="541"/>
                    <a:pt x="1045" y="539"/>
                    <a:pt x="1051" y="537"/>
                  </a:cubicBezTo>
                  <a:cubicBezTo>
                    <a:pt x="1052" y="537"/>
                    <a:pt x="1051" y="536"/>
                    <a:pt x="1051" y="536"/>
                  </a:cubicBezTo>
                  <a:cubicBezTo>
                    <a:pt x="1045" y="538"/>
                    <a:pt x="1038" y="540"/>
                    <a:pt x="1031" y="541"/>
                  </a:cubicBezTo>
                  <a:cubicBezTo>
                    <a:pt x="1030" y="541"/>
                    <a:pt x="1028" y="541"/>
                    <a:pt x="1026" y="541"/>
                  </a:cubicBezTo>
                  <a:cubicBezTo>
                    <a:pt x="1033" y="540"/>
                    <a:pt x="1038" y="537"/>
                    <a:pt x="1044" y="536"/>
                  </a:cubicBezTo>
                  <a:cubicBezTo>
                    <a:pt x="1045" y="535"/>
                    <a:pt x="1045" y="535"/>
                    <a:pt x="1044" y="535"/>
                  </a:cubicBezTo>
                  <a:cubicBezTo>
                    <a:pt x="1037" y="536"/>
                    <a:pt x="1029" y="539"/>
                    <a:pt x="1022" y="540"/>
                  </a:cubicBezTo>
                  <a:cubicBezTo>
                    <a:pt x="1018" y="541"/>
                    <a:pt x="1015" y="541"/>
                    <a:pt x="1011" y="541"/>
                  </a:cubicBezTo>
                  <a:cubicBezTo>
                    <a:pt x="1011" y="541"/>
                    <a:pt x="1010" y="541"/>
                    <a:pt x="1010" y="541"/>
                  </a:cubicBezTo>
                  <a:cubicBezTo>
                    <a:pt x="1007" y="541"/>
                    <a:pt x="1003" y="541"/>
                    <a:pt x="1000" y="541"/>
                  </a:cubicBezTo>
                  <a:cubicBezTo>
                    <a:pt x="1007" y="539"/>
                    <a:pt x="1014" y="536"/>
                    <a:pt x="1020" y="534"/>
                  </a:cubicBezTo>
                  <a:cubicBezTo>
                    <a:pt x="1021" y="534"/>
                    <a:pt x="1020" y="533"/>
                    <a:pt x="1020" y="533"/>
                  </a:cubicBezTo>
                  <a:cubicBezTo>
                    <a:pt x="1008" y="537"/>
                    <a:pt x="996" y="540"/>
                    <a:pt x="984" y="543"/>
                  </a:cubicBezTo>
                  <a:cubicBezTo>
                    <a:pt x="984" y="543"/>
                    <a:pt x="984" y="543"/>
                    <a:pt x="984" y="543"/>
                  </a:cubicBezTo>
                  <a:cubicBezTo>
                    <a:pt x="982" y="543"/>
                    <a:pt x="981" y="543"/>
                    <a:pt x="979" y="544"/>
                  </a:cubicBezTo>
                  <a:cubicBezTo>
                    <a:pt x="978" y="544"/>
                    <a:pt x="977" y="544"/>
                    <a:pt x="977" y="544"/>
                  </a:cubicBezTo>
                  <a:cubicBezTo>
                    <a:pt x="981" y="542"/>
                    <a:pt x="985" y="539"/>
                    <a:pt x="989" y="537"/>
                  </a:cubicBezTo>
                  <a:cubicBezTo>
                    <a:pt x="996" y="533"/>
                    <a:pt x="1004" y="529"/>
                    <a:pt x="1012" y="527"/>
                  </a:cubicBezTo>
                  <a:cubicBezTo>
                    <a:pt x="1012" y="527"/>
                    <a:pt x="1012" y="526"/>
                    <a:pt x="1012" y="526"/>
                  </a:cubicBezTo>
                  <a:cubicBezTo>
                    <a:pt x="1003" y="528"/>
                    <a:pt x="997" y="531"/>
                    <a:pt x="989" y="535"/>
                  </a:cubicBezTo>
                  <a:cubicBezTo>
                    <a:pt x="985" y="536"/>
                    <a:pt x="982" y="538"/>
                    <a:pt x="978" y="540"/>
                  </a:cubicBezTo>
                  <a:cubicBezTo>
                    <a:pt x="976" y="541"/>
                    <a:pt x="973" y="542"/>
                    <a:pt x="971" y="543"/>
                  </a:cubicBezTo>
                  <a:cubicBezTo>
                    <a:pt x="970" y="543"/>
                    <a:pt x="969" y="543"/>
                    <a:pt x="968" y="543"/>
                  </a:cubicBezTo>
                  <a:cubicBezTo>
                    <a:pt x="962" y="542"/>
                    <a:pt x="955" y="541"/>
                    <a:pt x="950" y="544"/>
                  </a:cubicBezTo>
                  <a:cubicBezTo>
                    <a:pt x="946" y="546"/>
                    <a:pt x="943" y="548"/>
                    <a:pt x="941" y="552"/>
                  </a:cubicBezTo>
                  <a:cubicBezTo>
                    <a:pt x="938" y="550"/>
                    <a:pt x="933" y="551"/>
                    <a:pt x="930" y="551"/>
                  </a:cubicBezTo>
                  <a:cubicBezTo>
                    <a:pt x="929" y="551"/>
                    <a:pt x="928" y="551"/>
                    <a:pt x="927" y="551"/>
                  </a:cubicBezTo>
                  <a:cubicBezTo>
                    <a:pt x="937" y="549"/>
                    <a:pt x="947" y="544"/>
                    <a:pt x="956" y="541"/>
                  </a:cubicBezTo>
                  <a:cubicBezTo>
                    <a:pt x="964" y="538"/>
                    <a:pt x="971" y="535"/>
                    <a:pt x="978" y="532"/>
                  </a:cubicBezTo>
                  <a:cubicBezTo>
                    <a:pt x="985" y="528"/>
                    <a:pt x="993" y="524"/>
                    <a:pt x="1001" y="521"/>
                  </a:cubicBezTo>
                  <a:cubicBezTo>
                    <a:pt x="1001" y="520"/>
                    <a:pt x="1001" y="519"/>
                    <a:pt x="1000" y="520"/>
                  </a:cubicBezTo>
                  <a:cubicBezTo>
                    <a:pt x="992" y="523"/>
                    <a:pt x="985" y="527"/>
                    <a:pt x="977" y="530"/>
                  </a:cubicBezTo>
                  <a:cubicBezTo>
                    <a:pt x="970" y="533"/>
                    <a:pt x="963" y="535"/>
                    <a:pt x="955" y="538"/>
                  </a:cubicBezTo>
                  <a:cubicBezTo>
                    <a:pt x="942" y="543"/>
                    <a:pt x="928" y="548"/>
                    <a:pt x="914" y="549"/>
                  </a:cubicBezTo>
                  <a:cubicBezTo>
                    <a:pt x="913" y="549"/>
                    <a:pt x="913" y="550"/>
                    <a:pt x="912" y="550"/>
                  </a:cubicBezTo>
                  <a:cubicBezTo>
                    <a:pt x="912" y="550"/>
                    <a:pt x="911" y="550"/>
                    <a:pt x="911" y="550"/>
                  </a:cubicBezTo>
                  <a:cubicBezTo>
                    <a:pt x="909" y="550"/>
                    <a:pt x="907" y="550"/>
                    <a:pt x="905" y="550"/>
                  </a:cubicBezTo>
                  <a:cubicBezTo>
                    <a:pt x="905" y="550"/>
                    <a:pt x="906" y="549"/>
                    <a:pt x="906" y="549"/>
                  </a:cubicBezTo>
                  <a:cubicBezTo>
                    <a:pt x="906" y="549"/>
                    <a:pt x="907" y="549"/>
                    <a:pt x="907" y="549"/>
                  </a:cubicBezTo>
                  <a:cubicBezTo>
                    <a:pt x="911" y="549"/>
                    <a:pt x="915" y="547"/>
                    <a:pt x="919" y="545"/>
                  </a:cubicBezTo>
                  <a:cubicBezTo>
                    <a:pt x="924" y="543"/>
                    <a:pt x="929" y="540"/>
                    <a:pt x="934" y="538"/>
                  </a:cubicBezTo>
                  <a:cubicBezTo>
                    <a:pt x="944" y="532"/>
                    <a:pt x="954" y="526"/>
                    <a:pt x="965" y="523"/>
                  </a:cubicBezTo>
                  <a:cubicBezTo>
                    <a:pt x="966" y="522"/>
                    <a:pt x="966" y="521"/>
                    <a:pt x="965" y="521"/>
                  </a:cubicBezTo>
                  <a:cubicBezTo>
                    <a:pt x="954" y="525"/>
                    <a:pt x="944" y="529"/>
                    <a:pt x="934" y="534"/>
                  </a:cubicBezTo>
                  <a:cubicBezTo>
                    <a:pt x="929" y="536"/>
                    <a:pt x="924" y="539"/>
                    <a:pt x="919" y="541"/>
                  </a:cubicBezTo>
                  <a:cubicBezTo>
                    <a:pt x="916" y="543"/>
                    <a:pt x="912" y="544"/>
                    <a:pt x="909" y="545"/>
                  </a:cubicBezTo>
                  <a:cubicBezTo>
                    <a:pt x="910" y="545"/>
                    <a:pt x="910" y="544"/>
                    <a:pt x="910" y="544"/>
                  </a:cubicBezTo>
                  <a:cubicBezTo>
                    <a:pt x="911" y="543"/>
                    <a:pt x="912" y="543"/>
                    <a:pt x="913" y="542"/>
                  </a:cubicBezTo>
                  <a:cubicBezTo>
                    <a:pt x="916" y="541"/>
                    <a:pt x="919" y="539"/>
                    <a:pt x="921" y="538"/>
                  </a:cubicBezTo>
                  <a:cubicBezTo>
                    <a:pt x="928" y="534"/>
                    <a:pt x="934" y="529"/>
                    <a:pt x="940" y="525"/>
                  </a:cubicBezTo>
                  <a:cubicBezTo>
                    <a:pt x="947" y="521"/>
                    <a:pt x="954" y="517"/>
                    <a:pt x="960" y="513"/>
                  </a:cubicBezTo>
                  <a:cubicBezTo>
                    <a:pt x="967" y="508"/>
                    <a:pt x="974" y="504"/>
                    <a:pt x="980" y="500"/>
                  </a:cubicBezTo>
                  <a:cubicBezTo>
                    <a:pt x="981" y="500"/>
                    <a:pt x="980" y="500"/>
                    <a:pt x="980" y="500"/>
                  </a:cubicBezTo>
                  <a:cubicBezTo>
                    <a:pt x="964" y="508"/>
                    <a:pt x="950" y="518"/>
                    <a:pt x="934" y="527"/>
                  </a:cubicBezTo>
                  <a:cubicBezTo>
                    <a:pt x="928" y="531"/>
                    <a:pt x="923" y="534"/>
                    <a:pt x="917" y="537"/>
                  </a:cubicBezTo>
                  <a:cubicBezTo>
                    <a:pt x="918" y="535"/>
                    <a:pt x="920" y="534"/>
                    <a:pt x="921" y="532"/>
                  </a:cubicBezTo>
                  <a:cubicBezTo>
                    <a:pt x="921" y="532"/>
                    <a:pt x="921" y="532"/>
                    <a:pt x="921" y="532"/>
                  </a:cubicBezTo>
                  <a:cubicBezTo>
                    <a:pt x="926" y="532"/>
                    <a:pt x="930" y="529"/>
                    <a:pt x="934" y="526"/>
                  </a:cubicBezTo>
                  <a:cubicBezTo>
                    <a:pt x="939" y="523"/>
                    <a:pt x="943" y="520"/>
                    <a:pt x="948" y="517"/>
                  </a:cubicBezTo>
                  <a:cubicBezTo>
                    <a:pt x="957" y="510"/>
                    <a:pt x="965" y="503"/>
                    <a:pt x="972" y="495"/>
                  </a:cubicBezTo>
                  <a:cubicBezTo>
                    <a:pt x="973" y="494"/>
                    <a:pt x="972" y="494"/>
                    <a:pt x="972" y="494"/>
                  </a:cubicBezTo>
                  <a:cubicBezTo>
                    <a:pt x="964" y="503"/>
                    <a:pt x="955" y="510"/>
                    <a:pt x="945" y="516"/>
                  </a:cubicBezTo>
                  <a:cubicBezTo>
                    <a:pt x="940" y="519"/>
                    <a:pt x="936" y="522"/>
                    <a:pt x="931" y="524"/>
                  </a:cubicBezTo>
                  <a:cubicBezTo>
                    <a:pt x="930" y="525"/>
                    <a:pt x="929" y="525"/>
                    <a:pt x="928" y="526"/>
                  </a:cubicBezTo>
                  <a:cubicBezTo>
                    <a:pt x="928" y="526"/>
                    <a:pt x="928" y="526"/>
                    <a:pt x="928" y="525"/>
                  </a:cubicBezTo>
                  <a:cubicBezTo>
                    <a:pt x="928" y="525"/>
                    <a:pt x="928" y="525"/>
                    <a:pt x="928" y="525"/>
                  </a:cubicBezTo>
                  <a:cubicBezTo>
                    <a:pt x="934" y="521"/>
                    <a:pt x="939" y="517"/>
                    <a:pt x="945" y="513"/>
                  </a:cubicBezTo>
                  <a:cubicBezTo>
                    <a:pt x="950" y="510"/>
                    <a:pt x="953" y="508"/>
                    <a:pt x="957" y="502"/>
                  </a:cubicBezTo>
                  <a:cubicBezTo>
                    <a:pt x="957" y="502"/>
                    <a:pt x="957" y="502"/>
                    <a:pt x="957" y="502"/>
                  </a:cubicBezTo>
                  <a:cubicBezTo>
                    <a:pt x="960" y="499"/>
                    <a:pt x="963" y="496"/>
                    <a:pt x="965" y="494"/>
                  </a:cubicBezTo>
                  <a:cubicBezTo>
                    <a:pt x="974" y="485"/>
                    <a:pt x="983" y="476"/>
                    <a:pt x="994" y="469"/>
                  </a:cubicBezTo>
                  <a:cubicBezTo>
                    <a:pt x="994" y="469"/>
                    <a:pt x="994" y="468"/>
                    <a:pt x="993" y="469"/>
                  </a:cubicBezTo>
                  <a:cubicBezTo>
                    <a:pt x="983" y="474"/>
                    <a:pt x="975" y="483"/>
                    <a:pt x="966" y="491"/>
                  </a:cubicBezTo>
                  <a:cubicBezTo>
                    <a:pt x="964" y="492"/>
                    <a:pt x="962" y="494"/>
                    <a:pt x="960" y="496"/>
                  </a:cubicBezTo>
                  <a:cubicBezTo>
                    <a:pt x="957" y="497"/>
                    <a:pt x="954" y="499"/>
                    <a:pt x="951" y="501"/>
                  </a:cubicBezTo>
                  <a:cubicBezTo>
                    <a:pt x="953" y="499"/>
                    <a:pt x="955" y="497"/>
                    <a:pt x="957" y="495"/>
                  </a:cubicBezTo>
                  <a:cubicBezTo>
                    <a:pt x="964" y="488"/>
                    <a:pt x="972" y="481"/>
                    <a:pt x="979" y="475"/>
                  </a:cubicBezTo>
                  <a:cubicBezTo>
                    <a:pt x="982" y="471"/>
                    <a:pt x="986" y="468"/>
                    <a:pt x="989" y="465"/>
                  </a:cubicBezTo>
                  <a:cubicBezTo>
                    <a:pt x="993" y="461"/>
                    <a:pt x="997" y="459"/>
                    <a:pt x="1001" y="457"/>
                  </a:cubicBezTo>
                  <a:cubicBezTo>
                    <a:pt x="1006" y="453"/>
                    <a:pt x="1012" y="448"/>
                    <a:pt x="1019" y="447"/>
                  </a:cubicBezTo>
                  <a:cubicBezTo>
                    <a:pt x="1019" y="447"/>
                    <a:pt x="1019" y="446"/>
                    <a:pt x="1019" y="446"/>
                  </a:cubicBezTo>
                  <a:cubicBezTo>
                    <a:pt x="1013" y="446"/>
                    <a:pt x="1008" y="449"/>
                    <a:pt x="1003" y="453"/>
                  </a:cubicBezTo>
                  <a:cubicBezTo>
                    <a:pt x="997" y="458"/>
                    <a:pt x="990" y="462"/>
                    <a:pt x="984" y="468"/>
                  </a:cubicBezTo>
                  <a:cubicBezTo>
                    <a:pt x="975" y="474"/>
                    <a:pt x="967" y="481"/>
                    <a:pt x="959" y="489"/>
                  </a:cubicBezTo>
                  <a:cubicBezTo>
                    <a:pt x="955" y="492"/>
                    <a:pt x="951" y="497"/>
                    <a:pt x="947" y="501"/>
                  </a:cubicBezTo>
                  <a:cubicBezTo>
                    <a:pt x="955" y="492"/>
                    <a:pt x="964" y="484"/>
                    <a:pt x="972" y="476"/>
                  </a:cubicBezTo>
                  <a:cubicBezTo>
                    <a:pt x="977" y="471"/>
                    <a:pt x="982" y="465"/>
                    <a:pt x="987" y="462"/>
                  </a:cubicBezTo>
                  <a:cubicBezTo>
                    <a:pt x="992" y="459"/>
                    <a:pt x="996" y="457"/>
                    <a:pt x="1000" y="452"/>
                  </a:cubicBezTo>
                  <a:cubicBezTo>
                    <a:pt x="1001" y="452"/>
                    <a:pt x="1000" y="451"/>
                    <a:pt x="999" y="451"/>
                  </a:cubicBezTo>
                  <a:cubicBezTo>
                    <a:pt x="990" y="461"/>
                    <a:pt x="978" y="467"/>
                    <a:pt x="969" y="476"/>
                  </a:cubicBezTo>
                  <a:cubicBezTo>
                    <a:pt x="962" y="483"/>
                    <a:pt x="954" y="489"/>
                    <a:pt x="948" y="496"/>
                  </a:cubicBezTo>
                  <a:cubicBezTo>
                    <a:pt x="949" y="494"/>
                    <a:pt x="950" y="492"/>
                    <a:pt x="951" y="490"/>
                  </a:cubicBezTo>
                  <a:cubicBezTo>
                    <a:pt x="952" y="491"/>
                    <a:pt x="952" y="491"/>
                    <a:pt x="953" y="491"/>
                  </a:cubicBezTo>
                  <a:cubicBezTo>
                    <a:pt x="958" y="487"/>
                    <a:pt x="962" y="481"/>
                    <a:pt x="966" y="476"/>
                  </a:cubicBezTo>
                  <a:cubicBezTo>
                    <a:pt x="970" y="471"/>
                    <a:pt x="974" y="467"/>
                    <a:pt x="979" y="463"/>
                  </a:cubicBezTo>
                  <a:cubicBezTo>
                    <a:pt x="988" y="454"/>
                    <a:pt x="999" y="447"/>
                    <a:pt x="1008" y="439"/>
                  </a:cubicBezTo>
                  <a:cubicBezTo>
                    <a:pt x="1009" y="439"/>
                    <a:pt x="1008" y="439"/>
                    <a:pt x="1008" y="439"/>
                  </a:cubicBezTo>
                  <a:cubicBezTo>
                    <a:pt x="996" y="444"/>
                    <a:pt x="987" y="453"/>
                    <a:pt x="977" y="461"/>
                  </a:cubicBezTo>
                  <a:cubicBezTo>
                    <a:pt x="972" y="466"/>
                    <a:pt x="968" y="471"/>
                    <a:pt x="963" y="475"/>
                  </a:cubicBezTo>
                  <a:cubicBezTo>
                    <a:pt x="961" y="478"/>
                    <a:pt x="959" y="480"/>
                    <a:pt x="957" y="482"/>
                  </a:cubicBezTo>
                  <a:cubicBezTo>
                    <a:pt x="965" y="470"/>
                    <a:pt x="972" y="457"/>
                    <a:pt x="976" y="443"/>
                  </a:cubicBezTo>
                  <a:cubicBezTo>
                    <a:pt x="977" y="441"/>
                    <a:pt x="977" y="439"/>
                    <a:pt x="978" y="438"/>
                  </a:cubicBezTo>
                  <a:cubicBezTo>
                    <a:pt x="978" y="438"/>
                    <a:pt x="979" y="437"/>
                    <a:pt x="979" y="437"/>
                  </a:cubicBezTo>
                  <a:cubicBezTo>
                    <a:pt x="990" y="431"/>
                    <a:pt x="1004" y="428"/>
                    <a:pt x="1016" y="424"/>
                  </a:cubicBezTo>
                  <a:close/>
                  <a:moveTo>
                    <a:pt x="893" y="481"/>
                  </a:moveTo>
                  <a:cubicBezTo>
                    <a:pt x="893" y="481"/>
                    <a:pt x="893" y="481"/>
                    <a:pt x="893" y="481"/>
                  </a:cubicBezTo>
                  <a:cubicBezTo>
                    <a:pt x="893" y="481"/>
                    <a:pt x="893" y="481"/>
                    <a:pt x="894" y="481"/>
                  </a:cubicBezTo>
                  <a:cubicBezTo>
                    <a:pt x="895" y="480"/>
                    <a:pt x="894" y="478"/>
                    <a:pt x="894" y="477"/>
                  </a:cubicBezTo>
                  <a:cubicBezTo>
                    <a:pt x="895" y="474"/>
                    <a:pt x="895" y="471"/>
                    <a:pt x="896" y="469"/>
                  </a:cubicBezTo>
                  <a:cubicBezTo>
                    <a:pt x="896" y="466"/>
                    <a:pt x="896" y="462"/>
                    <a:pt x="895" y="459"/>
                  </a:cubicBezTo>
                  <a:cubicBezTo>
                    <a:pt x="895" y="456"/>
                    <a:pt x="896" y="452"/>
                    <a:pt x="895" y="448"/>
                  </a:cubicBezTo>
                  <a:cubicBezTo>
                    <a:pt x="895" y="448"/>
                    <a:pt x="894" y="448"/>
                    <a:pt x="894" y="448"/>
                  </a:cubicBezTo>
                  <a:cubicBezTo>
                    <a:pt x="893" y="452"/>
                    <a:pt x="894" y="455"/>
                    <a:pt x="894" y="459"/>
                  </a:cubicBezTo>
                  <a:cubicBezTo>
                    <a:pt x="894" y="462"/>
                    <a:pt x="893" y="466"/>
                    <a:pt x="894" y="469"/>
                  </a:cubicBezTo>
                  <a:cubicBezTo>
                    <a:pt x="894" y="471"/>
                    <a:pt x="893" y="474"/>
                    <a:pt x="892" y="477"/>
                  </a:cubicBezTo>
                  <a:cubicBezTo>
                    <a:pt x="892" y="476"/>
                    <a:pt x="892" y="475"/>
                    <a:pt x="892" y="475"/>
                  </a:cubicBezTo>
                  <a:cubicBezTo>
                    <a:pt x="890" y="465"/>
                    <a:pt x="889" y="455"/>
                    <a:pt x="885" y="446"/>
                  </a:cubicBezTo>
                  <a:cubicBezTo>
                    <a:pt x="883" y="441"/>
                    <a:pt x="880" y="437"/>
                    <a:pt x="877" y="432"/>
                  </a:cubicBezTo>
                  <a:cubicBezTo>
                    <a:pt x="877" y="428"/>
                    <a:pt x="875" y="424"/>
                    <a:pt x="874" y="420"/>
                  </a:cubicBezTo>
                  <a:cubicBezTo>
                    <a:pt x="873" y="414"/>
                    <a:pt x="872" y="408"/>
                    <a:pt x="873" y="403"/>
                  </a:cubicBezTo>
                  <a:cubicBezTo>
                    <a:pt x="873" y="402"/>
                    <a:pt x="871" y="401"/>
                    <a:pt x="871" y="402"/>
                  </a:cubicBezTo>
                  <a:cubicBezTo>
                    <a:pt x="871" y="408"/>
                    <a:pt x="871" y="413"/>
                    <a:pt x="872" y="419"/>
                  </a:cubicBezTo>
                  <a:cubicBezTo>
                    <a:pt x="872" y="422"/>
                    <a:pt x="873" y="425"/>
                    <a:pt x="874" y="427"/>
                  </a:cubicBezTo>
                  <a:cubicBezTo>
                    <a:pt x="870" y="422"/>
                    <a:pt x="865" y="417"/>
                    <a:pt x="859" y="412"/>
                  </a:cubicBezTo>
                  <a:cubicBezTo>
                    <a:pt x="859" y="408"/>
                    <a:pt x="858" y="405"/>
                    <a:pt x="857" y="402"/>
                  </a:cubicBezTo>
                  <a:cubicBezTo>
                    <a:pt x="856" y="397"/>
                    <a:pt x="856" y="390"/>
                    <a:pt x="857" y="385"/>
                  </a:cubicBezTo>
                  <a:cubicBezTo>
                    <a:pt x="857" y="384"/>
                    <a:pt x="855" y="383"/>
                    <a:pt x="855" y="385"/>
                  </a:cubicBezTo>
                  <a:cubicBezTo>
                    <a:pt x="855" y="391"/>
                    <a:pt x="855" y="396"/>
                    <a:pt x="856" y="402"/>
                  </a:cubicBezTo>
                  <a:cubicBezTo>
                    <a:pt x="856" y="404"/>
                    <a:pt x="856" y="407"/>
                    <a:pt x="857" y="410"/>
                  </a:cubicBezTo>
                  <a:cubicBezTo>
                    <a:pt x="855" y="408"/>
                    <a:pt x="853" y="407"/>
                    <a:pt x="851" y="405"/>
                  </a:cubicBezTo>
                  <a:cubicBezTo>
                    <a:pt x="851" y="404"/>
                    <a:pt x="851" y="403"/>
                    <a:pt x="851" y="402"/>
                  </a:cubicBezTo>
                  <a:cubicBezTo>
                    <a:pt x="851" y="401"/>
                    <a:pt x="850" y="400"/>
                    <a:pt x="850" y="399"/>
                  </a:cubicBezTo>
                  <a:cubicBezTo>
                    <a:pt x="850" y="398"/>
                    <a:pt x="848" y="398"/>
                    <a:pt x="848" y="399"/>
                  </a:cubicBezTo>
                  <a:cubicBezTo>
                    <a:pt x="848" y="400"/>
                    <a:pt x="848" y="402"/>
                    <a:pt x="849" y="403"/>
                  </a:cubicBezTo>
                  <a:cubicBezTo>
                    <a:pt x="849" y="403"/>
                    <a:pt x="849" y="403"/>
                    <a:pt x="849" y="404"/>
                  </a:cubicBezTo>
                  <a:cubicBezTo>
                    <a:pt x="841" y="399"/>
                    <a:pt x="833" y="396"/>
                    <a:pt x="824" y="394"/>
                  </a:cubicBezTo>
                  <a:cubicBezTo>
                    <a:pt x="821" y="394"/>
                    <a:pt x="816" y="391"/>
                    <a:pt x="812" y="391"/>
                  </a:cubicBezTo>
                  <a:cubicBezTo>
                    <a:pt x="813" y="390"/>
                    <a:pt x="814" y="390"/>
                    <a:pt x="815" y="389"/>
                  </a:cubicBezTo>
                  <a:cubicBezTo>
                    <a:pt x="820" y="385"/>
                    <a:pt x="824" y="382"/>
                    <a:pt x="828" y="378"/>
                  </a:cubicBezTo>
                  <a:cubicBezTo>
                    <a:pt x="836" y="372"/>
                    <a:pt x="851" y="362"/>
                    <a:pt x="854" y="350"/>
                  </a:cubicBezTo>
                  <a:cubicBezTo>
                    <a:pt x="854" y="350"/>
                    <a:pt x="855" y="350"/>
                    <a:pt x="855" y="349"/>
                  </a:cubicBezTo>
                  <a:cubicBezTo>
                    <a:pt x="855" y="335"/>
                    <a:pt x="848" y="321"/>
                    <a:pt x="838" y="310"/>
                  </a:cubicBezTo>
                  <a:cubicBezTo>
                    <a:pt x="838" y="310"/>
                    <a:pt x="838" y="309"/>
                    <a:pt x="838" y="309"/>
                  </a:cubicBezTo>
                  <a:cubicBezTo>
                    <a:pt x="839" y="309"/>
                    <a:pt x="839" y="308"/>
                    <a:pt x="839" y="308"/>
                  </a:cubicBezTo>
                  <a:cubicBezTo>
                    <a:pt x="840" y="305"/>
                    <a:pt x="845" y="302"/>
                    <a:pt x="847" y="300"/>
                  </a:cubicBezTo>
                  <a:cubicBezTo>
                    <a:pt x="851" y="295"/>
                    <a:pt x="856" y="290"/>
                    <a:pt x="860" y="285"/>
                  </a:cubicBezTo>
                  <a:cubicBezTo>
                    <a:pt x="864" y="280"/>
                    <a:pt x="868" y="274"/>
                    <a:pt x="874" y="272"/>
                  </a:cubicBezTo>
                  <a:cubicBezTo>
                    <a:pt x="879" y="270"/>
                    <a:pt x="883" y="269"/>
                    <a:pt x="886" y="266"/>
                  </a:cubicBezTo>
                  <a:cubicBezTo>
                    <a:pt x="899" y="257"/>
                    <a:pt x="911" y="251"/>
                    <a:pt x="927" y="252"/>
                  </a:cubicBezTo>
                  <a:cubicBezTo>
                    <a:pt x="945" y="254"/>
                    <a:pt x="957" y="264"/>
                    <a:pt x="966" y="280"/>
                  </a:cubicBezTo>
                  <a:cubicBezTo>
                    <a:pt x="980" y="306"/>
                    <a:pt x="988" y="337"/>
                    <a:pt x="988" y="367"/>
                  </a:cubicBezTo>
                  <a:cubicBezTo>
                    <a:pt x="986" y="382"/>
                    <a:pt x="984" y="397"/>
                    <a:pt x="978" y="411"/>
                  </a:cubicBezTo>
                  <a:cubicBezTo>
                    <a:pt x="972" y="429"/>
                    <a:pt x="962" y="446"/>
                    <a:pt x="953" y="463"/>
                  </a:cubicBezTo>
                  <a:cubicBezTo>
                    <a:pt x="945" y="478"/>
                    <a:pt x="935" y="492"/>
                    <a:pt x="924" y="505"/>
                  </a:cubicBezTo>
                  <a:cubicBezTo>
                    <a:pt x="926" y="501"/>
                    <a:pt x="929" y="496"/>
                    <a:pt x="931" y="492"/>
                  </a:cubicBezTo>
                  <a:cubicBezTo>
                    <a:pt x="933" y="487"/>
                    <a:pt x="935" y="482"/>
                    <a:pt x="938" y="478"/>
                  </a:cubicBezTo>
                  <a:cubicBezTo>
                    <a:pt x="939" y="478"/>
                    <a:pt x="938" y="477"/>
                    <a:pt x="938" y="477"/>
                  </a:cubicBezTo>
                  <a:cubicBezTo>
                    <a:pt x="933" y="480"/>
                    <a:pt x="932" y="486"/>
                    <a:pt x="929" y="491"/>
                  </a:cubicBezTo>
                  <a:cubicBezTo>
                    <a:pt x="926" y="497"/>
                    <a:pt x="921" y="503"/>
                    <a:pt x="920" y="510"/>
                  </a:cubicBezTo>
                  <a:cubicBezTo>
                    <a:pt x="920" y="510"/>
                    <a:pt x="919" y="510"/>
                    <a:pt x="919" y="511"/>
                  </a:cubicBezTo>
                  <a:cubicBezTo>
                    <a:pt x="913" y="517"/>
                    <a:pt x="907" y="524"/>
                    <a:pt x="901" y="530"/>
                  </a:cubicBezTo>
                  <a:cubicBezTo>
                    <a:pt x="901" y="529"/>
                    <a:pt x="902" y="527"/>
                    <a:pt x="902" y="526"/>
                  </a:cubicBezTo>
                  <a:cubicBezTo>
                    <a:pt x="904" y="522"/>
                    <a:pt x="907" y="517"/>
                    <a:pt x="909" y="513"/>
                  </a:cubicBezTo>
                  <a:cubicBezTo>
                    <a:pt x="910" y="513"/>
                    <a:pt x="909" y="513"/>
                    <a:pt x="909" y="513"/>
                  </a:cubicBezTo>
                  <a:cubicBezTo>
                    <a:pt x="908" y="514"/>
                    <a:pt x="906" y="516"/>
                    <a:pt x="905" y="517"/>
                  </a:cubicBezTo>
                  <a:cubicBezTo>
                    <a:pt x="906" y="517"/>
                    <a:pt x="906" y="516"/>
                    <a:pt x="906" y="516"/>
                  </a:cubicBezTo>
                  <a:cubicBezTo>
                    <a:pt x="909" y="507"/>
                    <a:pt x="912" y="498"/>
                    <a:pt x="913" y="488"/>
                  </a:cubicBezTo>
                  <a:cubicBezTo>
                    <a:pt x="913" y="488"/>
                    <a:pt x="912" y="488"/>
                    <a:pt x="912" y="488"/>
                  </a:cubicBezTo>
                  <a:cubicBezTo>
                    <a:pt x="909" y="497"/>
                    <a:pt x="908" y="506"/>
                    <a:pt x="904" y="515"/>
                  </a:cubicBezTo>
                  <a:cubicBezTo>
                    <a:pt x="901" y="522"/>
                    <a:pt x="898" y="529"/>
                    <a:pt x="894" y="535"/>
                  </a:cubicBezTo>
                  <a:cubicBezTo>
                    <a:pt x="894" y="535"/>
                    <a:pt x="894" y="535"/>
                    <a:pt x="894" y="535"/>
                  </a:cubicBezTo>
                  <a:cubicBezTo>
                    <a:pt x="893" y="537"/>
                    <a:pt x="891" y="538"/>
                    <a:pt x="890" y="540"/>
                  </a:cubicBezTo>
                  <a:cubicBezTo>
                    <a:pt x="890" y="538"/>
                    <a:pt x="890" y="537"/>
                    <a:pt x="890" y="535"/>
                  </a:cubicBezTo>
                  <a:cubicBezTo>
                    <a:pt x="891" y="526"/>
                    <a:pt x="894" y="516"/>
                    <a:pt x="894" y="507"/>
                  </a:cubicBezTo>
                  <a:cubicBezTo>
                    <a:pt x="894" y="498"/>
                    <a:pt x="894" y="490"/>
                    <a:pt x="893" y="481"/>
                  </a:cubicBezTo>
                  <a:close/>
                  <a:moveTo>
                    <a:pt x="713" y="477"/>
                  </a:moveTo>
                  <a:cubicBezTo>
                    <a:pt x="712" y="474"/>
                    <a:pt x="712" y="471"/>
                    <a:pt x="711" y="468"/>
                  </a:cubicBezTo>
                  <a:cubicBezTo>
                    <a:pt x="710" y="459"/>
                    <a:pt x="714" y="450"/>
                    <a:pt x="715" y="441"/>
                  </a:cubicBezTo>
                  <a:cubicBezTo>
                    <a:pt x="716" y="435"/>
                    <a:pt x="717" y="429"/>
                    <a:pt x="721" y="424"/>
                  </a:cubicBezTo>
                  <a:cubicBezTo>
                    <a:pt x="724" y="421"/>
                    <a:pt x="728" y="418"/>
                    <a:pt x="731" y="416"/>
                  </a:cubicBezTo>
                  <a:cubicBezTo>
                    <a:pt x="735" y="415"/>
                    <a:pt x="739" y="414"/>
                    <a:pt x="742" y="414"/>
                  </a:cubicBezTo>
                  <a:cubicBezTo>
                    <a:pt x="740" y="414"/>
                    <a:pt x="738" y="415"/>
                    <a:pt x="737" y="416"/>
                  </a:cubicBezTo>
                  <a:cubicBezTo>
                    <a:pt x="733" y="418"/>
                    <a:pt x="729" y="421"/>
                    <a:pt x="726" y="424"/>
                  </a:cubicBezTo>
                  <a:cubicBezTo>
                    <a:pt x="720" y="433"/>
                    <a:pt x="716" y="443"/>
                    <a:pt x="714" y="454"/>
                  </a:cubicBezTo>
                  <a:cubicBezTo>
                    <a:pt x="713" y="461"/>
                    <a:pt x="712" y="469"/>
                    <a:pt x="713" y="477"/>
                  </a:cubicBezTo>
                  <a:close/>
                  <a:moveTo>
                    <a:pt x="712" y="421"/>
                  </a:moveTo>
                  <a:cubicBezTo>
                    <a:pt x="712" y="420"/>
                    <a:pt x="711" y="418"/>
                    <a:pt x="709" y="416"/>
                  </a:cubicBezTo>
                  <a:cubicBezTo>
                    <a:pt x="712" y="417"/>
                    <a:pt x="715" y="417"/>
                    <a:pt x="717" y="417"/>
                  </a:cubicBezTo>
                  <a:cubicBezTo>
                    <a:pt x="720" y="417"/>
                    <a:pt x="723" y="417"/>
                    <a:pt x="726" y="416"/>
                  </a:cubicBezTo>
                  <a:cubicBezTo>
                    <a:pt x="721" y="419"/>
                    <a:pt x="718" y="423"/>
                    <a:pt x="715" y="428"/>
                  </a:cubicBezTo>
                  <a:cubicBezTo>
                    <a:pt x="714" y="425"/>
                    <a:pt x="713" y="421"/>
                    <a:pt x="712" y="421"/>
                  </a:cubicBezTo>
                  <a:close/>
                  <a:moveTo>
                    <a:pt x="741" y="410"/>
                  </a:moveTo>
                  <a:cubicBezTo>
                    <a:pt x="728" y="413"/>
                    <a:pt x="715" y="413"/>
                    <a:pt x="702" y="412"/>
                  </a:cubicBezTo>
                  <a:cubicBezTo>
                    <a:pt x="695" y="411"/>
                    <a:pt x="689" y="411"/>
                    <a:pt x="682" y="410"/>
                  </a:cubicBezTo>
                  <a:cubicBezTo>
                    <a:pt x="676" y="409"/>
                    <a:pt x="670" y="409"/>
                    <a:pt x="664" y="407"/>
                  </a:cubicBezTo>
                  <a:cubicBezTo>
                    <a:pt x="653" y="404"/>
                    <a:pt x="644" y="398"/>
                    <a:pt x="636" y="390"/>
                  </a:cubicBezTo>
                  <a:cubicBezTo>
                    <a:pt x="632" y="386"/>
                    <a:pt x="626" y="379"/>
                    <a:pt x="620" y="383"/>
                  </a:cubicBezTo>
                  <a:cubicBezTo>
                    <a:pt x="619" y="383"/>
                    <a:pt x="619" y="384"/>
                    <a:pt x="620" y="384"/>
                  </a:cubicBezTo>
                  <a:cubicBezTo>
                    <a:pt x="628" y="385"/>
                    <a:pt x="633" y="393"/>
                    <a:pt x="639" y="399"/>
                  </a:cubicBezTo>
                  <a:cubicBezTo>
                    <a:pt x="638" y="398"/>
                    <a:pt x="637" y="398"/>
                    <a:pt x="635" y="397"/>
                  </a:cubicBezTo>
                  <a:cubicBezTo>
                    <a:pt x="634" y="396"/>
                    <a:pt x="633" y="396"/>
                    <a:pt x="632" y="396"/>
                  </a:cubicBezTo>
                  <a:cubicBezTo>
                    <a:pt x="631" y="396"/>
                    <a:pt x="631" y="396"/>
                    <a:pt x="631" y="396"/>
                  </a:cubicBezTo>
                  <a:cubicBezTo>
                    <a:pt x="630" y="399"/>
                    <a:pt x="636" y="399"/>
                    <a:pt x="637" y="400"/>
                  </a:cubicBezTo>
                  <a:cubicBezTo>
                    <a:pt x="640" y="402"/>
                    <a:pt x="643" y="404"/>
                    <a:pt x="646" y="406"/>
                  </a:cubicBezTo>
                  <a:cubicBezTo>
                    <a:pt x="647" y="406"/>
                    <a:pt x="647" y="405"/>
                    <a:pt x="647" y="405"/>
                  </a:cubicBezTo>
                  <a:cubicBezTo>
                    <a:pt x="647" y="405"/>
                    <a:pt x="647" y="404"/>
                    <a:pt x="646" y="404"/>
                  </a:cubicBezTo>
                  <a:cubicBezTo>
                    <a:pt x="656" y="409"/>
                    <a:pt x="665" y="412"/>
                    <a:pt x="676" y="413"/>
                  </a:cubicBezTo>
                  <a:cubicBezTo>
                    <a:pt x="685" y="414"/>
                    <a:pt x="695" y="415"/>
                    <a:pt x="704" y="416"/>
                  </a:cubicBezTo>
                  <a:cubicBezTo>
                    <a:pt x="705" y="417"/>
                    <a:pt x="706" y="417"/>
                    <a:pt x="707" y="418"/>
                  </a:cubicBezTo>
                  <a:cubicBezTo>
                    <a:pt x="709" y="420"/>
                    <a:pt x="710" y="422"/>
                    <a:pt x="711" y="424"/>
                  </a:cubicBezTo>
                  <a:cubicBezTo>
                    <a:pt x="712" y="425"/>
                    <a:pt x="713" y="429"/>
                    <a:pt x="714" y="430"/>
                  </a:cubicBezTo>
                  <a:cubicBezTo>
                    <a:pt x="714" y="431"/>
                    <a:pt x="713" y="432"/>
                    <a:pt x="713" y="433"/>
                  </a:cubicBezTo>
                  <a:cubicBezTo>
                    <a:pt x="712" y="439"/>
                    <a:pt x="712" y="444"/>
                    <a:pt x="710" y="450"/>
                  </a:cubicBezTo>
                  <a:cubicBezTo>
                    <a:pt x="709" y="454"/>
                    <a:pt x="708" y="459"/>
                    <a:pt x="707" y="463"/>
                  </a:cubicBezTo>
                  <a:cubicBezTo>
                    <a:pt x="702" y="472"/>
                    <a:pt x="691" y="476"/>
                    <a:pt x="683" y="480"/>
                  </a:cubicBezTo>
                  <a:cubicBezTo>
                    <a:pt x="671" y="485"/>
                    <a:pt x="660" y="489"/>
                    <a:pt x="648" y="494"/>
                  </a:cubicBezTo>
                  <a:cubicBezTo>
                    <a:pt x="642" y="496"/>
                    <a:pt x="636" y="499"/>
                    <a:pt x="630" y="500"/>
                  </a:cubicBezTo>
                  <a:cubicBezTo>
                    <a:pt x="624" y="501"/>
                    <a:pt x="619" y="501"/>
                    <a:pt x="613" y="502"/>
                  </a:cubicBezTo>
                  <a:cubicBezTo>
                    <a:pt x="601" y="503"/>
                    <a:pt x="590" y="500"/>
                    <a:pt x="581" y="493"/>
                  </a:cubicBezTo>
                  <a:cubicBezTo>
                    <a:pt x="572" y="487"/>
                    <a:pt x="563" y="477"/>
                    <a:pt x="557" y="468"/>
                  </a:cubicBezTo>
                  <a:cubicBezTo>
                    <a:pt x="550" y="457"/>
                    <a:pt x="547" y="445"/>
                    <a:pt x="543" y="434"/>
                  </a:cubicBezTo>
                  <a:cubicBezTo>
                    <a:pt x="539" y="423"/>
                    <a:pt x="536" y="412"/>
                    <a:pt x="540" y="401"/>
                  </a:cubicBezTo>
                  <a:cubicBezTo>
                    <a:pt x="542" y="395"/>
                    <a:pt x="543" y="389"/>
                    <a:pt x="545" y="383"/>
                  </a:cubicBezTo>
                  <a:cubicBezTo>
                    <a:pt x="547" y="378"/>
                    <a:pt x="550" y="375"/>
                    <a:pt x="553" y="371"/>
                  </a:cubicBezTo>
                  <a:cubicBezTo>
                    <a:pt x="560" y="366"/>
                    <a:pt x="567" y="360"/>
                    <a:pt x="576" y="360"/>
                  </a:cubicBezTo>
                  <a:cubicBezTo>
                    <a:pt x="583" y="360"/>
                    <a:pt x="589" y="361"/>
                    <a:pt x="595" y="364"/>
                  </a:cubicBezTo>
                  <a:cubicBezTo>
                    <a:pt x="598" y="365"/>
                    <a:pt x="601" y="367"/>
                    <a:pt x="604" y="368"/>
                  </a:cubicBezTo>
                  <a:cubicBezTo>
                    <a:pt x="606" y="369"/>
                    <a:pt x="607" y="370"/>
                    <a:pt x="609" y="370"/>
                  </a:cubicBezTo>
                  <a:cubicBezTo>
                    <a:pt x="609" y="370"/>
                    <a:pt x="609" y="370"/>
                    <a:pt x="609" y="370"/>
                  </a:cubicBezTo>
                  <a:cubicBezTo>
                    <a:pt x="608" y="371"/>
                    <a:pt x="607" y="372"/>
                    <a:pt x="607" y="373"/>
                  </a:cubicBezTo>
                  <a:cubicBezTo>
                    <a:pt x="606" y="375"/>
                    <a:pt x="605" y="378"/>
                    <a:pt x="605" y="380"/>
                  </a:cubicBezTo>
                  <a:cubicBezTo>
                    <a:pt x="593" y="374"/>
                    <a:pt x="579" y="385"/>
                    <a:pt x="567" y="386"/>
                  </a:cubicBezTo>
                  <a:cubicBezTo>
                    <a:pt x="566" y="386"/>
                    <a:pt x="566" y="388"/>
                    <a:pt x="567" y="388"/>
                  </a:cubicBezTo>
                  <a:cubicBezTo>
                    <a:pt x="573" y="387"/>
                    <a:pt x="579" y="384"/>
                    <a:pt x="584" y="383"/>
                  </a:cubicBezTo>
                  <a:cubicBezTo>
                    <a:pt x="591" y="381"/>
                    <a:pt x="598" y="380"/>
                    <a:pt x="604" y="381"/>
                  </a:cubicBezTo>
                  <a:cubicBezTo>
                    <a:pt x="605" y="381"/>
                    <a:pt x="605" y="381"/>
                    <a:pt x="605" y="381"/>
                  </a:cubicBezTo>
                  <a:cubicBezTo>
                    <a:pt x="605" y="381"/>
                    <a:pt x="605" y="382"/>
                    <a:pt x="605" y="383"/>
                  </a:cubicBezTo>
                  <a:cubicBezTo>
                    <a:pt x="604" y="383"/>
                    <a:pt x="604" y="383"/>
                    <a:pt x="603" y="384"/>
                  </a:cubicBezTo>
                  <a:cubicBezTo>
                    <a:pt x="602" y="386"/>
                    <a:pt x="601" y="389"/>
                    <a:pt x="601" y="391"/>
                  </a:cubicBezTo>
                  <a:cubicBezTo>
                    <a:pt x="595" y="392"/>
                    <a:pt x="592" y="397"/>
                    <a:pt x="587" y="400"/>
                  </a:cubicBezTo>
                  <a:cubicBezTo>
                    <a:pt x="583" y="402"/>
                    <a:pt x="581" y="404"/>
                    <a:pt x="578" y="407"/>
                  </a:cubicBezTo>
                  <a:cubicBezTo>
                    <a:pt x="576" y="409"/>
                    <a:pt x="574" y="410"/>
                    <a:pt x="571" y="412"/>
                  </a:cubicBezTo>
                  <a:cubicBezTo>
                    <a:pt x="571" y="412"/>
                    <a:pt x="571" y="412"/>
                    <a:pt x="570" y="412"/>
                  </a:cubicBezTo>
                  <a:cubicBezTo>
                    <a:pt x="570" y="413"/>
                    <a:pt x="569" y="414"/>
                    <a:pt x="568" y="414"/>
                  </a:cubicBezTo>
                  <a:cubicBezTo>
                    <a:pt x="567" y="415"/>
                    <a:pt x="569" y="418"/>
                    <a:pt x="571" y="416"/>
                  </a:cubicBezTo>
                  <a:cubicBezTo>
                    <a:pt x="574" y="413"/>
                    <a:pt x="577" y="410"/>
                    <a:pt x="581" y="407"/>
                  </a:cubicBezTo>
                  <a:cubicBezTo>
                    <a:pt x="583" y="406"/>
                    <a:pt x="585" y="404"/>
                    <a:pt x="587" y="402"/>
                  </a:cubicBezTo>
                  <a:cubicBezTo>
                    <a:pt x="590" y="398"/>
                    <a:pt x="596" y="393"/>
                    <a:pt x="601" y="391"/>
                  </a:cubicBezTo>
                  <a:cubicBezTo>
                    <a:pt x="602" y="392"/>
                    <a:pt x="602" y="392"/>
                    <a:pt x="602" y="393"/>
                  </a:cubicBezTo>
                  <a:cubicBezTo>
                    <a:pt x="599" y="395"/>
                    <a:pt x="597" y="398"/>
                    <a:pt x="595" y="401"/>
                  </a:cubicBezTo>
                  <a:cubicBezTo>
                    <a:pt x="595" y="401"/>
                    <a:pt x="595" y="401"/>
                    <a:pt x="596" y="401"/>
                  </a:cubicBezTo>
                  <a:cubicBezTo>
                    <a:pt x="598" y="399"/>
                    <a:pt x="600" y="396"/>
                    <a:pt x="602" y="394"/>
                  </a:cubicBezTo>
                  <a:cubicBezTo>
                    <a:pt x="603" y="394"/>
                    <a:pt x="603" y="395"/>
                    <a:pt x="604" y="395"/>
                  </a:cubicBezTo>
                  <a:cubicBezTo>
                    <a:pt x="602" y="397"/>
                    <a:pt x="601" y="400"/>
                    <a:pt x="600" y="403"/>
                  </a:cubicBezTo>
                  <a:cubicBezTo>
                    <a:pt x="600" y="403"/>
                    <a:pt x="600" y="403"/>
                    <a:pt x="600" y="403"/>
                  </a:cubicBezTo>
                  <a:cubicBezTo>
                    <a:pt x="601" y="400"/>
                    <a:pt x="603" y="398"/>
                    <a:pt x="605" y="396"/>
                  </a:cubicBezTo>
                  <a:cubicBezTo>
                    <a:pt x="606" y="397"/>
                    <a:pt x="608" y="397"/>
                    <a:pt x="610" y="397"/>
                  </a:cubicBezTo>
                  <a:cubicBezTo>
                    <a:pt x="612" y="397"/>
                    <a:pt x="614" y="397"/>
                    <a:pt x="617" y="397"/>
                  </a:cubicBezTo>
                  <a:cubicBezTo>
                    <a:pt x="617" y="397"/>
                    <a:pt x="617" y="397"/>
                    <a:pt x="617" y="397"/>
                  </a:cubicBezTo>
                  <a:cubicBezTo>
                    <a:pt x="617" y="404"/>
                    <a:pt x="621" y="410"/>
                    <a:pt x="625" y="414"/>
                  </a:cubicBezTo>
                  <a:cubicBezTo>
                    <a:pt x="631" y="421"/>
                    <a:pt x="637" y="428"/>
                    <a:pt x="644" y="433"/>
                  </a:cubicBezTo>
                  <a:cubicBezTo>
                    <a:pt x="644" y="434"/>
                    <a:pt x="645" y="433"/>
                    <a:pt x="644" y="433"/>
                  </a:cubicBezTo>
                  <a:cubicBezTo>
                    <a:pt x="638" y="428"/>
                    <a:pt x="633" y="421"/>
                    <a:pt x="628" y="415"/>
                  </a:cubicBezTo>
                  <a:cubicBezTo>
                    <a:pt x="626" y="412"/>
                    <a:pt x="623" y="410"/>
                    <a:pt x="622" y="407"/>
                  </a:cubicBezTo>
                  <a:cubicBezTo>
                    <a:pt x="620" y="404"/>
                    <a:pt x="620" y="401"/>
                    <a:pt x="619" y="398"/>
                  </a:cubicBezTo>
                  <a:cubicBezTo>
                    <a:pt x="619" y="398"/>
                    <a:pt x="619" y="398"/>
                    <a:pt x="619" y="398"/>
                  </a:cubicBezTo>
                  <a:cubicBezTo>
                    <a:pt x="619" y="398"/>
                    <a:pt x="619" y="397"/>
                    <a:pt x="619" y="397"/>
                  </a:cubicBezTo>
                  <a:cubicBezTo>
                    <a:pt x="619" y="397"/>
                    <a:pt x="618" y="397"/>
                    <a:pt x="618" y="397"/>
                  </a:cubicBezTo>
                  <a:cubicBezTo>
                    <a:pt x="619" y="396"/>
                    <a:pt x="620" y="396"/>
                    <a:pt x="622" y="396"/>
                  </a:cubicBezTo>
                  <a:cubicBezTo>
                    <a:pt x="622" y="398"/>
                    <a:pt x="623" y="400"/>
                    <a:pt x="625" y="401"/>
                  </a:cubicBezTo>
                  <a:cubicBezTo>
                    <a:pt x="626" y="404"/>
                    <a:pt x="629" y="405"/>
                    <a:pt x="630" y="406"/>
                  </a:cubicBezTo>
                  <a:cubicBezTo>
                    <a:pt x="630" y="407"/>
                    <a:pt x="631" y="406"/>
                    <a:pt x="631" y="406"/>
                  </a:cubicBezTo>
                  <a:cubicBezTo>
                    <a:pt x="629" y="405"/>
                    <a:pt x="628" y="403"/>
                    <a:pt x="627" y="401"/>
                  </a:cubicBezTo>
                  <a:cubicBezTo>
                    <a:pt x="625" y="399"/>
                    <a:pt x="624" y="398"/>
                    <a:pt x="623" y="396"/>
                  </a:cubicBezTo>
                  <a:cubicBezTo>
                    <a:pt x="624" y="396"/>
                    <a:pt x="625" y="395"/>
                    <a:pt x="625" y="395"/>
                  </a:cubicBezTo>
                  <a:cubicBezTo>
                    <a:pt x="625" y="396"/>
                    <a:pt x="625" y="396"/>
                    <a:pt x="626" y="397"/>
                  </a:cubicBezTo>
                  <a:cubicBezTo>
                    <a:pt x="632" y="405"/>
                    <a:pt x="641" y="409"/>
                    <a:pt x="651" y="412"/>
                  </a:cubicBezTo>
                  <a:cubicBezTo>
                    <a:pt x="651" y="412"/>
                    <a:pt x="651" y="412"/>
                    <a:pt x="651" y="412"/>
                  </a:cubicBezTo>
                  <a:cubicBezTo>
                    <a:pt x="641" y="409"/>
                    <a:pt x="634" y="402"/>
                    <a:pt x="627" y="395"/>
                  </a:cubicBezTo>
                  <a:cubicBezTo>
                    <a:pt x="627" y="395"/>
                    <a:pt x="627" y="395"/>
                    <a:pt x="627" y="395"/>
                  </a:cubicBezTo>
                  <a:cubicBezTo>
                    <a:pt x="628" y="394"/>
                    <a:pt x="629" y="394"/>
                    <a:pt x="630" y="394"/>
                  </a:cubicBezTo>
                  <a:cubicBezTo>
                    <a:pt x="631" y="393"/>
                    <a:pt x="631" y="392"/>
                    <a:pt x="630" y="392"/>
                  </a:cubicBezTo>
                  <a:cubicBezTo>
                    <a:pt x="626" y="392"/>
                    <a:pt x="622" y="392"/>
                    <a:pt x="619" y="393"/>
                  </a:cubicBezTo>
                  <a:cubicBezTo>
                    <a:pt x="615" y="393"/>
                    <a:pt x="612" y="393"/>
                    <a:pt x="610" y="390"/>
                  </a:cubicBezTo>
                  <a:cubicBezTo>
                    <a:pt x="608" y="387"/>
                    <a:pt x="607" y="383"/>
                    <a:pt x="608" y="380"/>
                  </a:cubicBezTo>
                  <a:cubicBezTo>
                    <a:pt x="610" y="372"/>
                    <a:pt x="619" y="365"/>
                    <a:pt x="627" y="371"/>
                  </a:cubicBezTo>
                  <a:cubicBezTo>
                    <a:pt x="631" y="374"/>
                    <a:pt x="634" y="378"/>
                    <a:pt x="639" y="380"/>
                  </a:cubicBezTo>
                  <a:cubicBezTo>
                    <a:pt x="643" y="382"/>
                    <a:pt x="648" y="382"/>
                    <a:pt x="652" y="383"/>
                  </a:cubicBezTo>
                  <a:cubicBezTo>
                    <a:pt x="665" y="384"/>
                    <a:pt x="677" y="388"/>
                    <a:pt x="689" y="392"/>
                  </a:cubicBezTo>
                  <a:cubicBezTo>
                    <a:pt x="700" y="394"/>
                    <a:pt x="711" y="398"/>
                    <a:pt x="722" y="400"/>
                  </a:cubicBezTo>
                  <a:cubicBezTo>
                    <a:pt x="731" y="401"/>
                    <a:pt x="741" y="399"/>
                    <a:pt x="750" y="398"/>
                  </a:cubicBezTo>
                  <a:cubicBezTo>
                    <a:pt x="758" y="397"/>
                    <a:pt x="766" y="395"/>
                    <a:pt x="774" y="394"/>
                  </a:cubicBezTo>
                  <a:cubicBezTo>
                    <a:pt x="778" y="393"/>
                    <a:pt x="785" y="392"/>
                    <a:pt x="787" y="388"/>
                  </a:cubicBezTo>
                  <a:cubicBezTo>
                    <a:pt x="787" y="387"/>
                    <a:pt x="786" y="386"/>
                    <a:pt x="786" y="387"/>
                  </a:cubicBezTo>
                  <a:cubicBezTo>
                    <a:pt x="784" y="390"/>
                    <a:pt x="778" y="390"/>
                    <a:pt x="775" y="391"/>
                  </a:cubicBezTo>
                  <a:cubicBezTo>
                    <a:pt x="771" y="392"/>
                    <a:pt x="767" y="392"/>
                    <a:pt x="764" y="393"/>
                  </a:cubicBezTo>
                  <a:cubicBezTo>
                    <a:pt x="758" y="394"/>
                    <a:pt x="752" y="395"/>
                    <a:pt x="746" y="395"/>
                  </a:cubicBezTo>
                  <a:cubicBezTo>
                    <a:pt x="740" y="396"/>
                    <a:pt x="733" y="397"/>
                    <a:pt x="727" y="396"/>
                  </a:cubicBezTo>
                  <a:cubicBezTo>
                    <a:pt x="720" y="396"/>
                    <a:pt x="712" y="394"/>
                    <a:pt x="705" y="392"/>
                  </a:cubicBezTo>
                  <a:cubicBezTo>
                    <a:pt x="709" y="392"/>
                    <a:pt x="712" y="391"/>
                    <a:pt x="715" y="390"/>
                  </a:cubicBezTo>
                  <a:cubicBezTo>
                    <a:pt x="723" y="388"/>
                    <a:pt x="731" y="387"/>
                    <a:pt x="740" y="387"/>
                  </a:cubicBezTo>
                  <a:cubicBezTo>
                    <a:pt x="740" y="387"/>
                    <a:pt x="740" y="386"/>
                    <a:pt x="740" y="386"/>
                  </a:cubicBezTo>
                  <a:cubicBezTo>
                    <a:pt x="733" y="385"/>
                    <a:pt x="727" y="386"/>
                    <a:pt x="721" y="388"/>
                  </a:cubicBezTo>
                  <a:cubicBezTo>
                    <a:pt x="717" y="389"/>
                    <a:pt x="712" y="390"/>
                    <a:pt x="707" y="390"/>
                  </a:cubicBezTo>
                  <a:cubicBezTo>
                    <a:pt x="704" y="390"/>
                    <a:pt x="700" y="389"/>
                    <a:pt x="697" y="390"/>
                  </a:cubicBezTo>
                  <a:cubicBezTo>
                    <a:pt x="694" y="389"/>
                    <a:pt x="691" y="388"/>
                    <a:pt x="688" y="387"/>
                  </a:cubicBezTo>
                  <a:cubicBezTo>
                    <a:pt x="688" y="387"/>
                    <a:pt x="688" y="387"/>
                    <a:pt x="688" y="387"/>
                  </a:cubicBezTo>
                  <a:cubicBezTo>
                    <a:pt x="690" y="387"/>
                    <a:pt x="693" y="386"/>
                    <a:pt x="695" y="386"/>
                  </a:cubicBezTo>
                  <a:cubicBezTo>
                    <a:pt x="706" y="385"/>
                    <a:pt x="716" y="383"/>
                    <a:pt x="726" y="381"/>
                  </a:cubicBezTo>
                  <a:cubicBezTo>
                    <a:pt x="727" y="381"/>
                    <a:pt x="727" y="380"/>
                    <a:pt x="726" y="380"/>
                  </a:cubicBezTo>
                  <a:cubicBezTo>
                    <a:pt x="717" y="382"/>
                    <a:pt x="708" y="384"/>
                    <a:pt x="698" y="384"/>
                  </a:cubicBezTo>
                  <a:cubicBezTo>
                    <a:pt x="694" y="384"/>
                    <a:pt x="690" y="385"/>
                    <a:pt x="686" y="385"/>
                  </a:cubicBezTo>
                  <a:cubicBezTo>
                    <a:pt x="683" y="385"/>
                    <a:pt x="680" y="384"/>
                    <a:pt x="678" y="383"/>
                  </a:cubicBezTo>
                  <a:cubicBezTo>
                    <a:pt x="678" y="383"/>
                    <a:pt x="679" y="383"/>
                    <a:pt x="680" y="383"/>
                  </a:cubicBezTo>
                  <a:cubicBezTo>
                    <a:pt x="687" y="382"/>
                    <a:pt x="694" y="380"/>
                    <a:pt x="701" y="378"/>
                  </a:cubicBezTo>
                  <a:cubicBezTo>
                    <a:pt x="717" y="375"/>
                    <a:pt x="732" y="370"/>
                    <a:pt x="748" y="367"/>
                  </a:cubicBezTo>
                  <a:cubicBezTo>
                    <a:pt x="749" y="366"/>
                    <a:pt x="748" y="366"/>
                    <a:pt x="748" y="366"/>
                  </a:cubicBezTo>
                  <a:cubicBezTo>
                    <a:pt x="740" y="366"/>
                    <a:pt x="734" y="369"/>
                    <a:pt x="726" y="371"/>
                  </a:cubicBezTo>
                  <a:cubicBezTo>
                    <a:pt x="718" y="372"/>
                    <a:pt x="711" y="375"/>
                    <a:pt x="703" y="376"/>
                  </a:cubicBezTo>
                  <a:cubicBezTo>
                    <a:pt x="695" y="377"/>
                    <a:pt x="688" y="379"/>
                    <a:pt x="681" y="380"/>
                  </a:cubicBezTo>
                  <a:cubicBezTo>
                    <a:pt x="675" y="381"/>
                    <a:pt x="669" y="380"/>
                    <a:pt x="664" y="379"/>
                  </a:cubicBezTo>
                  <a:cubicBezTo>
                    <a:pt x="667" y="378"/>
                    <a:pt x="670" y="378"/>
                    <a:pt x="673" y="377"/>
                  </a:cubicBezTo>
                  <a:cubicBezTo>
                    <a:pt x="678" y="376"/>
                    <a:pt x="684" y="377"/>
                    <a:pt x="689" y="375"/>
                  </a:cubicBezTo>
                  <a:cubicBezTo>
                    <a:pt x="694" y="374"/>
                    <a:pt x="699" y="372"/>
                    <a:pt x="704" y="371"/>
                  </a:cubicBezTo>
                  <a:cubicBezTo>
                    <a:pt x="705" y="371"/>
                    <a:pt x="704" y="370"/>
                    <a:pt x="704" y="370"/>
                  </a:cubicBezTo>
                  <a:cubicBezTo>
                    <a:pt x="694" y="372"/>
                    <a:pt x="684" y="374"/>
                    <a:pt x="674" y="375"/>
                  </a:cubicBezTo>
                  <a:cubicBezTo>
                    <a:pt x="675" y="375"/>
                    <a:pt x="676" y="374"/>
                    <a:pt x="677" y="374"/>
                  </a:cubicBezTo>
                  <a:cubicBezTo>
                    <a:pt x="687" y="369"/>
                    <a:pt x="698" y="363"/>
                    <a:pt x="709" y="359"/>
                  </a:cubicBezTo>
                  <a:cubicBezTo>
                    <a:pt x="710" y="359"/>
                    <a:pt x="710" y="359"/>
                    <a:pt x="709" y="359"/>
                  </a:cubicBezTo>
                  <a:cubicBezTo>
                    <a:pt x="690" y="363"/>
                    <a:pt x="674" y="378"/>
                    <a:pt x="654" y="376"/>
                  </a:cubicBezTo>
                  <a:cubicBezTo>
                    <a:pt x="654" y="376"/>
                    <a:pt x="654" y="377"/>
                    <a:pt x="653" y="377"/>
                  </a:cubicBezTo>
                  <a:cubicBezTo>
                    <a:pt x="652" y="377"/>
                    <a:pt x="651" y="377"/>
                    <a:pt x="650" y="377"/>
                  </a:cubicBezTo>
                  <a:cubicBezTo>
                    <a:pt x="657" y="376"/>
                    <a:pt x="664" y="374"/>
                    <a:pt x="670" y="371"/>
                  </a:cubicBezTo>
                  <a:cubicBezTo>
                    <a:pt x="680" y="368"/>
                    <a:pt x="689" y="364"/>
                    <a:pt x="698" y="360"/>
                  </a:cubicBezTo>
                  <a:cubicBezTo>
                    <a:pt x="718" y="351"/>
                    <a:pt x="738" y="342"/>
                    <a:pt x="760" y="338"/>
                  </a:cubicBezTo>
                  <a:cubicBezTo>
                    <a:pt x="761" y="337"/>
                    <a:pt x="760" y="336"/>
                    <a:pt x="760" y="336"/>
                  </a:cubicBezTo>
                  <a:cubicBezTo>
                    <a:pt x="739" y="340"/>
                    <a:pt x="720" y="349"/>
                    <a:pt x="701" y="357"/>
                  </a:cubicBezTo>
                  <a:cubicBezTo>
                    <a:pt x="691" y="361"/>
                    <a:pt x="681" y="365"/>
                    <a:pt x="671" y="369"/>
                  </a:cubicBezTo>
                  <a:cubicBezTo>
                    <a:pt x="663" y="371"/>
                    <a:pt x="655" y="373"/>
                    <a:pt x="647" y="375"/>
                  </a:cubicBezTo>
                  <a:cubicBezTo>
                    <a:pt x="647" y="374"/>
                    <a:pt x="647" y="374"/>
                    <a:pt x="647" y="374"/>
                  </a:cubicBezTo>
                  <a:cubicBezTo>
                    <a:pt x="654" y="373"/>
                    <a:pt x="661" y="370"/>
                    <a:pt x="667" y="367"/>
                  </a:cubicBezTo>
                  <a:cubicBezTo>
                    <a:pt x="680" y="362"/>
                    <a:pt x="691" y="352"/>
                    <a:pt x="705" y="349"/>
                  </a:cubicBezTo>
                  <a:cubicBezTo>
                    <a:pt x="705" y="349"/>
                    <a:pt x="705" y="349"/>
                    <a:pt x="705" y="349"/>
                  </a:cubicBezTo>
                  <a:cubicBezTo>
                    <a:pt x="698" y="350"/>
                    <a:pt x="693" y="352"/>
                    <a:pt x="687" y="356"/>
                  </a:cubicBezTo>
                  <a:cubicBezTo>
                    <a:pt x="679" y="360"/>
                    <a:pt x="671" y="364"/>
                    <a:pt x="663" y="367"/>
                  </a:cubicBezTo>
                  <a:cubicBezTo>
                    <a:pt x="661" y="368"/>
                    <a:pt x="658" y="369"/>
                    <a:pt x="656" y="369"/>
                  </a:cubicBezTo>
                  <a:cubicBezTo>
                    <a:pt x="658" y="368"/>
                    <a:pt x="661" y="366"/>
                    <a:pt x="663" y="365"/>
                  </a:cubicBezTo>
                  <a:cubicBezTo>
                    <a:pt x="663" y="365"/>
                    <a:pt x="663" y="365"/>
                    <a:pt x="663" y="365"/>
                  </a:cubicBezTo>
                  <a:cubicBezTo>
                    <a:pt x="660" y="366"/>
                    <a:pt x="657" y="366"/>
                    <a:pt x="654" y="367"/>
                  </a:cubicBezTo>
                  <a:cubicBezTo>
                    <a:pt x="651" y="369"/>
                    <a:pt x="648" y="370"/>
                    <a:pt x="644" y="371"/>
                  </a:cubicBezTo>
                  <a:cubicBezTo>
                    <a:pt x="644" y="371"/>
                    <a:pt x="644" y="371"/>
                    <a:pt x="643" y="371"/>
                  </a:cubicBezTo>
                  <a:cubicBezTo>
                    <a:pt x="647" y="369"/>
                    <a:pt x="650" y="367"/>
                    <a:pt x="654" y="365"/>
                  </a:cubicBezTo>
                  <a:cubicBezTo>
                    <a:pt x="659" y="362"/>
                    <a:pt x="664" y="359"/>
                    <a:pt x="668" y="355"/>
                  </a:cubicBezTo>
                  <a:cubicBezTo>
                    <a:pt x="677" y="349"/>
                    <a:pt x="687" y="343"/>
                    <a:pt x="697" y="338"/>
                  </a:cubicBezTo>
                  <a:cubicBezTo>
                    <a:pt x="698" y="338"/>
                    <a:pt x="697" y="337"/>
                    <a:pt x="696" y="337"/>
                  </a:cubicBezTo>
                  <a:cubicBezTo>
                    <a:pt x="686" y="342"/>
                    <a:pt x="675" y="347"/>
                    <a:pt x="665" y="354"/>
                  </a:cubicBezTo>
                  <a:cubicBezTo>
                    <a:pt x="660" y="358"/>
                    <a:pt x="655" y="361"/>
                    <a:pt x="649" y="364"/>
                  </a:cubicBezTo>
                  <a:cubicBezTo>
                    <a:pt x="648" y="365"/>
                    <a:pt x="647" y="366"/>
                    <a:pt x="646" y="366"/>
                  </a:cubicBezTo>
                  <a:cubicBezTo>
                    <a:pt x="646" y="366"/>
                    <a:pt x="646" y="366"/>
                    <a:pt x="647" y="365"/>
                  </a:cubicBezTo>
                  <a:cubicBezTo>
                    <a:pt x="649" y="364"/>
                    <a:pt x="651" y="362"/>
                    <a:pt x="653" y="361"/>
                  </a:cubicBezTo>
                  <a:cubicBezTo>
                    <a:pt x="658" y="358"/>
                    <a:pt x="663" y="355"/>
                    <a:pt x="668" y="351"/>
                  </a:cubicBezTo>
                  <a:cubicBezTo>
                    <a:pt x="677" y="344"/>
                    <a:pt x="685" y="335"/>
                    <a:pt x="696" y="330"/>
                  </a:cubicBezTo>
                  <a:cubicBezTo>
                    <a:pt x="697" y="329"/>
                    <a:pt x="696" y="328"/>
                    <a:pt x="696" y="329"/>
                  </a:cubicBezTo>
                  <a:cubicBezTo>
                    <a:pt x="683" y="334"/>
                    <a:pt x="674" y="344"/>
                    <a:pt x="663" y="351"/>
                  </a:cubicBezTo>
                  <a:cubicBezTo>
                    <a:pt x="659" y="354"/>
                    <a:pt x="654" y="356"/>
                    <a:pt x="650" y="359"/>
                  </a:cubicBezTo>
                  <a:cubicBezTo>
                    <a:pt x="650" y="359"/>
                    <a:pt x="650" y="359"/>
                    <a:pt x="650" y="359"/>
                  </a:cubicBezTo>
                  <a:cubicBezTo>
                    <a:pt x="655" y="355"/>
                    <a:pt x="660" y="351"/>
                    <a:pt x="666" y="347"/>
                  </a:cubicBezTo>
                  <a:cubicBezTo>
                    <a:pt x="676" y="340"/>
                    <a:pt x="685" y="332"/>
                    <a:pt x="695" y="324"/>
                  </a:cubicBezTo>
                  <a:cubicBezTo>
                    <a:pt x="705" y="316"/>
                    <a:pt x="716" y="308"/>
                    <a:pt x="725" y="298"/>
                  </a:cubicBezTo>
                  <a:cubicBezTo>
                    <a:pt x="729" y="293"/>
                    <a:pt x="733" y="287"/>
                    <a:pt x="738" y="283"/>
                  </a:cubicBezTo>
                  <a:cubicBezTo>
                    <a:pt x="741" y="282"/>
                    <a:pt x="743" y="280"/>
                    <a:pt x="745" y="278"/>
                  </a:cubicBezTo>
                  <a:cubicBezTo>
                    <a:pt x="745" y="278"/>
                    <a:pt x="746" y="278"/>
                    <a:pt x="746" y="278"/>
                  </a:cubicBezTo>
                  <a:cubicBezTo>
                    <a:pt x="758" y="276"/>
                    <a:pt x="768" y="279"/>
                    <a:pt x="779" y="281"/>
                  </a:cubicBezTo>
                  <a:cubicBezTo>
                    <a:pt x="788" y="284"/>
                    <a:pt x="796" y="285"/>
                    <a:pt x="804" y="289"/>
                  </a:cubicBezTo>
                  <a:cubicBezTo>
                    <a:pt x="804" y="289"/>
                    <a:pt x="805" y="289"/>
                    <a:pt x="805" y="289"/>
                  </a:cubicBezTo>
                  <a:cubicBezTo>
                    <a:pt x="807" y="290"/>
                    <a:pt x="808" y="291"/>
                    <a:pt x="810" y="292"/>
                  </a:cubicBezTo>
                  <a:cubicBezTo>
                    <a:pt x="828" y="302"/>
                    <a:pt x="847" y="320"/>
                    <a:pt x="852" y="341"/>
                  </a:cubicBezTo>
                  <a:cubicBezTo>
                    <a:pt x="852" y="342"/>
                    <a:pt x="852" y="342"/>
                    <a:pt x="852" y="342"/>
                  </a:cubicBezTo>
                  <a:cubicBezTo>
                    <a:pt x="854" y="351"/>
                    <a:pt x="846" y="359"/>
                    <a:pt x="839" y="365"/>
                  </a:cubicBezTo>
                  <a:cubicBezTo>
                    <a:pt x="832" y="371"/>
                    <a:pt x="825" y="377"/>
                    <a:pt x="817" y="382"/>
                  </a:cubicBezTo>
                  <a:cubicBezTo>
                    <a:pt x="806" y="391"/>
                    <a:pt x="792" y="397"/>
                    <a:pt x="778" y="402"/>
                  </a:cubicBezTo>
                  <a:cubicBezTo>
                    <a:pt x="766" y="406"/>
                    <a:pt x="754" y="407"/>
                    <a:pt x="741" y="410"/>
                  </a:cubicBezTo>
                  <a:close/>
                  <a:moveTo>
                    <a:pt x="521" y="621"/>
                  </a:moveTo>
                  <a:cubicBezTo>
                    <a:pt x="520" y="621"/>
                    <a:pt x="520" y="621"/>
                    <a:pt x="519" y="621"/>
                  </a:cubicBezTo>
                  <a:cubicBezTo>
                    <a:pt x="521" y="620"/>
                    <a:pt x="522" y="617"/>
                    <a:pt x="522" y="615"/>
                  </a:cubicBezTo>
                  <a:cubicBezTo>
                    <a:pt x="523" y="613"/>
                    <a:pt x="520" y="613"/>
                    <a:pt x="520" y="614"/>
                  </a:cubicBezTo>
                  <a:cubicBezTo>
                    <a:pt x="520" y="616"/>
                    <a:pt x="519" y="617"/>
                    <a:pt x="519" y="618"/>
                  </a:cubicBezTo>
                  <a:cubicBezTo>
                    <a:pt x="518" y="618"/>
                    <a:pt x="517" y="619"/>
                    <a:pt x="516" y="619"/>
                  </a:cubicBezTo>
                  <a:cubicBezTo>
                    <a:pt x="515" y="619"/>
                    <a:pt x="515" y="620"/>
                    <a:pt x="516" y="621"/>
                  </a:cubicBezTo>
                  <a:cubicBezTo>
                    <a:pt x="514" y="621"/>
                    <a:pt x="513" y="621"/>
                    <a:pt x="512" y="621"/>
                  </a:cubicBezTo>
                  <a:cubicBezTo>
                    <a:pt x="509" y="622"/>
                    <a:pt x="506" y="623"/>
                    <a:pt x="504" y="624"/>
                  </a:cubicBezTo>
                  <a:cubicBezTo>
                    <a:pt x="501" y="625"/>
                    <a:pt x="499" y="625"/>
                    <a:pt x="497" y="624"/>
                  </a:cubicBezTo>
                  <a:cubicBezTo>
                    <a:pt x="497" y="623"/>
                    <a:pt x="497" y="623"/>
                    <a:pt x="496" y="622"/>
                  </a:cubicBezTo>
                  <a:cubicBezTo>
                    <a:pt x="495" y="621"/>
                    <a:pt x="495" y="620"/>
                    <a:pt x="493" y="619"/>
                  </a:cubicBezTo>
                  <a:cubicBezTo>
                    <a:pt x="493" y="619"/>
                    <a:pt x="492" y="619"/>
                    <a:pt x="492" y="619"/>
                  </a:cubicBezTo>
                  <a:cubicBezTo>
                    <a:pt x="492" y="619"/>
                    <a:pt x="492" y="619"/>
                    <a:pt x="491" y="619"/>
                  </a:cubicBezTo>
                  <a:cubicBezTo>
                    <a:pt x="491" y="619"/>
                    <a:pt x="490" y="618"/>
                    <a:pt x="490" y="618"/>
                  </a:cubicBezTo>
                  <a:cubicBezTo>
                    <a:pt x="491" y="616"/>
                    <a:pt x="492" y="615"/>
                    <a:pt x="494" y="613"/>
                  </a:cubicBezTo>
                  <a:cubicBezTo>
                    <a:pt x="495" y="611"/>
                    <a:pt x="498" y="609"/>
                    <a:pt x="499" y="606"/>
                  </a:cubicBezTo>
                  <a:cubicBezTo>
                    <a:pt x="503" y="600"/>
                    <a:pt x="506" y="592"/>
                    <a:pt x="513" y="588"/>
                  </a:cubicBezTo>
                  <a:cubicBezTo>
                    <a:pt x="518" y="585"/>
                    <a:pt x="522" y="583"/>
                    <a:pt x="525" y="578"/>
                  </a:cubicBezTo>
                  <a:cubicBezTo>
                    <a:pt x="528" y="571"/>
                    <a:pt x="532" y="566"/>
                    <a:pt x="536" y="560"/>
                  </a:cubicBezTo>
                  <a:cubicBezTo>
                    <a:pt x="547" y="548"/>
                    <a:pt x="558" y="537"/>
                    <a:pt x="570" y="526"/>
                  </a:cubicBezTo>
                  <a:cubicBezTo>
                    <a:pt x="573" y="523"/>
                    <a:pt x="577" y="519"/>
                    <a:pt x="580" y="515"/>
                  </a:cubicBezTo>
                  <a:cubicBezTo>
                    <a:pt x="582" y="512"/>
                    <a:pt x="585" y="507"/>
                    <a:pt x="589" y="505"/>
                  </a:cubicBezTo>
                  <a:cubicBezTo>
                    <a:pt x="590" y="504"/>
                    <a:pt x="590" y="502"/>
                    <a:pt x="588" y="503"/>
                  </a:cubicBezTo>
                  <a:cubicBezTo>
                    <a:pt x="585" y="504"/>
                    <a:pt x="582" y="508"/>
                    <a:pt x="579" y="511"/>
                  </a:cubicBezTo>
                  <a:cubicBezTo>
                    <a:pt x="576" y="515"/>
                    <a:pt x="573" y="519"/>
                    <a:pt x="569" y="523"/>
                  </a:cubicBezTo>
                  <a:cubicBezTo>
                    <a:pt x="565" y="526"/>
                    <a:pt x="562" y="529"/>
                    <a:pt x="559" y="532"/>
                  </a:cubicBezTo>
                  <a:cubicBezTo>
                    <a:pt x="559" y="531"/>
                    <a:pt x="560" y="530"/>
                    <a:pt x="561" y="529"/>
                  </a:cubicBezTo>
                  <a:cubicBezTo>
                    <a:pt x="563" y="526"/>
                    <a:pt x="566" y="522"/>
                    <a:pt x="569" y="519"/>
                  </a:cubicBezTo>
                  <a:cubicBezTo>
                    <a:pt x="574" y="513"/>
                    <a:pt x="580" y="507"/>
                    <a:pt x="584" y="500"/>
                  </a:cubicBezTo>
                  <a:cubicBezTo>
                    <a:pt x="584" y="500"/>
                    <a:pt x="584" y="500"/>
                    <a:pt x="584" y="500"/>
                  </a:cubicBezTo>
                  <a:cubicBezTo>
                    <a:pt x="592" y="504"/>
                    <a:pt x="601" y="507"/>
                    <a:pt x="610" y="506"/>
                  </a:cubicBezTo>
                  <a:cubicBezTo>
                    <a:pt x="614" y="505"/>
                    <a:pt x="618" y="505"/>
                    <a:pt x="623" y="505"/>
                  </a:cubicBezTo>
                  <a:cubicBezTo>
                    <a:pt x="617" y="510"/>
                    <a:pt x="609" y="520"/>
                    <a:pt x="608" y="521"/>
                  </a:cubicBezTo>
                  <a:cubicBezTo>
                    <a:pt x="594" y="537"/>
                    <a:pt x="577" y="551"/>
                    <a:pt x="563" y="567"/>
                  </a:cubicBezTo>
                  <a:cubicBezTo>
                    <a:pt x="555" y="575"/>
                    <a:pt x="547" y="582"/>
                    <a:pt x="540" y="590"/>
                  </a:cubicBezTo>
                  <a:cubicBezTo>
                    <a:pt x="533" y="596"/>
                    <a:pt x="529" y="602"/>
                    <a:pt x="527" y="610"/>
                  </a:cubicBezTo>
                  <a:cubicBezTo>
                    <a:pt x="526" y="611"/>
                    <a:pt x="526" y="613"/>
                    <a:pt x="525" y="616"/>
                  </a:cubicBezTo>
                  <a:cubicBezTo>
                    <a:pt x="525" y="616"/>
                    <a:pt x="525" y="616"/>
                    <a:pt x="524" y="616"/>
                  </a:cubicBezTo>
                  <a:cubicBezTo>
                    <a:pt x="524" y="616"/>
                    <a:pt x="523" y="617"/>
                    <a:pt x="523" y="617"/>
                  </a:cubicBezTo>
                  <a:cubicBezTo>
                    <a:pt x="522" y="618"/>
                    <a:pt x="521" y="619"/>
                    <a:pt x="521" y="621"/>
                  </a:cubicBezTo>
                  <a:cubicBezTo>
                    <a:pt x="521" y="621"/>
                    <a:pt x="521" y="621"/>
                    <a:pt x="521" y="621"/>
                  </a:cubicBezTo>
                  <a:close/>
                  <a:moveTo>
                    <a:pt x="453" y="616"/>
                  </a:moveTo>
                  <a:cubicBezTo>
                    <a:pt x="451" y="615"/>
                    <a:pt x="449" y="613"/>
                    <a:pt x="448" y="612"/>
                  </a:cubicBezTo>
                  <a:cubicBezTo>
                    <a:pt x="448" y="611"/>
                    <a:pt x="448" y="610"/>
                    <a:pt x="447" y="610"/>
                  </a:cubicBezTo>
                  <a:cubicBezTo>
                    <a:pt x="450" y="612"/>
                    <a:pt x="453" y="613"/>
                    <a:pt x="457" y="614"/>
                  </a:cubicBezTo>
                  <a:cubicBezTo>
                    <a:pt x="458" y="615"/>
                    <a:pt x="459" y="616"/>
                    <a:pt x="460" y="617"/>
                  </a:cubicBezTo>
                  <a:cubicBezTo>
                    <a:pt x="465" y="619"/>
                    <a:pt x="471" y="620"/>
                    <a:pt x="476" y="622"/>
                  </a:cubicBezTo>
                  <a:cubicBezTo>
                    <a:pt x="482" y="624"/>
                    <a:pt x="486" y="624"/>
                    <a:pt x="492" y="622"/>
                  </a:cubicBezTo>
                  <a:cubicBezTo>
                    <a:pt x="492" y="622"/>
                    <a:pt x="492" y="622"/>
                    <a:pt x="492" y="622"/>
                  </a:cubicBezTo>
                  <a:cubicBezTo>
                    <a:pt x="492" y="623"/>
                    <a:pt x="493" y="623"/>
                    <a:pt x="493" y="624"/>
                  </a:cubicBezTo>
                  <a:cubicBezTo>
                    <a:pt x="494" y="628"/>
                    <a:pt x="498" y="630"/>
                    <a:pt x="503" y="629"/>
                  </a:cubicBezTo>
                  <a:cubicBezTo>
                    <a:pt x="506" y="628"/>
                    <a:pt x="508" y="627"/>
                    <a:pt x="511" y="625"/>
                  </a:cubicBezTo>
                  <a:cubicBezTo>
                    <a:pt x="513" y="625"/>
                    <a:pt x="515" y="625"/>
                    <a:pt x="517" y="625"/>
                  </a:cubicBezTo>
                  <a:cubicBezTo>
                    <a:pt x="518" y="634"/>
                    <a:pt x="509" y="640"/>
                    <a:pt x="501" y="639"/>
                  </a:cubicBezTo>
                  <a:cubicBezTo>
                    <a:pt x="492" y="639"/>
                    <a:pt x="484" y="635"/>
                    <a:pt x="476" y="632"/>
                  </a:cubicBezTo>
                  <a:cubicBezTo>
                    <a:pt x="472" y="630"/>
                    <a:pt x="468" y="628"/>
                    <a:pt x="464" y="626"/>
                  </a:cubicBezTo>
                  <a:cubicBezTo>
                    <a:pt x="461" y="624"/>
                    <a:pt x="458" y="621"/>
                    <a:pt x="454" y="619"/>
                  </a:cubicBezTo>
                  <a:cubicBezTo>
                    <a:pt x="454" y="619"/>
                    <a:pt x="453" y="619"/>
                    <a:pt x="453" y="619"/>
                  </a:cubicBezTo>
                  <a:cubicBezTo>
                    <a:pt x="454" y="618"/>
                    <a:pt x="454" y="617"/>
                    <a:pt x="453" y="616"/>
                  </a:cubicBezTo>
                  <a:close/>
                  <a:moveTo>
                    <a:pt x="360" y="549"/>
                  </a:moveTo>
                  <a:cubicBezTo>
                    <a:pt x="361" y="525"/>
                    <a:pt x="362" y="499"/>
                    <a:pt x="367" y="475"/>
                  </a:cubicBezTo>
                  <a:cubicBezTo>
                    <a:pt x="367" y="474"/>
                    <a:pt x="367" y="474"/>
                    <a:pt x="366" y="473"/>
                  </a:cubicBezTo>
                  <a:cubicBezTo>
                    <a:pt x="366" y="473"/>
                    <a:pt x="366" y="473"/>
                    <a:pt x="367" y="473"/>
                  </a:cubicBezTo>
                  <a:cubicBezTo>
                    <a:pt x="368" y="472"/>
                    <a:pt x="370" y="471"/>
                    <a:pt x="372" y="471"/>
                  </a:cubicBezTo>
                  <a:cubicBezTo>
                    <a:pt x="372" y="471"/>
                    <a:pt x="372" y="471"/>
                    <a:pt x="372" y="471"/>
                  </a:cubicBezTo>
                  <a:cubicBezTo>
                    <a:pt x="372" y="471"/>
                    <a:pt x="372" y="471"/>
                    <a:pt x="372" y="472"/>
                  </a:cubicBezTo>
                  <a:cubicBezTo>
                    <a:pt x="371" y="472"/>
                    <a:pt x="371" y="473"/>
                    <a:pt x="371" y="474"/>
                  </a:cubicBezTo>
                  <a:cubicBezTo>
                    <a:pt x="371" y="476"/>
                    <a:pt x="370" y="478"/>
                    <a:pt x="370" y="479"/>
                  </a:cubicBezTo>
                  <a:cubicBezTo>
                    <a:pt x="370" y="480"/>
                    <a:pt x="371" y="480"/>
                    <a:pt x="371" y="480"/>
                  </a:cubicBezTo>
                  <a:cubicBezTo>
                    <a:pt x="372" y="478"/>
                    <a:pt x="373" y="475"/>
                    <a:pt x="373" y="473"/>
                  </a:cubicBezTo>
                  <a:cubicBezTo>
                    <a:pt x="373" y="472"/>
                    <a:pt x="374" y="471"/>
                    <a:pt x="373" y="470"/>
                  </a:cubicBezTo>
                  <a:cubicBezTo>
                    <a:pt x="376" y="469"/>
                    <a:pt x="378" y="468"/>
                    <a:pt x="380" y="466"/>
                  </a:cubicBezTo>
                  <a:cubicBezTo>
                    <a:pt x="380" y="467"/>
                    <a:pt x="380" y="467"/>
                    <a:pt x="380" y="468"/>
                  </a:cubicBezTo>
                  <a:cubicBezTo>
                    <a:pt x="380" y="468"/>
                    <a:pt x="380" y="469"/>
                    <a:pt x="380" y="469"/>
                  </a:cubicBezTo>
                  <a:cubicBezTo>
                    <a:pt x="377" y="475"/>
                    <a:pt x="377" y="484"/>
                    <a:pt x="376" y="490"/>
                  </a:cubicBezTo>
                  <a:cubicBezTo>
                    <a:pt x="374" y="499"/>
                    <a:pt x="375" y="507"/>
                    <a:pt x="375" y="516"/>
                  </a:cubicBezTo>
                  <a:cubicBezTo>
                    <a:pt x="375" y="526"/>
                    <a:pt x="375" y="535"/>
                    <a:pt x="374" y="545"/>
                  </a:cubicBezTo>
                  <a:cubicBezTo>
                    <a:pt x="373" y="550"/>
                    <a:pt x="372" y="556"/>
                    <a:pt x="371" y="561"/>
                  </a:cubicBezTo>
                  <a:cubicBezTo>
                    <a:pt x="370" y="565"/>
                    <a:pt x="369" y="568"/>
                    <a:pt x="369" y="571"/>
                  </a:cubicBezTo>
                  <a:cubicBezTo>
                    <a:pt x="369" y="571"/>
                    <a:pt x="369" y="571"/>
                    <a:pt x="368" y="571"/>
                  </a:cubicBezTo>
                  <a:cubicBezTo>
                    <a:pt x="366" y="575"/>
                    <a:pt x="368" y="580"/>
                    <a:pt x="365" y="584"/>
                  </a:cubicBezTo>
                  <a:cubicBezTo>
                    <a:pt x="364" y="585"/>
                    <a:pt x="364" y="586"/>
                    <a:pt x="363" y="587"/>
                  </a:cubicBezTo>
                  <a:cubicBezTo>
                    <a:pt x="363" y="586"/>
                    <a:pt x="363" y="585"/>
                    <a:pt x="363" y="584"/>
                  </a:cubicBezTo>
                  <a:cubicBezTo>
                    <a:pt x="363" y="572"/>
                    <a:pt x="360" y="561"/>
                    <a:pt x="360" y="549"/>
                  </a:cubicBezTo>
                  <a:close/>
                  <a:moveTo>
                    <a:pt x="359" y="574"/>
                  </a:moveTo>
                  <a:cubicBezTo>
                    <a:pt x="360" y="581"/>
                    <a:pt x="361" y="587"/>
                    <a:pt x="357" y="593"/>
                  </a:cubicBezTo>
                  <a:cubicBezTo>
                    <a:pt x="356" y="594"/>
                    <a:pt x="355" y="595"/>
                    <a:pt x="355" y="596"/>
                  </a:cubicBezTo>
                  <a:cubicBezTo>
                    <a:pt x="354" y="596"/>
                    <a:pt x="353" y="597"/>
                    <a:pt x="352" y="598"/>
                  </a:cubicBezTo>
                  <a:cubicBezTo>
                    <a:pt x="351" y="598"/>
                    <a:pt x="351" y="599"/>
                    <a:pt x="350" y="599"/>
                  </a:cubicBezTo>
                  <a:cubicBezTo>
                    <a:pt x="350" y="599"/>
                    <a:pt x="349" y="599"/>
                    <a:pt x="349" y="599"/>
                  </a:cubicBezTo>
                  <a:cubicBezTo>
                    <a:pt x="349" y="598"/>
                    <a:pt x="349" y="596"/>
                    <a:pt x="349" y="595"/>
                  </a:cubicBezTo>
                  <a:cubicBezTo>
                    <a:pt x="350" y="595"/>
                    <a:pt x="350" y="596"/>
                    <a:pt x="350" y="596"/>
                  </a:cubicBezTo>
                  <a:cubicBezTo>
                    <a:pt x="350" y="596"/>
                    <a:pt x="351" y="596"/>
                    <a:pt x="351" y="595"/>
                  </a:cubicBezTo>
                  <a:cubicBezTo>
                    <a:pt x="351" y="591"/>
                    <a:pt x="352" y="587"/>
                    <a:pt x="352" y="582"/>
                  </a:cubicBezTo>
                  <a:cubicBezTo>
                    <a:pt x="351" y="579"/>
                    <a:pt x="351" y="576"/>
                    <a:pt x="350" y="573"/>
                  </a:cubicBezTo>
                  <a:cubicBezTo>
                    <a:pt x="351" y="575"/>
                    <a:pt x="352" y="577"/>
                    <a:pt x="352" y="580"/>
                  </a:cubicBezTo>
                  <a:cubicBezTo>
                    <a:pt x="352" y="583"/>
                    <a:pt x="352" y="587"/>
                    <a:pt x="352" y="590"/>
                  </a:cubicBezTo>
                  <a:cubicBezTo>
                    <a:pt x="352" y="591"/>
                    <a:pt x="353" y="591"/>
                    <a:pt x="353" y="590"/>
                  </a:cubicBezTo>
                  <a:cubicBezTo>
                    <a:pt x="353" y="586"/>
                    <a:pt x="353" y="582"/>
                    <a:pt x="353" y="578"/>
                  </a:cubicBezTo>
                  <a:cubicBezTo>
                    <a:pt x="352" y="574"/>
                    <a:pt x="352" y="571"/>
                    <a:pt x="350" y="568"/>
                  </a:cubicBezTo>
                  <a:cubicBezTo>
                    <a:pt x="350" y="568"/>
                    <a:pt x="349" y="568"/>
                    <a:pt x="349" y="568"/>
                  </a:cubicBezTo>
                  <a:cubicBezTo>
                    <a:pt x="349" y="567"/>
                    <a:pt x="349" y="566"/>
                    <a:pt x="349" y="565"/>
                  </a:cubicBezTo>
                  <a:cubicBezTo>
                    <a:pt x="348" y="562"/>
                    <a:pt x="348" y="558"/>
                    <a:pt x="348" y="554"/>
                  </a:cubicBezTo>
                  <a:cubicBezTo>
                    <a:pt x="347" y="551"/>
                    <a:pt x="348" y="548"/>
                    <a:pt x="347" y="544"/>
                  </a:cubicBezTo>
                  <a:cubicBezTo>
                    <a:pt x="347" y="538"/>
                    <a:pt x="347" y="532"/>
                    <a:pt x="346" y="526"/>
                  </a:cubicBezTo>
                  <a:cubicBezTo>
                    <a:pt x="346" y="525"/>
                    <a:pt x="345" y="525"/>
                    <a:pt x="345" y="526"/>
                  </a:cubicBezTo>
                  <a:cubicBezTo>
                    <a:pt x="345" y="533"/>
                    <a:pt x="344" y="540"/>
                    <a:pt x="346" y="547"/>
                  </a:cubicBezTo>
                  <a:cubicBezTo>
                    <a:pt x="347" y="553"/>
                    <a:pt x="346" y="561"/>
                    <a:pt x="347" y="567"/>
                  </a:cubicBezTo>
                  <a:cubicBezTo>
                    <a:pt x="347" y="574"/>
                    <a:pt x="350" y="580"/>
                    <a:pt x="349" y="586"/>
                  </a:cubicBezTo>
                  <a:cubicBezTo>
                    <a:pt x="349" y="587"/>
                    <a:pt x="349" y="588"/>
                    <a:pt x="349" y="590"/>
                  </a:cubicBezTo>
                  <a:cubicBezTo>
                    <a:pt x="349" y="589"/>
                    <a:pt x="349" y="589"/>
                    <a:pt x="349" y="588"/>
                  </a:cubicBezTo>
                  <a:cubicBezTo>
                    <a:pt x="347" y="584"/>
                    <a:pt x="345" y="579"/>
                    <a:pt x="344" y="575"/>
                  </a:cubicBezTo>
                  <a:cubicBezTo>
                    <a:pt x="342" y="564"/>
                    <a:pt x="340" y="552"/>
                    <a:pt x="340" y="541"/>
                  </a:cubicBezTo>
                  <a:cubicBezTo>
                    <a:pt x="340" y="522"/>
                    <a:pt x="344" y="504"/>
                    <a:pt x="340" y="485"/>
                  </a:cubicBezTo>
                  <a:cubicBezTo>
                    <a:pt x="340" y="485"/>
                    <a:pt x="341" y="485"/>
                    <a:pt x="341" y="485"/>
                  </a:cubicBezTo>
                  <a:cubicBezTo>
                    <a:pt x="349" y="482"/>
                    <a:pt x="356" y="478"/>
                    <a:pt x="364" y="474"/>
                  </a:cubicBezTo>
                  <a:cubicBezTo>
                    <a:pt x="361" y="484"/>
                    <a:pt x="360" y="496"/>
                    <a:pt x="359" y="506"/>
                  </a:cubicBezTo>
                  <a:cubicBezTo>
                    <a:pt x="359" y="518"/>
                    <a:pt x="358" y="530"/>
                    <a:pt x="357" y="542"/>
                  </a:cubicBezTo>
                  <a:cubicBezTo>
                    <a:pt x="357" y="553"/>
                    <a:pt x="358" y="563"/>
                    <a:pt x="359" y="574"/>
                  </a:cubicBezTo>
                  <a:close/>
                  <a:moveTo>
                    <a:pt x="323" y="576"/>
                  </a:moveTo>
                  <a:cubicBezTo>
                    <a:pt x="323" y="576"/>
                    <a:pt x="323" y="576"/>
                    <a:pt x="323" y="576"/>
                  </a:cubicBezTo>
                  <a:cubicBezTo>
                    <a:pt x="322" y="577"/>
                    <a:pt x="322" y="577"/>
                    <a:pt x="321" y="578"/>
                  </a:cubicBezTo>
                  <a:cubicBezTo>
                    <a:pt x="320" y="578"/>
                    <a:pt x="320" y="579"/>
                    <a:pt x="319" y="579"/>
                  </a:cubicBezTo>
                  <a:cubicBezTo>
                    <a:pt x="319" y="579"/>
                    <a:pt x="319" y="579"/>
                    <a:pt x="319" y="579"/>
                  </a:cubicBezTo>
                  <a:cubicBezTo>
                    <a:pt x="311" y="566"/>
                    <a:pt x="307" y="551"/>
                    <a:pt x="302" y="537"/>
                  </a:cubicBezTo>
                  <a:cubicBezTo>
                    <a:pt x="297" y="523"/>
                    <a:pt x="291" y="509"/>
                    <a:pt x="286" y="495"/>
                  </a:cubicBezTo>
                  <a:cubicBezTo>
                    <a:pt x="282" y="486"/>
                    <a:pt x="277" y="478"/>
                    <a:pt x="272" y="469"/>
                  </a:cubicBezTo>
                  <a:cubicBezTo>
                    <a:pt x="274" y="471"/>
                    <a:pt x="276" y="473"/>
                    <a:pt x="279" y="475"/>
                  </a:cubicBezTo>
                  <a:cubicBezTo>
                    <a:pt x="286" y="480"/>
                    <a:pt x="294" y="484"/>
                    <a:pt x="303" y="487"/>
                  </a:cubicBezTo>
                  <a:cubicBezTo>
                    <a:pt x="303" y="487"/>
                    <a:pt x="303" y="487"/>
                    <a:pt x="303" y="487"/>
                  </a:cubicBezTo>
                  <a:cubicBezTo>
                    <a:pt x="303" y="491"/>
                    <a:pt x="304" y="495"/>
                    <a:pt x="305" y="499"/>
                  </a:cubicBezTo>
                  <a:cubicBezTo>
                    <a:pt x="305" y="503"/>
                    <a:pt x="306" y="506"/>
                    <a:pt x="307" y="510"/>
                  </a:cubicBezTo>
                  <a:cubicBezTo>
                    <a:pt x="309" y="517"/>
                    <a:pt x="313" y="524"/>
                    <a:pt x="316" y="531"/>
                  </a:cubicBezTo>
                  <a:cubicBezTo>
                    <a:pt x="321" y="545"/>
                    <a:pt x="326" y="560"/>
                    <a:pt x="336" y="571"/>
                  </a:cubicBezTo>
                  <a:cubicBezTo>
                    <a:pt x="335" y="571"/>
                    <a:pt x="334" y="570"/>
                    <a:pt x="333" y="570"/>
                  </a:cubicBezTo>
                  <a:cubicBezTo>
                    <a:pt x="330" y="570"/>
                    <a:pt x="327" y="571"/>
                    <a:pt x="325" y="573"/>
                  </a:cubicBezTo>
                  <a:cubicBezTo>
                    <a:pt x="325" y="574"/>
                    <a:pt x="324" y="574"/>
                    <a:pt x="324" y="575"/>
                  </a:cubicBezTo>
                  <a:cubicBezTo>
                    <a:pt x="323" y="574"/>
                    <a:pt x="323" y="574"/>
                    <a:pt x="322" y="574"/>
                  </a:cubicBezTo>
                  <a:cubicBezTo>
                    <a:pt x="322" y="574"/>
                    <a:pt x="321" y="574"/>
                    <a:pt x="322" y="574"/>
                  </a:cubicBezTo>
                  <a:cubicBezTo>
                    <a:pt x="322" y="575"/>
                    <a:pt x="322" y="575"/>
                    <a:pt x="323" y="576"/>
                  </a:cubicBezTo>
                  <a:close/>
                  <a:moveTo>
                    <a:pt x="176" y="253"/>
                  </a:moveTo>
                  <a:cubicBezTo>
                    <a:pt x="172" y="261"/>
                    <a:pt x="166" y="272"/>
                    <a:pt x="168" y="281"/>
                  </a:cubicBezTo>
                  <a:cubicBezTo>
                    <a:pt x="167" y="278"/>
                    <a:pt x="166" y="274"/>
                    <a:pt x="165" y="270"/>
                  </a:cubicBezTo>
                  <a:cubicBezTo>
                    <a:pt x="165" y="271"/>
                    <a:pt x="166" y="271"/>
                    <a:pt x="167" y="271"/>
                  </a:cubicBezTo>
                  <a:cubicBezTo>
                    <a:pt x="167" y="272"/>
                    <a:pt x="167" y="271"/>
                    <a:pt x="167" y="271"/>
                  </a:cubicBezTo>
                  <a:cubicBezTo>
                    <a:pt x="167" y="269"/>
                    <a:pt x="165" y="267"/>
                    <a:pt x="165" y="265"/>
                  </a:cubicBezTo>
                  <a:cubicBezTo>
                    <a:pt x="166" y="262"/>
                    <a:pt x="166" y="259"/>
                    <a:pt x="167" y="256"/>
                  </a:cubicBezTo>
                  <a:cubicBezTo>
                    <a:pt x="168" y="251"/>
                    <a:pt x="170" y="245"/>
                    <a:pt x="173" y="241"/>
                  </a:cubicBezTo>
                  <a:cubicBezTo>
                    <a:pt x="174" y="241"/>
                    <a:pt x="173" y="241"/>
                    <a:pt x="173" y="241"/>
                  </a:cubicBezTo>
                  <a:cubicBezTo>
                    <a:pt x="169" y="246"/>
                    <a:pt x="167" y="252"/>
                    <a:pt x="165" y="258"/>
                  </a:cubicBezTo>
                  <a:cubicBezTo>
                    <a:pt x="165" y="258"/>
                    <a:pt x="165" y="258"/>
                    <a:pt x="165" y="259"/>
                  </a:cubicBezTo>
                  <a:cubicBezTo>
                    <a:pt x="164" y="257"/>
                    <a:pt x="164" y="256"/>
                    <a:pt x="164" y="255"/>
                  </a:cubicBezTo>
                  <a:cubicBezTo>
                    <a:pt x="164" y="252"/>
                    <a:pt x="164" y="249"/>
                    <a:pt x="165" y="246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5"/>
                    <a:pt x="165" y="245"/>
                    <a:pt x="165" y="245"/>
                  </a:cubicBezTo>
                  <a:cubicBezTo>
                    <a:pt x="165" y="244"/>
                    <a:pt x="165" y="244"/>
                    <a:pt x="165" y="244"/>
                  </a:cubicBezTo>
                  <a:cubicBezTo>
                    <a:pt x="167" y="237"/>
                    <a:pt x="170" y="232"/>
                    <a:pt x="174" y="226"/>
                  </a:cubicBezTo>
                  <a:cubicBezTo>
                    <a:pt x="174" y="226"/>
                    <a:pt x="173" y="226"/>
                    <a:pt x="173" y="226"/>
                  </a:cubicBezTo>
                  <a:cubicBezTo>
                    <a:pt x="170" y="229"/>
                    <a:pt x="167" y="234"/>
                    <a:pt x="165" y="239"/>
                  </a:cubicBezTo>
                  <a:cubicBezTo>
                    <a:pt x="165" y="237"/>
                    <a:pt x="165" y="236"/>
                    <a:pt x="165" y="234"/>
                  </a:cubicBezTo>
                  <a:cubicBezTo>
                    <a:pt x="165" y="230"/>
                    <a:pt x="166" y="226"/>
                    <a:pt x="166" y="222"/>
                  </a:cubicBezTo>
                  <a:cubicBezTo>
                    <a:pt x="166" y="221"/>
                    <a:pt x="164" y="221"/>
                    <a:pt x="164" y="222"/>
                  </a:cubicBezTo>
                  <a:cubicBezTo>
                    <a:pt x="164" y="224"/>
                    <a:pt x="164" y="227"/>
                    <a:pt x="164" y="229"/>
                  </a:cubicBezTo>
                  <a:cubicBezTo>
                    <a:pt x="164" y="231"/>
                    <a:pt x="163" y="233"/>
                    <a:pt x="163" y="235"/>
                  </a:cubicBezTo>
                  <a:cubicBezTo>
                    <a:pt x="163" y="238"/>
                    <a:pt x="163" y="241"/>
                    <a:pt x="164" y="244"/>
                  </a:cubicBezTo>
                  <a:cubicBezTo>
                    <a:pt x="164" y="245"/>
                    <a:pt x="163" y="247"/>
                    <a:pt x="163" y="248"/>
                  </a:cubicBezTo>
                  <a:cubicBezTo>
                    <a:pt x="163" y="250"/>
                    <a:pt x="162" y="253"/>
                    <a:pt x="162" y="257"/>
                  </a:cubicBezTo>
                  <a:cubicBezTo>
                    <a:pt x="161" y="250"/>
                    <a:pt x="160" y="244"/>
                    <a:pt x="160" y="237"/>
                  </a:cubicBezTo>
                  <a:cubicBezTo>
                    <a:pt x="161" y="233"/>
                    <a:pt x="161" y="229"/>
                    <a:pt x="159" y="226"/>
                  </a:cubicBezTo>
                  <a:cubicBezTo>
                    <a:pt x="156" y="222"/>
                    <a:pt x="152" y="218"/>
                    <a:pt x="151" y="212"/>
                  </a:cubicBezTo>
                  <a:cubicBezTo>
                    <a:pt x="151" y="204"/>
                    <a:pt x="151" y="198"/>
                    <a:pt x="146" y="190"/>
                  </a:cubicBezTo>
                  <a:cubicBezTo>
                    <a:pt x="144" y="187"/>
                    <a:pt x="141" y="183"/>
                    <a:pt x="140" y="179"/>
                  </a:cubicBezTo>
                  <a:cubicBezTo>
                    <a:pt x="139" y="178"/>
                    <a:pt x="138" y="170"/>
                    <a:pt x="141" y="171"/>
                  </a:cubicBezTo>
                  <a:cubicBezTo>
                    <a:pt x="143" y="171"/>
                    <a:pt x="144" y="172"/>
                    <a:pt x="146" y="173"/>
                  </a:cubicBezTo>
                  <a:cubicBezTo>
                    <a:pt x="151" y="175"/>
                    <a:pt x="158" y="178"/>
                    <a:pt x="160" y="184"/>
                  </a:cubicBezTo>
                  <a:cubicBezTo>
                    <a:pt x="161" y="186"/>
                    <a:pt x="162" y="189"/>
                    <a:pt x="164" y="190"/>
                  </a:cubicBezTo>
                  <a:cubicBezTo>
                    <a:pt x="164" y="192"/>
                    <a:pt x="166" y="194"/>
                    <a:pt x="166" y="195"/>
                  </a:cubicBezTo>
                  <a:cubicBezTo>
                    <a:pt x="167" y="197"/>
                    <a:pt x="168" y="199"/>
                    <a:pt x="169" y="200"/>
                  </a:cubicBezTo>
                  <a:cubicBezTo>
                    <a:pt x="170" y="202"/>
                    <a:pt x="170" y="203"/>
                    <a:pt x="171" y="205"/>
                  </a:cubicBezTo>
                  <a:cubicBezTo>
                    <a:pt x="172" y="213"/>
                    <a:pt x="178" y="221"/>
                    <a:pt x="180" y="229"/>
                  </a:cubicBezTo>
                  <a:cubicBezTo>
                    <a:pt x="181" y="233"/>
                    <a:pt x="182" y="238"/>
                    <a:pt x="183" y="242"/>
                  </a:cubicBezTo>
                  <a:cubicBezTo>
                    <a:pt x="184" y="247"/>
                    <a:pt x="184" y="251"/>
                    <a:pt x="185" y="256"/>
                  </a:cubicBezTo>
                  <a:cubicBezTo>
                    <a:pt x="185" y="256"/>
                    <a:pt x="185" y="256"/>
                    <a:pt x="185" y="256"/>
                  </a:cubicBezTo>
                  <a:cubicBezTo>
                    <a:pt x="184" y="258"/>
                    <a:pt x="182" y="260"/>
                    <a:pt x="181" y="263"/>
                  </a:cubicBezTo>
                  <a:cubicBezTo>
                    <a:pt x="179" y="267"/>
                    <a:pt x="179" y="271"/>
                    <a:pt x="179" y="275"/>
                  </a:cubicBezTo>
                  <a:cubicBezTo>
                    <a:pt x="177" y="287"/>
                    <a:pt x="178" y="301"/>
                    <a:pt x="180" y="312"/>
                  </a:cubicBezTo>
                  <a:cubicBezTo>
                    <a:pt x="181" y="318"/>
                    <a:pt x="182" y="325"/>
                    <a:pt x="184" y="331"/>
                  </a:cubicBezTo>
                  <a:cubicBezTo>
                    <a:pt x="179" y="322"/>
                    <a:pt x="178" y="312"/>
                    <a:pt x="174" y="303"/>
                  </a:cubicBezTo>
                  <a:cubicBezTo>
                    <a:pt x="173" y="297"/>
                    <a:pt x="171" y="291"/>
                    <a:pt x="169" y="286"/>
                  </a:cubicBezTo>
                  <a:cubicBezTo>
                    <a:pt x="169" y="286"/>
                    <a:pt x="170" y="286"/>
                    <a:pt x="170" y="285"/>
                  </a:cubicBezTo>
                  <a:cubicBezTo>
                    <a:pt x="170" y="280"/>
                    <a:pt x="170" y="275"/>
                    <a:pt x="171" y="270"/>
                  </a:cubicBezTo>
                  <a:cubicBezTo>
                    <a:pt x="172" y="264"/>
                    <a:pt x="174" y="258"/>
                    <a:pt x="176" y="253"/>
                  </a:cubicBezTo>
                  <a:cubicBezTo>
                    <a:pt x="176" y="253"/>
                    <a:pt x="176" y="253"/>
                    <a:pt x="176" y="253"/>
                  </a:cubicBezTo>
                  <a:close/>
                  <a:moveTo>
                    <a:pt x="157" y="248"/>
                  </a:moveTo>
                  <a:cubicBezTo>
                    <a:pt x="158" y="254"/>
                    <a:pt x="159" y="260"/>
                    <a:pt x="160" y="266"/>
                  </a:cubicBezTo>
                  <a:cubicBezTo>
                    <a:pt x="162" y="271"/>
                    <a:pt x="163" y="276"/>
                    <a:pt x="165" y="281"/>
                  </a:cubicBezTo>
                  <a:cubicBezTo>
                    <a:pt x="163" y="278"/>
                    <a:pt x="162" y="275"/>
                    <a:pt x="161" y="273"/>
                  </a:cubicBezTo>
                  <a:cubicBezTo>
                    <a:pt x="157" y="261"/>
                    <a:pt x="152" y="250"/>
                    <a:pt x="148" y="238"/>
                  </a:cubicBezTo>
                  <a:cubicBezTo>
                    <a:pt x="140" y="219"/>
                    <a:pt x="131" y="197"/>
                    <a:pt x="136" y="176"/>
                  </a:cubicBezTo>
                  <a:cubicBezTo>
                    <a:pt x="136" y="177"/>
                    <a:pt x="136" y="177"/>
                    <a:pt x="136" y="177"/>
                  </a:cubicBezTo>
                  <a:cubicBezTo>
                    <a:pt x="137" y="186"/>
                    <a:pt x="145" y="191"/>
                    <a:pt x="147" y="200"/>
                  </a:cubicBezTo>
                  <a:cubicBezTo>
                    <a:pt x="148" y="205"/>
                    <a:pt x="147" y="211"/>
                    <a:pt x="149" y="216"/>
                  </a:cubicBezTo>
                  <a:cubicBezTo>
                    <a:pt x="150" y="221"/>
                    <a:pt x="156" y="225"/>
                    <a:pt x="157" y="230"/>
                  </a:cubicBezTo>
                  <a:cubicBezTo>
                    <a:pt x="158" y="236"/>
                    <a:pt x="157" y="242"/>
                    <a:pt x="157" y="248"/>
                  </a:cubicBezTo>
                  <a:close/>
                  <a:moveTo>
                    <a:pt x="163" y="261"/>
                  </a:moveTo>
                  <a:cubicBezTo>
                    <a:pt x="163" y="261"/>
                    <a:pt x="163" y="262"/>
                    <a:pt x="164" y="263"/>
                  </a:cubicBezTo>
                  <a:cubicBezTo>
                    <a:pt x="164" y="264"/>
                    <a:pt x="164" y="265"/>
                    <a:pt x="164" y="266"/>
                  </a:cubicBezTo>
                  <a:cubicBezTo>
                    <a:pt x="163" y="264"/>
                    <a:pt x="163" y="262"/>
                    <a:pt x="163" y="261"/>
                  </a:cubicBezTo>
                  <a:close/>
                  <a:moveTo>
                    <a:pt x="213" y="192"/>
                  </a:moveTo>
                  <a:cubicBezTo>
                    <a:pt x="206" y="196"/>
                    <a:pt x="200" y="201"/>
                    <a:pt x="196" y="208"/>
                  </a:cubicBezTo>
                  <a:cubicBezTo>
                    <a:pt x="194" y="213"/>
                    <a:pt x="192" y="218"/>
                    <a:pt x="192" y="223"/>
                  </a:cubicBezTo>
                  <a:cubicBezTo>
                    <a:pt x="190" y="220"/>
                    <a:pt x="189" y="218"/>
                    <a:pt x="187" y="215"/>
                  </a:cubicBezTo>
                  <a:cubicBezTo>
                    <a:pt x="184" y="210"/>
                    <a:pt x="183" y="204"/>
                    <a:pt x="182" y="197"/>
                  </a:cubicBezTo>
                  <a:cubicBezTo>
                    <a:pt x="179" y="184"/>
                    <a:pt x="177" y="170"/>
                    <a:pt x="174" y="157"/>
                  </a:cubicBezTo>
                  <a:cubicBezTo>
                    <a:pt x="172" y="143"/>
                    <a:pt x="169" y="130"/>
                    <a:pt x="164" y="117"/>
                  </a:cubicBezTo>
                  <a:cubicBezTo>
                    <a:pt x="164" y="115"/>
                    <a:pt x="162" y="111"/>
                    <a:pt x="160" y="110"/>
                  </a:cubicBezTo>
                  <a:cubicBezTo>
                    <a:pt x="160" y="102"/>
                    <a:pt x="160" y="95"/>
                    <a:pt x="161" y="87"/>
                  </a:cubicBezTo>
                  <a:cubicBezTo>
                    <a:pt x="161" y="81"/>
                    <a:pt x="161" y="74"/>
                    <a:pt x="164" y="68"/>
                  </a:cubicBezTo>
                  <a:cubicBezTo>
                    <a:pt x="167" y="63"/>
                    <a:pt x="169" y="72"/>
                    <a:pt x="170" y="74"/>
                  </a:cubicBezTo>
                  <a:cubicBezTo>
                    <a:pt x="171" y="78"/>
                    <a:pt x="173" y="80"/>
                    <a:pt x="176" y="82"/>
                  </a:cubicBezTo>
                  <a:cubicBezTo>
                    <a:pt x="183" y="89"/>
                    <a:pt x="187" y="98"/>
                    <a:pt x="189" y="107"/>
                  </a:cubicBezTo>
                  <a:cubicBezTo>
                    <a:pt x="191" y="112"/>
                    <a:pt x="191" y="116"/>
                    <a:pt x="191" y="121"/>
                  </a:cubicBezTo>
                  <a:cubicBezTo>
                    <a:pt x="191" y="123"/>
                    <a:pt x="192" y="125"/>
                    <a:pt x="193" y="127"/>
                  </a:cubicBezTo>
                  <a:cubicBezTo>
                    <a:pt x="194" y="128"/>
                    <a:pt x="196" y="129"/>
                    <a:pt x="197" y="129"/>
                  </a:cubicBezTo>
                  <a:cubicBezTo>
                    <a:pt x="200" y="131"/>
                    <a:pt x="202" y="132"/>
                    <a:pt x="203" y="135"/>
                  </a:cubicBezTo>
                  <a:cubicBezTo>
                    <a:pt x="205" y="139"/>
                    <a:pt x="207" y="143"/>
                    <a:pt x="208" y="146"/>
                  </a:cubicBezTo>
                  <a:cubicBezTo>
                    <a:pt x="212" y="155"/>
                    <a:pt x="214" y="164"/>
                    <a:pt x="213" y="174"/>
                  </a:cubicBezTo>
                  <a:cubicBezTo>
                    <a:pt x="213" y="180"/>
                    <a:pt x="212" y="186"/>
                    <a:pt x="213" y="192"/>
                  </a:cubicBezTo>
                  <a:close/>
                  <a:moveTo>
                    <a:pt x="193" y="242"/>
                  </a:moveTo>
                  <a:cubicBezTo>
                    <a:pt x="193" y="240"/>
                    <a:pt x="192" y="239"/>
                    <a:pt x="192" y="238"/>
                  </a:cubicBezTo>
                  <a:cubicBezTo>
                    <a:pt x="192" y="236"/>
                    <a:pt x="191" y="234"/>
                    <a:pt x="191" y="233"/>
                  </a:cubicBezTo>
                  <a:cubicBezTo>
                    <a:pt x="191" y="232"/>
                    <a:pt x="191" y="232"/>
                    <a:pt x="191" y="232"/>
                  </a:cubicBezTo>
                  <a:cubicBezTo>
                    <a:pt x="192" y="232"/>
                    <a:pt x="192" y="233"/>
                    <a:pt x="193" y="234"/>
                  </a:cubicBezTo>
                  <a:cubicBezTo>
                    <a:pt x="194" y="237"/>
                    <a:pt x="194" y="239"/>
                    <a:pt x="193" y="242"/>
                  </a:cubicBezTo>
                  <a:close/>
                  <a:moveTo>
                    <a:pt x="189" y="237"/>
                  </a:moveTo>
                  <a:cubicBezTo>
                    <a:pt x="189" y="239"/>
                    <a:pt x="190" y="241"/>
                    <a:pt x="190" y="243"/>
                  </a:cubicBezTo>
                  <a:cubicBezTo>
                    <a:pt x="190" y="244"/>
                    <a:pt x="190" y="245"/>
                    <a:pt x="191" y="246"/>
                  </a:cubicBezTo>
                  <a:cubicBezTo>
                    <a:pt x="189" y="248"/>
                    <a:pt x="188" y="251"/>
                    <a:pt x="186" y="254"/>
                  </a:cubicBezTo>
                  <a:cubicBezTo>
                    <a:pt x="186" y="246"/>
                    <a:pt x="183" y="237"/>
                    <a:pt x="181" y="228"/>
                  </a:cubicBezTo>
                  <a:cubicBezTo>
                    <a:pt x="180" y="224"/>
                    <a:pt x="179" y="219"/>
                    <a:pt x="177" y="214"/>
                  </a:cubicBezTo>
                  <a:cubicBezTo>
                    <a:pt x="177" y="214"/>
                    <a:pt x="177" y="215"/>
                    <a:pt x="177" y="215"/>
                  </a:cubicBezTo>
                  <a:cubicBezTo>
                    <a:pt x="181" y="220"/>
                    <a:pt x="185" y="225"/>
                    <a:pt x="190" y="230"/>
                  </a:cubicBezTo>
                  <a:cubicBezTo>
                    <a:pt x="188" y="231"/>
                    <a:pt x="188" y="235"/>
                    <a:pt x="189" y="237"/>
                  </a:cubicBezTo>
                  <a:close/>
                  <a:moveTo>
                    <a:pt x="161" y="121"/>
                  </a:moveTo>
                  <a:cubicBezTo>
                    <a:pt x="162" y="124"/>
                    <a:pt x="163" y="128"/>
                    <a:pt x="165" y="131"/>
                  </a:cubicBezTo>
                  <a:cubicBezTo>
                    <a:pt x="165" y="132"/>
                    <a:pt x="166" y="134"/>
                    <a:pt x="167" y="135"/>
                  </a:cubicBezTo>
                  <a:cubicBezTo>
                    <a:pt x="167" y="136"/>
                    <a:pt x="167" y="137"/>
                    <a:pt x="167" y="138"/>
                  </a:cubicBezTo>
                  <a:cubicBezTo>
                    <a:pt x="170" y="150"/>
                    <a:pt x="172" y="162"/>
                    <a:pt x="174" y="173"/>
                  </a:cubicBezTo>
                  <a:cubicBezTo>
                    <a:pt x="176" y="184"/>
                    <a:pt x="177" y="196"/>
                    <a:pt x="180" y="207"/>
                  </a:cubicBezTo>
                  <a:cubicBezTo>
                    <a:pt x="182" y="213"/>
                    <a:pt x="185" y="218"/>
                    <a:pt x="188" y="223"/>
                  </a:cubicBezTo>
                  <a:cubicBezTo>
                    <a:pt x="186" y="221"/>
                    <a:pt x="184" y="218"/>
                    <a:pt x="182" y="216"/>
                  </a:cubicBezTo>
                  <a:cubicBezTo>
                    <a:pt x="175" y="206"/>
                    <a:pt x="169" y="195"/>
                    <a:pt x="167" y="183"/>
                  </a:cubicBezTo>
                  <a:cubicBezTo>
                    <a:pt x="164" y="171"/>
                    <a:pt x="162" y="159"/>
                    <a:pt x="161" y="148"/>
                  </a:cubicBezTo>
                  <a:cubicBezTo>
                    <a:pt x="160" y="142"/>
                    <a:pt x="160" y="137"/>
                    <a:pt x="159" y="132"/>
                  </a:cubicBezTo>
                  <a:cubicBezTo>
                    <a:pt x="159" y="127"/>
                    <a:pt x="158" y="123"/>
                    <a:pt x="158" y="118"/>
                  </a:cubicBezTo>
                  <a:cubicBezTo>
                    <a:pt x="158" y="118"/>
                    <a:pt x="158" y="118"/>
                    <a:pt x="158" y="117"/>
                  </a:cubicBezTo>
                  <a:cubicBezTo>
                    <a:pt x="159" y="119"/>
                    <a:pt x="160" y="120"/>
                    <a:pt x="161" y="121"/>
                  </a:cubicBezTo>
                  <a:close/>
                  <a:moveTo>
                    <a:pt x="184" y="312"/>
                  </a:moveTo>
                  <a:cubicBezTo>
                    <a:pt x="182" y="304"/>
                    <a:pt x="181" y="297"/>
                    <a:pt x="181" y="290"/>
                  </a:cubicBezTo>
                  <a:cubicBezTo>
                    <a:pt x="181" y="288"/>
                    <a:pt x="181" y="286"/>
                    <a:pt x="182" y="284"/>
                  </a:cubicBezTo>
                  <a:cubicBezTo>
                    <a:pt x="185" y="294"/>
                    <a:pt x="191" y="303"/>
                    <a:pt x="198" y="311"/>
                  </a:cubicBezTo>
                  <a:cubicBezTo>
                    <a:pt x="202" y="315"/>
                    <a:pt x="206" y="320"/>
                    <a:pt x="211" y="324"/>
                  </a:cubicBezTo>
                  <a:cubicBezTo>
                    <a:pt x="210" y="328"/>
                    <a:pt x="211" y="332"/>
                    <a:pt x="209" y="336"/>
                  </a:cubicBezTo>
                  <a:cubicBezTo>
                    <a:pt x="208" y="338"/>
                    <a:pt x="207" y="344"/>
                    <a:pt x="204" y="345"/>
                  </a:cubicBezTo>
                  <a:cubicBezTo>
                    <a:pt x="202" y="347"/>
                    <a:pt x="197" y="345"/>
                    <a:pt x="194" y="344"/>
                  </a:cubicBezTo>
                  <a:cubicBezTo>
                    <a:pt x="192" y="339"/>
                    <a:pt x="189" y="335"/>
                    <a:pt x="188" y="329"/>
                  </a:cubicBezTo>
                  <a:cubicBezTo>
                    <a:pt x="186" y="324"/>
                    <a:pt x="185" y="318"/>
                    <a:pt x="184" y="312"/>
                  </a:cubicBezTo>
                  <a:close/>
                  <a:moveTo>
                    <a:pt x="208" y="347"/>
                  </a:moveTo>
                  <a:cubicBezTo>
                    <a:pt x="210" y="344"/>
                    <a:pt x="211" y="340"/>
                    <a:pt x="212" y="336"/>
                  </a:cubicBezTo>
                  <a:cubicBezTo>
                    <a:pt x="213" y="333"/>
                    <a:pt x="213" y="330"/>
                    <a:pt x="213" y="327"/>
                  </a:cubicBezTo>
                  <a:cubicBezTo>
                    <a:pt x="218" y="331"/>
                    <a:pt x="223" y="335"/>
                    <a:pt x="229" y="338"/>
                  </a:cubicBezTo>
                  <a:cubicBezTo>
                    <a:pt x="230" y="338"/>
                    <a:pt x="230" y="338"/>
                    <a:pt x="231" y="338"/>
                  </a:cubicBezTo>
                  <a:cubicBezTo>
                    <a:pt x="229" y="341"/>
                    <a:pt x="229" y="345"/>
                    <a:pt x="228" y="348"/>
                  </a:cubicBezTo>
                  <a:cubicBezTo>
                    <a:pt x="228" y="354"/>
                    <a:pt x="228" y="359"/>
                    <a:pt x="229" y="364"/>
                  </a:cubicBezTo>
                  <a:cubicBezTo>
                    <a:pt x="230" y="370"/>
                    <a:pt x="234" y="376"/>
                    <a:pt x="235" y="382"/>
                  </a:cubicBezTo>
                  <a:cubicBezTo>
                    <a:pt x="236" y="386"/>
                    <a:pt x="235" y="390"/>
                    <a:pt x="235" y="395"/>
                  </a:cubicBezTo>
                  <a:cubicBezTo>
                    <a:pt x="235" y="400"/>
                    <a:pt x="235" y="405"/>
                    <a:pt x="236" y="410"/>
                  </a:cubicBezTo>
                  <a:cubicBezTo>
                    <a:pt x="236" y="412"/>
                    <a:pt x="236" y="413"/>
                    <a:pt x="236" y="415"/>
                  </a:cubicBezTo>
                  <a:cubicBezTo>
                    <a:pt x="235" y="414"/>
                    <a:pt x="234" y="413"/>
                    <a:pt x="232" y="412"/>
                  </a:cubicBezTo>
                  <a:cubicBezTo>
                    <a:pt x="227" y="411"/>
                    <a:pt x="224" y="414"/>
                    <a:pt x="219" y="414"/>
                  </a:cubicBezTo>
                  <a:cubicBezTo>
                    <a:pt x="217" y="414"/>
                    <a:pt x="215" y="414"/>
                    <a:pt x="214" y="415"/>
                  </a:cubicBezTo>
                  <a:cubicBezTo>
                    <a:pt x="213" y="408"/>
                    <a:pt x="211" y="402"/>
                    <a:pt x="211" y="396"/>
                  </a:cubicBezTo>
                  <a:cubicBezTo>
                    <a:pt x="210" y="390"/>
                    <a:pt x="209" y="384"/>
                    <a:pt x="208" y="377"/>
                  </a:cubicBezTo>
                  <a:cubicBezTo>
                    <a:pt x="207" y="372"/>
                    <a:pt x="206" y="367"/>
                    <a:pt x="203" y="362"/>
                  </a:cubicBezTo>
                  <a:cubicBezTo>
                    <a:pt x="200" y="358"/>
                    <a:pt x="198" y="353"/>
                    <a:pt x="195" y="347"/>
                  </a:cubicBezTo>
                  <a:cubicBezTo>
                    <a:pt x="195" y="347"/>
                    <a:pt x="195" y="347"/>
                    <a:pt x="195" y="347"/>
                  </a:cubicBezTo>
                  <a:cubicBezTo>
                    <a:pt x="200" y="348"/>
                    <a:pt x="204" y="350"/>
                    <a:pt x="208" y="347"/>
                  </a:cubicBezTo>
                  <a:close/>
                  <a:moveTo>
                    <a:pt x="233" y="367"/>
                  </a:moveTo>
                  <a:cubicBezTo>
                    <a:pt x="232" y="361"/>
                    <a:pt x="231" y="355"/>
                    <a:pt x="232" y="348"/>
                  </a:cubicBezTo>
                  <a:cubicBezTo>
                    <a:pt x="232" y="346"/>
                    <a:pt x="233" y="342"/>
                    <a:pt x="233" y="339"/>
                  </a:cubicBezTo>
                  <a:cubicBezTo>
                    <a:pt x="240" y="343"/>
                    <a:pt x="248" y="347"/>
                    <a:pt x="255" y="346"/>
                  </a:cubicBezTo>
                  <a:cubicBezTo>
                    <a:pt x="250" y="353"/>
                    <a:pt x="246" y="361"/>
                    <a:pt x="242" y="368"/>
                  </a:cubicBezTo>
                  <a:cubicBezTo>
                    <a:pt x="240" y="372"/>
                    <a:pt x="239" y="376"/>
                    <a:pt x="238" y="380"/>
                  </a:cubicBezTo>
                  <a:cubicBezTo>
                    <a:pt x="237" y="375"/>
                    <a:pt x="235" y="371"/>
                    <a:pt x="233" y="367"/>
                  </a:cubicBezTo>
                  <a:close/>
                  <a:moveTo>
                    <a:pt x="246" y="367"/>
                  </a:moveTo>
                  <a:cubicBezTo>
                    <a:pt x="252" y="355"/>
                    <a:pt x="260" y="342"/>
                    <a:pt x="271" y="334"/>
                  </a:cubicBezTo>
                  <a:cubicBezTo>
                    <a:pt x="281" y="327"/>
                    <a:pt x="291" y="320"/>
                    <a:pt x="303" y="315"/>
                  </a:cubicBezTo>
                  <a:cubicBezTo>
                    <a:pt x="308" y="314"/>
                    <a:pt x="313" y="312"/>
                    <a:pt x="318" y="311"/>
                  </a:cubicBezTo>
                  <a:cubicBezTo>
                    <a:pt x="325" y="310"/>
                    <a:pt x="331" y="309"/>
                    <a:pt x="338" y="309"/>
                  </a:cubicBezTo>
                  <a:cubicBezTo>
                    <a:pt x="348" y="308"/>
                    <a:pt x="358" y="309"/>
                    <a:pt x="368" y="311"/>
                  </a:cubicBezTo>
                  <a:cubicBezTo>
                    <a:pt x="371" y="311"/>
                    <a:pt x="410" y="317"/>
                    <a:pt x="409" y="321"/>
                  </a:cubicBezTo>
                  <a:cubicBezTo>
                    <a:pt x="409" y="321"/>
                    <a:pt x="409" y="321"/>
                    <a:pt x="409" y="322"/>
                  </a:cubicBezTo>
                  <a:cubicBezTo>
                    <a:pt x="409" y="322"/>
                    <a:pt x="409" y="322"/>
                    <a:pt x="409" y="322"/>
                  </a:cubicBezTo>
                  <a:cubicBezTo>
                    <a:pt x="409" y="322"/>
                    <a:pt x="408" y="323"/>
                    <a:pt x="408" y="324"/>
                  </a:cubicBezTo>
                  <a:cubicBezTo>
                    <a:pt x="408" y="323"/>
                    <a:pt x="408" y="323"/>
                    <a:pt x="408" y="323"/>
                  </a:cubicBezTo>
                  <a:cubicBezTo>
                    <a:pt x="394" y="317"/>
                    <a:pt x="378" y="315"/>
                    <a:pt x="363" y="314"/>
                  </a:cubicBezTo>
                  <a:cubicBezTo>
                    <a:pt x="355" y="314"/>
                    <a:pt x="348" y="315"/>
                    <a:pt x="340" y="314"/>
                  </a:cubicBezTo>
                  <a:cubicBezTo>
                    <a:pt x="333" y="314"/>
                    <a:pt x="327" y="314"/>
                    <a:pt x="320" y="314"/>
                  </a:cubicBezTo>
                  <a:cubicBezTo>
                    <a:pt x="306" y="316"/>
                    <a:pt x="291" y="323"/>
                    <a:pt x="280" y="330"/>
                  </a:cubicBezTo>
                  <a:cubicBezTo>
                    <a:pt x="267" y="338"/>
                    <a:pt x="257" y="349"/>
                    <a:pt x="253" y="363"/>
                  </a:cubicBezTo>
                  <a:cubicBezTo>
                    <a:pt x="252" y="363"/>
                    <a:pt x="254" y="364"/>
                    <a:pt x="254" y="363"/>
                  </a:cubicBezTo>
                  <a:cubicBezTo>
                    <a:pt x="261" y="349"/>
                    <a:pt x="272" y="338"/>
                    <a:pt x="286" y="330"/>
                  </a:cubicBezTo>
                  <a:cubicBezTo>
                    <a:pt x="299" y="324"/>
                    <a:pt x="312" y="317"/>
                    <a:pt x="327" y="317"/>
                  </a:cubicBezTo>
                  <a:cubicBezTo>
                    <a:pt x="333" y="317"/>
                    <a:pt x="340" y="318"/>
                    <a:pt x="347" y="318"/>
                  </a:cubicBezTo>
                  <a:cubicBezTo>
                    <a:pt x="353" y="317"/>
                    <a:pt x="360" y="317"/>
                    <a:pt x="367" y="318"/>
                  </a:cubicBezTo>
                  <a:cubicBezTo>
                    <a:pt x="374" y="319"/>
                    <a:pt x="382" y="320"/>
                    <a:pt x="389" y="321"/>
                  </a:cubicBezTo>
                  <a:cubicBezTo>
                    <a:pt x="395" y="322"/>
                    <a:pt x="402" y="325"/>
                    <a:pt x="408" y="324"/>
                  </a:cubicBezTo>
                  <a:cubicBezTo>
                    <a:pt x="408" y="324"/>
                    <a:pt x="408" y="324"/>
                    <a:pt x="408" y="324"/>
                  </a:cubicBezTo>
                  <a:cubicBezTo>
                    <a:pt x="408" y="325"/>
                    <a:pt x="407" y="327"/>
                    <a:pt x="407" y="328"/>
                  </a:cubicBezTo>
                  <a:cubicBezTo>
                    <a:pt x="401" y="325"/>
                    <a:pt x="394" y="326"/>
                    <a:pt x="387" y="326"/>
                  </a:cubicBezTo>
                  <a:cubicBezTo>
                    <a:pt x="379" y="325"/>
                    <a:pt x="371" y="323"/>
                    <a:pt x="363" y="322"/>
                  </a:cubicBezTo>
                  <a:cubicBezTo>
                    <a:pt x="363" y="322"/>
                    <a:pt x="363" y="323"/>
                    <a:pt x="363" y="323"/>
                  </a:cubicBezTo>
                  <a:cubicBezTo>
                    <a:pt x="369" y="325"/>
                    <a:pt x="377" y="326"/>
                    <a:pt x="384" y="327"/>
                  </a:cubicBezTo>
                  <a:cubicBezTo>
                    <a:pt x="392" y="327"/>
                    <a:pt x="399" y="327"/>
                    <a:pt x="407" y="330"/>
                  </a:cubicBezTo>
                  <a:cubicBezTo>
                    <a:pt x="407" y="330"/>
                    <a:pt x="407" y="331"/>
                    <a:pt x="406" y="331"/>
                  </a:cubicBezTo>
                  <a:cubicBezTo>
                    <a:pt x="402" y="332"/>
                    <a:pt x="399" y="331"/>
                    <a:pt x="395" y="331"/>
                  </a:cubicBezTo>
                  <a:cubicBezTo>
                    <a:pt x="391" y="331"/>
                    <a:pt x="388" y="331"/>
                    <a:pt x="385" y="330"/>
                  </a:cubicBezTo>
                  <a:cubicBezTo>
                    <a:pt x="384" y="330"/>
                    <a:pt x="383" y="331"/>
                    <a:pt x="384" y="331"/>
                  </a:cubicBezTo>
                  <a:cubicBezTo>
                    <a:pt x="387" y="334"/>
                    <a:pt x="390" y="333"/>
                    <a:pt x="394" y="333"/>
                  </a:cubicBezTo>
                  <a:cubicBezTo>
                    <a:pt x="398" y="333"/>
                    <a:pt x="402" y="334"/>
                    <a:pt x="406" y="334"/>
                  </a:cubicBezTo>
                  <a:cubicBezTo>
                    <a:pt x="406" y="335"/>
                    <a:pt x="406" y="336"/>
                    <a:pt x="406" y="337"/>
                  </a:cubicBezTo>
                  <a:cubicBezTo>
                    <a:pt x="406" y="337"/>
                    <a:pt x="406" y="337"/>
                    <a:pt x="405" y="336"/>
                  </a:cubicBezTo>
                  <a:cubicBezTo>
                    <a:pt x="405" y="336"/>
                    <a:pt x="405" y="335"/>
                    <a:pt x="405" y="335"/>
                  </a:cubicBezTo>
                  <a:cubicBezTo>
                    <a:pt x="398" y="336"/>
                    <a:pt x="392" y="337"/>
                    <a:pt x="386" y="338"/>
                  </a:cubicBezTo>
                  <a:cubicBezTo>
                    <a:pt x="381" y="338"/>
                    <a:pt x="375" y="338"/>
                    <a:pt x="370" y="338"/>
                  </a:cubicBezTo>
                  <a:cubicBezTo>
                    <a:pt x="369" y="339"/>
                    <a:pt x="369" y="339"/>
                    <a:pt x="370" y="339"/>
                  </a:cubicBezTo>
                  <a:cubicBezTo>
                    <a:pt x="376" y="340"/>
                    <a:pt x="382" y="339"/>
                    <a:pt x="388" y="338"/>
                  </a:cubicBezTo>
                  <a:cubicBezTo>
                    <a:pt x="393" y="338"/>
                    <a:pt x="398" y="338"/>
                    <a:pt x="403" y="337"/>
                  </a:cubicBezTo>
                  <a:cubicBezTo>
                    <a:pt x="399" y="339"/>
                    <a:pt x="396" y="341"/>
                    <a:pt x="391" y="341"/>
                  </a:cubicBezTo>
                  <a:cubicBezTo>
                    <a:pt x="388" y="342"/>
                    <a:pt x="384" y="342"/>
                    <a:pt x="380" y="343"/>
                  </a:cubicBezTo>
                  <a:cubicBezTo>
                    <a:pt x="372" y="343"/>
                    <a:pt x="365" y="343"/>
                    <a:pt x="357" y="344"/>
                  </a:cubicBezTo>
                  <a:cubicBezTo>
                    <a:pt x="357" y="345"/>
                    <a:pt x="357" y="345"/>
                    <a:pt x="357" y="345"/>
                  </a:cubicBezTo>
                  <a:cubicBezTo>
                    <a:pt x="366" y="345"/>
                    <a:pt x="375" y="345"/>
                    <a:pt x="383" y="344"/>
                  </a:cubicBezTo>
                  <a:cubicBezTo>
                    <a:pt x="387" y="344"/>
                    <a:pt x="391" y="343"/>
                    <a:pt x="395" y="342"/>
                  </a:cubicBezTo>
                  <a:cubicBezTo>
                    <a:pt x="399" y="341"/>
                    <a:pt x="402" y="341"/>
                    <a:pt x="405" y="338"/>
                  </a:cubicBezTo>
                  <a:cubicBezTo>
                    <a:pt x="406" y="338"/>
                    <a:pt x="406" y="338"/>
                    <a:pt x="406" y="338"/>
                  </a:cubicBezTo>
                  <a:cubicBezTo>
                    <a:pt x="406" y="338"/>
                    <a:pt x="406" y="339"/>
                    <a:pt x="406" y="340"/>
                  </a:cubicBezTo>
                  <a:cubicBezTo>
                    <a:pt x="406" y="340"/>
                    <a:pt x="406" y="340"/>
                    <a:pt x="406" y="340"/>
                  </a:cubicBezTo>
                  <a:cubicBezTo>
                    <a:pt x="401" y="339"/>
                    <a:pt x="397" y="343"/>
                    <a:pt x="392" y="344"/>
                  </a:cubicBezTo>
                  <a:cubicBezTo>
                    <a:pt x="389" y="345"/>
                    <a:pt x="385" y="345"/>
                    <a:pt x="382" y="346"/>
                  </a:cubicBezTo>
                  <a:cubicBezTo>
                    <a:pt x="378" y="347"/>
                    <a:pt x="374" y="348"/>
                    <a:pt x="370" y="348"/>
                  </a:cubicBezTo>
                  <a:cubicBezTo>
                    <a:pt x="363" y="348"/>
                    <a:pt x="354" y="348"/>
                    <a:pt x="347" y="347"/>
                  </a:cubicBezTo>
                  <a:cubicBezTo>
                    <a:pt x="339" y="346"/>
                    <a:pt x="331" y="344"/>
                    <a:pt x="324" y="344"/>
                  </a:cubicBezTo>
                  <a:cubicBezTo>
                    <a:pt x="323" y="344"/>
                    <a:pt x="323" y="345"/>
                    <a:pt x="324" y="346"/>
                  </a:cubicBezTo>
                  <a:cubicBezTo>
                    <a:pt x="332" y="348"/>
                    <a:pt x="340" y="348"/>
                    <a:pt x="349" y="349"/>
                  </a:cubicBezTo>
                  <a:cubicBezTo>
                    <a:pt x="355" y="351"/>
                    <a:pt x="362" y="351"/>
                    <a:pt x="368" y="350"/>
                  </a:cubicBezTo>
                  <a:cubicBezTo>
                    <a:pt x="376" y="349"/>
                    <a:pt x="382" y="347"/>
                    <a:pt x="389" y="346"/>
                  </a:cubicBezTo>
                  <a:cubicBezTo>
                    <a:pt x="390" y="346"/>
                    <a:pt x="391" y="345"/>
                    <a:pt x="392" y="345"/>
                  </a:cubicBezTo>
                  <a:cubicBezTo>
                    <a:pt x="390" y="346"/>
                    <a:pt x="388" y="347"/>
                    <a:pt x="386" y="347"/>
                  </a:cubicBezTo>
                  <a:cubicBezTo>
                    <a:pt x="379" y="349"/>
                    <a:pt x="371" y="350"/>
                    <a:pt x="365" y="353"/>
                  </a:cubicBezTo>
                  <a:cubicBezTo>
                    <a:pt x="364" y="353"/>
                    <a:pt x="364" y="353"/>
                    <a:pt x="365" y="353"/>
                  </a:cubicBezTo>
                  <a:cubicBezTo>
                    <a:pt x="368" y="354"/>
                    <a:pt x="372" y="352"/>
                    <a:pt x="375" y="352"/>
                  </a:cubicBezTo>
                  <a:cubicBezTo>
                    <a:pt x="381" y="350"/>
                    <a:pt x="386" y="349"/>
                    <a:pt x="392" y="347"/>
                  </a:cubicBezTo>
                  <a:cubicBezTo>
                    <a:pt x="393" y="347"/>
                    <a:pt x="406" y="343"/>
                    <a:pt x="406" y="341"/>
                  </a:cubicBezTo>
                  <a:cubicBezTo>
                    <a:pt x="406" y="341"/>
                    <a:pt x="406" y="341"/>
                    <a:pt x="406" y="341"/>
                  </a:cubicBezTo>
                  <a:cubicBezTo>
                    <a:pt x="406" y="342"/>
                    <a:pt x="406" y="343"/>
                    <a:pt x="406" y="344"/>
                  </a:cubicBezTo>
                  <a:cubicBezTo>
                    <a:pt x="405" y="344"/>
                    <a:pt x="403" y="345"/>
                    <a:pt x="401" y="346"/>
                  </a:cubicBezTo>
                  <a:cubicBezTo>
                    <a:pt x="400" y="347"/>
                    <a:pt x="398" y="348"/>
                    <a:pt x="397" y="350"/>
                  </a:cubicBezTo>
                  <a:cubicBezTo>
                    <a:pt x="396" y="350"/>
                    <a:pt x="397" y="350"/>
                    <a:pt x="397" y="350"/>
                  </a:cubicBezTo>
                  <a:cubicBezTo>
                    <a:pt x="395" y="350"/>
                    <a:pt x="393" y="351"/>
                    <a:pt x="392" y="352"/>
                  </a:cubicBezTo>
                  <a:cubicBezTo>
                    <a:pt x="387" y="353"/>
                    <a:pt x="382" y="356"/>
                    <a:pt x="378" y="359"/>
                  </a:cubicBezTo>
                  <a:cubicBezTo>
                    <a:pt x="368" y="365"/>
                    <a:pt x="358" y="370"/>
                    <a:pt x="347" y="372"/>
                  </a:cubicBezTo>
                  <a:cubicBezTo>
                    <a:pt x="346" y="372"/>
                    <a:pt x="346" y="373"/>
                    <a:pt x="347" y="373"/>
                  </a:cubicBezTo>
                  <a:cubicBezTo>
                    <a:pt x="352" y="373"/>
                    <a:pt x="357" y="372"/>
                    <a:pt x="362" y="370"/>
                  </a:cubicBezTo>
                  <a:cubicBezTo>
                    <a:pt x="367" y="368"/>
                    <a:pt x="373" y="365"/>
                    <a:pt x="377" y="362"/>
                  </a:cubicBezTo>
                  <a:cubicBezTo>
                    <a:pt x="383" y="358"/>
                    <a:pt x="389" y="355"/>
                    <a:pt x="396" y="353"/>
                  </a:cubicBezTo>
                  <a:cubicBezTo>
                    <a:pt x="399" y="352"/>
                    <a:pt x="404" y="352"/>
                    <a:pt x="407" y="350"/>
                  </a:cubicBezTo>
                  <a:cubicBezTo>
                    <a:pt x="407" y="350"/>
                    <a:pt x="407" y="351"/>
                    <a:pt x="407" y="352"/>
                  </a:cubicBezTo>
                  <a:cubicBezTo>
                    <a:pt x="406" y="352"/>
                    <a:pt x="404" y="352"/>
                    <a:pt x="403" y="353"/>
                  </a:cubicBezTo>
                  <a:cubicBezTo>
                    <a:pt x="403" y="353"/>
                    <a:pt x="403" y="353"/>
                    <a:pt x="403" y="353"/>
                  </a:cubicBezTo>
                  <a:cubicBezTo>
                    <a:pt x="404" y="353"/>
                    <a:pt x="406" y="353"/>
                    <a:pt x="407" y="352"/>
                  </a:cubicBezTo>
                  <a:cubicBezTo>
                    <a:pt x="407" y="352"/>
                    <a:pt x="407" y="352"/>
                    <a:pt x="408" y="352"/>
                  </a:cubicBezTo>
                  <a:cubicBezTo>
                    <a:pt x="408" y="353"/>
                    <a:pt x="408" y="353"/>
                    <a:pt x="408" y="354"/>
                  </a:cubicBezTo>
                  <a:cubicBezTo>
                    <a:pt x="408" y="354"/>
                    <a:pt x="408" y="354"/>
                    <a:pt x="408" y="354"/>
                  </a:cubicBezTo>
                  <a:cubicBezTo>
                    <a:pt x="405" y="354"/>
                    <a:pt x="402" y="356"/>
                    <a:pt x="400" y="357"/>
                  </a:cubicBezTo>
                  <a:cubicBezTo>
                    <a:pt x="399" y="358"/>
                    <a:pt x="400" y="358"/>
                    <a:pt x="400" y="358"/>
                  </a:cubicBezTo>
                  <a:cubicBezTo>
                    <a:pt x="403" y="357"/>
                    <a:pt x="406" y="357"/>
                    <a:pt x="408" y="355"/>
                  </a:cubicBezTo>
                  <a:cubicBezTo>
                    <a:pt x="408" y="355"/>
                    <a:pt x="408" y="355"/>
                    <a:pt x="408" y="355"/>
                  </a:cubicBezTo>
                  <a:cubicBezTo>
                    <a:pt x="409" y="360"/>
                    <a:pt x="411" y="365"/>
                    <a:pt x="412" y="370"/>
                  </a:cubicBezTo>
                  <a:cubicBezTo>
                    <a:pt x="403" y="375"/>
                    <a:pt x="397" y="386"/>
                    <a:pt x="391" y="394"/>
                  </a:cubicBezTo>
                  <a:cubicBezTo>
                    <a:pt x="391" y="394"/>
                    <a:pt x="391" y="395"/>
                    <a:pt x="391" y="395"/>
                  </a:cubicBezTo>
                  <a:cubicBezTo>
                    <a:pt x="395" y="391"/>
                    <a:pt x="398" y="386"/>
                    <a:pt x="402" y="382"/>
                  </a:cubicBezTo>
                  <a:cubicBezTo>
                    <a:pt x="405" y="379"/>
                    <a:pt x="409" y="375"/>
                    <a:pt x="413" y="371"/>
                  </a:cubicBezTo>
                  <a:cubicBezTo>
                    <a:pt x="414" y="375"/>
                    <a:pt x="415" y="378"/>
                    <a:pt x="416" y="381"/>
                  </a:cubicBezTo>
                  <a:cubicBezTo>
                    <a:pt x="412" y="382"/>
                    <a:pt x="406" y="387"/>
                    <a:pt x="403" y="389"/>
                  </a:cubicBezTo>
                  <a:cubicBezTo>
                    <a:pt x="398" y="393"/>
                    <a:pt x="392" y="399"/>
                    <a:pt x="389" y="405"/>
                  </a:cubicBezTo>
                  <a:cubicBezTo>
                    <a:pt x="389" y="406"/>
                    <a:pt x="390" y="407"/>
                    <a:pt x="390" y="406"/>
                  </a:cubicBezTo>
                  <a:cubicBezTo>
                    <a:pt x="394" y="400"/>
                    <a:pt x="398" y="396"/>
                    <a:pt x="404" y="391"/>
                  </a:cubicBezTo>
                  <a:cubicBezTo>
                    <a:pt x="406" y="389"/>
                    <a:pt x="410" y="386"/>
                    <a:pt x="413" y="385"/>
                  </a:cubicBezTo>
                  <a:cubicBezTo>
                    <a:pt x="414" y="384"/>
                    <a:pt x="416" y="384"/>
                    <a:pt x="417" y="383"/>
                  </a:cubicBezTo>
                  <a:cubicBezTo>
                    <a:pt x="417" y="384"/>
                    <a:pt x="417" y="385"/>
                    <a:pt x="418" y="386"/>
                  </a:cubicBezTo>
                  <a:cubicBezTo>
                    <a:pt x="413" y="387"/>
                    <a:pt x="407" y="395"/>
                    <a:pt x="404" y="398"/>
                  </a:cubicBezTo>
                  <a:cubicBezTo>
                    <a:pt x="402" y="401"/>
                    <a:pt x="399" y="404"/>
                    <a:pt x="396" y="407"/>
                  </a:cubicBezTo>
                  <a:cubicBezTo>
                    <a:pt x="393" y="412"/>
                    <a:pt x="389" y="417"/>
                    <a:pt x="387" y="422"/>
                  </a:cubicBezTo>
                  <a:cubicBezTo>
                    <a:pt x="387" y="423"/>
                    <a:pt x="388" y="423"/>
                    <a:pt x="388" y="422"/>
                  </a:cubicBezTo>
                  <a:cubicBezTo>
                    <a:pt x="392" y="419"/>
                    <a:pt x="393" y="414"/>
                    <a:pt x="396" y="410"/>
                  </a:cubicBezTo>
                  <a:cubicBezTo>
                    <a:pt x="399" y="406"/>
                    <a:pt x="401" y="403"/>
                    <a:pt x="404" y="400"/>
                  </a:cubicBezTo>
                  <a:cubicBezTo>
                    <a:pt x="407" y="397"/>
                    <a:pt x="410" y="394"/>
                    <a:pt x="412" y="392"/>
                  </a:cubicBezTo>
                  <a:cubicBezTo>
                    <a:pt x="414" y="390"/>
                    <a:pt x="416" y="388"/>
                    <a:pt x="418" y="387"/>
                  </a:cubicBezTo>
                  <a:cubicBezTo>
                    <a:pt x="419" y="389"/>
                    <a:pt x="419" y="390"/>
                    <a:pt x="420" y="392"/>
                  </a:cubicBezTo>
                  <a:cubicBezTo>
                    <a:pt x="415" y="394"/>
                    <a:pt x="413" y="399"/>
                    <a:pt x="409" y="402"/>
                  </a:cubicBezTo>
                  <a:cubicBezTo>
                    <a:pt x="407" y="404"/>
                    <a:pt x="402" y="409"/>
                    <a:pt x="404" y="412"/>
                  </a:cubicBezTo>
                  <a:cubicBezTo>
                    <a:pt x="404" y="413"/>
                    <a:pt x="404" y="413"/>
                    <a:pt x="404" y="412"/>
                  </a:cubicBezTo>
                  <a:cubicBezTo>
                    <a:pt x="407" y="408"/>
                    <a:pt x="408" y="404"/>
                    <a:pt x="412" y="400"/>
                  </a:cubicBezTo>
                  <a:cubicBezTo>
                    <a:pt x="415" y="398"/>
                    <a:pt x="418" y="395"/>
                    <a:pt x="420" y="393"/>
                  </a:cubicBezTo>
                  <a:cubicBezTo>
                    <a:pt x="421" y="394"/>
                    <a:pt x="422" y="396"/>
                    <a:pt x="423" y="397"/>
                  </a:cubicBezTo>
                  <a:cubicBezTo>
                    <a:pt x="421" y="399"/>
                    <a:pt x="419" y="403"/>
                    <a:pt x="418" y="405"/>
                  </a:cubicBezTo>
                  <a:cubicBezTo>
                    <a:pt x="418" y="406"/>
                    <a:pt x="419" y="406"/>
                    <a:pt x="419" y="406"/>
                  </a:cubicBezTo>
                  <a:cubicBezTo>
                    <a:pt x="421" y="404"/>
                    <a:pt x="422" y="401"/>
                    <a:pt x="424" y="398"/>
                  </a:cubicBezTo>
                  <a:cubicBezTo>
                    <a:pt x="424" y="399"/>
                    <a:pt x="424" y="400"/>
                    <a:pt x="425" y="400"/>
                  </a:cubicBezTo>
                  <a:cubicBezTo>
                    <a:pt x="426" y="402"/>
                    <a:pt x="428" y="404"/>
                    <a:pt x="429" y="405"/>
                  </a:cubicBezTo>
                  <a:cubicBezTo>
                    <a:pt x="428" y="407"/>
                    <a:pt x="427" y="409"/>
                    <a:pt x="426" y="410"/>
                  </a:cubicBezTo>
                  <a:cubicBezTo>
                    <a:pt x="424" y="414"/>
                    <a:pt x="421" y="417"/>
                    <a:pt x="419" y="421"/>
                  </a:cubicBezTo>
                  <a:cubicBezTo>
                    <a:pt x="413" y="430"/>
                    <a:pt x="407" y="439"/>
                    <a:pt x="399" y="447"/>
                  </a:cubicBezTo>
                  <a:cubicBezTo>
                    <a:pt x="384" y="462"/>
                    <a:pt x="366" y="470"/>
                    <a:pt x="347" y="478"/>
                  </a:cubicBezTo>
                  <a:cubicBezTo>
                    <a:pt x="347" y="478"/>
                    <a:pt x="347" y="478"/>
                    <a:pt x="347" y="478"/>
                  </a:cubicBezTo>
                  <a:cubicBezTo>
                    <a:pt x="342" y="480"/>
                    <a:pt x="337" y="482"/>
                    <a:pt x="331" y="483"/>
                  </a:cubicBezTo>
                  <a:cubicBezTo>
                    <a:pt x="330" y="483"/>
                    <a:pt x="329" y="484"/>
                    <a:pt x="328" y="484"/>
                  </a:cubicBezTo>
                  <a:cubicBezTo>
                    <a:pt x="313" y="486"/>
                    <a:pt x="298" y="483"/>
                    <a:pt x="285" y="475"/>
                  </a:cubicBezTo>
                  <a:cubicBezTo>
                    <a:pt x="281" y="472"/>
                    <a:pt x="275" y="468"/>
                    <a:pt x="272" y="464"/>
                  </a:cubicBezTo>
                  <a:cubicBezTo>
                    <a:pt x="270" y="461"/>
                    <a:pt x="268" y="456"/>
                    <a:pt x="264" y="454"/>
                  </a:cubicBezTo>
                  <a:cubicBezTo>
                    <a:pt x="254" y="449"/>
                    <a:pt x="253" y="437"/>
                    <a:pt x="250" y="427"/>
                  </a:cubicBezTo>
                  <a:cubicBezTo>
                    <a:pt x="249" y="426"/>
                    <a:pt x="248" y="426"/>
                    <a:pt x="248" y="427"/>
                  </a:cubicBezTo>
                  <a:cubicBezTo>
                    <a:pt x="248" y="432"/>
                    <a:pt x="249" y="438"/>
                    <a:pt x="250" y="444"/>
                  </a:cubicBezTo>
                  <a:cubicBezTo>
                    <a:pt x="250" y="443"/>
                    <a:pt x="249" y="443"/>
                    <a:pt x="249" y="442"/>
                  </a:cubicBezTo>
                  <a:cubicBezTo>
                    <a:pt x="247" y="439"/>
                    <a:pt x="245" y="436"/>
                    <a:pt x="244" y="432"/>
                  </a:cubicBezTo>
                  <a:cubicBezTo>
                    <a:pt x="242" y="425"/>
                    <a:pt x="240" y="417"/>
                    <a:pt x="239" y="410"/>
                  </a:cubicBezTo>
                  <a:cubicBezTo>
                    <a:pt x="237" y="395"/>
                    <a:pt x="240" y="381"/>
                    <a:pt x="246" y="367"/>
                  </a:cubicBezTo>
                  <a:close/>
                  <a:moveTo>
                    <a:pt x="407" y="347"/>
                  </a:moveTo>
                  <a:cubicBezTo>
                    <a:pt x="406" y="347"/>
                    <a:pt x="406" y="348"/>
                    <a:pt x="406" y="348"/>
                  </a:cubicBezTo>
                  <a:cubicBezTo>
                    <a:pt x="406" y="347"/>
                    <a:pt x="402" y="348"/>
                    <a:pt x="401" y="349"/>
                  </a:cubicBezTo>
                  <a:cubicBezTo>
                    <a:pt x="400" y="349"/>
                    <a:pt x="399" y="349"/>
                    <a:pt x="398" y="350"/>
                  </a:cubicBezTo>
                  <a:cubicBezTo>
                    <a:pt x="399" y="349"/>
                    <a:pt x="401" y="348"/>
                    <a:pt x="402" y="347"/>
                  </a:cubicBezTo>
                  <a:cubicBezTo>
                    <a:pt x="404" y="346"/>
                    <a:pt x="405" y="346"/>
                    <a:pt x="406" y="345"/>
                  </a:cubicBezTo>
                  <a:cubicBezTo>
                    <a:pt x="406" y="346"/>
                    <a:pt x="407" y="347"/>
                    <a:pt x="407" y="347"/>
                  </a:cubicBezTo>
                  <a:close/>
                  <a:moveTo>
                    <a:pt x="449" y="263"/>
                  </a:moveTo>
                  <a:cubicBezTo>
                    <a:pt x="449" y="261"/>
                    <a:pt x="449" y="258"/>
                    <a:pt x="450" y="256"/>
                  </a:cubicBezTo>
                  <a:cubicBezTo>
                    <a:pt x="450" y="256"/>
                    <a:pt x="450" y="256"/>
                    <a:pt x="450" y="256"/>
                  </a:cubicBezTo>
                  <a:cubicBezTo>
                    <a:pt x="451" y="257"/>
                    <a:pt x="452" y="259"/>
                    <a:pt x="452" y="261"/>
                  </a:cubicBezTo>
                  <a:cubicBezTo>
                    <a:pt x="452" y="261"/>
                    <a:pt x="451" y="262"/>
                    <a:pt x="451" y="263"/>
                  </a:cubicBezTo>
                  <a:cubicBezTo>
                    <a:pt x="450" y="266"/>
                    <a:pt x="451" y="268"/>
                    <a:pt x="451" y="271"/>
                  </a:cubicBezTo>
                  <a:cubicBezTo>
                    <a:pt x="451" y="273"/>
                    <a:pt x="451" y="276"/>
                    <a:pt x="452" y="278"/>
                  </a:cubicBezTo>
                  <a:cubicBezTo>
                    <a:pt x="451" y="278"/>
                    <a:pt x="451" y="278"/>
                    <a:pt x="451" y="279"/>
                  </a:cubicBezTo>
                  <a:cubicBezTo>
                    <a:pt x="451" y="278"/>
                    <a:pt x="451" y="278"/>
                    <a:pt x="451" y="278"/>
                  </a:cubicBezTo>
                  <a:cubicBezTo>
                    <a:pt x="449" y="273"/>
                    <a:pt x="449" y="268"/>
                    <a:pt x="449" y="263"/>
                  </a:cubicBezTo>
                  <a:close/>
                  <a:moveTo>
                    <a:pt x="448" y="255"/>
                  </a:moveTo>
                  <a:cubicBezTo>
                    <a:pt x="448" y="252"/>
                    <a:pt x="448" y="248"/>
                    <a:pt x="448" y="245"/>
                  </a:cubicBezTo>
                  <a:cubicBezTo>
                    <a:pt x="448" y="246"/>
                    <a:pt x="448" y="248"/>
                    <a:pt x="449" y="249"/>
                  </a:cubicBezTo>
                  <a:cubicBezTo>
                    <a:pt x="449" y="250"/>
                    <a:pt x="449" y="252"/>
                    <a:pt x="450" y="253"/>
                  </a:cubicBezTo>
                  <a:cubicBezTo>
                    <a:pt x="449" y="253"/>
                    <a:pt x="448" y="254"/>
                    <a:pt x="448" y="255"/>
                  </a:cubicBezTo>
                  <a:close/>
                  <a:moveTo>
                    <a:pt x="450" y="283"/>
                  </a:moveTo>
                  <a:cubicBezTo>
                    <a:pt x="456" y="280"/>
                    <a:pt x="463" y="279"/>
                    <a:pt x="469" y="277"/>
                  </a:cubicBezTo>
                  <a:cubicBezTo>
                    <a:pt x="477" y="274"/>
                    <a:pt x="485" y="272"/>
                    <a:pt x="493" y="271"/>
                  </a:cubicBezTo>
                  <a:cubicBezTo>
                    <a:pt x="501" y="270"/>
                    <a:pt x="509" y="271"/>
                    <a:pt x="517" y="274"/>
                  </a:cubicBezTo>
                  <a:cubicBezTo>
                    <a:pt x="526" y="276"/>
                    <a:pt x="535" y="277"/>
                    <a:pt x="542" y="281"/>
                  </a:cubicBezTo>
                  <a:cubicBezTo>
                    <a:pt x="549" y="284"/>
                    <a:pt x="556" y="289"/>
                    <a:pt x="562" y="293"/>
                  </a:cubicBezTo>
                  <a:cubicBezTo>
                    <a:pt x="570" y="298"/>
                    <a:pt x="577" y="303"/>
                    <a:pt x="582" y="312"/>
                  </a:cubicBezTo>
                  <a:cubicBezTo>
                    <a:pt x="586" y="318"/>
                    <a:pt x="589" y="323"/>
                    <a:pt x="594" y="328"/>
                  </a:cubicBezTo>
                  <a:cubicBezTo>
                    <a:pt x="594" y="329"/>
                    <a:pt x="594" y="329"/>
                    <a:pt x="594" y="329"/>
                  </a:cubicBezTo>
                  <a:cubicBezTo>
                    <a:pt x="594" y="329"/>
                    <a:pt x="594" y="329"/>
                    <a:pt x="595" y="330"/>
                  </a:cubicBezTo>
                  <a:cubicBezTo>
                    <a:pt x="595" y="330"/>
                    <a:pt x="596" y="330"/>
                    <a:pt x="596" y="330"/>
                  </a:cubicBezTo>
                  <a:cubicBezTo>
                    <a:pt x="596" y="336"/>
                    <a:pt x="597" y="343"/>
                    <a:pt x="598" y="349"/>
                  </a:cubicBezTo>
                  <a:cubicBezTo>
                    <a:pt x="599" y="353"/>
                    <a:pt x="600" y="358"/>
                    <a:pt x="602" y="363"/>
                  </a:cubicBezTo>
                  <a:cubicBezTo>
                    <a:pt x="600" y="362"/>
                    <a:pt x="598" y="361"/>
                    <a:pt x="596" y="360"/>
                  </a:cubicBezTo>
                  <a:cubicBezTo>
                    <a:pt x="593" y="359"/>
                    <a:pt x="590" y="358"/>
                    <a:pt x="587" y="358"/>
                  </a:cubicBezTo>
                  <a:cubicBezTo>
                    <a:pt x="586" y="357"/>
                    <a:pt x="585" y="356"/>
                    <a:pt x="584" y="356"/>
                  </a:cubicBezTo>
                  <a:cubicBezTo>
                    <a:pt x="582" y="355"/>
                    <a:pt x="579" y="354"/>
                    <a:pt x="577" y="354"/>
                  </a:cubicBezTo>
                  <a:cubicBezTo>
                    <a:pt x="577" y="354"/>
                    <a:pt x="576" y="354"/>
                    <a:pt x="577" y="354"/>
                  </a:cubicBezTo>
                  <a:cubicBezTo>
                    <a:pt x="578" y="355"/>
                    <a:pt x="580" y="356"/>
                    <a:pt x="582" y="356"/>
                  </a:cubicBezTo>
                  <a:cubicBezTo>
                    <a:pt x="582" y="356"/>
                    <a:pt x="584" y="357"/>
                    <a:pt x="586" y="357"/>
                  </a:cubicBezTo>
                  <a:cubicBezTo>
                    <a:pt x="582" y="356"/>
                    <a:pt x="579" y="356"/>
                    <a:pt x="575" y="356"/>
                  </a:cubicBezTo>
                  <a:cubicBezTo>
                    <a:pt x="568" y="357"/>
                    <a:pt x="560" y="361"/>
                    <a:pt x="553" y="366"/>
                  </a:cubicBezTo>
                  <a:cubicBezTo>
                    <a:pt x="544" y="369"/>
                    <a:pt x="536" y="371"/>
                    <a:pt x="526" y="374"/>
                  </a:cubicBezTo>
                  <a:cubicBezTo>
                    <a:pt x="521" y="375"/>
                    <a:pt x="516" y="376"/>
                    <a:pt x="510" y="378"/>
                  </a:cubicBezTo>
                  <a:cubicBezTo>
                    <a:pt x="508" y="379"/>
                    <a:pt x="505" y="380"/>
                    <a:pt x="502" y="381"/>
                  </a:cubicBezTo>
                  <a:cubicBezTo>
                    <a:pt x="501" y="381"/>
                    <a:pt x="501" y="382"/>
                    <a:pt x="500" y="382"/>
                  </a:cubicBezTo>
                  <a:cubicBezTo>
                    <a:pt x="500" y="382"/>
                    <a:pt x="500" y="382"/>
                    <a:pt x="500" y="382"/>
                  </a:cubicBezTo>
                  <a:cubicBezTo>
                    <a:pt x="500" y="383"/>
                    <a:pt x="500" y="383"/>
                    <a:pt x="500" y="383"/>
                  </a:cubicBezTo>
                  <a:cubicBezTo>
                    <a:pt x="504" y="385"/>
                    <a:pt x="510" y="380"/>
                    <a:pt x="513" y="379"/>
                  </a:cubicBezTo>
                  <a:cubicBezTo>
                    <a:pt x="518" y="378"/>
                    <a:pt x="523" y="377"/>
                    <a:pt x="529" y="375"/>
                  </a:cubicBezTo>
                  <a:cubicBezTo>
                    <a:pt x="534" y="374"/>
                    <a:pt x="540" y="372"/>
                    <a:pt x="546" y="370"/>
                  </a:cubicBezTo>
                  <a:cubicBezTo>
                    <a:pt x="547" y="370"/>
                    <a:pt x="548" y="370"/>
                    <a:pt x="550" y="369"/>
                  </a:cubicBezTo>
                  <a:cubicBezTo>
                    <a:pt x="549" y="370"/>
                    <a:pt x="548" y="371"/>
                    <a:pt x="547" y="372"/>
                  </a:cubicBezTo>
                  <a:cubicBezTo>
                    <a:pt x="543" y="374"/>
                    <a:pt x="539" y="377"/>
                    <a:pt x="535" y="379"/>
                  </a:cubicBezTo>
                  <a:cubicBezTo>
                    <a:pt x="531" y="381"/>
                    <a:pt x="526" y="382"/>
                    <a:pt x="521" y="384"/>
                  </a:cubicBezTo>
                  <a:cubicBezTo>
                    <a:pt x="517" y="386"/>
                    <a:pt x="513" y="388"/>
                    <a:pt x="508" y="389"/>
                  </a:cubicBezTo>
                  <a:cubicBezTo>
                    <a:pt x="507" y="390"/>
                    <a:pt x="505" y="391"/>
                    <a:pt x="503" y="392"/>
                  </a:cubicBezTo>
                  <a:cubicBezTo>
                    <a:pt x="502" y="392"/>
                    <a:pt x="499" y="394"/>
                    <a:pt x="498" y="394"/>
                  </a:cubicBezTo>
                  <a:cubicBezTo>
                    <a:pt x="498" y="394"/>
                    <a:pt x="498" y="394"/>
                    <a:pt x="498" y="394"/>
                  </a:cubicBezTo>
                  <a:cubicBezTo>
                    <a:pt x="497" y="394"/>
                    <a:pt x="496" y="395"/>
                    <a:pt x="497" y="396"/>
                  </a:cubicBezTo>
                  <a:cubicBezTo>
                    <a:pt x="497" y="396"/>
                    <a:pt x="497" y="396"/>
                    <a:pt x="497" y="396"/>
                  </a:cubicBezTo>
                  <a:cubicBezTo>
                    <a:pt x="497" y="396"/>
                    <a:pt x="498" y="396"/>
                    <a:pt x="499" y="396"/>
                  </a:cubicBezTo>
                  <a:cubicBezTo>
                    <a:pt x="507" y="392"/>
                    <a:pt x="516" y="388"/>
                    <a:pt x="525" y="384"/>
                  </a:cubicBezTo>
                  <a:cubicBezTo>
                    <a:pt x="532" y="381"/>
                    <a:pt x="540" y="378"/>
                    <a:pt x="546" y="374"/>
                  </a:cubicBezTo>
                  <a:cubicBezTo>
                    <a:pt x="546" y="374"/>
                    <a:pt x="546" y="374"/>
                    <a:pt x="546" y="374"/>
                  </a:cubicBezTo>
                  <a:cubicBezTo>
                    <a:pt x="544" y="376"/>
                    <a:pt x="543" y="379"/>
                    <a:pt x="542" y="381"/>
                  </a:cubicBezTo>
                  <a:cubicBezTo>
                    <a:pt x="542" y="381"/>
                    <a:pt x="542" y="381"/>
                    <a:pt x="542" y="382"/>
                  </a:cubicBezTo>
                  <a:cubicBezTo>
                    <a:pt x="535" y="386"/>
                    <a:pt x="529" y="392"/>
                    <a:pt x="523" y="397"/>
                  </a:cubicBezTo>
                  <a:cubicBezTo>
                    <a:pt x="519" y="401"/>
                    <a:pt x="515" y="406"/>
                    <a:pt x="510" y="408"/>
                  </a:cubicBezTo>
                  <a:cubicBezTo>
                    <a:pt x="507" y="409"/>
                    <a:pt x="505" y="409"/>
                    <a:pt x="504" y="411"/>
                  </a:cubicBezTo>
                  <a:cubicBezTo>
                    <a:pt x="504" y="412"/>
                    <a:pt x="504" y="413"/>
                    <a:pt x="505" y="412"/>
                  </a:cubicBezTo>
                  <a:cubicBezTo>
                    <a:pt x="512" y="408"/>
                    <a:pt x="518" y="403"/>
                    <a:pt x="524" y="398"/>
                  </a:cubicBezTo>
                  <a:cubicBezTo>
                    <a:pt x="528" y="395"/>
                    <a:pt x="532" y="393"/>
                    <a:pt x="535" y="390"/>
                  </a:cubicBezTo>
                  <a:cubicBezTo>
                    <a:pt x="536" y="389"/>
                    <a:pt x="539" y="387"/>
                    <a:pt x="541" y="385"/>
                  </a:cubicBezTo>
                  <a:cubicBezTo>
                    <a:pt x="540" y="387"/>
                    <a:pt x="540" y="389"/>
                    <a:pt x="539" y="391"/>
                  </a:cubicBezTo>
                  <a:cubicBezTo>
                    <a:pt x="539" y="391"/>
                    <a:pt x="539" y="391"/>
                    <a:pt x="539" y="391"/>
                  </a:cubicBezTo>
                  <a:cubicBezTo>
                    <a:pt x="536" y="392"/>
                    <a:pt x="534" y="394"/>
                    <a:pt x="532" y="397"/>
                  </a:cubicBezTo>
                  <a:cubicBezTo>
                    <a:pt x="529" y="400"/>
                    <a:pt x="526" y="403"/>
                    <a:pt x="524" y="407"/>
                  </a:cubicBezTo>
                  <a:cubicBezTo>
                    <a:pt x="522" y="409"/>
                    <a:pt x="521" y="413"/>
                    <a:pt x="519" y="415"/>
                  </a:cubicBezTo>
                  <a:cubicBezTo>
                    <a:pt x="517" y="417"/>
                    <a:pt x="515" y="418"/>
                    <a:pt x="512" y="420"/>
                  </a:cubicBezTo>
                  <a:cubicBezTo>
                    <a:pt x="510" y="422"/>
                    <a:pt x="507" y="424"/>
                    <a:pt x="507" y="428"/>
                  </a:cubicBezTo>
                  <a:cubicBezTo>
                    <a:pt x="507" y="428"/>
                    <a:pt x="508" y="428"/>
                    <a:pt x="508" y="428"/>
                  </a:cubicBezTo>
                  <a:cubicBezTo>
                    <a:pt x="510" y="422"/>
                    <a:pt x="515" y="421"/>
                    <a:pt x="518" y="417"/>
                  </a:cubicBezTo>
                  <a:cubicBezTo>
                    <a:pt x="521" y="414"/>
                    <a:pt x="523" y="411"/>
                    <a:pt x="525" y="408"/>
                  </a:cubicBezTo>
                  <a:cubicBezTo>
                    <a:pt x="529" y="402"/>
                    <a:pt x="534" y="397"/>
                    <a:pt x="539" y="392"/>
                  </a:cubicBezTo>
                  <a:cubicBezTo>
                    <a:pt x="538" y="395"/>
                    <a:pt x="537" y="397"/>
                    <a:pt x="536" y="400"/>
                  </a:cubicBezTo>
                  <a:cubicBezTo>
                    <a:pt x="536" y="401"/>
                    <a:pt x="535" y="403"/>
                    <a:pt x="535" y="404"/>
                  </a:cubicBezTo>
                  <a:cubicBezTo>
                    <a:pt x="535" y="404"/>
                    <a:pt x="535" y="404"/>
                    <a:pt x="535" y="404"/>
                  </a:cubicBezTo>
                  <a:cubicBezTo>
                    <a:pt x="533" y="406"/>
                    <a:pt x="530" y="408"/>
                    <a:pt x="529" y="411"/>
                  </a:cubicBezTo>
                  <a:cubicBezTo>
                    <a:pt x="529" y="411"/>
                    <a:pt x="530" y="411"/>
                    <a:pt x="530" y="411"/>
                  </a:cubicBezTo>
                  <a:cubicBezTo>
                    <a:pt x="532" y="409"/>
                    <a:pt x="533" y="407"/>
                    <a:pt x="535" y="405"/>
                  </a:cubicBezTo>
                  <a:cubicBezTo>
                    <a:pt x="533" y="415"/>
                    <a:pt x="535" y="424"/>
                    <a:pt x="539" y="435"/>
                  </a:cubicBezTo>
                  <a:cubicBezTo>
                    <a:pt x="541" y="440"/>
                    <a:pt x="542" y="445"/>
                    <a:pt x="544" y="450"/>
                  </a:cubicBezTo>
                  <a:cubicBezTo>
                    <a:pt x="538" y="455"/>
                    <a:pt x="528" y="454"/>
                    <a:pt x="521" y="453"/>
                  </a:cubicBezTo>
                  <a:cubicBezTo>
                    <a:pt x="512" y="452"/>
                    <a:pt x="503" y="450"/>
                    <a:pt x="494" y="448"/>
                  </a:cubicBezTo>
                  <a:cubicBezTo>
                    <a:pt x="486" y="445"/>
                    <a:pt x="478" y="440"/>
                    <a:pt x="470" y="436"/>
                  </a:cubicBezTo>
                  <a:cubicBezTo>
                    <a:pt x="463" y="433"/>
                    <a:pt x="456" y="429"/>
                    <a:pt x="451" y="422"/>
                  </a:cubicBezTo>
                  <a:cubicBezTo>
                    <a:pt x="445" y="416"/>
                    <a:pt x="439" y="411"/>
                    <a:pt x="434" y="405"/>
                  </a:cubicBezTo>
                  <a:cubicBezTo>
                    <a:pt x="433" y="405"/>
                    <a:pt x="433" y="405"/>
                    <a:pt x="433" y="404"/>
                  </a:cubicBezTo>
                  <a:cubicBezTo>
                    <a:pt x="433" y="404"/>
                    <a:pt x="433" y="404"/>
                    <a:pt x="432" y="403"/>
                  </a:cubicBezTo>
                  <a:cubicBezTo>
                    <a:pt x="427" y="398"/>
                    <a:pt x="424" y="392"/>
                    <a:pt x="421" y="384"/>
                  </a:cubicBezTo>
                  <a:cubicBezTo>
                    <a:pt x="419" y="377"/>
                    <a:pt x="417" y="369"/>
                    <a:pt x="414" y="362"/>
                  </a:cubicBezTo>
                  <a:cubicBezTo>
                    <a:pt x="412" y="355"/>
                    <a:pt x="410" y="347"/>
                    <a:pt x="410" y="340"/>
                  </a:cubicBezTo>
                  <a:cubicBezTo>
                    <a:pt x="410" y="332"/>
                    <a:pt x="411" y="325"/>
                    <a:pt x="415" y="318"/>
                  </a:cubicBezTo>
                  <a:cubicBezTo>
                    <a:pt x="419" y="311"/>
                    <a:pt x="425" y="305"/>
                    <a:pt x="430" y="299"/>
                  </a:cubicBezTo>
                  <a:cubicBezTo>
                    <a:pt x="436" y="293"/>
                    <a:pt x="442" y="287"/>
                    <a:pt x="450" y="283"/>
                  </a:cubicBezTo>
                  <a:close/>
                  <a:moveTo>
                    <a:pt x="455" y="277"/>
                  </a:moveTo>
                  <a:cubicBezTo>
                    <a:pt x="455" y="276"/>
                    <a:pt x="456" y="275"/>
                    <a:pt x="456" y="274"/>
                  </a:cubicBezTo>
                  <a:cubicBezTo>
                    <a:pt x="456" y="275"/>
                    <a:pt x="456" y="276"/>
                    <a:pt x="456" y="276"/>
                  </a:cubicBezTo>
                  <a:cubicBezTo>
                    <a:pt x="456" y="277"/>
                    <a:pt x="455" y="277"/>
                    <a:pt x="455" y="277"/>
                  </a:cubicBezTo>
                  <a:close/>
                  <a:moveTo>
                    <a:pt x="528" y="466"/>
                  </a:moveTo>
                  <a:cubicBezTo>
                    <a:pt x="532" y="466"/>
                    <a:pt x="536" y="464"/>
                    <a:pt x="539" y="462"/>
                  </a:cubicBezTo>
                  <a:cubicBezTo>
                    <a:pt x="542" y="460"/>
                    <a:pt x="544" y="459"/>
                    <a:pt x="547" y="457"/>
                  </a:cubicBezTo>
                  <a:cubicBezTo>
                    <a:pt x="547" y="457"/>
                    <a:pt x="547" y="457"/>
                    <a:pt x="547" y="457"/>
                  </a:cubicBezTo>
                  <a:cubicBezTo>
                    <a:pt x="544" y="460"/>
                    <a:pt x="542" y="463"/>
                    <a:pt x="540" y="465"/>
                  </a:cubicBezTo>
                  <a:cubicBezTo>
                    <a:pt x="537" y="469"/>
                    <a:pt x="533" y="469"/>
                    <a:pt x="529" y="472"/>
                  </a:cubicBezTo>
                  <a:cubicBezTo>
                    <a:pt x="529" y="472"/>
                    <a:pt x="529" y="473"/>
                    <a:pt x="529" y="473"/>
                  </a:cubicBezTo>
                  <a:cubicBezTo>
                    <a:pt x="533" y="474"/>
                    <a:pt x="537" y="470"/>
                    <a:pt x="539" y="468"/>
                  </a:cubicBezTo>
                  <a:cubicBezTo>
                    <a:pt x="542" y="465"/>
                    <a:pt x="545" y="462"/>
                    <a:pt x="548" y="458"/>
                  </a:cubicBezTo>
                  <a:cubicBezTo>
                    <a:pt x="550" y="463"/>
                    <a:pt x="552" y="467"/>
                    <a:pt x="555" y="471"/>
                  </a:cubicBezTo>
                  <a:cubicBezTo>
                    <a:pt x="558" y="476"/>
                    <a:pt x="562" y="480"/>
                    <a:pt x="566" y="485"/>
                  </a:cubicBezTo>
                  <a:cubicBezTo>
                    <a:pt x="560" y="486"/>
                    <a:pt x="555" y="490"/>
                    <a:pt x="549" y="491"/>
                  </a:cubicBezTo>
                  <a:cubicBezTo>
                    <a:pt x="542" y="492"/>
                    <a:pt x="535" y="491"/>
                    <a:pt x="528" y="489"/>
                  </a:cubicBezTo>
                  <a:cubicBezTo>
                    <a:pt x="514" y="484"/>
                    <a:pt x="500" y="479"/>
                    <a:pt x="488" y="471"/>
                  </a:cubicBezTo>
                  <a:cubicBezTo>
                    <a:pt x="481" y="467"/>
                    <a:pt x="475" y="463"/>
                    <a:pt x="470" y="458"/>
                  </a:cubicBezTo>
                  <a:cubicBezTo>
                    <a:pt x="470" y="457"/>
                    <a:pt x="469" y="456"/>
                    <a:pt x="469" y="456"/>
                  </a:cubicBezTo>
                  <a:cubicBezTo>
                    <a:pt x="463" y="451"/>
                    <a:pt x="459" y="445"/>
                    <a:pt x="454" y="438"/>
                  </a:cubicBezTo>
                  <a:cubicBezTo>
                    <a:pt x="451" y="433"/>
                    <a:pt x="446" y="427"/>
                    <a:pt x="443" y="421"/>
                  </a:cubicBezTo>
                  <a:cubicBezTo>
                    <a:pt x="443" y="420"/>
                    <a:pt x="443" y="419"/>
                    <a:pt x="442" y="418"/>
                  </a:cubicBezTo>
                  <a:cubicBezTo>
                    <a:pt x="447" y="423"/>
                    <a:pt x="451" y="429"/>
                    <a:pt x="457" y="433"/>
                  </a:cubicBezTo>
                  <a:cubicBezTo>
                    <a:pt x="463" y="437"/>
                    <a:pt x="471" y="440"/>
                    <a:pt x="477" y="443"/>
                  </a:cubicBezTo>
                  <a:cubicBezTo>
                    <a:pt x="480" y="445"/>
                    <a:pt x="483" y="446"/>
                    <a:pt x="485" y="447"/>
                  </a:cubicBezTo>
                  <a:cubicBezTo>
                    <a:pt x="485" y="447"/>
                    <a:pt x="485" y="447"/>
                    <a:pt x="485" y="447"/>
                  </a:cubicBezTo>
                  <a:cubicBezTo>
                    <a:pt x="504" y="463"/>
                    <a:pt x="522" y="480"/>
                    <a:pt x="546" y="486"/>
                  </a:cubicBezTo>
                  <a:cubicBezTo>
                    <a:pt x="547" y="486"/>
                    <a:pt x="548" y="485"/>
                    <a:pt x="547" y="485"/>
                  </a:cubicBezTo>
                  <a:cubicBezTo>
                    <a:pt x="536" y="478"/>
                    <a:pt x="523" y="474"/>
                    <a:pt x="513" y="466"/>
                  </a:cubicBezTo>
                  <a:cubicBezTo>
                    <a:pt x="507" y="462"/>
                    <a:pt x="502" y="456"/>
                    <a:pt x="496" y="451"/>
                  </a:cubicBezTo>
                  <a:cubicBezTo>
                    <a:pt x="502" y="453"/>
                    <a:pt x="508" y="454"/>
                    <a:pt x="514" y="456"/>
                  </a:cubicBezTo>
                  <a:cubicBezTo>
                    <a:pt x="513" y="456"/>
                    <a:pt x="512" y="456"/>
                    <a:pt x="511" y="456"/>
                  </a:cubicBezTo>
                  <a:cubicBezTo>
                    <a:pt x="509" y="456"/>
                    <a:pt x="508" y="457"/>
                    <a:pt x="507" y="457"/>
                  </a:cubicBezTo>
                  <a:cubicBezTo>
                    <a:pt x="507" y="458"/>
                    <a:pt x="507" y="459"/>
                    <a:pt x="507" y="459"/>
                  </a:cubicBezTo>
                  <a:cubicBezTo>
                    <a:pt x="510" y="460"/>
                    <a:pt x="513" y="458"/>
                    <a:pt x="515" y="457"/>
                  </a:cubicBezTo>
                  <a:cubicBezTo>
                    <a:pt x="517" y="457"/>
                    <a:pt x="518" y="457"/>
                    <a:pt x="520" y="456"/>
                  </a:cubicBezTo>
                  <a:cubicBezTo>
                    <a:pt x="525" y="457"/>
                    <a:pt x="532" y="458"/>
                    <a:pt x="538" y="457"/>
                  </a:cubicBezTo>
                  <a:cubicBezTo>
                    <a:pt x="534" y="458"/>
                    <a:pt x="531" y="460"/>
                    <a:pt x="527" y="460"/>
                  </a:cubicBezTo>
                  <a:cubicBezTo>
                    <a:pt x="523" y="460"/>
                    <a:pt x="519" y="460"/>
                    <a:pt x="515" y="462"/>
                  </a:cubicBezTo>
                  <a:cubicBezTo>
                    <a:pt x="514" y="462"/>
                    <a:pt x="514" y="464"/>
                    <a:pt x="516" y="464"/>
                  </a:cubicBezTo>
                  <a:cubicBezTo>
                    <a:pt x="522" y="463"/>
                    <a:pt x="528" y="461"/>
                    <a:pt x="535" y="459"/>
                  </a:cubicBezTo>
                  <a:cubicBezTo>
                    <a:pt x="538" y="459"/>
                    <a:pt x="542" y="457"/>
                    <a:pt x="545" y="454"/>
                  </a:cubicBezTo>
                  <a:cubicBezTo>
                    <a:pt x="545" y="454"/>
                    <a:pt x="545" y="453"/>
                    <a:pt x="545" y="453"/>
                  </a:cubicBezTo>
                  <a:cubicBezTo>
                    <a:pt x="546" y="454"/>
                    <a:pt x="546" y="455"/>
                    <a:pt x="547" y="456"/>
                  </a:cubicBezTo>
                  <a:cubicBezTo>
                    <a:pt x="544" y="457"/>
                    <a:pt x="541" y="459"/>
                    <a:pt x="538" y="460"/>
                  </a:cubicBezTo>
                  <a:cubicBezTo>
                    <a:pt x="534" y="462"/>
                    <a:pt x="531" y="463"/>
                    <a:pt x="528" y="465"/>
                  </a:cubicBezTo>
                  <a:cubicBezTo>
                    <a:pt x="528" y="466"/>
                    <a:pt x="528" y="467"/>
                    <a:pt x="528" y="466"/>
                  </a:cubicBezTo>
                  <a:close/>
                  <a:moveTo>
                    <a:pt x="527" y="554"/>
                  </a:moveTo>
                  <a:cubicBezTo>
                    <a:pt x="521" y="565"/>
                    <a:pt x="511" y="574"/>
                    <a:pt x="508" y="586"/>
                  </a:cubicBezTo>
                  <a:cubicBezTo>
                    <a:pt x="508" y="587"/>
                    <a:pt x="508" y="587"/>
                    <a:pt x="509" y="587"/>
                  </a:cubicBezTo>
                  <a:cubicBezTo>
                    <a:pt x="508" y="587"/>
                    <a:pt x="508" y="587"/>
                    <a:pt x="508" y="587"/>
                  </a:cubicBezTo>
                  <a:cubicBezTo>
                    <a:pt x="503" y="592"/>
                    <a:pt x="500" y="599"/>
                    <a:pt x="496" y="605"/>
                  </a:cubicBezTo>
                  <a:cubicBezTo>
                    <a:pt x="494" y="608"/>
                    <a:pt x="490" y="612"/>
                    <a:pt x="487" y="615"/>
                  </a:cubicBezTo>
                  <a:cubicBezTo>
                    <a:pt x="487" y="615"/>
                    <a:pt x="487" y="615"/>
                    <a:pt x="487" y="614"/>
                  </a:cubicBezTo>
                  <a:cubicBezTo>
                    <a:pt x="488" y="614"/>
                    <a:pt x="488" y="614"/>
                    <a:pt x="489" y="613"/>
                  </a:cubicBezTo>
                  <a:cubicBezTo>
                    <a:pt x="490" y="607"/>
                    <a:pt x="492" y="600"/>
                    <a:pt x="495" y="595"/>
                  </a:cubicBezTo>
                  <a:cubicBezTo>
                    <a:pt x="498" y="588"/>
                    <a:pt x="503" y="584"/>
                    <a:pt x="507" y="578"/>
                  </a:cubicBezTo>
                  <a:cubicBezTo>
                    <a:pt x="515" y="569"/>
                    <a:pt x="521" y="558"/>
                    <a:pt x="526" y="547"/>
                  </a:cubicBezTo>
                  <a:cubicBezTo>
                    <a:pt x="532" y="536"/>
                    <a:pt x="537" y="524"/>
                    <a:pt x="544" y="513"/>
                  </a:cubicBezTo>
                  <a:cubicBezTo>
                    <a:pt x="548" y="507"/>
                    <a:pt x="554" y="500"/>
                    <a:pt x="554" y="493"/>
                  </a:cubicBezTo>
                  <a:cubicBezTo>
                    <a:pt x="558" y="491"/>
                    <a:pt x="562" y="489"/>
                    <a:pt x="567" y="487"/>
                  </a:cubicBezTo>
                  <a:cubicBezTo>
                    <a:pt x="567" y="487"/>
                    <a:pt x="567" y="487"/>
                    <a:pt x="567" y="487"/>
                  </a:cubicBezTo>
                  <a:cubicBezTo>
                    <a:pt x="571" y="490"/>
                    <a:pt x="575" y="494"/>
                    <a:pt x="579" y="497"/>
                  </a:cubicBezTo>
                  <a:cubicBezTo>
                    <a:pt x="580" y="497"/>
                    <a:pt x="581" y="498"/>
                    <a:pt x="582" y="499"/>
                  </a:cubicBezTo>
                  <a:cubicBezTo>
                    <a:pt x="582" y="499"/>
                    <a:pt x="582" y="499"/>
                    <a:pt x="582" y="499"/>
                  </a:cubicBezTo>
                  <a:cubicBezTo>
                    <a:pt x="575" y="507"/>
                    <a:pt x="568" y="514"/>
                    <a:pt x="562" y="522"/>
                  </a:cubicBezTo>
                  <a:cubicBezTo>
                    <a:pt x="558" y="527"/>
                    <a:pt x="553" y="532"/>
                    <a:pt x="552" y="538"/>
                  </a:cubicBezTo>
                  <a:cubicBezTo>
                    <a:pt x="546" y="544"/>
                    <a:pt x="540" y="551"/>
                    <a:pt x="534" y="558"/>
                  </a:cubicBezTo>
                  <a:cubicBezTo>
                    <a:pt x="530" y="563"/>
                    <a:pt x="526" y="567"/>
                    <a:pt x="523" y="573"/>
                  </a:cubicBezTo>
                  <a:cubicBezTo>
                    <a:pt x="521" y="578"/>
                    <a:pt x="520" y="581"/>
                    <a:pt x="515" y="583"/>
                  </a:cubicBezTo>
                  <a:cubicBezTo>
                    <a:pt x="513" y="584"/>
                    <a:pt x="511" y="585"/>
                    <a:pt x="509" y="587"/>
                  </a:cubicBezTo>
                  <a:cubicBezTo>
                    <a:pt x="513" y="581"/>
                    <a:pt x="515" y="575"/>
                    <a:pt x="519" y="570"/>
                  </a:cubicBezTo>
                  <a:cubicBezTo>
                    <a:pt x="522" y="565"/>
                    <a:pt x="525" y="560"/>
                    <a:pt x="528" y="555"/>
                  </a:cubicBezTo>
                  <a:cubicBezTo>
                    <a:pt x="528" y="554"/>
                    <a:pt x="528" y="554"/>
                    <a:pt x="527" y="554"/>
                  </a:cubicBezTo>
                  <a:close/>
                  <a:moveTo>
                    <a:pt x="486" y="620"/>
                  </a:moveTo>
                  <a:cubicBezTo>
                    <a:pt x="486" y="620"/>
                    <a:pt x="486" y="620"/>
                    <a:pt x="486" y="620"/>
                  </a:cubicBezTo>
                  <a:cubicBezTo>
                    <a:pt x="481" y="620"/>
                    <a:pt x="477" y="618"/>
                    <a:pt x="472" y="617"/>
                  </a:cubicBezTo>
                  <a:cubicBezTo>
                    <a:pt x="469" y="616"/>
                    <a:pt x="460" y="615"/>
                    <a:pt x="461" y="611"/>
                  </a:cubicBezTo>
                  <a:cubicBezTo>
                    <a:pt x="464" y="600"/>
                    <a:pt x="470" y="589"/>
                    <a:pt x="475" y="578"/>
                  </a:cubicBezTo>
                  <a:cubicBezTo>
                    <a:pt x="482" y="563"/>
                    <a:pt x="488" y="547"/>
                    <a:pt x="493" y="532"/>
                  </a:cubicBezTo>
                  <a:cubicBezTo>
                    <a:pt x="499" y="517"/>
                    <a:pt x="505" y="501"/>
                    <a:pt x="509" y="486"/>
                  </a:cubicBezTo>
                  <a:cubicBezTo>
                    <a:pt x="516" y="489"/>
                    <a:pt x="523" y="491"/>
                    <a:pt x="531" y="493"/>
                  </a:cubicBezTo>
                  <a:cubicBezTo>
                    <a:pt x="530" y="493"/>
                    <a:pt x="530" y="494"/>
                    <a:pt x="530" y="494"/>
                  </a:cubicBezTo>
                  <a:cubicBezTo>
                    <a:pt x="531" y="498"/>
                    <a:pt x="525" y="505"/>
                    <a:pt x="522" y="508"/>
                  </a:cubicBezTo>
                  <a:cubicBezTo>
                    <a:pt x="518" y="513"/>
                    <a:pt x="516" y="520"/>
                    <a:pt x="514" y="526"/>
                  </a:cubicBezTo>
                  <a:cubicBezTo>
                    <a:pt x="511" y="534"/>
                    <a:pt x="508" y="542"/>
                    <a:pt x="505" y="550"/>
                  </a:cubicBezTo>
                  <a:cubicBezTo>
                    <a:pt x="502" y="556"/>
                    <a:pt x="498" y="563"/>
                    <a:pt x="496" y="569"/>
                  </a:cubicBezTo>
                  <a:cubicBezTo>
                    <a:pt x="491" y="580"/>
                    <a:pt x="487" y="591"/>
                    <a:pt x="484" y="602"/>
                  </a:cubicBezTo>
                  <a:cubicBezTo>
                    <a:pt x="482" y="609"/>
                    <a:pt x="481" y="615"/>
                    <a:pt x="486" y="620"/>
                  </a:cubicBezTo>
                  <a:close/>
                  <a:moveTo>
                    <a:pt x="466" y="585"/>
                  </a:moveTo>
                  <a:cubicBezTo>
                    <a:pt x="466" y="579"/>
                    <a:pt x="466" y="573"/>
                    <a:pt x="465" y="568"/>
                  </a:cubicBezTo>
                  <a:cubicBezTo>
                    <a:pt x="464" y="560"/>
                    <a:pt x="462" y="553"/>
                    <a:pt x="462" y="546"/>
                  </a:cubicBezTo>
                  <a:cubicBezTo>
                    <a:pt x="461" y="539"/>
                    <a:pt x="462" y="533"/>
                    <a:pt x="462" y="526"/>
                  </a:cubicBezTo>
                  <a:cubicBezTo>
                    <a:pt x="462" y="513"/>
                    <a:pt x="462" y="499"/>
                    <a:pt x="466" y="486"/>
                  </a:cubicBezTo>
                  <a:cubicBezTo>
                    <a:pt x="468" y="479"/>
                    <a:pt x="471" y="471"/>
                    <a:pt x="471" y="463"/>
                  </a:cubicBezTo>
                  <a:cubicBezTo>
                    <a:pt x="477" y="469"/>
                    <a:pt x="484" y="473"/>
                    <a:pt x="491" y="477"/>
                  </a:cubicBezTo>
                  <a:cubicBezTo>
                    <a:pt x="496" y="480"/>
                    <a:pt x="500" y="482"/>
                    <a:pt x="505" y="484"/>
                  </a:cubicBezTo>
                  <a:cubicBezTo>
                    <a:pt x="503" y="494"/>
                    <a:pt x="499" y="503"/>
                    <a:pt x="496" y="513"/>
                  </a:cubicBezTo>
                  <a:cubicBezTo>
                    <a:pt x="493" y="522"/>
                    <a:pt x="490" y="531"/>
                    <a:pt x="486" y="540"/>
                  </a:cubicBezTo>
                  <a:cubicBezTo>
                    <a:pt x="480" y="557"/>
                    <a:pt x="473" y="573"/>
                    <a:pt x="466" y="590"/>
                  </a:cubicBezTo>
                  <a:cubicBezTo>
                    <a:pt x="466" y="588"/>
                    <a:pt x="466" y="586"/>
                    <a:pt x="466" y="585"/>
                  </a:cubicBezTo>
                  <a:close/>
                  <a:moveTo>
                    <a:pt x="492" y="588"/>
                  </a:moveTo>
                  <a:cubicBezTo>
                    <a:pt x="497" y="576"/>
                    <a:pt x="502" y="564"/>
                    <a:pt x="508" y="552"/>
                  </a:cubicBezTo>
                  <a:cubicBezTo>
                    <a:pt x="511" y="546"/>
                    <a:pt x="513" y="539"/>
                    <a:pt x="515" y="533"/>
                  </a:cubicBezTo>
                  <a:cubicBezTo>
                    <a:pt x="518" y="526"/>
                    <a:pt x="520" y="518"/>
                    <a:pt x="524" y="511"/>
                  </a:cubicBezTo>
                  <a:cubicBezTo>
                    <a:pt x="527" y="507"/>
                    <a:pt x="535" y="499"/>
                    <a:pt x="532" y="493"/>
                  </a:cubicBezTo>
                  <a:cubicBezTo>
                    <a:pt x="533" y="493"/>
                    <a:pt x="533" y="494"/>
                    <a:pt x="534" y="494"/>
                  </a:cubicBezTo>
                  <a:cubicBezTo>
                    <a:pt x="539" y="495"/>
                    <a:pt x="546" y="495"/>
                    <a:pt x="551" y="494"/>
                  </a:cubicBezTo>
                  <a:cubicBezTo>
                    <a:pt x="548" y="503"/>
                    <a:pt x="541" y="510"/>
                    <a:pt x="537" y="519"/>
                  </a:cubicBezTo>
                  <a:cubicBezTo>
                    <a:pt x="531" y="530"/>
                    <a:pt x="525" y="541"/>
                    <a:pt x="519" y="553"/>
                  </a:cubicBezTo>
                  <a:cubicBezTo>
                    <a:pt x="516" y="559"/>
                    <a:pt x="513" y="565"/>
                    <a:pt x="509" y="570"/>
                  </a:cubicBezTo>
                  <a:cubicBezTo>
                    <a:pt x="506" y="575"/>
                    <a:pt x="501" y="579"/>
                    <a:pt x="498" y="583"/>
                  </a:cubicBezTo>
                  <a:cubicBezTo>
                    <a:pt x="492" y="590"/>
                    <a:pt x="489" y="597"/>
                    <a:pt x="487" y="605"/>
                  </a:cubicBezTo>
                  <a:cubicBezTo>
                    <a:pt x="488" y="599"/>
                    <a:pt x="491" y="592"/>
                    <a:pt x="492" y="588"/>
                  </a:cubicBezTo>
                  <a:close/>
                  <a:moveTo>
                    <a:pt x="244" y="441"/>
                  </a:moveTo>
                  <a:cubicBezTo>
                    <a:pt x="246" y="444"/>
                    <a:pt x="249" y="447"/>
                    <a:pt x="252" y="449"/>
                  </a:cubicBezTo>
                  <a:cubicBezTo>
                    <a:pt x="253" y="451"/>
                    <a:pt x="255" y="453"/>
                    <a:pt x="257" y="455"/>
                  </a:cubicBezTo>
                  <a:cubicBezTo>
                    <a:pt x="257" y="455"/>
                    <a:pt x="258" y="456"/>
                    <a:pt x="259" y="456"/>
                  </a:cubicBezTo>
                  <a:cubicBezTo>
                    <a:pt x="260" y="458"/>
                    <a:pt x="263" y="462"/>
                    <a:pt x="263" y="462"/>
                  </a:cubicBezTo>
                  <a:cubicBezTo>
                    <a:pt x="264" y="463"/>
                    <a:pt x="264" y="463"/>
                    <a:pt x="264" y="463"/>
                  </a:cubicBezTo>
                  <a:cubicBezTo>
                    <a:pt x="262" y="468"/>
                    <a:pt x="259" y="473"/>
                    <a:pt x="258" y="479"/>
                  </a:cubicBezTo>
                  <a:cubicBezTo>
                    <a:pt x="256" y="474"/>
                    <a:pt x="253" y="470"/>
                    <a:pt x="248" y="473"/>
                  </a:cubicBezTo>
                  <a:cubicBezTo>
                    <a:pt x="245" y="475"/>
                    <a:pt x="242" y="478"/>
                    <a:pt x="239" y="481"/>
                  </a:cubicBezTo>
                  <a:cubicBezTo>
                    <a:pt x="239" y="480"/>
                    <a:pt x="239" y="479"/>
                    <a:pt x="239" y="478"/>
                  </a:cubicBezTo>
                  <a:cubicBezTo>
                    <a:pt x="239" y="472"/>
                    <a:pt x="238" y="466"/>
                    <a:pt x="240" y="460"/>
                  </a:cubicBezTo>
                  <a:cubicBezTo>
                    <a:pt x="241" y="454"/>
                    <a:pt x="242" y="449"/>
                    <a:pt x="243" y="444"/>
                  </a:cubicBezTo>
                  <a:cubicBezTo>
                    <a:pt x="244" y="443"/>
                    <a:pt x="244" y="442"/>
                    <a:pt x="244" y="441"/>
                  </a:cubicBezTo>
                  <a:close/>
                  <a:moveTo>
                    <a:pt x="262" y="474"/>
                  </a:moveTo>
                  <a:cubicBezTo>
                    <a:pt x="263" y="471"/>
                    <a:pt x="265" y="468"/>
                    <a:pt x="266" y="466"/>
                  </a:cubicBezTo>
                  <a:cubicBezTo>
                    <a:pt x="267" y="468"/>
                    <a:pt x="269" y="470"/>
                    <a:pt x="270" y="472"/>
                  </a:cubicBezTo>
                  <a:cubicBezTo>
                    <a:pt x="277" y="483"/>
                    <a:pt x="282" y="494"/>
                    <a:pt x="287" y="506"/>
                  </a:cubicBezTo>
                  <a:cubicBezTo>
                    <a:pt x="292" y="519"/>
                    <a:pt x="297" y="532"/>
                    <a:pt x="301" y="545"/>
                  </a:cubicBezTo>
                  <a:cubicBezTo>
                    <a:pt x="297" y="539"/>
                    <a:pt x="294" y="533"/>
                    <a:pt x="290" y="527"/>
                  </a:cubicBezTo>
                  <a:cubicBezTo>
                    <a:pt x="282" y="515"/>
                    <a:pt x="272" y="505"/>
                    <a:pt x="265" y="493"/>
                  </a:cubicBezTo>
                  <a:cubicBezTo>
                    <a:pt x="263" y="490"/>
                    <a:pt x="262" y="488"/>
                    <a:pt x="262" y="485"/>
                  </a:cubicBezTo>
                  <a:cubicBezTo>
                    <a:pt x="261" y="482"/>
                    <a:pt x="261" y="477"/>
                    <a:pt x="262" y="474"/>
                  </a:cubicBezTo>
                  <a:close/>
                  <a:moveTo>
                    <a:pt x="319" y="530"/>
                  </a:moveTo>
                  <a:cubicBezTo>
                    <a:pt x="316" y="522"/>
                    <a:pt x="312" y="515"/>
                    <a:pt x="310" y="507"/>
                  </a:cubicBezTo>
                  <a:cubicBezTo>
                    <a:pt x="309" y="501"/>
                    <a:pt x="308" y="493"/>
                    <a:pt x="305" y="487"/>
                  </a:cubicBezTo>
                  <a:cubicBezTo>
                    <a:pt x="315" y="490"/>
                    <a:pt x="325" y="490"/>
                    <a:pt x="336" y="487"/>
                  </a:cubicBezTo>
                  <a:cubicBezTo>
                    <a:pt x="336" y="486"/>
                    <a:pt x="336" y="486"/>
                    <a:pt x="337" y="486"/>
                  </a:cubicBezTo>
                  <a:cubicBezTo>
                    <a:pt x="340" y="505"/>
                    <a:pt x="335" y="524"/>
                    <a:pt x="337" y="543"/>
                  </a:cubicBezTo>
                  <a:cubicBezTo>
                    <a:pt x="337" y="552"/>
                    <a:pt x="338" y="562"/>
                    <a:pt x="340" y="571"/>
                  </a:cubicBezTo>
                  <a:cubicBezTo>
                    <a:pt x="340" y="571"/>
                    <a:pt x="340" y="571"/>
                    <a:pt x="340" y="571"/>
                  </a:cubicBezTo>
                  <a:cubicBezTo>
                    <a:pt x="340" y="571"/>
                    <a:pt x="340" y="570"/>
                    <a:pt x="339" y="570"/>
                  </a:cubicBezTo>
                  <a:cubicBezTo>
                    <a:pt x="329" y="558"/>
                    <a:pt x="325" y="544"/>
                    <a:pt x="319" y="530"/>
                  </a:cubicBezTo>
                  <a:close/>
                  <a:moveTo>
                    <a:pt x="370" y="572"/>
                  </a:moveTo>
                  <a:cubicBezTo>
                    <a:pt x="370" y="571"/>
                    <a:pt x="370" y="571"/>
                    <a:pt x="370" y="571"/>
                  </a:cubicBezTo>
                  <a:cubicBezTo>
                    <a:pt x="374" y="565"/>
                    <a:pt x="375" y="556"/>
                    <a:pt x="376" y="549"/>
                  </a:cubicBezTo>
                  <a:cubicBezTo>
                    <a:pt x="377" y="539"/>
                    <a:pt x="378" y="530"/>
                    <a:pt x="378" y="520"/>
                  </a:cubicBezTo>
                  <a:cubicBezTo>
                    <a:pt x="378" y="510"/>
                    <a:pt x="377" y="501"/>
                    <a:pt x="379" y="491"/>
                  </a:cubicBezTo>
                  <a:cubicBezTo>
                    <a:pt x="381" y="484"/>
                    <a:pt x="381" y="477"/>
                    <a:pt x="382" y="470"/>
                  </a:cubicBezTo>
                  <a:cubicBezTo>
                    <a:pt x="382" y="470"/>
                    <a:pt x="382" y="470"/>
                    <a:pt x="382" y="469"/>
                  </a:cubicBezTo>
                  <a:cubicBezTo>
                    <a:pt x="382" y="469"/>
                    <a:pt x="383" y="468"/>
                    <a:pt x="383" y="467"/>
                  </a:cubicBezTo>
                  <a:cubicBezTo>
                    <a:pt x="383" y="466"/>
                    <a:pt x="384" y="465"/>
                    <a:pt x="384" y="464"/>
                  </a:cubicBezTo>
                  <a:cubicBezTo>
                    <a:pt x="387" y="462"/>
                    <a:pt x="391" y="459"/>
                    <a:pt x="394" y="456"/>
                  </a:cubicBezTo>
                  <a:cubicBezTo>
                    <a:pt x="403" y="449"/>
                    <a:pt x="410" y="441"/>
                    <a:pt x="417" y="431"/>
                  </a:cubicBezTo>
                  <a:cubicBezTo>
                    <a:pt x="420" y="426"/>
                    <a:pt x="423" y="421"/>
                    <a:pt x="426" y="416"/>
                  </a:cubicBezTo>
                  <a:cubicBezTo>
                    <a:pt x="428" y="413"/>
                    <a:pt x="429" y="409"/>
                    <a:pt x="431" y="407"/>
                  </a:cubicBezTo>
                  <a:cubicBezTo>
                    <a:pt x="432" y="408"/>
                    <a:pt x="432" y="408"/>
                    <a:pt x="433" y="409"/>
                  </a:cubicBezTo>
                  <a:cubicBezTo>
                    <a:pt x="433" y="409"/>
                    <a:pt x="433" y="409"/>
                    <a:pt x="433" y="410"/>
                  </a:cubicBezTo>
                  <a:cubicBezTo>
                    <a:pt x="438" y="415"/>
                    <a:pt x="439" y="423"/>
                    <a:pt x="443" y="429"/>
                  </a:cubicBezTo>
                  <a:cubicBezTo>
                    <a:pt x="444" y="430"/>
                    <a:pt x="445" y="432"/>
                    <a:pt x="446" y="433"/>
                  </a:cubicBezTo>
                  <a:cubicBezTo>
                    <a:pt x="443" y="440"/>
                    <a:pt x="440" y="448"/>
                    <a:pt x="439" y="455"/>
                  </a:cubicBezTo>
                  <a:cubicBezTo>
                    <a:pt x="438" y="464"/>
                    <a:pt x="440" y="472"/>
                    <a:pt x="438" y="481"/>
                  </a:cubicBezTo>
                  <a:cubicBezTo>
                    <a:pt x="436" y="489"/>
                    <a:pt x="434" y="498"/>
                    <a:pt x="434" y="507"/>
                  </a:cubicBezTo>
                  <a:cubicBezTo>
                    <a:pt x="434" y="516"/>
                    <a:pt x="435" y="525"/>
                    <a:pt x="436" y="534"/>
                  </a:cubicBezTo>
                  <a:cubicBezTo>
                    <a:pt x="437" y="543"/>
                    <a:pt x="437" y="552"/>
                    <a:pt x="437" y="562"/>
                  </a:cubicBezTo>
                  <a:cubicBezTo>
                    <a:pt x="437" y="570"/>
                    <a:pt x="438" y="579"/>
                    <a:pt x="438" y="587"/>
                  </a:cubicBezTo>
                  <a:cubicBezTo>
                    <a:pt x="439" y="593"/>
                    <a:pt x="440" y="599"/>
                    <a:pt x="443" y="604"/>
                  </a:cubicBezTo>
                  <a:cubicBezTo>
                    <a:pt x="442" y="604"/>
                    <a:pt x="442" y="604"/>
                    <a:pt x="442" y="604"/>
                  </a:cubicBezTo>
                  <a:cubicBezTo>
                    <a:pt x="442" y="604"/>
                    <a:pt x="441" y="604"/>
                    <a:pt x="441" y="604"/>
                  </a:cubicBezTo>
                  <a:cubicBezTo>
                    <a:pt x="441" y="604"/>
                    <a:pt x="441" y="604"/>
                    <a:pt x="441" y="604"/>
                  </a:cubicBezTo>
                  <a:cubicBezTo>
                    <a:pt x="442" y="604"/>
                    <a:pt x="441" y="604"/>
                    <a:pt x="442" y="605"/>
                  </a:cubicBezTo>
                  <a:cubicBezTo>
                    <a:pt x="442" y="605"/>
                    <a:pt x="442" y="606"/>
                    <a:pt x="442" y="606"/>
                  </a:cubicBezTo>
                  <a:cubicBezTo>
                    <a:pt x="442" y="606"/>
                    <a:pt x="442" y="607"/>
                    <a:pt x="442" y="607"/>
                  </a:cubicBezTo>
                  <a:cubicBezTo>
                    <a:pt x="442" y="608"/>
                    <a:pt x="442" y="608"/>
                    <a:pt x="442" y="608"/>
                  </a:cubicBezTo>
                  <a:cubicBezTo>
                    <a:pt x="441" y="607"/>
                    <a:pt x="441" y="607"/>
                    <a:pt x="440" y="608"/>
                  </a:cubicBezTo>
                  <a:cubicBezTo>
                    <a:pt x="439" y="609"/>
                    <a:pt x="439" y="613"/>
                    <a:pt x="440" y="615"/>
                  </a:cubicBezTo>
                  <a:cubicBezTo>
                    <a:pt x="441" y="617"/>
                    <a:pt x="442" y="618"/>
                    <a:pt x="444" y="619"/>
                  </a:cubicBezTo>
                  <a:cubicBezTo>
                    <a:pt x="443" y="622"/>
                    <a:pt x="444" y="625"/>
                    <a:pt x="444" y="628"/>
                  </a:cubicBezTo>
                  <a:cubicBezTo>
                    <a:pt x="445" y="634"/>
                    <a:pt x="445" y="640"/>
                    <a:pt x="444" y="646"/>
                  </a:cubicBezTo>
                  <a:cubicBezTo>
                    <a:pt x="443" y="658"/>
                    <a:pt x="439" y="670"/>
                    <a:pt x="435" y="682"/>
                  </a:cubicBezTo>
                  <a:cubicBezTo>
                    <a:pt x="433" y="688"/>
                    <a:pt x="431" y="694"/>
                    <a:pt x="428" y="700"/>
                  </a:cubicBezTo>
                  <a:cubicBezTo>
                    <a:pt x="428" y="694"/>
                    <a:pt x="422" y="688"/>
                    <a:pt x="419" y="684"/>
                  </a:cubicBezTo>
                  <a:cubicBezTo>
                    <a:pt x="412" y="672"/>
                    <a:pt x="406" y="659"/>
                    <a:pt x="400" y="647"/>
                  </a:cubicBezTo>
                  <a:cubicBezTo>
                    <a:pt x="394" y="633"/>
                    <a:pt x="390" y="620"/>
                    <a:pt x="382" y="607"/>
                  </a:cubicBezTo>
                  <a:cubicBezTo>
                    <a:pt x="381" y="604"/>
                    <a:pt x="378" y="602"/>
                    <a:pt x="377" y="598"/>
                  </a:cubicBezTo>
                  <a:cubicBezTo>
                    <a:pt x="376" y="596"/>
                    <a:pt x="376" y="593"/>
                    <a:pt x="375" y="590"/>
                  </a:cubicBezTo>
                  <a:cubicBezTo>
                    <a:pt x="374" y="586"/>
                    <a:pt x="373" y="583"/>
                    <a:pt x="369" y="581"/>
                  </a:cubicBezTo>
                  <a:cubicBezTo>
                    <a:pt x="370" y="578"/>
                    <a:pt x="370" y="575"/>
                    <a:pt x="370" y="572"/>
                  </a:cubicBezTo>
                  <a:close/>
                  <a:moveTo>
                    <a:pt x="444" y="615"/>
                  </a:moveTo>
                  <a:cubicBezTo>
                    <a:pt x="444" y="615"/>
                    <a:pt x="444" y="614"/>
                    <a:pt x="443" y="614"/>
                  </a:cubicBezTo>
                  <a:cubicBezTo>
                    <a:pt x="443" y="613"/>
                    <a:pt x="443" y="612"/>
                    <a:pt x="443" y="611"/>
                  </a:cubicBezTo>
                  <a:cubicBezTo>
                    <a:pt x="443" y="611"/>
                    <a:pt x="444" y="611"/>
                    <a:pt x="444" y="611"/>
                  </a:cubicBezTo>
                  <a:cubicBezTo>
                    <a:pt x="445" y="612"/>
                    <a:pt x="445" y="613"/>
                    <a:pt x="446" y="614"/>
                  </a:cubicBezTo>
                  <a:cubicBezTo>
                    <a:pt x="446" y="614"/>
                    <a:pt x="446" y="614"/>
                    <a:pt x="446" y="614"/>
                  </a:cubicBezTo>
                  <a:cubicBezTo>
                    <a:pt x="445" y="614"/>
                    <a:pt x="445" y="614"/>
                    <a:pt x="445" y="615"/>
                  </a:cubicBezTo>
                  <a:cubicBezTo>
                    <a:pt x="445" y="615"/>
                    <a:pt x="444" y="615"/>
                    <a:pt x="444" y="615"/>
                  </a:cubicBezTo>
                  <a:close/>
                  <a:moveTo>
                    <a:pt x="443" y="595"/>
                  </a:moveTo>
                  <a:cubicBezTo>
                    <a:pt x="442" y="589"/>
                    <a:pt x="442" y="583"/>
                    <a:pt x="441" y="577"/>
                  </a:cubicBezTo>
                  <a:cubicBezTo>
                    <a:pt x="439" y="560"/>
                    <a:pt x="441" y="543"/>
                    <a:pt x="439" y="526"/>
                  </a:cubicBezTo>
                  <a:cubicBezTo>
                    <a:pt x="438" y="517"/>
                    <a:pt x="437" y="508"/>
                    <a:pt x="438" y="500"/>
                  </a:cubicBezTo>
                  <a:cubicBezTo>
                    <a:pt x="439" y="492"/>
                    <a:pt x="442" y="484"/>
                    <a:pt x="443" y="476"/>
                  </a:cubicBezTo>
                  <a:cubicBezTo>
                    <a:pt x="443" y="468"/>
                    <a:pt x="441" y="461"/>
                    <a:pt x="443" y="454"/>
                  </a:cubicBezTo>
                  <a:cubicBezTo>
                    <a:pt x="444" y="448"/>
                    <a:pt x="446" y="442"/>
                    <a:pt x="448" y="436"/>
                  </a:cubicBezTo>
                  <a:cubicBezTo>
                    <a:pt x="451" y="440"/>
                    <a:pt x="454" y="444"/>
                    <a:pt x="457" y="448"/>
                  </a:cubicBezTo>
                  <a:cubicBezTo>
                    <a:pt x="460" y="453"/>
                    <a:pt x="463" y="457"/>
                    <a:pt x="467" y="460"/>
                  </a:cubicBezTo>
                  <a:cubicBezTo>
                    <a:pt x="468" y="471"/>
                    <a:pt x="463" y="482"/>
                    <a:pt x="461" y="492"/>
                  </a:cubicBezTo>
                  <a:cubicBezTo>
                    <a:pt x="459" y="503"/>
                    <a:pt x="459" y="515"/>
                    <a:pt x="459" y="526"/>
                  </a:cubicBezTo>
                  <a:cubicBezTo>
                    <a:pt x="458" y="539"/>
                    <a:pt x="459" y="551"/>
                    <a:pt x="461" y="564"/>
                  </a:cubicBezTo>
                  <a:cubicBezTo>
                    <a:pt x="463" y="571"/>
                    <a:pt x="463" y="578"/>
                    <a:pt x="463" y="585"/>
                  </a:cubicBezTo>
                  <a:cubicBezTo>
                    <a:pt x="463" y="586"/>
                    <a:pt x="463" y="593"/>
                    <a:pt x="463" y="596"/>
                  </a:cubicBezTo>
                  <a:cubicBezTo>
                    <a:pt x="461" y="599"/>
                    <a:pt x="459" y="603"/>
                    <a:pt x="458" y="607"/>
                  </a:cubicBezTo>
                  <a:cubicBezTo>
                    <a:pt x="456" y="607"/>
                    <a:pt x="455" y="608"/>
                    <a:pt x="454" y="608"/>
                  </a:cubicBezTo>
                  <a:cubicBezTo>
                    <a:pt x="452" y="608"/>
                    <a:pt x="451" y="607"/>
                    <a:pt x="449" y="607"/>
                  </a:cubicBezTo>
                  <a:cubicBezTo>
                    <a:pt x="449" y="606"/>
                    <a:pt x="448" y="606"/>
                    <a:pt x="448" y="606"/>
                  </a:cubicBezTo>
                  <a:cubicBezTo>
                    <a:pt x="445" y="603"/>
                    <a:pt x="444" y="599"/>
                    <a:pt x="443" y="595"/>
                  </a:cubicBezTo>
                  <a:close/>
                  <a:moveTo>
                    <a:pt x="908" y="527"/>
                  </a:moveTo>
                  <a:cubicBezTo>
                    <a:pt x="916" y="520"/>
                    <a:pt x="922" y="512"/>
                    <a:pt x="928" y="505"/>
                  </a:cubicBezTo>
                  <a:cubicBezTo>
                    <a:pt x="940" y="490"/>
                    <a:pt x="950" y="475"/>
                    <a:pt x="959" y="459"/>
                  </a:cubicBezTo>
                  <a:cubicBezTo>
                    <a:pt x="967" y="443"/>
                    <a:pt x="976" y="427"/>
                    <a:pt x="981" y="410"/>
                  </a:cubicBezTo>
                  <a:cubicBezTo>
                    <a:pt x="985" y="398"/>
                    <a:pt x="986" y="385"/>
                    <a:pt x="988" y="372"/>
                  </a:cubicBezTo>
                  <a:cubicBezTo>
                    <a:pt x="988" y="388"/>
                    <a:pt x="985" y="403"/>
                    <a:pt x="980" y="418"/>
                  </a:cubicBezTo>
                  <a:cubicBezTo>
                    <a:pt x="974" y="435"/>
                    <a:pt x="971" y="452"/>
                    <a:pt x="962" y="467"/>
                  </a:cubicBezTo>
                  <a:cubicBezTo>
                    <a:pt x="957" y="475"/>
                    <a:pt x="952" y="482"/>
                    <a:pt x="947" y="490"/>
                  </a:cubicBezTo>
                  <a:cubicBezTo>
                    <a:pt x="943" y="497"/>
                    <a:pt x="939" y="504"/>
                    <a:pt x="934" y="510"/>
                  </a:cubicBezTo>
                  <a:cubicBezTo>
                    <a:pt x="927" y="521"/>
                    <a:pt x="917" y="531"/>
                    <a:pt x="909" y="541"/>
                  </a:cubicBezTo>
                  <a:cubicBezTo>
                    <a:pt x="907" y="542"/>
                    <a:pt x="906" y="544"/>
                    <a:pt x="905" y="546"/>
                  </a:cubicBezTo>
                  <a:cubicBezTo>
                    <a:pt x="904" y="547"/>
                    <a:pt x="904" y="548"/>
                    <a:pt x="903" y="549"/>
                  </a:cubicBezTo>
                  <a:cubicBezTo>
                    <a:pt x="902" y="549"/>
                    <a:pt x="902" y="549"/>
                    <a:pt x="902" y="549"/>
                  </a:cubicBezTo>
                  <a:cubicBezTo>
                    <a:pt x="901" y="549"/>
                    <a:pt x="901" y="550"/>
                    <a:pt x="901" y="550"/>
                  </a:cubicBezTo>
                  <a:cubicBezTo>
                    <a:pt x="898" y="550"/>
                    <a:pt x="896" y="550"/>
                    <a:pt x="893" y="551"/>
                  </a:cubicBezTo>
                  <a:cubicBezTo>
                    <a:pt x="892" y="551"/>
                    <a:pt x="890" y="551"/>
                    <a:pt x="888" y="551"/>
                  </a:cubicBezTo>
                  <a:cubicBezTo>
                    <a:pt x="889" y="550"/>
                    <a:pt x="889" y="548"/>
                    <a:pt x="890" y="546"/>
                  </a:cubicBezTo>
                  <a:cubicBezTo>
                    <a:pt x="893" y="538"/>
                    <a:pt x="902" y="533"/>
                    <a:pt x="908" y="527"/>
                  </a:cubicBezTo>
                  <a:close/>
                  <a:moveTo>
                    <a:pt x="988" y="406"/>
                  </a:moveTo>
                  <a:cubicBezTo>
                    <a:pt x="988" y="406"/>
                    <a:pt x="988" y="406"/>
                    <a:pt x="988" y="406"/>
                  </a:cubicBezTo>
                  <a:cubicBezTo>
                    <a:pt x="988" y="406"/>
                    <a:pt x="988" y="406"/>
                    <a:pt x="989" y="406"/>
                  </a:cubicBezTo>
                  <a:cubicBezTo>
                    <a:pt x="988" y="407"/>
                    <a:pt x="987" y="408"/>
                    <a:pt x="987" y="409"/>
                  </a:cubicBezTo>
                  <a:cubicBezTo>
                    <a:pt x="987" y="408"/>
                    <a:pt x="987" y="407"/>
                    <a:pt x="987" y="407"/>
                  </a:cubicBezTo>
                  <a:cubicBezTo>
                    <a:pt x="988" y="406"/>
                    <a:pt x="988" y="406"/>
                    <a:pt x="988" y="406"/>
                  </a:cubicBezTo>
                  <a:close/>
                  <a:moveTo>
                    <a:pt x="949" y="508"/>
                  </a:moveTo>
                  <a:cubicBezTo>
                    <a:pt x="952" y="506"/>
                    <a:pt x="954" y="504"/>
                    <a:pt x="956" y="502"/>
                  </a:cubicBezTo>
                  <a:cubicBezTo>
                    <a:pt x="954" y="505"/>
                    <a:pt x="952" y="506"/>
                    <a:pt x="949" y="508"/>
                  </a:cubicBezTo>
                  <a:close/>
                  <a:moveTo>
                    <a:pt x="986" y="292"/>
                  </a:moveTo>
                  <a:cubicBezTo>
                    <a:pt x="990" y="292"/>
                    <a:pt x="993" y="291"/>
                    <a:pt x="997" y="291"/>
                  </a:cubicBezTo>
                  <a:cubicBezTo>
                    <a:pt x="1007" y="292"/>
                    <a:pt x="1018" y="293"/>
                    <a:pt x="1026" y="299"/>
                  </a:cubicBezTo>
                  <a:cubicBezTo>
                    <a:pt x="1041" y="309"/>
                    <a:pt x="1048" y="326"/>
                    <a:pt x="1046" y="344"/>
                  </a:cubicBezTo>
                  <a:cubicBezTo>
                    <a:pt x="1044" y="355"/>
                    <a:pt x="1040" y="365"/>
                    <a:pt x="1033" y="373"/>
                  </a:cubicBezTo>
                  <a:cubicBezTo>
                    <a:pt x="1027" y="379"/>
                    <a:pt x="1020" y="384"/>
                    <a:pt x="1013" y="390"/>
                  </a:cubicBezTo>
                  <a:cubicBezTo>
                    <a:pt x="1012" y="390"/>
                    <a:pt x="1012" y="391"/>
                    <a:pt x="1012" y="391"/>
                  </a:cubicBezTo>
                  <a:cubicBezTo>
                    <a:pt x="1016" y="387"/>
                    <a:pt x="1019" y="383"/>
                    <a:pt x="1023" y="379"/>
                  </a:cubicBezTo>
                  <a:cubicBezTo>
                    <a:pt x="1023" y="378"/>
                    <a:pt x="1023" y="377"/>
                    <a:pt x="1022" y="378"/>
                  </a:cubicBezTo>
                  <a:cubicBezTo>
                    <a:pt x="1016" y="382"/>
                    <a:pt x="1013" y="387"/>
                    <a:pt x="1008" y="392"/>
                  </a:cubicBezTo>
                  <a:cubicBezTo>
                    <a:pt x="1004" y="397"/>
                    <a:pt x="998" y="401"/>
                    <a:pt x="994" y="407"/>
                  </a:cubicBezTo>
                  <a:cubicBezTo>
                    <a:pt x="990" y="411"/>
                    <a:pt x="985" y="418"/>
                    <a:pt x="983" y="424"/>
                  </a:cubicBezTo>
                  <a:cubicBezTo>
                    <a:pt x="985" y="416"/>
                    <a:pt x="989" y="410"/>
                    <a:pt x="994" y="403"/>
                  </a:cubicBezTo>
                  <a:cubicBezTo>
                    <a:pt x="998" y="397"/>
                    <a:pt x="1002" y="393"/>
                    <a:pt x="1007" y="388"/>
                  </a:cubicBezTo>
                  <a:cubicBezTo>
                    <a:pt x="1010" y="385"/>
                    <a:pt x="1014" y="382"/>
                    <a:pt x="1016" y="377"/>
                  </a:cubicBezTo>
                  <a:cubicBezTo>
                    <a:pt x="1016" y="377"/>
                    <a:pt x="1016" y="377"/>
                    <a:pt x="1015" y="377"/>
                  </a:cubicBezTo>
                  <a:cubicBezTo>
                    <a:pt x="1007" y="385"/>
                    <a:pt x="999" y="391"/>
                    <a:pt x="992" y="400"/>
                  </a:cubicBezTo>
                  <a:cubicBezTo>
                    <a:pt x="994" y="396"/>
                    <a:pt x="996" y="393"/>
                    <a:pt x="999" y="389"/>
                  </a:cubicBezTo>
                  <a:cubicBezTo>
                    <a:pt x="1003" y="386"/>
                    <a:pt x="1006" y="382"/>
                    <a:pt x="1010" y="378"/>
                  </a:cubicBezTo>
                  <a:cubicBezTo>
                    <a:pt x="1011" y="378"/>
                    <a:pt x="1010" y="377"/>
                    <a:pt x="1009" y="377"/>
                  </a:cubicBezTo>
                  <a:cubicBezTo>
                    <a:pt x="1005" y="381"/>
                    <a:pt x="1000" y="385"/>
                    <a:pt x="995" y="390"/>
                  </a:cubicBezTo>
                  <a:cubicBezTo>
                    <a:pt x="999" y="385"/>
                    <a:pt x="1002" y="381"/>
                    <a:pt x="1005" y="376"/>
                  </a:cubicBezTo>
                  <a:cubicBezTo>
                    <a:pt x="1009" y="372"/>
                    <a:pt x="1013" y="368"/>
                    <a:pt x="1017" y="364"/>
                  </a:cubicBezTo>
                  <a:cubicBezTo>
                    <a:pt x="1022" y="359"/>
                    <a:pt x="1030" y="350"/>
                    <a:pt x="1027" y="342"/>
                  </a:cubicBezTo>
                  <a:cubicBezTo>
                    <a:pt x="1027" y="342"/>
                    <a:pt x="1027" y="342"/>
                    <a:pt x="1027" y="342"/>
                  </a:cubicBezTo>
                  <a:cubicBezTo>
                    <a:pt x="1020" y="363"/>
                    <a:pt x="998" y="373"/>
                    <a:pt x="990" y="393"/>
                  </a:cubicBezTo>
                  <a:cubicBezTo>
                    <a:pt x="991" y="388"/>
                    <a:pt x="992" y="383"/>
                    <a:pt x="992" y="378"/>
                  </a:cubicBezTo>
                  <a:cubicBezTo>
                    <a:pt x="993" y="373"/>
                    <a:pt x="997" y="368"/>
                    <a:pt x="1000" y="365"/>
                  </a:cubicBezTo>
                  <a:cubicBezTo>
                    <a:pt x="1005" y="359"/>
                    <a:pt x="1012" y="354"/>
                    <a:pt x="1017" y="348"/>
                  </a:cubicBezTo>
                  <a:cubicBezTo>
                    <a:pt x="1017" y="348"/>
                    <a:pt x="1017" y="347"/>
                    <a:pt x="1017" y="347"/>
                  </a:cubicBezTo>
                  <a:cubicBezTo>
                    <a:pt x="1009" y="353"/>
                    <a:pt x="1003" y="360"/>
                    <a:pt x="997" y="367"/>
                  </a:cubicBezTo>
                  <a:cubicBezTo>
                    <a:pt x="996" y="369"/>
                    <a:pt x="994" y="371"/>
                    <a:pt x="992" y="374"/>
                  </a:cubicBezTo>
                  <a:cubicBezTo>
                    <a:pt x="992" y="372"/>
                    <a:pt x="992" y="371"/>
                    <a:pt x="992" y="369"/>
                  </a:cubicBezTo>
                  <a:cubicBezTo>
                    <a:pt x="994" y="366"/>
                    <a:pt x="995" y="363"/>
                    <a:pt x="996" y="359"/>
                  </a:cubicBezTo>
                  <a:cubicBezTo>
                    <a:pt x="998" y="356"/>
                    <a:pt x="1000" y="353"/>
                    <a:pt x="1002" y="349"/>
                  </a:cubicBezTo>
                  <a:cubicBezTo>
                    <a:pt x="1009" y="341"/>
                    <a:pt x="1017" y="334"/>
                    <a:pt x="1027" y="330"/>
                  </a:cubicBezTo>
                  <a:cubicBezTo>
                    <a:pt x="1027" y="330"/>
                    <a:pt x="1027" y="330"/>
                    <a:pt x="1026" y="330"/>
                  </a:cubicBezTo>
                  <a:cubicBezTo>
                    <a:pt x="1020" y="331"/>
                    <a:pt x="1015" y="335"/>
                    <a:pt x="1011" y="339"/>
                  </a:cubicBezTo>
                  <a:cubicBezTo>
                    <a:pt x="1007" y="342"/>
                    <a:pt x="1003" y="346"/>
                    <a:pt x="1000" y="350"/>
                  </a:cubicBezTo>
                  <a:cubicBezTo>
                    <a:pt x="999" y="352"/>
                    <a:pt x="995" y="357"/>
                    <a:pt x="992" y="362"/>
                  </a:cubicBezTo>
                  <a:cubicBezTo>
                    <a:pt x="992" y="361"/>
                    <a:pt x="992" y="360"/>
                    <a:pt x="992" y="359"/>
                  </a:cubicBezTo>
                  <a:cubicBezTo>
                    <a:pt x="992" y="359"/>
                    <a:pt x="992" y="359"/>
                    <a:pt x="992" y="359"/>
                  </a:cubicBezTo>
                  <a:cubicBezTo>
                    <a:pt x="993" y="356"/>
                    <a:pt x="993" y="354"/>
                    <a:pt x="994" y="351"/>
                  </a:cubicBezTo>
                  <a:cubicBezTo>
                    <a:pt x="996" y="349"/>
                    <a:pt x="997" y="346"/>
                    <a:pt x="998" y="344"/>
                  </a:cubicBezTo>
                  <a:cubicBezTo>
                    <a:pt x="999" y="343"/>
                    <a:pt x="997" y="342"/>
                    <a:pt x="997" y="343"/>
                  </a:cubicBezTo>
                  <a:cubicBezTo>
                    <a:pt x="995" y="346"/>
                    <a:pt x="993" y="349"/>
                    <a:pt x="992" y="352"/>
                  </a:cubicBezTo>
                  <a:cubicBezTo>
                    <a:pt x="992" y="352"/>
                    <a:pt x="992" y="353"/>
                    <a:pt x="991" y="353"/>
                  </a:cubicBezTo>
                  <a:cubicBezTo>
                    <a:pt x="991" y="352"/>
                    <a:pt x="991" y="351"/>
                    <a:pt x="991" y="350"/>
                  </a:cubicBezTo>
                  <a:cubicBezTo>
                    <a:pt x="991" y="346"/>
                    <a:pt x="990" y="342"/>
                    <a:pt x="990" y="338"/>
                  </a:cubicBezTo>
                  <a:cubicBezTo>
                    <a:pt x="990" y="336"/>
                    <a:pt x="991" y="333"/>
                    <a:pt x="992" y="331"/>
                  </a:cubicBezTo>
                  <a:cubicBezTo>
                    <a:pt x="993" y="328"/>
                    <a:pt x="995" y="326"/>
                    <a:pt x="996" y="324"/>
                  </a:cubicBezTo>
                  <a:cubicBezTo>
                    <a:pt x="997" y="323"/>
                    <a:pt x="996" y="322"/>
                    <a:pt x="995" y="323"/>
                  </a:cubicBezTo>
                  <a:cubicBezTo>
                    <a:pt x="993" y="326"/>
                    <a:pt x="990" y="330"/>
                    <a:pt x="989" y="334"/>
                  </a:cubicBezTo>
                  <a:cubicBezTo>
                    <a:pt x="987" y="325"/>
                    <a:pt x="985" y="316"/>
                    <a:pt x="982" y="308"/>
                  </a:cubicBezTo>
                  <a:cubicBezTo>
                    <a:pt x="980" y="303"/>
                    <a:pt x="979" y="298"/>
                    <a:pt x="977" y="294"/>
                  </a:cubicBezTo>
                  <a:cubicBezTo>
                    <a:pt x="979" y="293"/>
                    <a:pt x="984" y="292"/>
                    <a:pt x="986" y="292"/>
                  </a:cubicBezTo>
                  <a:close/>
                  <a:moveTo>
                    <a:pt x="992" y="256"/>
                  </a:moveTo>
                  <a:cubicBezTo>
                    <a:pt x="992" y="256"/>
                    <a:pt x="992" y="256"/>
                    <a:pt x="992" y="256"/>
                  </a:cubicBezTo>
                  <a:cubicBezTo>
                    <a:pt x="995" y="257"/>
                    <a:pt x="998" y="256"/>
                    <a:pt x="1000" y="255"/>
                  </a:cubicBezTo>
                  <a:cubicBezTo>
                    <a:pt x="1003" y="263"/>
                    <a:pt x="996" y="271"/>
                    <a:pt x="992" y="276"/>
                  </a:cubicBezTo>
                  <a:cubicBezTo>
                    <a:pt x="987" y="281"/>
                    <a:pt x="980" y="285"/>
                    <a:pt x="975" y="290"/>
                  </a:cubicBezTo>
                  <a:cubicBezTo>
                    <a:pt x="973" y="285"/>
                    <a:pt x="971" y="280"/>
                    <a:pt x="968" y="276"/>
                  </a:cubicBezTo>
                  <a:cubicBezTo>
                    <a:pt x="972" y="275"/>
                    <a:pt x="977" y="271"/>
                    <a:pt x="980" y="269"/>
                  </a:cubicBezTo>
                  <a:cubicBezTo>
                    <a:pt x="985" y="266"/>
                    <a:pt x="989" y="261"/>
                    <a:pt x="992" y="256"/>
                  </a:cubicBezTo>
                  <a:close/>
                  <a:moveTo>
                    <a:pt x="880" y="242"/>
                  </a:moveTo>
                  <a:cubicBezTo>
                    <a:pt x="885" y="240"/>
                    <a:pt x="891" y="239"/>
                    <a:pt x="896" y="239"/>
                  </a:cubicBezTo>
                  <a:cubicBezTo>
                    <a:pt x="908" y="237"/>
                    <a:pt x="920" y="234"/>
                    <a:pt x="932" y="231"/>
                  </a:cubicBezTo>
                  <a:cubicBezTo>
                    <a:pt x="939" y="230"/>
                    <a:pt x="946" y="229"/>
                    <a:pt x="953" y="228"/>
                  </a:cubicBezTo>
                  <a:cubicBezTo>
                    <a:pt x="957" y="228"/>
                    <a:pt x="965" y="226"/>
                    <a:pt x="969" y="229"/>
                  </a:cubicBezTo>
                  <a:cubicBezTo>
                    <a:pt x="973" y="231"/>
                    <a:pt x="975" y="235"/>
                    <a:pt x="980" y="236"/>
                  </a:cubicBezTo>
                  <a:cubicBezTo>
                    <a:pt x="988" y="237"/>
                    <a:pt x="992" y="241"/>
                    <a:pt x="991" y="249"/>
                  </a:cubicBezTo>
                  <a:cubicBezTo>
                    <a:pt x="991" y="250"/>
                    <a:pt x="991" y="250"/>
                    <a:pt x="991" y="250"/>
                  </a:cubicBezTo>
                  <a:cubicBezTo>
                    <a:pt x="988" y="257"/>
                    <a:pt x="984" y="263"/>
                    <a:pt x="977" y="267"/>
                  </a:cubicBezTo>
                  <a:cubicBezTo>
                    <a:pt x="974" y="269"/>
                    <a:pt x="969" y="270"/>
                    <a:pt x="966" y="273"/>
                  </a:cubicBezTo>
                  <a:cubicBezTo>
                    <a:pt x="965" y="271"/>
                    <a:pt x="964" y="270"/>
                    <a:pt x="963" y="268"/>
                  </a:cubicBezTo>
                  <a:cubicBezTo>
                    <a:pt x="954" y="257"/>
                    <a:pt x="943" y="250"/>
                    <a:pt x="929" y="249"/>
                  </a:cubicBezTo>
                  <a:cubicBezTo>
                    <a:pt x="915" y="248"/>
                    <a:pt x="902" y="250"/>
                    <a:pt x="891" y="258"/>
                  </a:cubicBezTo>
                  <a:cubicBezTo>
                    <a:pt x="888" y="260"/>
                    <a:pt x="885" y="263"/>
                    <a:pt x="882" y="264"/>
                  </a:cubicBezTo>
                  <a:cubicBezTo>
                    <a:pt x="879" y="266"/>
                    <a:pt x="877" y="267"/>
                    <a:pt x="874" y="268"/>
                  </a:cubicBezTo>
                  <a:cubicBezTo>
                    <a:pt x="871" y="269"/>
                    <a:pt x="869" y="271"/>
                    <a:pt x="867" y="273"/>
                  </a:cubicBezTo>
                  <a:cubicBezTo>
                    <a:pt x="867" y="272"/>
                    <a:pt x="867" y="272"/>
                    <a:pt x="866" y="272"/>
                  </a:cubicBezTo>
                  <a:cubicBezTo>
                    <a:pt x="866" y="272"/>
                    <a:pt x="865" y="272"/>
                    <a:pt x="864" y="272"/>
                  </a:cubicBezTo>
                  <a:cubicBezTo>
                    <a:pt x="864" y="272"/>
                    <a:pt x="863" y="272"/>
                    <a:pt x="863" y="272"/>
                  </a:cubicBezTo>
                  <a:cubicBezTo>
                    <a:pt x="861" y="272"/>
                    <a:pt x="860" y="273"/>
                    <a:pt x="859" y="274"/>
                  </a:cubicBezTo>
                  <a:cubicBezTo>
                    <a:pt x="859" y="274"/>
                    <a:pt x="859" y="275"/>
                    <a:pt x="860" y="275"/>
                  </a:cubicBezTo>
                  <a:cubicBezTo>
                    <a:pt x="861" y="275"/>
                    <a:pt x="862" y="274"/>
                    <a:pt x="863" y="274"/>
                  </a:cubicBezTo>
                  <a:cubicBezTo>
                    <a:pt x="863" y="274"/>
                    <a:pt x="864" y="274"/>
                    <a:pt x="865" y="273"/>
                  </a:cubicBezTo>
                  <a:cubicBezTo>
                    <a:pt x="865" y="273"/>
                    <a:pt x="866" y="273"/>
                    <a:pt x="866" y="273"/>
                  </a:cubicBezTo>
                  <a:cubicBezTo>
                    <a:pt x="864" y="275"/>
                    <a:pt x="861" y="278"/>
                    <a:pt x="859" y="281"/>
                  </a:cubicBezTo>
                  <a:cubicBezTo>
                    <a:pt x="856" y="284"/>
                    <a:pt x="853" y="288"/>
                    <a:pt x="849" y="291"/>
                  </a:cubicBezTo>
                  <a:cubicBezTo>
                    <a:pt x="847" y="294"/>
                    <a:pt x="845" y="297"/>
                    <a:pt x="842" y="300"/>
                  </a:cubicBezTo>
                  <a:cubicBezTo>
                    <a:pt x="840" y="302"/>
                    <a:pt x="836" y="304"/>
                    <a:pt x="836" y="307"/>
                  </a:cubicBezTo>
                  <a:cubicBezTo>
                    <a:pt x="835" y="307"/>
                    <a:pt x="835" y="307"/>
                    <a:pt x="835" y="307"/>
                  </a:cubicBezTo>
                  <a:cubicBezTo>
                    <a:pt x="833" y="304"/>
                    <a:pt x="830" y="302"/>
                    <a:pt x="827" y="299"/>
                  </a:cubicBezTo>
                  <a:cubicBezTo>
                    <a:pt x="830" y="298"/>
                    <a:pt x="833" y="296"/>
                    <a:pt x="836" y="295"/>
                  </a:cubicBezTo>
                  <a:cubicBezTo>
                    <a:pt x="839" y="294"/>
                    <a:pt x="843" y="294"/>
                    <a:pt x="846" y="292"/>
                  </a:cubicBezTo>
                  <a:cubicBezTo>
                    <a:pt x="846" y="292"/>
                    <a:pt x="846" y="292"/>
                    <a:pt x="846" y="292"/>
                  </a:cubicBezTo>
                  <a:cubicBezTo>
                    <a:pt x="843" y="291"/>
                    <a:pt x="839" y="292"/>
                    <a:pt x="836" y="293"/>
                  </a:cubicBezTo>
                  <a:cubicBezTo>
                    <a:pt x="832" y="294"/>
                    <a:pt x="828" y="295"/>
                    <a:pt x="825" y="297"/>
                  </a:cubicBezTo>
                  <a:cubicBezTo>
                    <a:pt x="825" y="297"/>
                    <a:pt x="825" y="297"/>
                    <a:pt x="824" y="298"/>
                  </a:cubicBezTo>
                  <a:cubicBezTo>
                    <a:pt x="824" y="297"/>
                    <a:pt x="823" y="297"/>
                    <a:pt x="823" y="296"/>
                  </a:cubicBezTo>
                  <a:cubicBezTo>
                    <a:pt x="824" y="295"/>
                    <a:pt x="826" y="294"/>
                    <a:pt x="827" y="294"/>
                  </a:cubicBezTo>
                  <a:cubicBezTo>
                    <a:pt x="829" y="293"/>
                    <a:pt x="832" y="292"/>
                    <a:pt x="834" y="291"/>
                  </a:cubicBezTo>
                  <a:cubicBezTo>
                    <a:pt x="839" y="290"/>
                    <a:pt x="843" y="286"/>
                    <a:pt x="848" y="285"/>
                  </a:cubicBezTo>
                  <a:cubicBezTo>
                    <a:pt x="849" y="285"/>
                    <a:pt x="849" y="285"/>
                    <a:pt x="848" y="285"/>
                  </a:cubicBezTo>
                  <a:cubicBezTo>
                    <a:pt x="843" y="283"/>
                    <a:pt x="837" y="287"/>
                    <a:pt x="832" y="290"/>
                  </a:cubicBezTo>
                  <a:cubicBezTo>
                    <a:pt x="830" y="291"/>
                    <a:pt x="823" y="292"/>
                    <a:pt x="820" y="294"/>
                  </a:cubicBezTo>
                  <a:cubicBezTo>
                    <a:pt x="819" y="294"/>
                    <a:pt x="818" y="293"/>
                    <a:pt x="818" y="293"/>
                  </a:cubicBezTo>
                  <a:cubicBezTo>
                    <a:pt x="820" y="292"/>
                    <a:pt x="823" y="290"/>
                    <a:pt x="825" y="289"/>
                  </a:cubicBezTo>
                  <a:cubicBezTo>
                    <a:pt x="832" y="286"/>
                    <a:pt x="838" y="284"/>
                    <a:pt x="845" y="282"/>
                  </a:cubicBezTo>
                  <a:cubicBezTo>
                    <a:pt x="847" y="281"/>
                    <a:pt x="846" y="278"/>
                    <a:pt x="845" y="279"/>
                  </a:cubicBezTo>
                  <a:cubicBezTo>
                    <a:pt x="837" y="282"/>
                    <a:pt x="830" y="285"/>
                    <a:pt x="822" y="287"/>
                  </a:cubicBezTo>
                  <a:cubicBezTo>
                    <a:pt x="820" y="288"/>
                    <a:pt x="816" y="289"/>
                    <a:pt x="815" y="291"/>
                  </a:cubicBezTo>
                  <a:cubicBezTo>
                    <a:pt x="814" y="291"/>
                    <a:pt x="814" y="290"/>
                    <a:pt x="813" y="290"/>
                  </a:cubicBezTo>
                  <a:cubicBezTo>
                    <a:pt x="813" y="290"/>
                    <a:pt x="813" y="290"/>
                    <a:pt x="813" y="290"/>
                  </a:cubicBezTo>
                  <a:cubicBezTo>
                    <a:pt x="813" y="289"/>
                    <a:pt x="813" y="289"/>
                    <a:pt x="813" y="289"/>
                  </a:cubicBezTo>
                  <a:cubicBezTo>
                    <a:pt x="815" y="287"/>
                    <a:pt x="817" y="285"/>
                    <a:pt x="819" y="284"/>
                  </a:cubicBezTo>
                  <a:cubicBezTo>
                    <a:pt x="822" y="282"/>
                    <a:pt x="825" y="281"/>
                    <a:pt x="828" y="279"/>
                  </a:cubicBezTo>
                  <a:cubicBezTo>
                    <a:pt x="836" y="276"/>
                    <a:pt x="843" y="273"/>
                    <a:pt x="850" y="270"/>
                  </a:cubicBezTo>
                  <a:cubicBezTo>
                    <a:pt x="864" y="265"/>
                    <a:pt x="877" y="262"/>
                    <a:pt x="891" y="257"/>
                  </a:cubicBezTo>
                  <a:cubicBezTo>
                    <a:pt x="891" y="257"/>
                    <a:pt x="891" y="256"/>
                    <a:pt x="891" y="256"/>
                  </a:cubicBezTo>
                  <a:cubicBezTo>
                    <a:pt x="876" y="258"/>
                    <a:pt x="862" y="264"/>
                    <a:pt x="848" y="269"/>
                  </a:cubicBezTo>
                  <a:cubicBezTo>
                    <a:pt x="842" y="271"/>
                    <a:pt x="835" y="274"/>
                    <a:pt x="829" y="276"/>
                  </a:cubicBezTo>
                  <a:cubicBezTo>
                    <a:pt x="834" y="273"/>
                    <a:pt x="838" y="270"/>
                    <a:pt x="843" y="267"/>
                  </a:cubicBezTo>
                  <a:cubicBezTo>
                    <a:pt x="846" y="266"/>
                    <a:pt x="849" y="264"/>
                    <a:pt x="853" y="263"/>
                  </a:cubicBezTo>
                  <a:cubicBezTo>
                    <a:pt x="858" y="261"/>
                    <a:pt x="863" y="260"/>
                    <a:pt x="869" y="257"/>
                  </a:cubicBezTo>
                  <a:cubicBezTo>
                    <a:pt x="878" y="253"/>
                    <a:pt x="888" y="248"/>
                    <a:pt x="899" y="247"/>
                  </a:cubicBezTo>
                  <a:cubicBezTo>
                    <a:pt x="899" y="246"/>
                    <a:pt x="899" y="245"/>
                    <a:pt x="898" y="245"/>
                  </a:cubicBezTo>
                  <a:cubicBezTo>
                    <a:pt x="888" y="246"/>
                    <a:pt x="879" y="251"/>
                    <a:pt x="869" y="255"/>
                  </a:cubicBezTo>
                  <a:cubicBezTo>
                    <a:pt x="863" y="257"/>
                    <a:pt x="856" y="259"/>
                    <a:pt x="850" y="262"/>
                  </a:cubicBezTo>
                  <a:cubicBezTo>
                    <a:pt x="850" y="262"/>
                    <a:pt x="849" y="262"/>
                    <a:pt x="849" y="262"/>
                  </a:cubicBezTo>
                  <a:cubicBezTo>
                    <a:pt x="855" y="257"/>
                    <a:pt x="861" y="252"/>
                    <a:pt x="866" y="246"/>
                  </a:cubicBezTo>
                  <a:cubicBezTo>
                    <a:pt x="871" y="246"/>
                    <a:pt x="875" y="244"/>
                    <a:pt x="880" y="242"/>
                  </a:cubicBezTo>
                  <a:close/>
                  <a:moveTo>
                    <a:pt x="743" y="122"/>
                  </a:moveTo>
                  <a:cubicBezTo>
                    <a:pt x="745" y="119"/>
                    <a:pt x="747" y="116"/>
                    <a:pt x="750" y="113"/>
                  </a:cubicBezTo>
                  <a:cubicBezTo>
                    <a:pt x="760" y="102"/>
                    <a:pt x="773" y="91"/>
                    <a:pt x="788" y="86"/>
                  </a:cubicBezTo>
                  <a:cubicBezTo>
                    <a:pt x="793" y="84"/>
                    <a:pt x="797" y="82"/>
                    <a:pt x="802" y="83"/>
                  </a:cubicBezTo>
                  <a:cubicBezTo>
                    <a:pt x="806" y="83"/>
                    <a:pt x="809" y="85"/>
                    <a:pt x="812" y="85"/>
                  </a:cubicBezTo>
                  <a:cubicBezTo>
                    <a:pt x="816" y="86"/>
                    <a:pt x="819" y="85"/>
                    <a:pt x="822" y="83"/>
                  </a:cubicBezTo>
                  <a:cubicBezTo>
                    <a:pt x="828" y="78"/>
                    <a:pt x="835" y="71"/>
                    <a:pt x="843" y="74"/>
                  </a:cubicBezTo>
                  <a:cubicBezTo>
                    <a:pt x="850" y="77"/>
                    <a:pt x="858" y="79"/>
                    <a:pt x="864" y="83"/>
                  </a:cubicBezTo>
                  <a:cubicBezTo>
                    <a:pt x="879" y="92"/>
                    <a:pt x="886" y="110"/>
                    <a:pt x="891" y="126"/>
                  </a:cubicBezTo>
                  <a:cubicBezTo>
                    <a:pt x="895" y="141"/>
                    <a:pt x="898" y="156"/>
                    <a:pt x="897" y="171"/>
                  </a:cubicBezTo>
                  <a:cubicBezTo>
                    <a:pt x="895" y="188"/>
                    <a:pt x="890" y="204"/>
                    <a:pt x="881" y="218"/>
                  </a:cubicBezTo>
                  <a:cubicBezTo>
                    <a:pt x="876" y="227"/>
                    <a:pt x="870" y="235"/>
                    <a:pt x="864" y="243"/>
                  </a:cubicBezTo>
                  <a:cubicBezTo>
                    <a:pt x="863" y="244"/>
                    <a:pt x="862" y="245"/>
                    <a:pt x="860" y="246"/>
                  </a:cubicBezTo>
                  <a:cubicBezTo>
                    <a:pt x="854" y="251"/>
                    <a:pt x="848" y="256"/>
                    <a:pt x="842" y="260"/>
                  </a:cubicBezTo>
                  <a:cubicBezTo>
                    <a:pt x="835" y="265"/>
                    <a:pt x="828" y="269"/>
                    <a:pt x="821" y="274"/>
                  </a:cubicBezTo>
                  <a:cubicBezTo>
                    <a:pt x="816" y="278"/>
                    <a:pt x="811" y="282"/>
                    <a:pt x="805" y="286"/>
                  </a:cubicBezTo>
                  <a:cubicBezTo>
                    <a:pt x="803" y="285"/>
                    <a:pt x="801" y="284"/>
                    <a:pt x="798" y="283"/>
                  </a:cubicBezTo>
                  <a:cubicBezTo>
                    <a:pt x="801" y="282"/>
                    <a:pt x="803" y="280"/>
                    <a:pt x="805" y="278"/>
                  </a:cubicBezTo>
                  <a:cubicBezTo>
                    <a:pt x="811" y="274"/>
                    <a:pt x="817" y="270"/>
                    <a:pt x="823" y="265"/>
                  </a:cubicBezTo>
                  <a:cubicBezTo>
                    <a:pt x="836" y="255"/>
                    <a:pt x="848" y="243"/>
                    <a:pt x="859" y="230"/>
                  </a:cubicBezTo>
                  <a:cubicBezTo>
                    <a:pt x="868" y="218"/>
                    <a:pt x="878" y="205"/>
                    <a:pt x="884" y="191"/>
                  </a:cubicBezTo>
                  <a:cubicBezTo>
                    <a:pt x="888" y="182"/>
                    <a:pt x="893" y="171"/>
                    <a:pt x="890" y="161"/>
                  </a:cubicBezTo>
                  <a:cubicBezTo>
                    <a:pt x="890" y="161"/>
                    <a:pt x="889" y="161"/>
                    <a:pt x="889" y="162"/>
                  </a:cubicBezTo>
                  <a:cubicBezTo>
                    <a:pt x="890" y="172"/>
                    <a:pt x="885" y="183"/>
                    <a:pt x="880" y="193"/>
                  </a:cubicBezTo>
                  <a:cubicBezTo>
                    <a:pt x="873" y="206"/>
                    <a:pt x="864" y="220"/>
                    <a:pt x="854" y="231"/>
                  </a:cubicBezTo>
                  <a:cubicBezTo>
                    <a:pt x="844" y="242"/>
                    <a:pt x="833" y="252"/>
                    <a:pt x="822" y="261"/>
                  </a:cubicBezTo>
                  <a:cubicBezTo>
                    <a:pt x="816" y="265"/>
                    <a:pt x="810" y="270"/>
                    <a:pt x="804" y="274"/>
                  </a:cubicBezTo>
                  <a:cubicBezTo>
                    <a:pt x="801" y="277"/>
                    <a:pt x="798" y="280"/>
                    <a:pt x="793" y="282"/>
                  </a:cubicBezTo>
                  <a:cubicBezTo>
                    <a:pt x="789" y="280"/>
                    <a:pt x="784" y="279"/>
                    <a:pt x="779" y="278"/>
                  </a:cubicBezTo>
                  <a:cubicBezTo>
                    <a:pt x="773" y="276"/>
                    <a:pt x="767" y="275"/>
                    <a:pt x="761" y="274"/>
                  </a:cubicBezTo>
                  <a:cubicBezTo>
                    <a:pt x="763" y="273"/>
                    <a:pt x="765" y="272"/>
                    <a:pt x="766" y="271"/>
                  </a:cubicBezTo>
                  <a:cubicBezTo>
                    <a:pt x="772" y="267"/>
                    <a:pt x="777" y="262"/>
                    <a:pt x="781" y="257"/>
                  </a:cubicBezTo>
                  <a:cubicBezTo>
                    <a:pt x="786" y="252"/>
                    <a:pt x="790" y="247"/>
                    <a:pt x="794" y="241"/>
                  </a:cubicBezTo>
                  <a:cubicBezTo>
                    <a:pt x="797" y="236"/>
                    <a:pt x="801" y="231"/>
                    <a:pt x="804" y="226"/>
                  </a:cubicBezTo>
                  <a:cubicBezTo>
                    <a:pt x="807" y="221"/>
                    <a:pt x="810" y="215"/>
                    <a:pt x="814" y="210"/>
                  </a:cubicBezTo>
                  <a:cubicBezTo>
                    <a:pt x="814" y="209"/>
                    <a:pt x="813" y="208"/>
                    <a:pt x="812" y="209"/>
                  </a:cubicBezTo>
                  <a:cubicBezTo>
                    <a:pt x="809" y="213"/>
                    <a:pt x="805" y="218"/>
                    <a:pt x="802" y="222"/>
                  </a:cubicBezTo>
                  <a:cubicBezTo>
                    <a:pt x="800" y="227"/>
                    <a:pt x="798" y="232"/>
                    <a:pt x="795" y="237"/>
                  </a:cubicBezTo>
                  <a:cubicBezTo>
                    <a:pt x="791" y="243"/>
                    <a:pt x="786" y="248"/>
                    <a:pt x="782" y="253"/>
                  </a:cubicBezTo>
                  <a:cubicBezTo>
                    <a:pt x="776" y="259"/>
                    <a:pt x="767" y="270"/>
                    <a:pt x="758" y="272"/>
                  </a:cubicBezTo>
                  <a:cubicBezTo>
                    <a:pt x="760" y="270"/>
                    <a:pt x="761" y="268"/>
                    <a:pt x="762" y="267"/>
                  </a:cubicBezTo>
                  <a:cubicBezTo>
                    <a:pt x="767" y="261"/>
                    <a:pt x="771" y="255"/>
                    <a:pt x="774" y="249"/>
                  </a:cubicBezTo>
                  <a:cubicBezTo>
                    <a:pt x="777" y="245"/>
                    <a:pt x="779" y="242"/>
                    <a:pt x="782" y="238"/>
                  </a:cubicBezTo>
                  <a:cubicBezTo>
                    <a:pt x="785" y="235"/>
                    <a:pt x="787" y="231"/>
                    <a:pt x="789" y="227"/>
                  </a:cubicBezTo>
                  <a:cubicBezTo>
                    <a:pt x="790" y="224"/>
                    <a:pt x="793" y="221"/>
                    <a:pt x="794" y="217"/>
                  </a:cubicBezTo>
                  <a:cubicBezTo>
                    <a:pt x="797" y="213"/>
                    <a:pt x="798" y="209"/>
                    <a:pt x="801" y="205"/>
                  </a:cubicBezTo>
                  <a:cubicBezTo>
                    <a:pt x="802" y="205"/>
                    <a:pt x="801" y="204"/>
                    <a:pt x="800" y="204"/>
                  </a:cubicBezTo>
                  <a:cubicBezTo>
                    <a:pt x="798" y="207"/>
                    <a:pt x="796" y="209"/>
                    <a:pt x="795" y="212"/>
                  </a:cubicBezTo>
                  <a:cubicBezTo>
                    <a:pt x="793" y="216"/>
                    <a:pt x="792" y="220"/>
                    <a:pt x="790" y="223"/>
                  </a:cubicBezTo>
                  <a:cubicBezTo>
                    <a:pt x="787" y="227"/>
                    <a:pt x="785" y="230"/>
                    <a:pt x="783" y="233"/>
                  </a:cubicBezTo>
                  <a:cubicBezTo>
                    <a:pt x="781" y="236"/>
                    <a:pt x="779" y="239"/>
                    <a:pt x="778" y="242"/>
                  </a:cubicBezTo>
                  <a:cubicBezTo>
                    <a:pt x="773" y="248"/>
                    <a:pt x="768" y="254"/>
                    <a:pt x="763" y="260"/>
                  </a:cubicBezTo>
                  <a:cubicBezTo>
                    <a:pt x="760" y="264"/>
                    <a:pt x="758" y="267"/>
                    <a:pt x="754" y="270"/>
                  </a:cubicBezTo>
                  <a:cubicBezTo>
                    <a:pt x="753" y="270"/>
                    <a:pt x="753" y="270"/>
                    <a:pt x="753" y="270"/>
                  </a:cubicBezTo>
                  <a:cubicBezTo>
                    <a:pt x="756" y="266"/>
                    <a:pt x="758" y="261"/>
                    <a:pt x="761" y="256"/>
                  </a:cubicBezTo>
                  <a:cubicBezTo>
                    <a:pt x="761" y="256"/>
                    <a:pt x="760" y="256"/>
                    <a:pt x="760" y="256"/>
                  </a:cubicBezTo>
                  <a:cubicBezTo>
                    <a:pt x="758" y="258"/>
                    <a:pt x="757" y="260"/>
                    <a:pt x="756" y="262"/>
                  </a:cubicBezTo>
                  <a:cubicBezTo>
                    <a:pt x="756" y="260"/>
                    <a:pt x="757" y="259"/>
                    <a:pt x="757" y="258"/>
                  </a:cubicBezTo>
                  <a:cubicBezTo>
                    <a:pt x="758" y="257"/>
                    <a:pt x="758" y="255"/>
                    <a:pt x="759" y="253"/>
                  </a:cubicBezTo>
                  <a:cubicBezTo>
                    <a:pt x="759" y="253"/>
                    <a:pt x="760" y="253"/>
                    <a:pt x="760" y="253"/>
                  </a:cubicBezTo>
                  <a:cubicBezTo>
                    <a:pt x="765" y="242"/>
                    <a:pt x="771" y="232"/>
                    <a:pt x="777" y="223"/>
                  </a:cubicBezTo>
                  <a:cubicBezTo>
                    <a:pt x="782" y="217"/>
                    <a:pt x="786" y="210"/>
                    <a:pt x="789" y="203"/>
                  </a:cubicBezTo>
                  <a:cubicBezTo>
                    <a:pt x="791" y="199"/>
                    <a:pt x="793" y="195"/>
                    <a:pt x="795" y="192"/>
                  </a:cubicBezTo>
                  <a:cubicBezTo>
                    <a:pt x="797" y="188"/>
                    <a:pt x="798" y="185"/>
                    <a:pt x="800" y="182"/>
                  </a:cubicBezTo>
                  <a:cubicBezTo>
                    <a:pt x="800" y="180"/>
                    <a:pt x="798" y="179"/>
                    <a:pt x="798" y="181"/>
                  </a:cubicBezTo>
                  <a:cubicBezTo>
                    <a:pt x="794" y="188"/>
                    <a:pt x="791" y="196"/>
                    <a:pt x="786" y="204"/>
                  </a:cubicBezTo>
                  <a:cubicBezTo>
                    <a:pt x="782" y="211"/>
                    <a:pt x="777" y="218"/>
                    <a:pt x="773" y="225"/>
                  </a:cubicBezTo>
                  <a:cubicBezTo>
                    <a:pt x="770" y="229"/>
                    <a:pt x="767" y="234"/>
                    <a:pt x="764" y="238"/>
                  </a:cubicBezTo>
                  <a:cubicBezTo>
                    <a:pt x="766" y="234"/>
                    <a:pt x="767" y="230"/>
                    <a:pt x="768" y="226"/>
                  </a:cubicBezTo>
                  <a:cubicBezTo>
                    <a:pt x="769" y="222"/>
                    <a:pt x="771" y="219"/>
                    <a:pt x="773" y="215"/>
                  </a:cubicBezTo>
                  <a:cubicBezTo>
                    <a:pt x="775" y="211"/>
                    <a:pt x="776" y="206"/>
                    <a:pt x="779" y="201"/>
                  </a:cubicBezTo>
                  <a:cubicBezTo>
                    <a:pt x="779" y="201"/>
                    <a:pt x="779" y="200"/>
                    <a:pt x="779" y="201"/>
                  </a:cubicBezTo>
                  <a:cubicBezTo>
                    <a:pt x="775" y="205"/>
                    <a:pt x="774" y="211"/>
                    <a:pt x="771" y="216"/>
                  </a:cubicBezTo>
                  <a:cubicBezTo>
                    <a:pt x="770" y="218"/>
                    <a:pt x="769" y="220"/>
                    <a:pt x="769" y="221"/>
                  </a:cubicBezTo>
                  <a:cubicBezTo>
                    <a:pt x="769" y="220"/>
                    <a:pt x="769" y="219"/>
                    <a:pt x="769" y="219"/>
                  </a:cubicBezTo>
                  <a:cubicBezTo>
                    <a:pt x="769" y="217"/>
                    <a:pt x="769" y="215"/>
                    <a:pt x="770" y="213"/>
                  </a:cubicBezTo>
                  <a:cubicBezTo>
                    <a:pt x="772" y="209"/>
                    <a:pt x="773" y="204"/>
                    <a:pt x="775" y="200"/>
                  </a:cubicBezTo>
                  <a:cubicBezTo>
                    <a:pt x="777" y="194"/>
                    <a:pt x="779" y="187"/>
                    <a:pt x="782" y="182"/>
                  </a:cubicBezTo>
                  <a:cubicBezTo>
                    <a:pt x="785" y="177"/>
                    <a:pt x="788" y="173"/>
                    <a:pt x="790" y="167"/>
                  </a:cubicBezTo>
                  <a:cubicBezTo>
                    <a:pt x="791" y="162"/>
                    <a:pt x="793" y="157"/>
                    <a:pt x="796" y="151"/>
                  </a:cubicBezTo>
                  <a:cubicBezTo>
                    <a:pt x="796" y="151"/>
                    <a:pt x="795" y="151"/>
                    <a:pt x="795" y="151"/>
                  </a:cubicBezTo>
                  <a:cubicBezTo>
                    <a:pt x="792" y="156"/>
                    <a:pt x="791" y="161"/>
                    <a:pt x="788" y="166"/>
                  </a:cubicBezTo>
                  <a:cubicBezTo>
                    <a:pt x="786" y="169"/>
                    <a:pt x="785" y="172"/>
                    <a:pt x="783" y="175"/>
                  </a:cubicBezTo>
                  <a:cubicBezTo>
                    <a:pt x="782" y="178"/>
                    <a:pt x="782" y="181"/>
                    <a:pt x="780" y="183"/>
                  </a:cubicBezTo>
                  <a:cubicBezTo>
                    <a:pt x="777" y="188"/>
                    <a:pt x="775" y="194"/>
                    <a:pt x="772" y="199"/>
                  </a:cubicBezTo>
                  <a:cubicBezTo>
                    <a:pt x="772" y="201"/>
                    <a:pt x="771" y="204"/>
                    <a:pt x="770" y="206"/>
                  </a:cubicBezTo>
                  <a:cubicBezTo>
                    <a:pt x="770" y="203"/>
                    <a:pt x="769" y="200"/>
                    <a:pt x="769" y="198"/>
                  </a:cubicBezTo>
                  <a:cubicBezTo>
                    <a:pt x="770" y="192"/>
                    <a:pt x="774" y="186"/>
                    <a:pt x="775" y="181"/>
                  </a:cubicBezTo>
                  <a:cubicBezTo>
                    <a:pt x="777" y="172"/>
                    <a:pt x="780" y="165"/>
                    <a:pt x="785" y="157"/>
                  </a:cubicBezTo>
                  <a:cubicBezTo>
                    <a:pt x="785" y="157"/>
                    <a:pt x="784" y="156"/>
                    <a:pt x="784" y="157"/>
                  </a:cubicBezTo>
                  <a:cubicBezTo>
                    <a:pt x="777" y="162"/>
                    <a:pt x="774" y="172"/>
                    <a:pt x="773" y="180"/>
                  </a:cubicBezTo>
                  <a:cubicBezTo>
                    <a:pt x="772" y="184"/>
                    <a:pt x="772" y="187"/>
                    <a:pt x="770" y="191"/>
                  </a:cubicBezTo>
                  <a:cubicBezTo>
                    <a:pt x="769" y="192"/>
                    <a:pt x="769" y="192"/>
                    <a:pt x="769" y="193"/>
                  </a:cubicBezTo>
                  <a:cubicBezTo>
                    <a:pt x="768" y="191"/>
                    <a:pt x="768" y="188"/>
                    <a:pt x="768" y="186"/>
                  </a:cubicBezTo>
                  <a:cubicBezTo>
                    <a:pt x="768" y="186"/>
                    <a:pt x="768" y="185"/>
                    <a:pt x="768" y="185"/>
                  </a:cubicBezTo>
                  <a:cubicBezTo>
                    <a:pt x="769" y="183"/>
                    <a:pt x="769" y="180"/>
                    <a:pt x="770" y="178"/>
                  </a:cubicBezTo>
                  <a:cubicBezTo>
                    <a:pt x="772" y="172"/>
                    <a:pt x="774" y="166"/>
                    <a:pt x="776" y="160"/>
                  </a:cubicBezTo>
                  <a:cubicBezTo>
                    <a:pt x="777" y="159"/>
                    <a:pt x="775" y="158"/>
                    <a:pt x="775" y="159"/>
                  </a:cubicBezTo>
                  <a:cubicBezTo>
                    <a:pt x="772" y="166"/>
                    <a:pt x="770" y="173"/>
                    <a:pt x="767" y="180"/>
                  </a:cubicBezTo>
                  <a:cubicBezTo>
                    <a:pt x="767" y="180"/>
                    <a:pt x="767" y="180"/>
                    <a:pt x="766" y="181"/>
                  </a:cubicBezTo>
                  <a:cubicBezTo>
                    <a:pt x="766" y="178"/>
                    <a:pt x="765" y="176"/>
                    <a:pt x="764" y="173"/>
                  </a:cubicBezTo>
                  <a:cubicBezTo>
                    <a:pt x="764" y="173"/>
                    <a:pt x="764" y="173"/>
                    <a:pt x="764" y="173"/>
                  </a:cubicBezTo>
                  <a:cubicBezTo>
                    <a:pt x="764" y="171"/>
                    <a:pt x="764" y="170"/>
                    <a:pt x="764" y="169"/>
                  </a:cubicBezTo>
                  <a:cubicBezTo>
                    <a:pt x="765" y="166"/>
                    <a:pt x="765" y="163"/>
                    <a:pt x="765" y="160"/>
                  </a:cubicBezTo>
                  <a:cubicBezTo>
                    <a:pt x="766" y="153"/>
                    <a:pt x="767" y="148"/>
                    <a:pt x="769" y="142"/>
                  </a:cubicBezTo>
                  <a:cubicBezTo>
                    <a:pt x="770" y="141"/>
                    <a:pt x="769" y="141"/>
                    <a:pt x="768" y="141"/>
                  </a:cubicBezTo>
                  <a:cubicBezTo>
                    <a:pt x="764" y="148"/>
                    <a:pt x="765" y="154"/>
                    <a:pt x="763" y="161"/>
                  </a:cubicBezTo>
                  <a:cubicBezTo>
                    <a:pt x="763" y="162"/>
                    <a:pt x="762" y="164"/>
                    <a:pt x="762" y="165"/>
                  </a:cubicBezTo>
                  <a:cubicBezTo>
                    <a:pt x="759" y="158"/>
                    <a:pt x="756" y="149"/>
                    <a:pt x="749" y="145"/>
                  </a:cubicBezTo>
                  <a:cubicBezTo>
                    <a:pt x="747" y="143"/>
                    <a:pt x="746" y="143"/>
                    <a:pt x="743" y="143"/>
                  </a:cubicBezTo>
                  <a:cubicBezTo>
                    <a:pt x="741" y="142"/>
                    <a:pt x="742" y="137"/>
                    <a:pt x="741" y="136"/>
                  </a:cubicBezTo>
                  <a:cubicBezTo>
                    <a:pt x="739" y="133"/>
                    <a:pt x="738" y="132"/>
                    <a:pt x="736" y="132"/>
                  </a:cubicBezTo>
                  <a:cubicBezTo>
                    <a:pt x="736" y="128"/>
                    <a:pt x="740" y="124"/>
                    <a:pt x="743" y="122"/>
                  </a:cubicBezTo>
                  <a:close/>
                  <a:moveTo>
                    <a:pt x="684" y="129"/>
                  </a:moveTo>
                  <a:cubicBezTo>
                    <a:pt x="692" y="127"/>
                    <a:pt x="700" y="126"/>
                    <a:pt x="708" y="126"/>
                  </a:cubicBezTo>
                  <a:cubicBezTo>
                    <a:pt x="712" y="126"/>
                    <a:pt x="716" y="126"/>
                    <a:pt x="719" y="126"/>
                  </a:cubicBezTo>
                  <a:cubicBezTo>
                    <a:pt x="722" y="127"/>
                    <a:pt x="725" y="128"/>
                    <a:pt x="726" y="130"/>
                  </a:cubicBezTo>
                  <a:cubicBezTo>
                    <a:pt x="726" y="131"/>
                    <a:pt x="727" y="132"/>
                    <a:pt x="727" y="132"/>
                  </a:cubicBezTo>
                  <a:cubicBezTo>
                    <a:pt x="730" y="135"/>
                    <a:pt x="737" y="133"/>
                    <a:pt x="738" y="139"/>
                  </a:cubicBezTo>
                  <a:cubicBezTo>
                    <a:pt x="738" y="142"/>
                    <a:pt x="739" y="146"/>
                    <a:pt x="743" y="146"/>
                  </a:cubicBezTo>
                  <a:cubicBezTo>
                    <a:pt x="750" y="146"/>
                    <a:pt x="753" y="155"/>
                    <a:pt x="756" y="160"/>
                  </a:cubicBezTo>
                  <a:cubicBezTo>
                    <a:pt x="761" y="172"/>
                    <a:pt x="765" y="186"/>
                    <a:pt x="766" y="199"/>
                  </a:cubicBezTo>
                  <a:cubicBezTo>
                    <a:pt x="767" y="216"/>
                    <a:pt x="763" y="230"/>
                    <a:pt x="758" y="245"/>
                  </a:cubicBezTo>
                  <a:cubicBezTo>
                    <a:pt x="755" y="254"/>
                    <a:pt x="752" y="266"/>
                    <a:pt x="745" y="273"/>
                  </a:cubicBezTo>
                  <a:cubicBezTo>
                    <a:pt x="745" y="273"/>
                    <a:pt x="745" y="273"/>
                    <a:pt x="745" y="273"/>
                  </a:cubicBezTo>
                  <a:cubicBezTo>
                    <a:pt x="742" y="275"/>
                    <a:pt x="740" y="278"/>
                    <a:pt x="737" y="280"/>
                  </a:cubicBezTo>
                  <a:cubicBezTo>
                    <a:pt x="734" y="282"/>
                    <a:pt x="732" y="284"/>
                    <a:pt x="730" y="286"/>
                  </a:cubicBezTo>
                  <a:cubicBezTo>
                    <a:pt x="726" y="291"/>
                    <a:pt x="722" y="296"/>
                    <a:pt x="718" y="300"/>
                  </a:cubicBezTo>
                  <a:cubicBezTo>
                    <a:pt x="709" y="309"/>
                    <a:pt x="699" y="316"/>
                    <a:pt x="689" y="324"/>
                  </a:cubicBezTo>
                  <a:cubicBezTo>
                    <a:pt x="684" y="329"/>
                    <a:pt x="679" y="334"/>
                    <a:pt x="673" y="338"/>
                  </a:cubicBezTo>
                  <a:cubicBezTo>
                    <a:pt x="668" y="342"/>
                    <a:pt x="663" y="345"/>
                    <a:pt x="657" y="349"/>
                  </a:cubicBezTo>
                  <a:cubicBezTo>
                    <a:pt x="649" y="355"/>
                    <a:pt x="642" y="363"/>
                    <a:pt x="635" y="372"/>
                  </a:cubicBezTo>
                  <a:cubicBezTo>
                    <a:pt x="635" y="372"/>
                    <a:pt x="635" y="372"/>
                    <a:pt x="635" y="372"/>
                  </a:cubicBezTo>
                  <a:cubicBezTo>
                    <a:pt x="635" y="372"/>
                    <a:pt x="634" y="371"/>
                    <a:pt x="633" y="371"/>
                  </a:cubicBezTo>
                  <a:cubicBezTo>
                    <a:pt x="630" y="368"/>
                    <a:pt x="627" y="365"/>
                    <a:pt x="623" y="365"/>
                  </a:cubicBezTo>
                  <a:cubicBezTo>
                    <a:pt x="628" y="357"/>
                    <a:pt x="634" y="350"/>
                    <a:pt x="642" y="345"/>
                  </a:cubicBezTo>
                  <a:cubicBezTo>
                    <a:pt x="646" y="342"/>
                    <a:pt x="650" y="339"/>
                    <a:pt x="655" y="337"/>
                  </a:cubicBezTo>
                  <a:cubicBezTo>
                    <a:pt x="659" y="335"/>
                    <a:pt x="664" y="334"/>
                    <a:pt x="668" y="332"/>
                  </a:cubicBezTo>
                  <a:cubicBezTo>
                    <a:pt x="674" y="327"/>
                    <a:pt x="679" y="319"/>
                    <a:pt x="684" y="313"/>
                  </a:cubicBezTo>
                  <a:cubicBezTo>
                    <a:pt x="689" y="305"/>
                    <a:pt x="695" y="296"/>
                    <a:pt x="704" y="291"/>
                  </a:cubicBezTo>
                  <a:cubicBezTo>
                    <a:pt x="711" y="288"/>
                    <a:pt x="719" y="286"/>
                    <a:pt x="726" y="283"/>
                  </a:cubicBezTo>
                  <a:cubicBezTo>
                    <a:pt x="732" y="280"/>
                    <a:pt x="737" y="274"/>
                    <a:pt x="741" y="268"/>
                  </a:cubicBezTo>
                  <a:cubicBezTo>
                    <a:pt x="745" y="263"/>
                    <a:pt x="748" y="258"/>
                    <a:pt x="750" y="252"/>
                  </a:cubicBezTo>
                  <a:cubicBezTo>
                    <a:pt x="751" y="248"/>
                    <a:pt x="754" y="243"/>
                    <a:pt x="752" y="240"/>
                  </a:cubicBezTo>
                  <a:cubicBezTo>
                    <a:pt x="752" y="239"/>
                    <a:pt x="751" y="240"/>
                    <a:pt x="751" y="241"/>
                  </a:cubicBezTo>
                  <a:cubicBezTo>
                    <a:pt x="752" y="245"/>
                    <a:pt x="747" y="253"/>
                    <a:pt x="746" y="256"/>
                  </a:cubicBezTo>
                  <a:cubicBezTo>
                    <a:pt x="741" y="263"/>
                    <a:pt x="737" y="270"/>
                    <a:pt x="731" y="275"/>
                  </a:cubicBezTo>
                  <a:cubicBezTo>
                    <a:pt x="725" y="281"/>
                    <a:pt x="717" y="282"/>
                    <a:pt x="710" y="285"/>
                  </a:cubicBezTo>
                  <a:cubicBezTo>
                    <a:pt x="703" y="287"/>
                    <a:pt x="697" y="291"/>
                    <a:pt x="692" y="296"/>
                  </a:cubicBezTo>
                  <a:cubicBezTo>
                    <a:pt x="686" y="303"/>
                    <a:pt x="681" y="310"/>
                    <a:pt x="675" y="317"/>
                  </a:cubicBezTo>
                  <a:cubicBezTo>
                    <a:pt x="673" y="321"/>
                    <a:pt x="670" y="326"/>
                    <a:pt x="666" y="328"/>
                  </a:cubicBezTo>
                  <a:cubicBezTo>
                    <a:pt x="664" y="329"/>
                    <a:pt x="662" y="330"/>
                    <a:pt x="661" y="331"/>
                  </a:cubicBezTo>
                  <a:cubicBezTo>
                    <a:pt x="666" y="325"/>
                    <a:pt x="669" y="319"/>
                    <a:pt x="674" y="314"/>
                  </a:cubicBezTo>
                  <a:cubicBezTo>
                    <a:pt x="679" y="310"/>
                    <a:pt x="682" y="304"/>
                    <a:pt x="687" y="300"/>
                  </a:cubicBezTo>
                  <a:cubicBezTo>
                    <a:pt x="690" y="296"/>
                    <a:pt x="694" y="291"/>
                    <a:pt x="698" y="287"/>
                  </a:cubicBezTo>
                  <a:cubicBezTo>
                    <a:pt x="698" y="287"/>
                    <a:pt x="697" y="286"/>
                    <a:pt x="697" y="287"/>
                  </a:cubicBezTo>
                  <a:cubicBezTo>
                    <a:pt x="692" y="291"/>
                    <a:pt x="689" y="296"/>
                    <a:pt x="685" y="301"/>
                  </a:cubicBezTo>
                  <a:cubicBezTo>
                    <a:pt x="681" y="305"/>
                    <a:pt x="677" y="309"/>
                    <a:pt x="673" y="313"/>
                  </a:cubicBezTo>
                  <a:cubicBezTo>
                    <a:pt x="666" y="319"/>
                    <a:pt x="662" y="328"/>
                    <a:pt x="654" y="333"/>
                  </a:cubicBezTo>
                  <a:cubicBezTo>
                    <a:pt x="654" y="333"/>
                    <a:pt x="654" y="333"/>
                    <a:pt x="654" y="333"/>
                  </a:cubicBezTo>
                  <a:cubicBezTo>
                    <a:pt x="656" y="331"/>
                    <a:pt x="657" y="329"/>
                    <a:pt x="659" y="327"/>
                  </a:cubicBezTo>
                  <a:cubicBezTo>
                    <a:pt x="663" y="322"/>
                    <a:pt x="667" y="317"/>
                    <a:pt x="671" y="312"/>
                  </a:cubicBezTo>
                  <a:cubicBezTo>
                    <a:pt x="671" y="312"/>
                    <a:pt x="670" y="311"/>
                    <a:pt x="670" y="312"/>
                  </a:cubicBezTo>
                  <a:cubicBezTo>
                    <a:pt x="667" y="317"/>
                    <a:pt x="662" y="321"/>
                    <a:pt x="658" y="326"/>
                  </a:cubicBezTo>
                  <a:cubicBezTo>
                    <a:pt x="655" y="329"/>
                    <a:pt x="653" y="333"/>
                    <a:pt x="649" y="335"/>
                  </a:cubicBezTo>
                  <a:cubicBezTo>
                    <a:pt x="648" y="336"/>
                    <a:pt x="648" y="336"/>
                    <a:pt x="648" y="336"/>
                  </a:cubicBezTo>
                  <a:cubicBezTo>
                    <a:pt x="646" y="337"/>
                    <a:pt x="643" y="339"/>
                    <a:pt x="641" y="340"/>
                  </a:cubicBezTo>
                  <a:cubicBezTo>
                    <a:pt x="642" y="339"/>
                    <a:pt x="644" y="337"/>
                    <a:pt x="645" y="335"/>
                  </a:cubicBezTo>
                  <a:cubicBezTo>
                    <a:pt x="645" y="335"/>
                    <a:pt x="645" y="335"/>
                    <a:pt x="645" y="335"/>
                  </a:cubicBezTo>
                  <a:cubicBezTo>
                    <a:pt x="641" y="339"/>
                    <a:pt x="637" y="342"/>
                    <a:pt x="633" y="346"/>
                  </a:cubicBezTo>
                  <a:cubicBezTo>
                    <a:pt x="630" y="349"/>
                    <a:pt x="626" y="352"/>
                    <a:pt x="623" y="356"/>
                  </a:cubicBezTo>
                  <a:cubicBezTo>
                    <a:pt x="623" y="356"/>
                    <a:pt x="623" y="355"/>
                    <a:pt x="623" y="354"/>
                  </a:cubicBezTo>
                  <a:cubicBezTo>
                    <a:pt x="624" y="354"/>
                    <a:pt x="624" y="353"/>
                    <a:pt x="625" y="352"/>
                  </a:cubicBezTo>
                  <a:cubicBezTo>
                    <a:pt x="627" y="350"/>
                    <a:pt x="629" y="347"/>
                    <a:pt x="631" y="345"/>
                  </a:cubicBezTo>
                  <a:cubicBezTo>
                    <a:pt x="632" y="343"/>
                    <a:pt x="633" y="341"/>
                    <a:pt x="634" y="339"/>
                  </a:cubicBezTo>
                  <a:cubicBezTo>
                    <a:pt x="635" y="339"/>
                    <a:pt x="635" y="339"/>
                    <a:pt x="635" y="338"/>
                  </a:cubicBezTo>
                  <a:cubicBezTo>
                    <a:pt x="636" y="337"/>
                    <a:pt x="636" y="336"/>
                    <a:pt x="637" y="335"/>
                  </a:cubicBezTo>
                  <a:cubicBezTo>
                    <a:pt x="641" y="330"/>
                    <a:pt x="644" y="325"/>
                    <a:pt x="648" y="320"/>
                  </a:cubicBezTo>
                  <a:cubicBezTo>
                    <a:pt x="648" y="320"/>
                    <a:pt x="648" y="320"/>
                    <a:pt x="647" y="320"/>
                  </a:cubicBezTo>
                  <a:cubicBezTo>
                    <a:pt x="644" y="323"/>
                    <a:pt x="642" y="326"/>
                    <a:pt x="640" y="330"/>
                  </a:cubicBezTo>
                  <a:cubicBezTo>
                    <a:pt x="643" y="324"/>
                    <a:pt x="646" y="319"/>
                    <a:pt x="649" y="313"/>
                  </a:cubicBezTo>
                  <a:cubicBezTo>
                    <a:pt x="654" y="306"/>
                    <a:pt x="659" y="299"/>
                    <a:pt x="664" y="291"/>
                  </a:cubicBezTo>
                  <a:cubicBezTo>
                    <a:pt x="664" y="291"/>
                    <a:pt x="663" y="290"/>
                    <a:pt x="663" y="290"/>
                  </a:cubicBezTo>
                  <a:cubicBezTo>
                    <a:pt x="657" y="298"/>
                    <a:pt x="652" y="306"/>
                    <a:pt x="647" y="314"/>
                  </a:cubicBezTo>
                  <a:cubicBezTo>
                    <a:pt x="642" y="322"/>
                    <a:pt x="637" y="329"/>
                    <a:pt x="634" y="337"/>
                  </a:cubicBezTo>
                  <a:cubicBezTo>
                    <a:pt x="632" y="340"/>
                    <a:pt x="630" y="342"/>
                    <a:pt x="628" y="345"/>
                  </a:cubicBezTo>
                  <a:cubicBezTo>
                    <a:pt x="627" y="346"/>
                    <a:pt x="626" y="348"/>
                    <a:pt x="624" y="349"/>
                  </a:cubicBezTo>
                  <a:cubicBezTo>
                    <a:pt x="629" y="340"/>
                    <a:pt x="633" y="331"/>
                    <a:pt x="638" y="322"/>
                  </a:cubicBezTo>
                  <a:cubicBezTo>
                    <a:pt x="641" y="317"/>
                    <a:pt x="643" y="312"/>
                    <a:pt x="646" y="308"/>
                  </a:cubicBezTo>
                  <a:cubicBezTo>
                    <a:pt x="648" y="303"/>
                    <a:pt x="651" y="299"/>
                    <a:pt x="653" y="295"/>
                  </a:cubicBezTo>
                  <a:cubicBezTo>
                    <a:pt x="653" y="294"/>
                    <a:pt x="653" y="294"/>
                    <a:pt x="653" y="294"/>
                  </a:cubicBezTo>
                  <a:cubicBezTo>
                    <a:pt x="645" y="303"/>
                    <a:pt x="642" y="315"/>
                    <a:pt x="635" y="325"/>
                  </a:cubicBezTo>
                  <a:cubicBezTo>
                    <a:pt x="631" y="331"/>
                    <a:pt x="626" y="337"/>
                    <a:pt x="624" y="345"/>
                  </a:cubicBezTo>
                  <a:cubicBezTo>
                    <a:pt x="625" y="341"/>
                    <a:pt x="626" y="337"/>
                    <a:pt x="627" y="334"/>
                  </a:cubicBezTo>
                  <a:cubicBezTo>
                    <a:pt x="632" y="323"/>
                    <a:pt x="638" y="314"/>
                    <a:pt x="642" y="303"/>
                  </a:cubicBezTo>
                  <a:cubicBezTo>
                    <a:pt x="643" y="302"/>
                    <a:pt x="641" y="302"/>
                    <a:pt x="640" y="303"/>
                  </a:cubicBezTo>
                  <a:cubicBezTo>
                    <a:pt x="636" y="314"/>
                    <a:pt x="628" y="324"/>
                    <a:pt x="624" y="335"/>
                  </a:cubicBezTo>
                  <a:cubicBezTo>
                    <a:pt x="622" y="340"/>
                    <a:pt x="621" y="346"/>
                    <a:pt x="620" y="351"/>
                  </a:cubicBezTo>
                  <a:cubicBezTo>
                    <a:pt x="620" y="351"/>
                    <a:pt x="619" y="350"/>
                    <a:pt x="619" y="350"/>
                  </a:cubicBezTo>
                  <a:cubicBezTo>
                    <a:pt x="619" y="350"/>
                    <a:pt x="619" y="349"/>
                    <a:pt x="619" y="349"/>
                  </a:cubicBezTo>
                  <a:cubicBezTo>
                    <a:pt x="620" y="347"/>
                    <a:pt x="620" y="344"/>
                    <a:pt x="620" y="341"/>
                  </a:cubicBezTo>
                  <a:cubicBezTo>
                    <a:pt x="621" y="335"/>
                    <a:pt x="624" y="329"/>
                    <a:pt x="626" y="324"/>
                  </a:cubicBezTo>
                  <a:cubicBezTo>
                    <a:pt x="631" y="313"/>
                    <a:pt x="637" y="302"/>
                    <a:pt x="640" y="290"/>
                  </a:cubicBezTo>
                  <a:cubicBezTo>
                    <a:pt x="640" y="290"/>
                    <a:pt x="640" y="290"/>
                    <a:pt x="640" y="290"/>
                  </a:cubicBezTo>
                  <a:cubicBezTo>
                    <a:pt x="634" y="303"/>
                    <a:pt x="628" y="315"/>
                    <a:pt x="622" y="328"/>
                  </a:cubicBezTo>
                  <a:cubicBezTo>
                    <a:pt x="622" y="329"/>
                    <a:pt x="622" y="330"/>
                    <a:pt x="621" y="330"/>
                  </a:cubicBezTo>
                  <a:cubicBezTo>
                    <a:pt x="622" y="324"/>
                    <a:pt x="625" y="319"/>
                    <a:pt x="627" y="313"/>
                  </a:cubicBezTo>
                  <a:cubicBezTo>
                    <a:pt x="629" y="310"/>
                    <a:pt x="629" y="307"/>
                    <a:pt x="630" y="304"/>
                  </a:cubicBezTo>
                  <a:cubicBezTo>
                    <a:pt x="632" y="300"/>
                    <a:pt x="634" y="296"/>
                    <a:pt x="635" y="292"/>
                  </a:cubicBezTo>
                  <a:cubicBezTo>
                    <a:pt x="636" y="291"/>
                    <a:pt x="635" y="291"/>
                    <a:pt x="635" y="291"/>
                  </a:cubicBezTo>
                  <a:cubicBezTo>
                    <a:pt x="632" y="296"/>
                    <a:pt x="631" y="301"/>
                    <a:pt x="629" y="306"/>
                  </a:cubicBezTo>
                  <a:cubicBezTo>
                    <a:pt x="627" y="309"/>
                    <a:pt x="625" y="312"/>
                    <a:pt x="624" y="315"/>
                  </a:cubicBezTo>
                  <a:cubicBezTo>
                    <a:pt x="623" y="318"/>
                    <a:pt x="622" y="320"/>
                    <a:pt x="621" y="323"/>
                  </a:cubicBezTo>
                  <a:cubicBezTo>
                    <a:pt x="621" y="321"/>
                    <a:pt x="621" y="319"/>
                    <a:pt x="621" y="317"/>
                  </a:cubicBezTo>
                  <a:cubicBezTo>
                    <a:pt x="623" y="313"/>
                    <a:pt x="624" y="309"/>
                    <a:pt x="625" y="305"/>
                  </a:cubicBezTo>
                  <a:cubicBezTo>
                    <a:pt x="625" y="305"/>
                    <a:pt x="625" y="305"/>
                    <a:pt x="624" y="305"/>
                  </a:cubicBezTo>
                  <a:cubicBezTo>
                    <a:pt x="623" y="307"/>
                    <a:pt x="622" y="310"/>
                    <a:pt x="621" y="313"/>
                  </a:cubicBezTo>
                  <a:cubicBezTo>
                    <a:pt x="622" y="308"/>
                    <a:pt x="622" y="303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3" y="298"/>
                    <a:pt x="623" y="298"/>
                    <a:pt x="623" y="298"/>
                  </a:cubicBezTo>
                  <a:cubicBezTo>
                    <a:pt x="624" y="297"/>
                    <a:pt x="624" y="295"/>
                    <a:pt x="625" y="293"/>
                  </a:cubicBezTo>
                  <a:cubicBezTo>
                    <a:pt x="626" y="291"/>
                    <a:pt x="627" y="289"/>
                    <a:pt x="628" y="287"/>
                  </a:cubicBezTo>
                  <a:cubicBezTo>
                    <a:pt x="630" y="283"/>
                    <a:pt x="631" y="280"/>
                    <a:pt x="631" y="277"/>
                  </a:cubicBezTo>
                  <a:cubicBezTo>
                    <a:pt x="631" y="276"/>
                    <a:pt x="631" y="276"/>
                    <a:pt x="630" y="277"/>
                  </a:cubicBezTo>
                  <a:cubicBezTo>
                    <a:pt x="629" y="281"/>
                    <a:pt x="627" y="285"/>
                    <a:pt x="625" y="289"/>
                  </a:cubicBezTo>
                  <a:cubicBezTo>
                    <a:pt x="624" y="291"/>
                    <a:pt x="623" y="292"/>
                    <a:pt x="623" y="294"/>
                  </a:cubicBezTo>
                  <a:cubicBezTo>
                    <a:pt x="623" y="292"/>
                    <a:pt x="623" y="289"/>
                    <a:pt x="623" y="286"/>
                  </a:cubicBezTo>
                  <a:cubicBezTo>
                    <a:pt x="624" y="286"/>
                    <a:pt x="624" y="286"/>
                    <a:pt x="624" y="286"/>
                  </a:cubicBezTo>
                  <a:cubicBezTo>
                    <a:pt x="625" y="282"/>
                    <a:pt x="627" y="279"/>
                    <a:pt x="628" y="276"/>
                  </a:cubicBezTo>
                  <a:cubicBezTo>
                    <a:pt x="628" y="275"/>
                    <a:pt x="628" y="275"/>
                    <a:pt x="627" y="275"/>
                  </a:cubicBezTo>
                  <a:cubicBezTo>
                    <a:pt x="626" y="277"/>
                    <a:pt x="625" y="280"/>
                    <a:pt x="624" y="282"/>
                  </a:cubicBezTo>
                  <a:cubicBezTo>
                    <a:pt x="624" y="280"/>
                    <a:pt x="624" y="278"/>
                    <a:pt x="624" y="276"/>
                  </a:cubicBezTo>
                  <a:cubicBezTo>
                    <a:pt x="624" y="267"/>
                    <a:pt x="624" y="257"/>
                    <a:pt x="622" y="247"/>
                  </a:cubicBezTo>
                  <a:cubicBezTo>
                    <a:pt x="624" y="245"/>
                    <a:pt x="622" y="243"/>
                    <a:pt x="623" y="241"/>
                  </a:cubicBezTo>
                  <a:cubicBezTo>
                    <a:pt x="623" y="239"/>
                    <a:pt x="623" y="238"/>
                    <a:pt x="623" y="237"/>
                  </a:cubicBezTo>
                  <a:cubicBezTo>
                    <a:pt x="623" y="235"/>
                    <a:pt x="623" y="234"/>
                    <a:pt x="623" y="233"/>
                  </a:cubicBezTo>
                  <a:cubicBezTo>
                    <a:pt x="623" y="232"/>
                    <a:pt x="622" y="232"/>
                    <a:pt x="622" y="233"/>
                  </a:cubicBezTo>
                  <a:cubicBezTo>
                    <a:pt x="622" y="234"/>
                    <a:pt x="621" y="236"/>
                    <a:pt x="621" y="237"/>
                  </a:cubicBezTo>
                  <a:cubicBezTo>
                    <a:pt x="621" y="238"/>
                    <a:pt x="622" y="239"/>
                    <a:pt x="622" y="241"/>
                  </a:cubicBezTo>
                  <a:cubicBezTo>
                    <a:pt x="622" y="242"/>
                    <a:pt x="622" y="243"/>
                    <a:pt x="621" y="244"/>
                  </a:cubicBezTo>
                  <a:cubicBezTo>
                    <a:pt x="620" y="239"/>
                    <a:pt x="619" y="234"/>
                    <a:pt x="617" y="229"/>
                  </a:cubicBezTo>
                  <a:cubicBezTo>
                    <a:pt x="613" y="218"/>
                    <a:pt x="607" y="206"/>
                    <a:pt x="601" y="196"/>
                  </a:cubicBezTo>
                  <a:cubicBezTo>
                    <a:pt x="601" y="193"/>
                    <a:pt x="605" y="190"/>
                    <a:pt x="606" y="187"/>
                  </a:cubicBezTo>
                  <a:cubicBezTo>
                    <a:pt x="609" y="184"/>
                    <a:pt x="611" y="180"/>
                    <a:pt x="614" y="177"/>
                  </a:cubicBezTo>
                  <a:cubicBezTo>
                    <a:pt x="619" y="170"/>
                    <a:pt x="624" y="163"/>
                    <a:pt x="631" y="157"/>
                  </a:cubicBezTo>
                  <a:cubicBezTo>
                    <a:pt x="636" y="152"/>
                    <a:pt x="641" y="147"/>
                    <a:pt x="648" y="144"/>
                  </a:cubicBezTo>
                  <a:cubicBezTo>
                    <a:pt x="653" y="141"/>
                    <a:pt x="657" y="139"/>
                    <a:pt x="662" y="136"/>
                  </a:cubicBezTo>
                  <a:cubicBezTo>
                    <a:pt x="668" y="130"/>
                    <a:pt x="676" y="130"/>
                    <a:pt x="684" y="129"/>
                  </a:cubicBezTo>
                  <a:close/>
                  <a:moveTo>
                    <a:pt x="538" y="132"/>
                  </a:moveTo>
                  <a:cubicBezTo>
                    <a:pt x="540" y="130"/>
                    <a:pt x="541" y="129"/>
                    <a:pt x="542" y="128"/>
                  </a:cubicBezTo>
                  <a:cubicBezTo>
                    <a:pt x="547" y="123"/>
                    <a:pt x="552" y="119"/>
                    <a:pt x="558" y="116"/>
                  </a:cubicBezTo>
                  <a:cubicBezTo>
                    <a:pt x="570" y="111"/>
                    <a:pt x="582" y="109"/>
                    <a:pt x="595" y="110"/>
                  </a:cubicBezTo>
                  <a:cubicBezTo>
                    <a:pt x="596" y="110"/>
                    <a:pt x="597" y="110"/>
                    <a:pt x="598" y="110"/>
                  </a:cubicBezTo>
                  <a:cubicBezTo>
                    <a:pt x="598" y="110"/>
                    <a:pt x="598" y="110"/>
                    <a:pt x="598" y="110"/>
                  </a:cubicBezTo>
                  <a:cubicBezTo>
                    <a:pt x="585" y="110"/>
                    <a:pt x="570" y="113"/>
                    <a:pt x="560" y="121"/>
                  </a:cubicBezTo>
                  <a:cubicBezTo>
                    <a:pt x="559" y="122"/>
                    <a:pt x="560" y="123"/>
                    <a:pt x="561" y="122"/>
                  </a:cubicBezTo>
                  <a:cubicBezTo>
                    <a:pt x="574" y="118"/>
                    <a:pt x="586" y="112"/>
                    <a:pt x="601" y="113"/>
                  </a:cubicBezTo>
                  <a:cubicBezTo>
                    <a:pt x="608" y="113"/>
                    <a:pt x="615" y="115"/>
                    <a:pt x="622" y="117"/>
                  </a:cubicBezTo>
                  <a:cubicBezTo>
                    <a:pt x="628" y="119"/>
                    <a:pt x="633" y="124"/>
                    <a:pt x="639" y="124"/>
                  </a:cubicBezTo>
                  <a:cubicBezTo>
                    <a:pt x="639" y="124"/>
                    <a:pt x="639" y="124"/>
                    <a:pt x="639" y="124"/>
                  </a:cubicBezTo>
                  <a:cubicBezTo>
                    <a:pt x="635" y="122"/>
                    <a:pt x="632" y="119"/>
                    <a:pt x="628" y="117"/>
                  </a:cubicBezTo>
                  <a:cubicBezTo>
                    <a:pt x="625" y="115"/>
                    <a:pt x="621" y="114"/>
                    <a:pt x="618" y="113"/>
                  </a:cubicBezTo>
                  <a:cubicBezTo>
                    <a:pt x="613" y="112"/>
                    <a:pt x="609" y="111"/>
                    <a:pt x="604" y="110"/>
                  </a:cubicBezTo>
                  <a:cubicBezTo>
                    <a:pt x="614" y="111"/>
                    <a:pt x="623" y="113"/>
                    <a:pt x="633" y="116"/>
                  </a:cubicBezTo>
                  <a:cubicBezTo>
                    <a:pt x="640" y="119"/>
                    <a:pt x="647" y="122"/>
                    <a:pt x="653" y="125"/>
                  </a:cubicBezTo>
                  <a:cubicBezTo>
                    <a:pt x="656" y="127"/>
                    <a:pt x="659" y="129"/>
                    <a:pt x="662" y="130"/>
                  </a:cubicBezTo>
                  <a:cubicBezTo>
                    <a:pt x="661" y="131"/>
                    <a:pt x="659" y="132"/>
                    <a:pt x="658" y="134"/>
                  </a:cubicBezTo>
                  <a:cubicBezTo>
                    <a:pt x="653" y="138"/>
                    <a:pt x="646" y="140"/>
                    <a:pt x="640" y="144"/>
                  </a:cubicBezTo>
                  <a:cubicBezTo>
                    <a:pt x="635" y="148"/>
                    <a:pt x="630" y="152"/>
                    <a:pt x="625" y="157"/>
                  </a:cubicBezTo>
                  <a:cubicBezTo>
                    <a:pt x="622" y="160"/>
                    <a:pt x="619" y="164"/>
                    <a:pt x="616" y="168"/>
                  </a:cubicBezTo>
                  <a:cubicBezTo>
                    <a:pt x="616" y="166"/>
                    <a:pt x="616" y="164"/>
                    <a:pt x="616" y="163"/>
                  </a:cubicBezTo>
                  <a:cubicBezTo>
                    <a:pt x="616" y="160"/>
                    <a:pt x="616" y="156"/>
                    <a:pt x="617" y="153"/>
                  </a:cubicBezTo>
                  <a:cubicBezTo>
                    <a:pt x="617" y="153"/>
                    <a:pt x="616" y="152"/>
                    <a:pt x="616" y="153"/>
                  </a:cubicBezTo>
                  <a:cubicBezTo>
                    <a:pt x="615" y="156"/>
                    <a:pt x="614" y="159"/>
                    <a:pt x="613" y="163"/>
                  </a:cubicBezTo>
                  <a:cubicBezTo>
                    <a:pt x="613" y="165"/>
                    <a:pt x="613" y="168"/>
                    <a:pt x="614" y="170"/>
                  </a:cubicBezTo>
                  <a:cubicBezTo>
                    <a:pt x="612" y="172"/>
                    <a:pt x="611" y="174"/>
                    <a:pt x="609" y="177"/>
                  </a:cubicBezTo>
                  <a:cubicBezTo>
                    <a:pt x="609" y="178"/>
                    <a:pt x="608" y="178"/>
                    <a:pt x="607" y="179"/>
                  </a:cubicBezTo>
                  <a:cubicBezTo>
                    <a:pt x="607" y="178"/>
                    <a:pt x="607" y="176"/>
                    <a:pt x="607" y="175"/>
                  </a:cubicBezTo>
                  <a:cubicBezTo>
                    <a:pt x="607" y="171"/>
                    <a:pt x="606" y="167"/>
                    <a:pt x="607" y="163"/>
                  </a:cubicBezTo>
                  <a:cubicBezTo>
                    <a:pt x="607" y="162"/>
                    <a:pt x="606" y="162"/>
                    <a:pt x="605" y="163"/>
                  </a:cubicBezTo>
                  <a:cubicBezTo>
                    <a:pt x="605" y="166"/>
                    <a:pt x="604" y="170"/>
                    <a:pt x="604" y="173"/>
                  </a:cubicBezTo>
                  <a:cubicBezTo>
                    <a:pt x="604" y="175"/>
                    <a:pt x="605" y="177"/>
                    <a:pt x="604" y="179"/>
                  </a:cubicBezTo>
                  <a:cubicBezTo>
                    <a:pt x="604" y="181"/>
                    <a:pt x="604" y="182"/>
                    <a:pt x="604" y="184"/>
                  </a:cubicBezTo>
                  <a:cubicBezTo>
                    <a:pt x="604" y="184"/>
                    <a:pt x="604" y="184"/>
                    <a:pt x="604" y="184"/>
                  </a:cubicBezTo>
                  <a:cubicBezTo>
                    <a:pt x="603" y="185"/>
                    <a:pt x="603" y="186"/>
                    <a:pt x="602" y="186"/>
                  </a:cubicBezTo>
                  <a:cubicBezTo>
                    <a:pt x="602" y="182"/>
                    <a:pt x="601" y="178"/>
                    <a:pt x="600" y="174"/>
                  </a:cubicBezTo>
                  <a:cubicBezTo>
                    <a:pt x="600" y="170"/>
                    <a:pt x="600" y="166"/>
                    <a:pt x="600" y="162"/>
                  </a:cubicBezTo>
                  <a:cubicBezTo>
                    <a:pt x="600" y="157"/>
                    <a:pt x="599" y="153"/>
                    <a:pt x="600" y="148"/>
                  </a:cubicBezTo>
                  <a:cubicBezTo>
                    <a:pt x="600" y="144"/>
                    <a:pt x="601" y="140"/>
                    <a:pt x="602" y="136"/>
                  </a:cubicBezTo>
                  <a:cubicBezTo>
                    <a:pt x="602" y="135"/>
                    <a:pt x="601" y="135"/>
                    <a:pt x="601" y="135"/>
                  </a:cubicBezTo>
                  <a:cubicBezTo>
                    <a:pt x="599" y="139"/>
                    <a:pt x="598" y="143"/>
                    <a:pt x="598" y="148"/>
                  </a:cubicBezTo>
                  <a:cubicBezTo>
                    <a:pt x="599" y="153"/>
                    <a:pt x="598" y="158"/>
                    <a:pt x="598" y="164"/>
                  </a:cubicBezTo>
                  <a:cubicBezTo>
                    <a:pt x="599" y="170"/>
                    <a:pt x="598" y="176"/>
                    <a:pt x="599" y="182"/>
                  </a:cubicBezTo>
                  <a:cubicBezTo>
                    <a:pt x="599" y="180"/>
                    <a:pt x="598" y="179"/>
                    <a:pt x="598" y="177"/>
                  </a:cubicBezTo>
                  <a:cubicBezTo>
                    <a:pt x="597" y="171"/>
                    <a:pt x="596" y="165"/>
                    <a:pt x="595" y="159"/>
                  </a:cubicBezTo>
                  <a:cubicBezTo>
                    <a:pt x="595" y="154"/>
                    <a:pt x="595" y="149"/>
                    <a:pt x="595" y="143"/>
                  </a:cubicBezTo>
                  <a:cubicBezTo>
                    <a:pt x="595" y="138"/>
                    <a:pt x="594" y="133"/>
                    <a:pt x="596" y="128"/>
                  </a:cubicBezTo>
                  <a:cubicBezTo>
                    <a:pt x="596" y="127"/>
                    <a:pt x="595" y="127"/>
                    <a:pt x="594" y="128"/>
                  </a:cubicBezTo>
                  <a:cubicBezTo>
                    <a:pt x="593" y="132"/>
                    <a:pt x="593" y="137"/>
                    <a:pt x="593" y="142"/>
                  </a:cubicBezTo>
                  <a:cubicBezTo>
                    <a:pt x="594" y="148"/>
                    <a:pt x="593" y="154"/>
                    <a:pt x="593" y="161"/>
                  </a:cubicBezTo>
                  <a:cubicBezTo>
                    <a:pt x="594" y="167"/>
                    <a:pt x="595" y="173"/>
                    <a:pt x="596" y="180"/>
                  </a:cubicBezTo>
                  <a:cubicBezTo>
                    <a:pt x="597" y="182"/>
                    <a:pt x="597" y="184"/>
                    <a:pt x="597" y="187"/>
                  </a:cubicBezTo>
                  <a:cubicBezTo>
                    <a:pt x="597" y="185"/>
                    <a:pt x="596" y="183"/>
                    <a:pt x="596" y="182"/>
                  </a:cubicBezTo>
                  <a:cubicBezTo>
                    <a:pt x="595" y="181"/>
                    <a:pt x="595" y="181"/>
                    <a:pt x="595" y="182"/>
                  </a:cubicBezTo>
                  <a:cubicBezTo>
                    <a:pt x="595" y="184"/>
                    <a:pt x="595" y="186"/>
                    <a:pt x="595" y="187"/>
                  </a:cubicBezTo>
                  <a:cubicBezTo>
                    <a:pt x="595" y="187"/>
                    <a:pt x="594" y="186"/>
                    <a:pt x="594" y="186"/>
                  </a:cubicBezTo>
                  <a:cubicBezTo>
                    <a:pt x="594" y="186"/>
                    <a:pt x="594" y="185"/>
                    <a:pt x="593" y="185"/>
                  </a:cubicBezTo>
                  <a:cubicBezTo>
                    <a:pt x="592" y="183"/>
                    <a:pt x="590" y="180"/>
                    <a:pt x="589" y="177"/>
                  </a:cubicBezTo>
                  <a:cubicBezTo>
                    <a:pt x="586" y="168"/>
                    <a:pt x="583" y="160"/>
                    <a:pt x="580" y="152"/>
                  </a:cubicBezTo>
                  <a:cubicBezTo>
                    <a:pt x="578" y="144"/>
                    <a:pt x="576" y="137"/>
                    <a:pt x="578" y="129"/>
                  </a:cubicBezTo>
                  <a:cubicBezTo>
                    <a:pt x="578" y="129"/>
                    <a:pt x="577" y="129"/>
                    <a:pt x="577" y="129"/>
                  </a:cubicBezTo>
                  <a:cubicBezTo>
                    <a:pt x="572" y="134"/>
                    <a:pt x="575" y="144"/>
                    <a:pt x="577" y="150"/>
                  </a:cubicBezTo>
                  <a:cubicBezTo>
                    <a:pt x="579" y="155"/>
                    <a:pt x="581" y="160"/>
                    <a:pt x="583" y="165"/>
                  </a:cubicBezTo>
                  <a:cubicBezTo>
                    <a:pt x="584" y="167"/>
                    <a:pt x="585" y="170"/>
                    <a:pt x="586" y="172"/>
                  </a:cubicBezTo>
                  <a:cubicBezTo>
                    <a:pt x="585" y="172"/>
                    <a:pt x="585" y="171"/>
                    <a:pt x="585" y="171"/>
                  </a:cubicBezTo>
                  <a:cubicBezTo>
                    <a:pt x="582" y="168"/>
                    <a:pt x="580" y="165"/>
                    <a:pt x="578" y="162"/>
                  </a:cubicBezTo>
                  <a:cubicBezTo>
                    <a:pt x="578" y="162"/>
                    <a:pt x="578" y="162"/>
                    <a:pt x="578" y="162"/>
                  </a:cubicBezTo>
                  <a:cubicBezTo>
                    <a:pt x="577" y="161"/>
                    <a:pt x="577" y="160"/>
                    <a:pt x="577" y="159"/>
                  </a:cubicBezTo>
                  <a:cubicBezTo>
                    <a:pt x="576" y="158"/>
                    <a:pt x="576" y="157"/>
                    <a:pt x="576" y="156"/>
                  </a:cubicBezTo>
                  <a:cubicBezTo>
                    <a:pt x="575" y="155"/>
                    <a:pt x="575" y="154"/>
                    <a:pt x="574" y="152"/>
                  </a:cubicBezTo>
                  <a:cubicBezTo>
                    <a:pt x="573" y="152"/>
                    <a:pt x="573" y="152"/>
                    <a:pt x="573" y="153"/>
                  </a:cubicBezTo>
                  <a:cubicBezTo>
                    <a:pt x="573" y="155"/>
                    <a:pt x="574" y="157"/>
                    <a:pt x="574" y="158"/>
                  </a:cubicBezTo>
                  <a:cubicBezTo>
                    <a:pt x="574" y="158"/>
                    <a:pt x="573" y="157"/>
                    <a:pt x="572" y="156"/>
                  </a:cubicBezTo>
                  <a:cubicBezTo>
                    <a:pt x="563" y="147"/>
                    <a:pt x="554" y="139"/>
                    <a:pt x="541" y="135"/>
                  </a:cubicBezTo>
                  <a:cubicBezTo>
                    <a:pt x="540" y="134"/>
                    <a:pt x="538" y="134"/>
                    <a:pt x="537" y="133"/>
                  </a:cubicBezTo>
                  <a:cubicBezTo>
                    <a:pt x="537" y="133"/>
                    <a:pt x="538" y="132"/>
                    <a:pt x="538" y="132"/>
                  </a:cubicBezTo>
                  <a:close/>
                  <a:moveTo>
                    <a:pt x="525" y="135"/>
                  </a:moveTo>
                  <a:cubicBezTo>
                    <a:pt x="531" y="136"/>
                    <a:pt x="538" y="137"/>
                    <a:pt x="544" y="139"/>
                  </a:cubicBezTo>
                  <a:cubicBezTo>
                    <a:pt x="556" y="144"/>
                    <a:pt x="566" y="154"/>
                    <a:pt x="574" y="163"/>
                  </a:cubicBezTo>
                  <a:cubicBezTo>
                    <a:pt x="579" y="168"/>
                    <a:pt x="583" y="173"/>
                    <a:pt x="586" y="179"/>
                  </a:cubicBezTo>
                  <a:cubicBezTo>
                    <a:pt x="589" y="183"/>
                    <a:pt x="591" y="187"/>
                    <a:pt x="594" y="190"/>
                  </a:cubicBezTo>
                  <a:cubicBezTo>
                    <a:pt x="601" y="206"/>
                    <a:pt x="611" y="220"/>
                    <a:pt x="616" y="238"/>
                  </a:cubicBezTo>
                  <a:cubicBezTo>
                    <a:pt x="621" y="254"/>
                    <a:pt x="621" y="270"/>
                    <a:pt x="620" y="287"/>
                  </a:cubicBezTo>
                  <a:cubicBezTo>
                    <a:pt x="619" y="304"/>
                    <a:pt x="617" y="321"/>
                    <a:pt x="616" y="339"/>
                  </a:cubicBezTo>
                  <a:cubicBezTo>
                    <a:pt x="616" y="345"/>
                    <a:pt x="616" y="351"/>
                    <a:pt x="616" y="357"/>
                  </a:cubicBezTo>
                  <a:cubicBezTo>
                    <a:pt x="616" y="359"/>
                    <a:pt x="616" y="363"/>
                    <a:pt x="617" y="365"/>
                  </a:cubicBezTo>
                  <a:cubicBezTo>
                    <a:pt x="615" y="366"/>
                    <a:pt x="613" y="367"/>
                    <a:pt x="611" y="368"/>
                  </a:cubicBezTo>
                  <a:cubicBezTo>
                    <a:pt x="611" y="368"/>
                    <a:pt x="611" y="368"/>
                    <a:pt x="610" y="367"/>
                  </a:cubicBezTo>
                  <a:cubicBezTo>
                    <a:pt x="607" y="365"/>
                    <a:pt x="605" y="362"/>
                    <a:pt x="603" y="358"/>
                  </a:cubicBezTo>
                  <a:cubicBezTo>
                    <a:pt x="601" y="351"/>
                    <a:pt x="600" y="344"/>
                    <a:pt x="600" y="338"/>
                  </a:cubicBezTo>
                  <a:cubicBezTo>
                    <a:pt x="599" y="324"/>
                    <a:pt x="601" y="311"/>
                    <a:pt x="605" y="297"/>
                  </a:cubicBezTo>
                  <a:cubicBezTo>
                    <a:pt x="608" y="284"/>
                    <a:pt x="610" y="270"/>
                    <a:pt x="609" y="256"/>
                  </a:cubicBezTo>
                  <a:cubicBezTo>
                    <a:pt x="609" y="250"/>
                    <a:pt x="609" y="243"/>
                    <a:pt x="607" y="237"/>
                  </a:cubicBezTo>
                  <a:cubicBezTo>
                    <a:pt x="605" y="232"/>
                    <a:pt x="603" y="227"/>
                    <a:pt x="601" y="222"/>
                  </a:cubicBezTo>
                  <a:cubicBezTo>
                    <a:pt x="600" y="221"/>
                    <a:pt x="599" y="222"/>
                    <a:pt x="599" y="223"/>
                  </a:cubicBezTo>
                  <a:cubicBezTo>
                    <a:pt x="601" y="230"/>
                    <a:pt x="604" y="236"/>
                    <a:pt x="605" y="243"/>
                  </a:cubicBezTo>
                  <a:cubicBezTo>
                    <a:pt x="606" y="251"/>
                    <a:pt x="606" y="258"/>
                    <a:pt x="606" y="266"/>
                  </a:cubicBezTo>
                  <a:cubicBezTo>
                    <a:pt x="605" y="274"/>
                    <a:pt x="605" y="281"/>
                    <a:pt x="603" y="289"/>
                  </a:cubicBezTo>
                  <a:cubicBezTo>
                    <a:pt x="602" y="296"/>
                    <a:pt x="599" y="303"/>
                    <a:pt x="598" y="309"/>
                  </a:cubicBezTo>
                  <a:cubicBezTo>
                    <a:pt x="597" y="315"/>
                    <a:pt x="597" y="321"/>
                    <a:pt x="596" y="327"/>
                  </a:cubicBezTo>
                  <a:cubicBezTo>
                    <a:pt x="596" y="326"/>
                    <a:pt x="596" y="326"/>
                    <a:pt x="596" y="326"/>
                  </a:cubicBezTo>
                  <a:cubicBezTo>
                    <a:pt x="596" y="326"/>
                    <a:pt x="597" y="325"/>
                    <a:pt x="596" y="325"/>
                  </a:cubicBezTo>
                  <a:cubicBezTo>
                    <a:pt x="595" y="323"/>
                    <a:pt x="595" y="320"/>
                    <a:pt x="595" y="318"/>
                  </a:cubicBezTo>
                  <a:cubicBezTo>
                    <a:pt x="595" y="318"/>
                    <a:pt x="595" y="318"/>
                    <a:pt x="595" y="318"/>
                  </a:cubicBezTo>
                  <a:cubicBezTo>
                    <a:pt x="595" y="317"/>
                    <a:pt x="595" y="317"/>
                    <a:pt x="596" y="316"/>
                  </a:cubicBezTo>
                  <a:cubicBezTo>
                    <a:pt x="596" y="316"/>
                    <a:pt x="596" y="315"/>
                    <a:pt x="596" y="315"/>
                  </a:cubicBezTo>
                  <a:cubicBezTo>
                    <a:pt x="596" y="314"/>
                    <a:pt x="595" y="313"/>
                    <a:pt x="595" y="312"/>
                  </a:cubicBezTo>
                  <a:cubicBezTo>
                    <a:pt x="595" y="312"/>
                    <a:pt x="594" y="312"/>
                    <a:pt x="594" y="313"/>
                  </a:cubicBezTo>
                  <a:cubicBezTo>
                    <a:pt x="594" y="313"/>
                    <a:pt x="594" y="314"/>
                    <a:pt x="594" y="315"/>
                  </a:cubicBezTo>
                  <a:cubicBezTo>
                    <a:pt x="594" y="316"/>
                    <a:pt x="594" y="316"/>
                    <a:pt x="594" y="316"/>
                  </a:cubicBezTo>
                  <a:cubicBezTo>
                    <a:pt x="594" y="317"/>
                    <a:pt x="594" y="317"/>
                    <a:pt x="594" y="317"/>
                  </a:cubicBezTo>
                  <a:cubicBezTo>
                    <a:pt x="594" y="317"/>
                    <a:pt x="594" y="316"/>
                    <a:pt x="593" y="316"/>
                  </a:cubicBezTo>
                  <a:cubicBezTo>
                    <a:pt x="593" y="316"/>
                    <a:pt x="593" y="316"/>
                    <a:pt x="593" y="316"/>
                  </a:cubicBezTo>
                  <a:cubicBezTo>
                    <a:pt x="593" y="314"/>
                    <a:pt x="593" y="313"/>
                    <a:pt x="592" y="312"/>
                  </a:cubicBezTo>
                  <a:cubicBezTo>
                    <a:pt x="592" y="312"/>
                    <a:pt x="592" y="312"/>
                    <a:pt x="592" y="311"/>
                  </a:cubicBezTo>
                  <a:cubicBezTo>
                    <a:pt x="592" y="311"/>
                    <a:pt x="592" y="311"/>
                    <a:pt x="591" y="310"/>
                  </a:cubicBezTo>
                  <a:cubicBezTo>
                    <a:pt x="591" y="310"/>
                    <a:pt x="591" y="310"/>
                    <a:pt x="591" y="310"/>
                  </a:cubicBezTo>
                  <a:cubicBezTo>
                    <a:pt x="591" y="311"/>
                    <a:pt x="591" y="311"/>
                    <a:pt x="591" y="311"/>
                  </a:cubicBezTo>
                  <a:cubicBezTo>
                    <a:pt x="590" y="311"/>
                    <a:pt x="590" y="312"/>
                    <a:pt x="590" y="312"/>
                  </a:cubicBezTo>
                  <a:cubicBezTo>
                    <a:pt x="590" y="313"/>
                    <a:pt x="590" y="315"/>
                    <a:pt x="591" y="316"/>
                  </a:cubicBezTo>
                  <a:cubicBezTo>
                    <a:pt x="587" y="306"/>
                    <a:pt x="584" y="295"/>
                    <a:pt x="582" y="285"/>
                  </a:cubicBezTo>
                  <a:cubicBezTo>
                    <a:pt x="582" y="284"/>
                    <a:pt x="581" y="284"/>
                    <a:pt x="581" y="285"/>
                  </a:cubicBezTo>
                  <a:cubicBezTo>
                    <a:pt x="581" y="291"/>
                    <a:pt x="583" y="297"/>
                    <a:pt x="585" y="303"/>
                  </a:cubicBezTo>
                  <a:cubicBezTo>
                    <a:pt x="586" y="306"/>
                    <a:pt x="587" y="310"/>
                    <a:pt x="588" y="313"/>
                  </a:cubicBezTo>
                  <a:cubicBezTo>
                    <a:pt x="589" y="315"/>
                    <a:pt x="589" y="316"/>
                    <a:pt x="590" y="318"/>
                  </a:cubicBezTo>
                  <a:cubicBezTo>
                    <a:pt x="591" y="319"/>
                    <a:pt x="592" y="318"/>
                    <a:pt x="591" y="318"/>
                  </a:cubicBezTo>
                  <a:cubicBezTo>
                    <a:pt x="592" y="318"/>
                    <a:pt x="592" y="319"/>
                    <a:pt x="592" y="319"/>
                  </a:cubicBezTo>
                  <a:cubicBezTo>
                    <a:pt x="592" y="319"/>
                    <a:pt x="592" y="319"/>
                    <a:pt x="592" y="319"/>
                  </a:cubicBezTo>
                  <a:cubicBezTo>
                    <a:pt x="592" y="320"/>
                    <a:pt x="592" y="321"/>
                    <a:pt x="593" y="322"/>
                  </a:cubicBezTo>
                  <a:cubicBezTo>
                    <a:pt x="588" y="315"/>
                    <a:pt x="584" y="306"/>
                    <a:pt x="578" y="300"/>
                  </a:cubicBezTo>
                  <a:cubicBezTo>
                    <a:pt x="571" y="293"/>
                    <a:pt x="561" y="288"/>
                    <a:pt x="553" y="282"/>
                  </a:cubicBezTo>
                  <a:cubicBezTo>
                    <a:pt x="552" y="282"/>
                    <a:pt x="551" y="281"/>
                    <a:pt x="550" y="281"/>
                  </a:cubicBezTo>
                  <a:cubicBezTo>
                    <a:pt x="550" y="281"/>
                    <a:pt x="550" y="281"/>
                    <a:pt x="550" y="281"/>
                  </a:cubicBezTo>
                  <a:cubicBezTo>
                    <a:pt x="546" y="278"/>
                    <a:pt x="543" y="276"/>
                    <a:pt x="539" y="274"/>
                  </a:cubicBezTo>
                  <a:cubicBezTo>
                    <a:pt x="539" y="274"/>
                    <a:pt x="539" y="274"/>
                    <a:pt x="539" y="274"/>
                  </a:cubicBezTo>
                  <a:cubicBezTo>
                    <a:pt x="540" y="275"/>
                    <a:pt x="542" y="276"/>
                    <a:pt x="543" y="278"/>
                  </a:cubicBezTo>
                  <a:cubicBezTo>
                    <a:pt x="540" y="276"/>
                    <a:pt x="537" y="275"/>
                    <a:pt x="535" y="274"/>
                  </a:cubicBezTo>
                  <a:cubicBezTo>
                    <a:pt x="536" y="275"/>
                    <a:pt x="536" y="275"/>
                    <a:pt x="537" y="275"/>
                  </a:cubicBezTo>
                  <a:cubicBezTo>
                    <a:pt x="538" y="275"/>
                    <a:pt x="538" y="275"/>
                    <a:pt x="538" y="275"/>
                  </a:cubicBezTo>
                  <a:cubicBezTo>
                    <a:pt x="533" y="270"/>
                    <a:pt x="525" y="267"/>
                    <a:pt x="519" y="264"/>
                  </a:cubicBezTo>
                  <a:cubicBezTo>
                    <a:pt x="515" y="262"/>
                    <a:pt x="512" y="260"/>
                    <a:pt x="508" y="259"/>
                  </a:cubicBezTo>
                  <a:cubicBezTo>
                    <a:pt x="504" y="258"/>
                    <a:pt x="500" y="256"/>
                    <a:pt x="496" y="256"/>
                  </a:cubicBezTo>
                  <a:cubicBezTo>
                    <a:pt x="495" y="255"/>
                    <a:pt x="493" y="255"/>
                    <a:pt x="491" y="256"/>
                  </a:cubicBezTo>
                  <a:cubicBezTo>
                    <a:pt x="491" y="256"/>
                    <a:pt x="491" y="257"/>
                    <a:pt x="492" y="257"/>
                  </a:cubicBezTo>
                  <a:cubicBezTo>
                    <a:pt x="494" y="256"/>
                    <a:pt x="499" y="258"/>
                    <a:pt x="501" y="258"/>
                  </a:cubicBezTo>
                  <a:cubicBezTo>
                    <a:pt x="504" y="259"/>
                    <a:pt x="507" y="260"/>
                    <a:pt x="510" y="261"/>
                  </a:cubicBezTo>
                  <a:cubicBezTo>
                    <a:pt x="516" y="263"/>
                    <a:pt x="520" y="266"/>
                    <a:pt x="525" y="269"/>
                  </a:cubicBezTo>
                  <a:cubicBezTo>
                    <a:pt x="528" y="271"/>
                    <a:pt x="531" y="273"/>
                    <a:pt x="534" y="274"/>
                  </a:cubicBezTo>
                  <a:cubicBezTo>
                    <a:pt x="531" y="273"/>
                    <a:pt x="527" y="272"/>
                    <a:pt x="524" y="271"/>
                  </a:cubicBezTo>
                  <a:cubicBezTo>
                    <a:pt x="514" y="269"/>
                    <a:pt x="504" y="266"/>
                    <a:pt x="494" y="267"/>
                  </a:cubicBezTo>
                  <a:cubicBezTo>
                    <a:pt x="487" y="267"/>
                    <a:pt x="479" y="270"/>
                    <a:pt x="472" y="272"/>
                  </a:cubicBezTo>
                  <a:cubicBezTo>
                    <a:pt x="468" y="273"/>
                    <a:pt x="464" y="274"/>
                    <a:pt x="459" y="276"/>
                  </a:cubicBezTo>
                  <a:cubicBezTo>
                    <a:pt x="458" y="271"/>
                    <a:pt x="458" y="266"/>
                    <a:pt x="456" y="261"/>
                  </a:cubicBezTo>
                  <a:cubicBezTo>
                    <a:pt x="454" y="256"/>
                    <a:pt x="452" y="251"/>
                    <a:pt x="452" y="245"/>
                  </a:cubicBezTo>
                  <a:cubicBezTo>
                    <a:pt x="452" y="240"/>
                    <a:pt x="452" y="235"/>
                    <a:pt x="453" y="230"/>
                  </a:cubicBezTo>
                  <a:cubicBezTo>
                    <a:pt x="453" y="225"/>
                    <a:pt x="453" y="219"/>
                    <a:pt x="455" y="214"/>
                  </a:cubicBezTo>
                  <a:cubicBezTo>
                    <a:pt x="456" y="209"/>
                    <a:pt x="459" y="204"/>
                    <a:pt x="461" y="199"/>
                  </a:cubicBezTo>
                  <a:cubicBezTo>
                    <a:pt x="463" y="194"/>
                    <a:pt x="464" y="188"/>
                    <a:pt x="465" y="183"/>
                  </a:cubicBezTo>
                  <a:cubicBezTo>
                    <a:pt x="466" y="178"/>
                    <a:pt x="467" y="172"/>
                    <a:pt x="471" y="167"/>
                  </a:cubicBezTo>
                  <a:cubicBezTo>
                    <a:pt x="474" y="163"/>
                    <a:pt x="478" y="158"/>
                    <a:pt x="482" y="154"/>
                  </a:cubicBezTo>
                  <a:cubicBezTo>
                    <a:pt x="486" y="150"/>
                    <a:pt x="490" y="146"/>
                    <a:pt x="494" y="143"/>
                  </a:cubicBezTo>
                  <a:cubicBezTo>
                    <a:pt x="498" y="139"/>
                    <a:pt x="502" y="135"/>
                    <a:pt x="508" y="134"/>
                  </a:cubicBezTo>
                  <a:cubicBezTo>
                    <a:pt x="513" y="133"/>
                    <a:pt x="519" y="134"/>
                    <a:pt x="525" y="135"/>
                  </a:cubicBezTo>
                  <a:close/>
                  <a:moveTo>
                    <a:pt x="373" y="210"/>
                  </a:moveTo>
                  <a:cubicBezTo>
                    <a:pt x="375" y="203"/>
                    <a:pt x="375" y="197"/>
                    <a:pt x="376" y="190"/>
                  </a:cubicBezTo>
                  <a:cubicBezTo>
                    <a:pt x="378" y="176"/>
                    <a:pt x="381" y="162"/>
                    <a:pt x="384" y="148"/>
                  </a:cubicBezTo>
                  <a:cubicBezTo>
                    <a:pt x="385" y="140"/>
                    <a:pt x="387" y="133"/>
                    <a:pt x="391" y="126"/>
                  </a:cubicBezTo>
                  <a:cubicBezTo>
                    <a:pt x="394" y="120"/>
                    <a:pt x="400" y="115"/>
                    <a:pt x="404" y="109"/>
                  </a:cubicBezTo>
                  <a:cubicBezTo>
                    <a:pt x="412" y="98"/>
                    <a:pt x="419" y="86"/>
                    <a:pt x="429" y="77"/>
                  </a:cubicBezTo>
                  <a:cubicBezTo>
                    <a:pt x="435" y="72"/>
                    <a:pt x="440" y="74"/>
                    <a:pt x="445" y="78"/>
                  </a:cubicBezTo>
                  <a:cubicBezTo>
                    <a:pt x="448" y="80"/>
                    <a:pt x="448" y="84"/>
                    <a:pt x="452" y="82"/>
                  </a:cubicBezTo>
                  <a:cubicBezTo>
                    <a:pt x="455" y="80"/>
                    <a:pt x="455" y="76"/>
                    <a:pt x="459" y="80"/>
                  </a:cubicBezTo>
                  <a:cubicBezTo>
                    <a:pt x="460" y="81"/>
                    <a:pt x="461" y="82"/>
                    <a:pt x="463" y="83"/>
                  </a:cubicBezTo>
                  <a:cubicBezTo>
                    <a:pt x="466" y="85"/>
                    <a:pt x="469" y="83"/>
                    <a:pt x="472" y="82"/>
                  </a:cubicBezTo>
                  <a:cubicBezTo>
                    <a:pt x="477" y="77"/>
                    <a:pt x="483" y="74"/>
                    <a:pt x="490" y="78"/>
                  </a:cubicBezTo>
                  <a:cubicBezTo>
                    <a:pt x="496" y="81"/>
                    <a:pt x="501" y="88"/>
                    <a:pt x="504" y="94"/>
                  </a:cubicBezTo>
                  <a:cubicBezTo>
                    <a:pt x="512" y="105"/>
                    <a:pt x="517" y="117"/>
                    <a:pt x="522" y="130"/>
                  </a:cubicBezTo>
                  <a:cubicBezTo>
                    <a:pt x="516" y="129"/>
                    <a:pt x="510" y="129"/>
                    <a:pt x="505" y="131"/>
                  </a:cubicBezTo>
                  <a:cubicBezTo>
                    <a:pt x="496" y="134"/>
                    <a:pt x="487" y="143"/>
                    <a:pt x="481" y="150"/>
                  </a:cubicBezTo>
                  <a:cubicBezTo>
                    <a:pt x="472" y="159"/>
                    <a:pt x="464" y="168"/>
                    <a:pt x="462" y="180"/>
                  </a:cubicBezTo>
                  <a:cubicBezTo>
                    <a:pt x="460" y="187"/>
                    <a:pt x="459" y="194"/>
                    <a:pt x="456" y="201"/>
                  </a:cubicBezTo>
                  <a:cubicBezTo>
                    <a:pt x="456" y="202"/>
                    <a:pt x="455" y="202"/>
                    <a:pt x="455" y="203"/>
                  </a:cubicBezTo>
                  <a:cubicBezTo>
                    <a:pt x="456" y="198"/>
                    <a:pt x="457" y="194"/>
                    <a:pt x="458" y="189"/>
                  </a:cubicBezTo>
                  <a:cubicBezTo>
                    <a:pt x="459" y="183"/>
                    <a:pt x="460" y="178"/>
                    <a:pt x="462" y="172"/>
                  </a:cubicBezTo>
                  <a:cubicBezTo>
                    <a:pt x="462" y="172"/>
                    <a:pt x="461" y="171"/>
                    <a:pt x="461" y="172"/>
                  </a:cubicBezTo>
                  <a:cubicBezTo>
                    <a:pt x="458" y="177"/>
                    <a:pt x="456" y="182"/>
                    <a:pt x="456" y="187"/>
                  </a:cubicBezTo>
                  <a:cubicBezTo>
                    <a:pt x="455" y="195"/>
                    <a:pt x="452" y="202"/>
                    <a:pt x="450" y="209"/>
                  </a:cubicBezTo>
                  <a:cubicBezTo>
                    <a:pt x="447" y="220"/>
                    <a:pt x="447" y="231"/>
                    <a:pt x="447" y="242"/>
                  </a:cubicBezTo>
                  <a:cubicBezTo>
                    <a:pt x="447" y="246"/>
                    <a:pt x="447" y="249"/>
                    <a:pt x="446" y="253"/>
                  </a:cubicBezTo>
                  <a:cubicBezTo>
                    <a:pt x="445" y="258"/>
                    <a:pt x="446" y="263"/>
                    <a:pt x="445" y="267"/>
                  </a:cubicBezTo>
                  <a:cubicBezTo>
                    <a:pt x="445" y="270"/>
                    <a:pt x="443" y="278"/>
                    <a:pt x="446" y="280"/>
                  </a:cubicBezTo>
                  <a:cubicBezTo>
                    <a:pt x="447" y="280"/>
                    <a:pt x="448" y="280"/>
                    <a:pt x="447" y="279"/>
                  </a:cubicBezTo>
                  <a:cubicBezTo>
                    <a:pt x="447" y="278"/>
                    <a:pt x="447" y="275"/>
                    <a:pt x="447" y="273"/>
                  </a:cubicBezTo>
                  <a:cubicBezTo>
                    <a:pt x="447" y="276"/>
                    <a:pt x="448" y="278"/>
                    <a:pt x="448" y="279"/>
                  </a:cubicBezTo>
                  <a:cubicBezTo>
                    <a:pt x="448" y="279"/>
                    <a:pt x="448" y="279"/>
                    <a:pt x="449" y="279"/>
                  </a:cubicBezTo>
                  <a:cubicBezTo>
                    <a:pt x="447" y="280"/>
                    <a:pt x="445" y="281"/>
                    <a:pt x="443" y="283"/>
                  </a:cubicBezTo>
                  <a:cubicBezTo>
                    <a:pt x="443" y="283"/>
                    <a:pt x="443" y="282"/>
                    <a:pt x="443" y="282"/>
                  </a:cubicBezTo>
                  <a:cubicBezTo>
                    <a:pt x="442" y="277"/>
                    <a:pt x="443" y="271"/>
                    <a:pt x="443" y="266"/>
                  </a:cubicBezTo>
                  <a:cubicBezTo>
                    <a:pt x="443" y="258"/>
                    <a:pt x="443" y="250"/>
                    <a:pt x="444" y="242"/>
                  </a:cubicBezTo>
                  <a:cubicBezTo>
                    <a:pt x="445" y="224"/>
                    <a:pt x="447" y="206"/>
                    <a:pt x="453" y="189"/>
                  </a:cubicBezTo>
                  <a:cubicBezTo>
                    <a:pt x="453" y="189"/>
                    <a:pt x="452" y="189"/>
                    <a:pt x="452" y="189"/>
                  </a:cubicBezTo>
                  <a:cubicBezTo>
                    <a:pt x="446" y="206"/>
                    <a:pt x="441" y="224"/>
                    <a:pt x="440" y="241"/>
                  </a:cubicBezTo>
                  <a:cubicBezTo>
                    <a:pt x="440" y="251"/>
                    <a:pt x="440" y="260"/>
                    <a:pt x="440" y="269"/>
                  </a:cubicBezTo>
                  <a:cubicBezTo>
                    <a:pt x="440" y="273"/>
                    <a:pt x="439" y="280"/>
                    <a:pt x="440" y="284"/>
                  </a:cubicBezTo>
                  <a:cubicBezTo>
                    <a:pt x="440" y="284"/>
                    <a:pt x="441" y="284"/>
                    <a:pt x="441" y="284"/>
                  </a:cubicBezTo>
                  <a:cubicBezTo>
                    <a:pt x="439" y="286"/>
                    <a:pt x="437" y="287"/>
                    <a:pt x="435" y="289"/>
                  </a:cubicBezTo>
                  <a:cubicBezTo>
                    <a:pt x="436" y="287"/>
                    <a:pt x="436" y="285"/>
                    <a:pt x="436" y="283"/>
                  </a:cubicBezTo>
                  <a:cubicBezTo>
                    <a:pt x="436" y="281"/>
                    <a:pt x="436" y="278"/>
                    <a:pt x="436" y="276"/>
                  </a:cubicBezTo>
                  <a:cubicBezTo>
                    <a:pt x="436" y="275"/>
                    <a:pt x="435" y="275"/>
                    <a:pt x="435" y="275"/>
                  </a:cubicBezTo>
                  <a:cubicBezTo>
                    <a:pt x="433" y="280"/>
                    <a:pt x="434" y="285"/>
                    <a:pt x="433" y="289"/>
                  </a:cubicBezTo>
                  <a:cubicBezTo>
                    <a:pt x="433" y="290"/>
                    <a:pt x="433" y="290"/>
                    <a:pt x="433" y="290"/>
                  </a:cubicBezTo>
                  <a:cubicBezTo>
                    <a:pt x="433" y="291"/>
                    <a:pt x="432" y="291"/>
                    <a:pt x="432" y="292"/>
                  </a:cubicBezTo>
                  <a:cubicBezTo>
                    <a:pt x="432" y="284"/>
                    <a:pt x="430" y="276"/>
                    <a:pt x="430" y="268"/>
                  </a:cubicBezTo>
                  <a:cubicBezTo>
                    <a:pt x="430" y="264"/>
                    <a:pt x="431" y="259"/>
                    <a:pt x="431" y="255"/>
                  </a:cubicBezTo>
                  <a:cubicBezTo>
                    <a:pt x="431" y="252"/>
                    <a:pt x="430" y="248"/>
                    <a:pt x="430" y="245"/>
                  </a:cubicBezTo>
                  <a:cubicBezTo>
                    <a:pt x="430" y="244"/>
                    <a:pt x="429" y="243"/>
                    <a:pt x="429" y="244"/>
                  </a:cubicBezTo>
                  <a:cubicBezTo>
                    <a:pt x="428" y="252"/>
                    <a:pt x="428" y="260"/>
                    <a:pt x="427" y="268"/>
                  </a:cubicBezTo>
                  <a:cubicBezTo>
                    <a:pt x="427" y="276"/>
                    <a:pt x="429" y="284"/>
                    <a:pt x="429" y="292"/>
                  </a:cubicBezTo>
                  <a:cubicBezTo>
                    <a:pt x="429" y="293"/>
                    <a:pt x="430" y="293"/>
                    <a:pt x="430" y="293"/>
                  </a:cubicBezTo>
                  <a:cubicBezTo>
                    <a:pt x="428" y="295"/>
                    <a:pt x="427" y="297"/>
                    <a:pt x="425" y="299"/>
                  </a:cubicBezTo>
                  <a:cubicBezTo>
                    <a:pt x="425" y="298"/>
                    <a:pt x="425" y="297"/>
                    <a:pt x="426" y="296"/>
                  </a:cubicBezTo>
                  <a:cubicBezTo>
                    <a:pt x="426" y="294"/>
                    <a:pt x="426" y="292"/>
                    <a:pt x="426" y="290"/>
                  </a:cubicBezTo>
                  <a:cubicBezTo>
                    <a:pt x="426" y="290"/>
                    <a:pt x="426" y="289"/>
                    <a:pt x="426" y="290"/>
                  </a:cubicBezTo>
                  <a:cubicBezTo>
                    <a:pt x="425" y="291"/>
                    <a:pt x="424" y="293"/>
                    <a:pt x="424" y="295"/>
                  </a:cubicBezTo>
                  <a:cubicBezTo>
                    <a:pt x="423" y="293"/>
                    <a:pt x="422" y="291"/>
                    <a:pt x="422" y="289"/>
                  </a:cubicBezTo>
                  <a:cubicBezTo>
                    <a:pt x="422" y="289"/>
                    <a:pt x="422" y="289"/>
                    <a:pt x="423" y="289"/>
                  </a:cubicBezTo>
                  <a:cubicBezTo>
                    <a:pt x="423" y="289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8"/>
                    <a:pt x="423" y="288"/>
                  </a:cubicBezTo>
                  <a:cubicBezTo>
                    <a:pt x="423" y="288"/>
                    <a:pt x="423" y="287"/>
                    <a:pt x="423" y="287"/>
                  </a:cubicBezTo>
                  <a:cubicBezTo>
                    <a:pt x="424" y="286"/>
                    <a:pt x="424" y="285"/>
                    <a:pt x="424" y="284"/>
                  </a:cubicBezTo>
                  <a:cubicBezTo>
                    <a:pt x="423" y="282"/>
                    <a:pt x="423" y="280"/>
                    <a:pt x="423" y="278"/>
                  </a:cubicBezTo>
                  <a:cubicBezTo>
                    <a:pt x="422" y="277"/>
                    <a:pt x="422" y="277"/>
                    <a:pt x="422" y="278"/>
                  </a:cubicBezTo>
                  <a:cubicBezTo>
                    <a:pt x="421" y="279"/>
                    <a:pt x="421" y="281"/>
                    <a:pt x="421" y="283"/>
                  </a:cubicBezTo>
                  <a:cubicBezTo>
                    <a:pt x="421" y="285"/>
                    <a:pt x="421" y="286"/>
                    <a:pt x="421" y="288"/>
                  </a:cubicBezTo>
                  <a:cubicBezTo>
                    <a:pt x="421" y="287"/>
                    <a:pt x="420" y="285"/>
                    <a:pt x="420" y="284"/>
                  </a:cubicBezTo>
                  <a:cubicBezTo>
                    <a:pt x="418" y="279"/>
                    <a:pt x="417" y="275"/>
                    <a:pt x="416" y="271"/>
                  </a:cubicBezTo>
                  <a:cubicBezTo>
                    <a:pt x="414" y="262"/>
                    <a:pt x="413" y="254"/>
                    <a:pt x="413" y="245"/>
                  </a:cubicBezTo>
                  <a:cubicBezTo>
                    <a:pt x="413" y="244"/>
                    <a:pt x="412" y="244"/>
                    <a:pt x="412" y="245"/>
                  </a:cubicBezTo>
                  <a:cubicBezTo>
                    <a:pt x="411" y="254"/>
                    <a:pt x="413" y="263"/>
                    <a:pt x="414" y="271"/>
                  </a:cubicBezTo>
                  <a:cubicBezTo>
                    <a:pt x="415" y="278"/>
                    <a:pt x="417" y="285"/>
                    <a:pt x="419" y="292"/>
                  </a:cubicBezTo>
                  <a:cubicBezTo>
                    <a:pt x="417" y="287"/>
                    <a:pt x="414" y="282"/>
                    <a:pt x="410" y="277"/>
                  </a:cubicBezTo>
                  <a:cubicBezTo>
                    <a:pt x="410" y="277"/>
                    <a:pt x="410" y="276"/>
                    <a:pt x="410" y="276"/>
                  </a:cubicBezTo>
                  <a:cubicBezTo>
                    <a:pt x="410" y="276"/>
                    <a:pt x="410" y="275"/>
                    <a:pt x="410" y="274"/>
                  </a:cubicBezTo>
                  <a:cubicBezTo>
                    <a:pt x="410" y="274"/>
                    <a:pt x="410" y="273"/>
                    <a:pt x="409" y="273"/>
                  </a:cubicBezTo>
                  <a:cubicBezTo>
                    <a:pt x="409" y="273"/>
                    <a:pt x="409" y="273"/>
                    <a:pt x="409" y="273"/>
                  </a:cubicBezTo>
                  <a:cubicBezTo>
                    <a:pt x="408" y="273"/>
                    <a:pt x="408" y="274"/>
                    <a:pt x="408" y="274"/>
                  </a:cubicBezTo>
                  <a:cubicBezTo>
                    <a:pt x="407" y="272"/>
                    <a:pt x="406" y="270"/>
                    <a:pt x="405" y="268"/>
                  </a:cubicBezTo>
                  <a:cubicBezTo>
                    <a:pt x="401" y="262"/>
                    <a:pt x="397" y="255"/>
                    <a:pt x="393" y="249"/>
                  </a:cubicBezTo>
                  <a:cubicBezTo>
                    <a:pt x="389" y="244"/>
                    <a:pt x="384" y="239"/>
                    <a:pt x="379" y="234"/>
                  </a:cubicBezTo>
                  <a:cubicBezTo>
                    <a:pt x="377" y="232"/>
                    <a:pt x="375" y="229"/>
                    <a:pt x="373" y="227"/>
                  </a:cubicBezTo>
                  <a:cubicBezTo>
                    <a:pt x="372" y="221"/>
                    <a:pt x="373" y="215"/>
                    <a:pt x="373" y="210"/>
                  </a:cubicBezTo>
                  <a:close/>
                  <a:moveTo>
                    <a:pt x="343" y="137"/>
                  </a:moveTo>
                  <a:cubicBezTo>
                    <a:pt x="349" y="146"/>
                    <a:pt x="355" y="156"/>
                    <a:pt x="359" y="166"/>
                  </a:cubicBezTo>
                  <a:cubicBezTo>
                    <a:pt x="363" y="175"/>
                    <a:pt x="368" y="185"/>
                    <a:pt x="369" y="196"/>
                  </a:cubicBezTo>
                  <a:cubicBezTo>
                    <a:pt x="370" y="199"/>
                    <a:pt x="370" y="203"/>
                    <a:pt x="370" y="207"/>
                  </a:cubicBezTo>
                  <a:cubicBezTo>
                    <a:pt x="370" y="210"/>
                    <a:pt x="369" y="213"/>
                    <a:pt x="369" y="216"/>
                  </a:cubicBezTo>
                  <a:cubicBezTo>
                    <a:pt x="369" y="218"/>
                    <a:pt x="369" y="221"/>
                    <a:pt x="370" y="223"/>
                  </a:cubicBezTo>
                  <a:cubicBezTo>
                    <a:pt x="368" y="221"/>
                    <a:pt x="365" y="219"/>
                    <a:pt x="363" y="216"/>
                  </a:cubicBezTo>
                  <a:cubicBezTo>
                    <a:pt x="363" y="216"/>
                    <a:pt x="363" y="216"/>
                    <a:pt x="363" y="216"/>
                  </a:cubicBezTo>
                  <a:cubicBezTo>
                    <a:pt x="363" y="216"/>
                    <a:pt x="363" y="216"/>
                    <a:pt x="363" y="215"/>
                  </a:cubicBezTo>
                  <a:cubicBezTo>
                    <a:pt x="364" y="200"/>
                    <a:pt x="357" y="185"/>
                    <a:pt x="352" y="170"/>
                  </a:cubicBezTo>
                  <a:cubicBezTo>
                    <a:pt x="348" y="157"/>
                    <a:pt x="346" y="144"/>
                    <a:pt x="340" y="132"/>
                  </a:cubicBezTo>
                  <a:cubicBezTo>
                    <a:pt x="341" y="134"/>
                    <a:pt x="342" y="136"/>
                    <a:pt x="343" y="137"/>
                  </a:cubicBezTo>
                  <a:close/>
                  <a:moveTo>
                    <a:pt x="321" y="108"/>
                  </a:moveTo>
                  <a:cubicBezTo>
                    <a:pt x="322" y="110"/>
                    <a:pt x="325" y="112"/>
                    <a:pt x="326" y="114"/>
                  </a:cubicBezTo>
                  <a:cubicBezTo>
                    <a:pt x="326" y="115"/>
                    <a:pt x="326" y="116"/>
                    <a:pt x="326" y="116"/>
                  </a:cubicBezTo>
                  <a:cubicBezTo>
                    <a:pt x="328" y="118"/>
                    <a:pt x="329" y="119"/>
                    <a:pt x="330" y="121"/>
                  </a:cubicBezTo>
                  <a:cubicBezTo>
                    <a:pt x="330" y="121"/>
                    <a:pt x="330" y="121"/>
                    <a:pt x="330" y="121"/>
                  </a:cubicBezTo>
                  <a:cubicBezTo>
                    <a:pt x="331" y="124"/>
                    <a:pt x="331" y="127"/>
                    <a:pt x="334" y="129"/>
                  </a:cubicBezTo>
                  <a:cubicBezTo>
                    <a:pt x="334" y="130"/>
                    <a:pt x="335" y="130"/>
                    <a:pt x="336" y="129"/>
                  </a:cubicBezTo>
                  <a:cubicBezTo>
                    <a:pt x="343" y="143"/>
                    <a:pt x="344" y="158"/>
                    <a:pt x="349" y="172"/>
                  </a:cubicBezTo>
                  <a:cubicBezTo>
                    <a:pt x="354" y="186"/>
                    <a:pt x="360" y="200"/>
                    <a:pt x="361" y="215"/>
                  </a:cubicBezTo>
                  <a:cubicBezTo>
                    <a:pt x="356" y="211"/>
                    <a:pt x="351" y="208"/>
                    <a:pt x="345" y="205"/>
                  </a:cubicBezTo>
                  <a:cubicBezTo>
                    <a:pt x="339" y="201"/>
                    <a:pt x="333" y="198"/>
                    <a:pt x="327" y="195"/>
                  </a:cubicBezTo>
                  <a:cubicBezTo>
                    <a:pt x="328" y="184"/>
                    <a:pt x="322" y="174"/>
                    <a:pt x="317" y="164"/>
                  </a:cubicBezTo>
                  <a:cubicBezTo>
                    <a:pt x="314" y="157"/>
                    <a:pt x="311" y="150"/>
                    <a:pt x="310" y="143"/>
                  </a:cubicBezTo>
                  <a:cubicBezTo>
                    <a:pt x="308" y="135"/>
                    <a:pt x="308" y="129"/>
                    <a:pt x="309" y="121"/>
                  </a:cubicBezTo>
                  <a:cubicBezTo>
                    <a:pt x="309" y="121"/>
                    <a:pt x="308" y="121"/>
                    <a:pt x="308" y="121"/>
                  </a:cubicBezTo>
                  <a:cubicBezTo>
                    <a:pt x="305" y="126"/>
                    <a:pt x="306" y="132"/>
                    <a:pt x="307" y="137"/>
                  </a:cubicBezTo>
                  <a:cubicBezTo>
                    <a:pt x="308" y="145"/>
                    <a:pt x="310" y="152"/>
                    <a:pt x="313" y="159"/>
                  </a:cubicBezTo>
                  <a:cubicBezTo>
                    <a:pt x="318" y="171"/>
                    <a:pt x="324" y="182"/>
                    <a:pt x="325" y="194"/>
                  </a:cubicBezTo>
                  <a:cubicBezTo>
                    <a:pt x="319" y="191"/>
                    <a:pt x="312" y="188"/>
                    <a:pt x="305" y="187"/>
                  </a:cubicBezTo>
                  <a:cubicBezTo>
                    <a:pt x="304" y="187"/>
                    <a:pt x="304" y="186"/>
                    <a:pt x="303" y="186"/>
                  </a:cubicBezTo>
                  <a:cubicBezTo>
                    <a:pt x="303" y="186"/>
                    <a:pt x="303" y="185"/>
                    <a:pt x="303" y="185"/>
                  </a:cubicBezTo>
                  <a:cubicBezTo>
                    <a:pt x="300" y="180"/>
                    <a:pt x="301" y="175"/>
                    <a:pt x="300" y="170"/>
                  </a:cubicBezTo>
                  <a:cubicBezTo>
                    <a:pt x="300" y="164"/>
                    <a:pt x="300" y="158"/>
                    <a:pt x="300" y="153"/>
                  </a:cubicBezTo>
                  <a:cubicBezTo>
                    <a:pt x="300" y="142"/>
                    <a:pt x="302" y="133"/>
                    <a:pt x="306" y="123"/>
                  </a:cubicBezTo>
                  <a:cubicBezTo>
                    <a:pt x="308" y="118"/>
                    <a:pt x="309" y="113"/>
                    <a:pt x="312" y="108"/>
                  </a:cubicBezTo>
                  <a:cubicBezTo>
                    <a:pt x="312" y="108"/>
                    <a:pt x="312" y="108"/>
                    <a:pt x="312" y="107"/>
                  </a:cubicBezTo>
                  <a:cubicBezTo>
                    <a:pt x="312" y="107"/>
                    <a:pt x="312" y="107"/>
                    <a:pt x="312" y="107"/>
                  </a:cubicBezTo>
                  <a:cubicBezTo>
                    <a:pt x="313" y="106"/>
                    <a:pt x="314" y="105"/>
                    <a:pt x="314" y="104"/>
                  </a:cubicBezTo>
                  <a:cubicBezTo>
                    <a:pt x="315" y="103"/>
                    <a:pt x="320" y="107"/>
                    <a:pt x="321" y="108"/>
                  </a:cubicBezTo>
                  <a:close/>
                  <a:moveTo>
                    <a:pt x="297" y="173"/>
                  </a:moveTo>
                  <a:cubicBezTo>
                    <a:pt x="297" y="177"/>
                    <a:pt x="297" y="181"/>
                    <a:pt x="299" y="185"/>
                  </a:cubicBezTo>
                  <a:cubicBezTo>
                    <a:pt x="297" y="185"/>
                    <a:pt x="295" y="184"/>
                    <a:pt x="293" y="184"/>
                  </a:cubicBezTo>
                  <a:cubicBezTo>
                    <a:pt x="293" y="184"/>
                    <a:pt x="293" y="183"/>
                    <a:pt x="293" y="183"/>
                  </a:cubicBezTo>
                  <a:cubicBezTo>
                    <a:pt x="293" y="183"/>
                    <a:pt x="293" y="182"/>
                    <a:pt x="293" y="182"/>
                  </a:cubicBezTo>
                  <a:cubicBezTo>
                    <a:pt x="288" y="170"/>
                    <a:pt x="292" y="155"/>
                    <a:pt x="295" y="142"/>
                  </a:cubicBezTo>
                  <a:cubicBezTo>
                    <a:pt x="297" y="136"/>
                    <a:pt x="298" y="129"/>
                    <a:pt x="300" y="122"/>
                  </a:cubicBezTo>
                  <a:cubicBezTo>
                    <a:pt x="302" y="118"/>
                    <a:pt x="303" y="114"/>
                    <a:pt x="307" y="112"/>
                  </a:cubicBezTo>
                  <a:cubicBezTo>
                    <a:pt x="306" y="114"/>
                    <a:pt x="305" y="116"/>
                    <a:pt x="305" y="117"/>
                  </a:cubicBezTo>
                  <a:cubicBezTo>
                    <a:pt x="303" y="123"/>
                    <a:pt x="300" y="129"/>
                    <a:pt x="299" y="136"/>
                  </a:cubicBezTo>
                  <a:cubicBezTo>
                    <a:pt x="298" y="141"/>
                    <a:pt x="297" y="147"/>
                    <a:pt x="297" y="152"/>
                  </a:cubicBezTo>
                  <a:cubicBezTo>
                    <a:pt x="297" y="159"/>
                    <a:pt x="297" y="166"/>
                    <a:pt x="297" y="173"/>
                  </a:cubicBezTo>
                  <a:close/>
                  <a:moveTo>
                    <a:pt x="239" y="8"/>
                  </a:moveTo>
                  <a:cubicBezTo>
                    <a:pt x="238" y="6"/>
                    <a:pt x="245" y="10"/>
                    <a:pt x="246" y="10"/>
                  </a:cubicBezTo>
                  <a:cubicBezTo>
                    <a:pt x="249" y="12"/>
                    <a:pt x="252" y="14"/>
                    <a:pt x="256" y="16"/>
                  </a:cubicBezTo>
                  <a:cubicBezTo>
                    <a:pt x="264" y="22"/>
                    <a:pt x="272" y="30"/>
                    <a:pt x="279" y="38"/>
                  </a:cubicBezTo>
                  <a:cubicBezTo>
                    <a:pt x="288" y="49"/>
                    <a:pt x="296" y="60"/>
                    <a:pt x="302" y="73"/>
                  </a:cubicBezTo>
                  <a:cubicBezTo>
                    <a:pt x="305" y="80"/>
                    <a:pt x="309" y="86"/>
                    <a:pt x="311" y="93"/>
                  </a:cubicBezTo>
                  <a:cubicBezTo>
                    <a:pt x="312" y="96"/>
                    <a:pt x="313" y="99"/>
                    <a:pt x="315" y="102"/>
                  </a:cubicBezTo>
                  <a:cubicBezTo>
                    <a:pt x="312" y="102"/>
                    <a:pt x="310" y="104"/>
                    <a:pt x="309" y="107"/>
                  </a:cubicBezTo>
                  <a:cubicBezTo>
                    <a:pt x="306" y="108"/>
                    <a:pt x="304" y="110"/>
                    <a:pt x="302" y="112"/>
                  </a:cubicBezTo>
                  <a:cubicBezTo>
                    <a:pt x="302" y="108"/>
                    <a:pt x="300" y="104"/>
                    <a:pt x="299" y="101"/>
                  </a:cubicBezTo>
                  <a:cubicBezTo>
                    <a:pt x="298" y="99"/>
                    <a:pt x="297" y="97"/>
                    <a:pt x="297" y="96"/>
                  </a:cubicBezTo>
                  <a:cubicBezTo>
                    <a:pt x="297" y="96"/>
                    <a:pt x="297" y="96"/>
                    <a:pt x="297" y="95"/>
                  </a:cubicBezTo>
                  <a:cubicBezTo>
                    <a:pt x="298" y="93"/>
                    <a:pt x="297" y="90"/>
                    <a:pt x="297" y="88"/>
                  </a:cubicBezTo>
                  <a:cubicBezTo>
                    <a:pt x="297" y="85"/>
                    <a:pt x="297" y="82"/>
                    <a:pt x="298" y="79"/>
                  </a:cubicBezTo>
                  <a:cubicBezTo>
                    <a:pt x="298" y="79"/>
                    <a:pt x="297" y="79"/>
                    <a:pt x="297" y="79"/>
                  </a:cubicBezTo>
                  <a:cubicBezTo>
                    <a:pt x="296" y="82"/>
                    <a:pt x="296" y="85"/>
                    <a:pt x="296" y="88"/>
                  </a:cubicBezTo>
                  <a:cubicBezTo>
                    <a:pt x="296" y="89"/>
                    <a:pt x="295" y="91"/>
                    <a:pt x="295" y="93"/>
                  </a:cubicBezTo>
                  <a:cubicBezTo>
                    <a:pt x="294" y="91"/>
                    <a:pt x="293" y="89"/>
                    <a:pt x="292" y="87"/>
                  </a:cubicBezTo>
                  <a:cubicBezTo>
                    <a:pt x="293" y="86"/>
                    <a:pt x="293" y="83"/>
                    <a:pt x="293" y="82"/>
                  </a:cubicBezTo>
                  <a:cubicBezTo>
                    <a:pt x="293" y="80"/>
                    <a:pt x="293" y="77"/>
                    <a:pt x="293" y="75"/>
                  </a:cubicBezTo>
                  <a:cubicBezTo>
                    <a:pt x="293" y="74"/>
                    <a:pt x="292" y="74"/>
                    <a:pt x="292" y="75"/>
                  </a:cubicBezTo>
                  <a:cubicBezTo>
                    <a:pt x="291" y="77"/>
                    <a:pt x="291" y="80"/>
                    <a:pt x="291" y="82"/>
                  </a:cubicBezTo>
                  <a:cubicBezTo>
                    <a:pt x="291" y="83"/>
                    <a:pt x="291" y="84"/>
                    <a:pt x="291" y="84"/>
                  </a:cubicBezTo>
                  <a:cubicBezTo>
                    <a:pt x="290" y="83"/>
                    <a:pt x="289" y="82"/>
                    <a:pt x="289" y="81"/>
                  </a:cubicBezTo>
                  <a:cubicBezTo>
                    <a:pt x="289" y="80"/>
                    <a:pt x="288" y="78"/>
                    <a:pt x="288" y="77"/>
                  </a:cubicBezTo>
                  <a:cubicBezTo>
                    <a:pt x="288" y="75"/>
                    <a:pt x="288" y="74"/>
                    <a:pt x="288" y="72"/>
                  </a:cubicBezTo>
                  <a:cubicBezTo>
                    <a:pt x="288" y="71"/>
                    <a:pt x="287" y="71"/>
                    <a:pt x="287" y="72"/>
                  </a:cubicBezTo>
                  <a:cubicBezTo>
                    <a:pt x="287" y="74"/>
                    <a:pt x="287" y="76"/>
                    <a:pt x="287" y="78"/>
                  </a:cubicBezTo>
                  <a:cubicBezTo>
                    <a:pt x="287" y="78"/>
                    <a:pt x="287" y="78"/>
                    <a:pt x="287" y="78"/>
                  </a:cubicBezTo>
                  <a:cubicBezTo>
                    <a:pt x="287" y="78"/>
                    <a:pt x="286" y="77"/>
                    <a:pt x="286" y="76"/>
                  </a:cubicBezTo>
                  <a:cubicBezTo>
                    <a:pt x="285" y="76"/>
                    <a:pt x="284" y="75"/>
                    <a:pt x="284" y="73"/>
                  </a:cubicBezTo>
                  <a:cubicBezTo>
                    <a:pt x="284" y="71"/>
                    <a:pt x="284" y="69"/>
                    <a:pt x="284" y="67"/>
                  </a:cubicBezTo>
                  <a:cubicBezTo>
                    <a:pt x="284" y="64"/>
                    <a:pt x="284" y="62"/>
                    <a:pt x="284" y="59"/>
                  </a:cubicBezTo>
                  <a:cubicBezTo>
                    <a:pt x="284" y="58"/>
                    <a:pt x="284" y="58"/>
                    <a:pt x="284" y="59"/>
                  </a:cubicBezTo>
                  <a:cubicBezTo>
                    <a:pt x="283" y="61"/>
                    <a:pt x="283" y="64"/>
                    <a:pt x="283" y="67"/>
                  </a:cubicBezTo>
                  <a:cubicBezTo>
                    <a:pt x="283" y="68"/>
                    <a:pt x="282" y="70"/>
                    <a:pt x="282" y="71"/>
                  </a:cubicBezTo>
                  <a:cubicBezTo>
                    <a:pt x="281" y="69"/>
                    <a:pt x="279" y="67"/>
                    <a:pt x="277" y="65"/>
                  </a:cubicBezTo>
                  <a:cubicBezTo>
                    <a:pt x="278" y="63"/>
                    <a:pt x="278" y="62"/>
                    <a:pt x="278" y="60"/>
                  </a:cubicBezTo>
                  <a:cubicBezTo>
                    <a:pt x="278" y="58"/>
                    <a:pt x="278" y="56"/>
                    <a:pt x="278" y="55"/>
                  </a:cubicBezTo>
                  <a:cubicBezTo>
                    <a:pt x="278" y="54"/>
                    <a:pt x="277" y="53"/>
                    <a:pt x="277" y="54"/>
                  </a:cubicBezTo>
                  <a:cubicBezTo>
                    <a:pt x="277" y="57"/>
                    <a:pt x="276" y="61"/>
                    <a:pt x="276" y="64"/>
                  </a:cubicBezTo>
                  <a:cubicBezTo>
                    <a:pt x="275" y="63"/>
                    <a:pt x="274" y="61"/>
                    <a:pt x="273" y="60"/>
                  </a:cubicBezTo>
                  <a:cubicBezTo>
                    <a:pt x="273" y="59"/>
                    <a:pt x="273" y="58"/>
                    <a:pt x="273" y="56"/>
                  </a:cubicBezTo>
                  <a:cubicBezTo>
                    <a:pt x="273" y="55"/>
                    <a:pt x="273" y="53"/>
                    <a:pt x="273" y="51"/>
                  </a:cubicBezTo>
                  <a:cubicBezTo>
                    <a:pt x="273" y="50"/>
                    <a:pt x="272" y="50"/>
                    <a:pt x="272" y="51"/>
                  </a:cubicBezTo>
                  <a:cubicBezTo>
                    <a:pt x="272" y="53"/>
                    <a:pt x="272" y="55"/>
                    <a:pt x="272" y="56"/>
                  </a:cubicBezTo>
                  <a:cubicBezTo>
                    <a:pt x="272" y="57"/>
                    <a:pt x="271" y="58"/>
                    <a:pt x="271" y="59"/>
                  </a:cubicBezTo>
                  <a:cubicBezTo>
                    <a:pt x="270" y="58"/>
                    <a:pt x="269" y="57"/>
                    <a:pt x="268" y="56"/>
                  </a:cubicBezTo>
                  <a:cubicBezTo>
                    <a:pt x="268" y="56"/>
                    <a:pt x="268" y="56"/>
                    <a:pt x="268" y="56"/>
                  </a:cubicBezTo>
                  <a:cubicBezTo>
                    <a:pt x="270" y="55"/>
                    <a:pt x="270" y="52"/>
                    <a:pt x="270" y="50"/>
                  </a:cubicBezTo>
                  <a:cubicBezTo>
                    <a:pt x="271" y="48"/>
                    <a:pt x="271" y="46"/>
                    <a:pt x="271" y="44"/>
                  </a:cubicBezTo>
                  <a:cubicBezTo>
                    <a:pt x="271" y="43"/>
                    <a:pt x="270" y="43"/>
                    <a:pt x="270" y="44"/>
                  </a:cubicBezTo>
                  <a:cubicBezTo>
                    <a:pt x="269" y="46"/>
                    <a:pt x="269" y="48"/>
                    <a:pt x="269" y="50"/>
                  </a:cubicBezTo>
                  <a:cubicBezTo>
                    <a:pt x="268" y="52"/>
                    <a:pt x="267" y="54"/>
                    <a:pt x="267" y="56"/>
                  </a:cubicBezTo>
                  <a:cubicBezTo>
                    <a:pt x="267" y="56"/>
                    <a:pt x="267" y="56"/>
                    <a:pt x="267" y="56"/>
                  </a:cubicBezTo>
                  <a:cubicBezTo>
                    <a:pt x="266" y="55"/>
                    <a:pt x="264" y="54"/>
                    <a:pt x="262" y="54"/>
                  </a:cubicBezTo>
                  <a:cubicBezTo>
                    <a:pt x="263" y="52"/>
                    <a:pt x="264" y="49"/>
                    <a:pt x="264" y="47"/>
                  </a:cubicBezTo>
                  <a:cubicBezTo>
                    <a:pt x="265" y="45"/>
                    <a:pt x="265" y="43"/>
                    <a:pt x="265" y="40"/>
                  </a:cubicBezTo>
                  <a:cubicBezTo>
                    <a:pt x="265" y="40"/>
                    <a:pt x="263" y="40"/>
                    <a:pt x="263" y="40"/>
                  </a:cubicBezTo>
                  <a:cubicBezTo>
                    <a:pt x="264" y="43"/>
                    <a:pt x="263" y="45"/>
                    <a:pt x="262" y="47"/>
                  </a:cubicBezTo>
                  <a:cubicBezTo>
                    <a:pt x="262" y="49"/>
                    <a:pt x="261" y="51"/>
                    <a:pt x="261" y="53"/>
                  </a:cubicBezTo>
                  <a:cubicBezTo>
                    <a:pt x="261" y="53"/>
                    <a:pt x="261" y="54"/>
                    <a:pt x="261" y="54"/>
                  </a:cubicBezTo>
                  <a:cubicBezTo>
                    <a:pt x="260" y="54"/>
                    <a:pt x="259" y="54"/>
                    <a:pt x="257" y="54"/>
                  </a:cubicBezTo>
                  <a:cubicBezTo>
                    <a:pt x="257" y="54"/>
                    <a:pt x="257" y="53"/>
                    <a:pt x="257" y="53"/>
                  </a:cubicBezTo>
                  <a:cubicBezTo>
                    <a:pt x="257" y="53"/>
                    <a:pt x="257" y="53"/>
                    <a:pt x="257" y="53"/>
                  </a:cubicBezTo>
                  <a:cubicBezTo>
                    <a:pt x="257" y="51"/>
                    <a:pt x="258" y="49"/>
                    <a:pt x="258" y="48"/>
                  </a:cubicBezTo>
                  <a:cubicBezTo>
                    <a:pt x="258" y="47"/>
                    <a:pt x="258" y="47"/>
                    <a:pt x="257" y="47"/>
                  </a:cubicBezTo>
                  <a:cubicBezTo>
                    <a:pt x="257" y="49"/>
                    <a:pt x="256" y="50"/>
                    <a:pt x="256" y="51"/>
                  </a:cubicBezTo>
                  <a:cubicBezTo>
                    <a:pt x="255" y="49"/>
                    <a:pt x="255" y="48"/>
                    <a:pt x="254" y="46"/>
                  </a:cubicBezTo>
                  <a:cubicBezTo>
                    <a:pt x="254" y="46"/>
                    <a:pt x="254" y="46"/>
                    <a:pt x="254" y="46"/>
                  </a:cubicBezTo>
                  <a:cubicBezTo>
                    <a:pt x="255" y="44"/>
                    <a:pt x="255" y="40"/>
                    <a:pt x="256" y="38"/>
                  </a:cubicBezTo>
                  <a:cubicBezTo>
                    <a:pt x="256" y="35"/>
                    <a:pt x="256" y="32"/>
                    <a:pt x="256" y="28"/>
                  </a:cubicBezTo>
                  <a:cubicBezTo>
                    <a:pt x="256" y="28"/>
                    <a:pt x="255" y="28"/>
                    <a:pt x="255" y="28"/>
                  </a:cubicBezTo>
                  <a:cubicBezTo>
                    <a:pt x="255" y="32"/>
                    <a:pt x="254" y="35"/>
                    <a:pt x="254" y="38"/>
                  </a:cubicBezTo>
                  <a:cubicBezTo>
                    <a:pt x="253" y="40"/>
                    <a:pt x="253" y="42"/>
                    <a:pt x="253" y="43"/>
                  </a:cubicBezTo>
                  <a:cubicBezTo>
                    <a:pt x="248" y="32"/>
                    <a:pt x="243" y="20"/>
                    <a:pt x="238" y="9"/>
                  </a:cubicBezTo>
                  <a:cubicBezTo>
                    <a:pt x="238" y="9"/>
                    <a:pt x="239" y="8"/>
                    <a:pt x="239" y="8"/>
                  </a:cubicBezTo>
                  <a:close/>
                  <a:moveTo>
                    <a:pt x="235" y="9"/>
                  </a:moveTo>
                  <a:cubicBezTo>
                    <a:pt x="236" y="9"/>
                    <a:pt x="236" y="9"/>
                    <a:pt x="237" y="9"/>
                  </a:cubicBezTo>
                  <a:cubicBezTo>
                    <a:pt x="237" y="17"/>
                    <a:pt x="242" y="24"/>
                    <a:pt x="245" y="31"/>
                  </a:cubicBezTo>
                  <a:cubicBezTo>
                    <a:pt x="248" y="40"/>
                    <a:pt x="251" y="48"/>
                    <a:pt x="255" y="56"/>
                  </a:cubicBezTo>
                  <a:cubicBezTo>
                    <a:pt x="255" y="57"/>
                    <a:pt x="255" y="57"/>
                    <a:pt x="255" y="58"/>
                  </a:cubicBezTo>
                  <a:cubicBezTo>
                    <a:pt x="255" y="58"/>
                    <a:pt x="255" y="58"/>
                    <a:pt x="256" y="58"/>
                  </a:cubicBezTo>
                  <a:cubicBezTo>
                    <a:pt x="256" y="58"/>
                    <a:pt x="256" y="58"/>
                    <a:pt x="256" y="58"/>
                  </a:cubicBezTo>
                  <a:cubicBezTo>
                    <a:pt x="256" y="58"/>
                    <a:pt x="257" y="58"/>
                    <a:pt x="258" y="58"/>
                  </a:cubicBezTo>
                  <a:cubicBezTo>
                    <a:pt x="262" y="55"/>
                    <a:pt x="267" y="60"/>
                    <a:pt x="270" y="63"/>
                  </a:cubicBezTo>
                  <a:cubicBezTo>
                    <a:pt x="276" y="68"/>
                    <a:pt x="280" y="75"/>
                    <a:pt x="284" y="81"/>
                  </a:cubicBezTo>
                  <a:cubicBezTo>
                    <a:pt x="291" y="91"/>
                    <a:pt x="300" y="105"/>
                    <a:pt x="298" y="117"/>
                  </a:cubicBezTo>
                  <a:cubicBezTo>
                    <a:pt x="298" y="117"/>
                    <a:pt x="298" y="118"/>
                    <a:pt x="298" y="118"/>
                  </a:cubicBezTo>
                  <a:cubicBezTo>
                    <a:pt x="298" y="120"/>
                    <a:pt x="297" y="122"/>
                    <a:pt x="296" y="123"/>
                  </a:cubicBezTo>
                  <a:cubicBezTo>
                    <a:pt x="294" y="131"/>
                    <a:pt x="293" y="138"/>
                    <a:pt x="291" y="146"/>
                  </a:cubicBezTo>
                  <a:cubicBezTo>
                    <a:pt x="289" y="154"/>
                    <a:pt x="286" y="164"/>
                    <a:pt x="287" y="174"/>
                  </a:cubicBezTo>
                  <a:cubicBezTo>
                    <a:pt x="284" y="170"/>
                    <a:pt x="281" y="166"/>
                    <a:pt x="278" y="162"/>
                  </a:cubicBezTo>
                  <a:cubicBezTo>
                    <a:pt x="270" y="150"/>
                    <a:pt x="262" y="137"/>
                    <a:pt x="255" y="124"/>
                  </a:cubicBezTo>
                  <a:cubicBezTo>
                    <a:pt x="251" y="117"/>
                    <a:pt x="248" y="110"/>
                    <a:pt x="245" y="102"/>
                  </a:cubicBezTo>
                  <a:cubicBezTo>
                    <a:pt x="245" y="102"/>
                    <a:pt x="245" y="102"/>
                    <a:pt x="245" y="102"/>
                  </a:cubicBezTo>
                  <a:cubicBezTo>
                    <a:pt x="245" y="100"/>
                    <a:pt x="245" y="97"/>
                    <a:pt x="244" y="95"/>
                  </a:cubicBezTo>
                  <a:cubicBezTo>
                    <a:pt x="244" y="93"/>
                    <a:pt x="244" y="91"/>
                    <a:pt x="244" y="89"/>
                  </a:cubicBezTo>
                  <a:cubicBezTo>
                    <a:pt x="244" y="87"/>
                    <a:pt x="242" y="87"/>
                    <a:pt x="242" y="89"/>
                  </a:cubicBezTo>
                  <a:cubicBezTo>
                    <a:pt x="242" y="91"/>
                    <a:pt x="242" y="93"/>
                    <a:pt x="242" y="95"/>
                  </a:cubicBezTo>
                  <a:cubicBezTo>
                    <a:pt x="241" y="92"/>
                    <a:pt x="241" y="88"/>
                    <a:pt x="240" y="85"/>
                  </a:cubicBezTo>
                  <a:cubicBezTo>
                    <a:pt x="239" y="72"/>
                    <a:pt x="239" y="60"/>
                    <a:pt x="236" y="47"/>
                  </a:cubicBezTo>
                  <a:cubicBezTo>
                    <a:pt x="235" y="47"/>
                    <a:pt x="235" y="46"/>
                    <a:pt x="234" y="46"/>
                  </a:cubicBezTo>
                  <a:cubicBezTo>
                    <a:pt x="232" y="46"/>
                    <a:pt x="233" y="34"/>
                    <a:pt x="232" y="32"/>
                  </a:cubicBezTo>
                  <a:cubicBezTo>
                    <a:pt x="231" y="26"/>
                    <a:pt x="229" y="21"/>
                    <a:pt x="229" y="16"/>
                  </a:cubicBezTo>
                  <a:cubicBezTo>
                    <a:pt x="229" y="15"/>
                    <a:pt x="229" y="15"/>
                    <a:pt x="228" y="15"/>
                  </a:cubicBezTo>
                  <a:cubicBezTo>
                    <a:pt x="230" y="11"/>
                    <a:pt x="232" y="5"/>
                    <a:pt x="235" y="9"/>
                  </a:cubicBezTo>
                  <a:close/>
                  <a:moveTo>
                    <a:pt x="269" y="165"/>
                  </a:moveTo>
                  <a:cubicBezTo>
                    <a:pt x="262" y="157"/>
                    <a:pt x="255" y="149"/>
                    <a:pt x="250" y="140"/>
                  </a:cubicBezTo>
                  <a:cubicBezTo>
                    <a:pt x="240" y="123"/>
                    <a:pt x="233" y="106"/>
                    <a:pt x="228" y="87"/>
                  </a:cubicBezTo>
                  <a:cubicBezTo>
                    <a:pt x="223" y="68"/>
                    <a:pt x="220" y="49"/>
                    <a:pt x="224" y="29"/>
                  </a:cubicBezTo>
                  <a:cubicBezTo>
                    <a:pt x="225" y="27"/>
                    <a:pt x="225" y="25"/>
                    <a:pt x="226" y="23"/>
                  </a:cubicBezTo>
                  <a:cubicBezTo>
                    <a:pt x="226" y="28"/>
                    <a:pt x="229" y="32"/>
                    <a:pt x="229" y="37"/>
                  </a:cubicBezTo>
                  <a:cubicBezTo>
                    <a:pt x="229" y="41"/>
                    <a:pt x="227" y="48"/>
                    <a:pt x="232" y="50"/>
                  </a:cubicBezTo>
                  <a:cubicBezTo>
                    <a:pt x="235" y="61"/>
                    <a:pt x="234" y="74"/>
                    <a:pt x="236" y="86"/>
                  </a:cubicBezTo>
                  <a:cubicBezTo>
                    <a:pt x="238" y="98"/>
                    <a:pt x="243" y="110"/>
                    <a:pt x="249" y="121"/>
                  </a:cubicBezTo>
                  <a:cubicBezTo>
                    <a:pt x="255" y="134"/>
                    <a:pt x="263" y="146"/>
                    <a:pt x="271" y="158"/>
                  </a:cubicBezTo>
                  <a:cubicBezTo>
                    <a:pt x="274" y="163"/>
                    <a:pt x="277" y="168"/>
                    <a:pt x="281" y="172"/>
                  </a:cubicBezTo>
                  <a:cubicBezTo>
                    <a:pt x="282" y="174"/>
                    <a:pt x="285" y="176"/>
                    <a:pt x="288" y="178"/>
                  </a:cubicBezTo>
                  <a:cubicBezTo>
                    <a:pt x="288" y="179"/>
                    <a:pt x="288" y="181"/>
                    <a:pt x="289" y="182"/>
                  </a:cubicBezTo>
                  <a:cubicBezTo>
                    <a:pt x="281" y="178"/>
                    <a:pt x="275" y="171"/>
                    <a:pt x="269" y="165"/>
                  </a:cubicBezTo>
                  <a:close/>
                  <a:moveTo>
                    <a:pt x="275" y="184"/>
                  </a:moveTo>
                  <a:cubicBezTo>
                    <a:pt x="279" y="184"/>
                    <a:pt x="284" y="185"/>
                    <a:pt x="289" y="186"/>
                  </a:cubicBezTo>
                  <a:cubicBezTo>
                    <a:pt x="289" y="187"/>
                    <a:pt x="290" y="187"/>
                    <a:pt x="290" y="187"/>
                  </a:cubicBezTo>
                  <a:cubicBezTo>
                    <a:pt x="291" y="187"/>
                    <a:pt x="291" y="187"/>
                    <a:pt x="292" y="187"/>
                  </a:cubicBezTo>
                  <a:cubicBezTo>
                    <a:pt x="294" y="188"/>
                    <a:pt x="296" y="188"/>
                    <a:pt x="298" y="188"/>
                  </a:cubicBezTo>
                  <a:cubicBezTo>
                    <a:pt x="306" y="190"/>
                    <a:pt x="314" y="192"/>
                    <a:pt x="321" y="196"/>
                  </a:cubicBezTo>
                  <a:cubicBezTo>
                    <a:pt x="337" y="205"/>
                    <a:pt x="354" y="211"/>
                    <a:pt x="366" y="224"/>
                  </a:cubicBezTo>
                  <a:cubicBezTo>
                    <a:pt x="372" y="231"/>
                    <a:pt x="378" y="237"/>
                    <a:pt x="384" y="244"/>
                  </a:cubicBezTo>
                  <a:cubicBezTo>
                    <a:pt x="390" y="250"/>
                    <a:pt x="394" y="257"/>
                    <a:pt x="398" y="264"/>
                  </a:cubicBezTo>
                  <a:cubicBezTo>
                    <a:pt x="406" y="276"/>
                    <a:pt x="416" y="289"/>
                    <a:pt x="422" y="303"/>
                  </a:cubicBezTo>
                  <a:cubicBezTo>
                    <a:pt x="421" y="303"/>
                    <a:pt x="421" y="304"/>
                    <a:pt x="421" y="304"/>
                  </a:cubicBezTo>
                  <a:cubicBezTo>
                    <a:pt x="420" y="305"/>
                    <a:pt x="419" y="307"/>
                    <a:pt x="418" y="308"/>
                  </a:cubicBezTo>
                  <a:cubicBezTo>
                    <a:pt x="418" y="307"/>
                    <a:pt x="418" y="307"/>
                    <a:pt x="418" y="307"/>
                  </a:cubicBezTo>
                  <a:cubicBezTo>
                    <a:pt x="406" y="285"/>
                    <a:pt x="397" y="261"/>
                    <a:pt x="378" y="244"/>
                  </a:cubicBezTo>
                  <a:cubicBezTo>
                    <a:pt x="369" y="235"/>
                    <a:pt x="359" y="228"/>
                    <a:pt x="349" y="220"/>
                  </a:cubicBezTo>
                  <a:cubicBezTo>
                    <a:pt x="339" y="212"/>
                    <a:pt x="330" y="203"/>
                    <a:pt x="319" y="197"/>
                  </a:cubicBezTo>
                  <a:cubicBezTo>
                    <a:pt x="308" y="192"/>
                    <a:pt x="295" y="189"/>
                    <a:pt x="283" y="187"/>
                  </a:cubicBezTo>
                  <a:cubicBezTo>
                    <a:pt x="272" y="186"/>
                    <a:pt x="261" y="184"/>
                    <a:pt x="250" y="186"/>
                  </a:cubicBezTo>
                  <a:cubicBezTo>
                    <a:pt x="239" y="187"/>
                    <a:pt x="229" y="191"/>
                    <a:pt x="219" y="198"/>
                  </a:cubicBezTo>
                  <a:cubicBezTo>
                    <a:pt x="209" y="205"/>
                    <a:pt x="206" y="214"/>
                    <a:pt x="201" y="225"/>
                  </a:cubicBezTo>
                  <a:cubicBezTo>
                    <a:pt x="200" y="226"/>
                    <a:pt x="202" y="227"/>
                    <a:pt x="202" y="226"/>
                  </a:cubicBezTo>
                  <a:cubicBezTo>
                    <a:pt x="206" y="221"/>
                    <a:pt x="208" y="216"/>
                    <a:pt x="211" y="211"/>
                  </a:cubicBezTo>
                  <a:cubicBezTo>
                    <a:pt x="215" y="206"/>
                    <a:pt x="220" y="202"/>
                    <a:pt x="226" y="198"/>
                  </a:cubicBezTo>
                  <a:cubicBezTo>
                    <a:pt x="236" y="192"/>
                    <a:pt x="246" y="189"/>
                    <a:pt x="258" y="189"/>
                  </a:cubicBezTo>
                  <a:cubicBezTo>
                    <a:pt x="270" y="189"/>
                    <a:pt x="282" y="190"/>
                    <a:pt x="294" y="193"/>
                  </a:cubicBezTo>
                  <a:cubicBezTo>
                    <a:pt x="305" y="195"/>
                    <a:pt x="316" y="198"/>
                    <a:pt x="325" y="205"/>
                  </a:cubicBezTo>
                  <a:cubicBezTo>
                    <a:pt x="334" y="212"/>
                    <a:pt x="343" y="219"/>
                    <a:pt x="352" y="226"/>
                  </a:cubicBezTo>
                  <a:cubicBezTo>
                    <a:pt x="361" y="233"/>
                    <a:pt x="371" y="240"/>
                    <a:pt x="379" y="249"/>
                  </a:cubicBezTo>
                  <a:cubicBezTo>
                    <a:pt x="388" y="258"/>
                    <a:pt x="394" y="269"/>
                    <a:pt x="401" y="281"/>
                  </a:cubicBezTo>
                  <a:cubicBezTo>
                    <a:pt x="403" y="285"/>
                    <a:pt x="405" y="289"/>
                    <a:pt x="407" y="293"/>
                  </a:cubicBezTo>
                  <a:cubicBezTo>
                    <a:pt x="400" y="284"/>
                    <a:pt x="391" y="275"/>
                    <a:pt x="383" y="266"/>
                  </a:cubicBezTo>
                  <a:cubicBezTo>
                    <a:pt x="376" y="260"/>
                    <a:pt x="370" y="253"/>
                    <a:pt x="362" y="247"/>
                  </a:cubicBezTo>
                  <a:cubicBezTo>
                    <a:pt x="357" y="242"/>
                    <a:pt x="351" y="238"/>
                    <a:pt x="344" y="236"/>
                  </a:cubicBezTo>
                  <a:cubicBezTo>
                    <a:pt x="343" y="236"/>
                    <a:pt x="343" y="237"/>
                    <a:pt x="344" y="237"/>
                  </a:cubicBezTo>
                  <a:cubicBezTo>
                    <a:pt x="360" y="243"/>
                    <a:pt x="372" y="258"/>
                    <a:pt x="384" y="270"/>
                  </a:cubicBezTo>
                  <a:cubicBezTo>
                    <a:pt x="395" y="281"/>
                    <a:pt x="406" y="293"/>
                    <a:pt x="413" y="306"/>
                  </a:cubicBezTo>
                  <a:cubicBezTo>
                    <a:pt x="413" y="306"/>
                    <a:pt x="413" y="306"/>
                    <a:pt x="413" y="306"/>
                  </a:cubicBezTo>
                  <a:cubicBezTo>
                    <a:pt x="412" y="305"/>
                    <a:pt x="411" y="304"/>
                    <a:pt x="409" y="303"/>
                  </a:cubicBezTo>
                  <a:cubicBezTo>
                    <a:pt x="405" y="298"/>
                    <a:pt x="402" y="294"/>
                    <a:pt x="398" y="289"/>
                  </a:cubicBezTo>
                  <a:cubicBezTo>
                    <a:pt x="389" y="280"/>
                    <a:pt x="378" y="273"/>
                    <a:pt x="368" y="265"/>
                  </a:cubicBezTo>
                  <a:cubicBezTo>
                    <a:pt x="368" y="264"/>
                    <a:pt x="367" y="265"/>
                    <a:pt x="368" y="265"/>
                  </a:cubicBezTo>
                  <a:cubicBezTo>
                    <a:pt x="377" y="274"/>
                    <a:pt x="388" y="281"/>
                    <a:pt x="396" y="291"/>
                  </a:cubicBezTo>
                  <a:cubicBezTo>
                    <a:pt x="400" y="295"/>
                    <a:pt x="404" y="300"/>
                    <a:pt x="408" y="304"/>
                  </a:cubicBezTo>
                  <a:cubicBezTo>
                    <a:pt x="408" y="305"/>
                    <a:pt x="408" y="305"/>
                    <a:pt x="409" y="306"/>
                  </a:cubicBezTo>
                  <a:cubicBezTo>
                    <a:pt x="404" y="302"/>
                    <a:pt x="398" y="299"/>
                    <a:pt x="393" y="295"/>
                  </a:cubicBezTo>
                  <a:cubicBezTo>
                    <a:pt x="388" y="290"/>
                    <a:pt x="383" y="285"/>
                    <a:pt x="376" y="282"/>
                  </a:cubicBezTo>
                  <a:cubicBezTo>
                    <a:pt x="376" y="282"/>
                    <a:pt x="376" y="282"/>
                    <a:pt x="376" y="283"/>
                  </a:cubicBezTo>
                  <a:cubicBezTo>
                    <a:pt x="388" y="292"/>
                    <a:pt x="401" y="301"/>
                    <a:pt x="412" y="311"/>
                  </a:cubicBezTo>
                  <a:cubicBezTo>
                    <a:pt x="412" y="311"/>
                    <a:pt x="412" y="311"/>
                    <a:pt x="412" y="311"/>
                  </a:cubicBezTo>
                  <a:cubicBezTo>
                    <a:pt x="399" y="301"/>
                    <a:pt x="384" y="291"/>
                    <a:pt x="368" y="285"/>
                  </a:cubicBezTo>
                  <a:cubicBezTo>
                    <a:pt x="359" y="282"/>
                    <a:pt x="349" y="280"/>
                    <a:pt x="341" y="276"/>
                  </a:cubicBezTo>
                  <a:cubicBezTo>
                    <a:pt x="334" y="272"/>
                    <a:pt x="327" y="268"/>
                    <a:pt x="319" y="266"/>
                  </a:cubicBezTo>
                  <a:cubicBezTo>
                    <a:pt x="319" y="266"/>
                    <a:pt x="319" y="266"/>
                    <a:pt x="319" y="266"/>
                  </a:cubicBezTo>
                  <a:cubicBezTo>
                    <a:pt x="321" y="269"/>
                    <a:pt x="324" y="270"/>
                    <a:pt x="328" y="271"/>
                  </a:cubicBezTo>
                  <a:cubicBezTo>
                    <a:pt x="332" y="273"/>
                    <a:pt x="337" y="276"/>
                    <a:pt x="341" y="278"/>
                  </a:cubicBezTo>
                  <a:cubicBezTo>
                    <a:pt x="349" y="281"/>
                    <a:pt x="357" y="284"/>
                    <a:pt x="364" y="286"/>
                  </a:cubicBezTo>
                  <a:cubicBezTo>
                    <a:pt x="373" y="290"/>
                    <a:pt x="383" y="293"/>
                    <a:pt x="391" y="299"/>
                  </a:cubicBezTo>
                  <a:cubicBezTo>
                    <a:pt x="397" y="304"/>
                    <a:pt x="403" y="308"/>
                    <a:pt x="409" y="313"/>
                  </a:cubicBezTo>
                  <a:cubicBezTo>
                    <a:pt x="409" y="313"/>
                    <a:pt x="408" y="313"/>
                    <a:pt x="408" y="312"/>
                  </a:cubicBezTo>
                  <a:cubicBezTo>
                    <a:pt x="407" y="312"/>
                    <a:pt x="407" y="311"/>
                    <a:pt x="406" y="311"/>
                  </a:cubicBezTo>
                  <a:cubicBezTo>
                    <a:pt x="405" y="310"/>
                    <a:pt x="404" y="310"/>
                    <a:pt x="404" y="309"/>
                  </a:cubicBezTo>
                  <a:cubicBezTo>
                    <a:pt x="403" y="308"/>
                    <a:pt x="402" y="307"/>
                    <a:pt x="400" y="307"/>
                  </a:cubicBezTo>
                  <a:cubicBezTo>
                    <a:pt x="396" y="304"/>
                    <a:pt x="392" y="301"/>
                    <a:pt x="388" y="299"/>
                  </a:cubicBezTo>
                  <a:cubicBezTo>
                    <a:pt x="379" y="294"/>
                    <a:pt x="369" y="292"/>
                    <a:pt x="360" y="288"/>
                  </a:cubicBezTo>
                  <a:cubicBezTo>
                    <a:pt x="350" y="284"/>
                    <a:pt x="340" y="281"/>
                    <a:pt x="331" y="277"/>
                  </a:cubicBezTo>
                  <a:cubicBezTo>
                    <a:pt x="321" y="273"/>
                    <a:pt x="311" y="271"/>
                    <a:pt x="302" y="265"/>
                  </a:cubicBezTo>
                  <a:cubicBezTo>
                    <a:pt x="302" y="265"/>
                    <a:pt x="301" y="266"/>
                    <a:pt x="302" y="266"/>
                  </a:cubicBezTo>
                  <a:cubicBezTo>
                    <a:pt x="308" y="273"/>
                    <a:pt x="318" y="274"/>
                    <a:pt x="327" y="277"/>
                  </a:cubicBezTo>
                  <a:cubicBezTo>
                    <a:pt x="337" y="281"/>
                    <a:pt x="347" y="285"/>
                    <a:pt x="358" y="289"/>
                  </a:cubicBezTo>
                  <a:cubicBezTo>
                    <a:pt x="368" y="294"/>
                    <a:pt x="379" y="295"/>
                    <a:pt x="389" y="301"/>
                  </a:cubicBezTo>
                  <a:cubicBezTo>
                    <a:pt x="391" y="302"/>
                    <a:pt x="394" y="303"/>
                    <a:pt x="396" y="305"/>
                  </a:cubicBezTo>
                  <a:cubicBezTo>
                    <a:pt x="391" y="303"/>
                    <a:pt x="385" y="301"/>
                    <a:pt x="380" y="299"/>
                  </a:cubicBezTo>
                  <a:cubicBezTo>
                    <a:pt x="372" y="296"/>
                    <a:pt x="365" y="293"/>
                    <a:pt x="358" y="291"/>
                  </a:cubicBezTo>
                  <a:cubicBezTo>
                    <a:pt x="351" y="289"/>
                    <a:pt x="344" y="287"/>
                    <a:pt x="338" y="285"/>
                  </a:cubicBezTo>
                  <a:cubicBezTo>
                    <a:pt x="323" y="281"/>
                    <a:pt x="310" y="276"/>
                    <a:pt x="295" y="273"/>
                  </a:cubicBezTo>
                  <a:cubicBezTo>
                    <a:pt x="282" y="270"/>
                    <a:pt x="268" y="268"/>
                    <a:pt x="254" y="266"/>
                  </a:cubicBezTo>
                  <a:cubicBezTo>
                    <a:pt x="253" y="266"/>
                    <a:pt x="252" y="267"/>
                    <a:pt x="253" y="268"/>
                  </a:cubicBezTo>
                  <a:cubicBezTo>
                    <a:pt x="258" y="270"/>
                    <a:pt x="264" y="270"/>
                    <a:pt x="269" y="271"/>
                  </a:cubicBezTo>
                  <a:cubicBezTo>
                    <a:pt x="277" y="271"/>
                    <a:pt x="285" y="273"/>
                    <a:pt x="293" y="274"/>
                  </a:cubicBezTo>
                  <a:cubicBezTo>
                    <a:pt x="307" y="278"/>
                    <a:pt x="321" y="281"/>
                    <a:pt x="335" y="285"/>
                  </a:cubicBezTo>
                  <a:cubicBezTo>
                    <a:pt x="351" y="290"/>
                    <a:pt x="366" y="296"/>
                    <a:pt x="381" y="301"/>
                  </a:cubicBezTo>
                  <a:cubicBezTo>
                    <a:pt x="388" y="304"/>
                    <a:pt x="395" y="307"/>
                    <a:pt x="402" y="311"/>
                  </a:cubicBezTo>
                  <a:cubicBezTo>
                    <a:pt x="402" y="311"/>
                    <a:pt x="403" y="311"/>
                    <a:pt x="403" y="312"/>
                  </a:cubicBezTo>
                  <a:cubicBezTo>
                    <a:pt x="398" y="309"/>
                    <a:pt x="392" y="308"/>
                    <a:pt x="388" y="307"/>
                  </a:cubicBezTo>
                  <a:cubicBezTo>
                    <a:pt x="383" y="305"/>
                    <a:pt x="379" y="302"/>
                    <a:pt x="374" y="301"/>
                  </a:cubicBezTo>
                  <a:cubicBezTo>
                    <a:pt x="370" y="300"/>
                    <a:pt x="365" y="299"/>
                    <a:pt x="361" y="298"/>
                  </a:cubicBezTo>
                  <a:cubicBezTo>
                    <a:pt x="361" y="298"/>
                    <a:pt x="360" y="299"/>
                    <a:pt x="361" y="299"/>
                  </a:cubicBezTo>
                  <a:cubicBezTo>
                    <a:pt x="365" y="301"/>
                    <a:pt x="369" y="302"/>
                    <a:pt x="374" y="303"/>
                  </a:cubicBezTo>
                  <a:cubicBezTo>
                    <a:pt x="375" y="303"/>
                    <a:pt x="377" y="304"/>
                    <a:pt x="378" y="304"/>
                  </a:cubicBezTo>
                  <a:cubicBezTo>
                    <a:pt x="377" y="304"/>
                    <a:pt x="376" y="304"/>
                    <a:pt x="375" y="304"/>
                  </a:cubicBezTo>
                  <a:cubicBezTo>
                    <a:pt x="374" y="304"/>
                    <a:pt x="374" y="304"/>
                    <a:pt x="374" y="304"/>
                  </a:cubicBezTo>
                  <a:cubicBezTo>
                    <a:pt x="378" y="306"/>
                    <a:pt x="383" y="306"/>
                    <a:pt x="386" y="309"/>
                  </a:cubicBezTo>
                  <a:cubicBezTo>
                    <a:pt x="386" y="309"/>
                    <a:pt x="386" y="309"/>
                    <a:pt x="386" y="309"/>
                  </a:cubicBezTo>
                  <a:cubicBezTo>
                    <a:pt x="385" y="308"/>
                    <a:pt x="384" y="307"/>
                    <a:pt x="384" y="307"/>
                  </a:cubicBezTo>
                  <a:cubicBezTo>
                    <a:pt x="384" y="307"/>
                    <a:pt x="385" y="307"/>
                    <a:pt x="386" y="307"/>
                  </a:cubicBezTo>
                  <a:cubicBezTo>
                    <a:pt x="390" y="309"/>
                    <a:pt x="394" y="310"/>
                    <a:pt x="398" y="312"/>
                  </a:cubicBezTo>
                  <a:cubicBezTo>
                    <a:pt x="400" y="313"/>
                    <a:pt x="401" y="313"/>
                    <a:pt x="403" y="314"/>
                  </a:cubicBezTo>
                  <a:cubicBezTo>
                    <a:pt x="392" y="310"/>
                    <a:pt x="374" y="308"/>
                    <a:pt x="371" y="308"/>
                  </a:cubicBezTo>
                  <a:cubicBezTo>
                    <a:pt x="361" y="306"/>
                    <a:pt x="351" y="305"/>
                    <a:pt x="340" y="305"/>
                  </a:cubicBezTo>
                  <a:cubicBezTo>
                    <a:pt x="328" y="306"/>
                    <a:pt x="314" y="307"/>
                    <a:pt x="302" y="312"/>
                  </a:cubicBezTo>
                  <a:cubicBezTo>
                    <a:pt x="298" y="313"/>
                    <a:pt x="293" y="316"/>
                    <a:pt x="289" y="318"/>
                  </a:cubicBezTo>
                  <a:cubicBezTo>
                    <a:pt x="282" y="322"/>
                    <a:pt x="275" y="326"/>
                    <a:pt x="269" y="331"/>
                  </a:cubicBezTo>
                  <a:cubicBezTo>
                    <a:pt x="265" y="334"/>
                    <a:pt x="262" y="338"/>
                    <a:pt x="259" y="341"/>
                  </a:cubicBezTo>
                  <a:cubicBezTo>
                    <a:pt x="258" y="341"/>
                    <a:pt x="258" y="341"/>
                    <a:pt x="258" y="341"/>
                  </a:cubicBezTo>
                  <a:cubicBezTo>
                    <a:pt x="252" y="344"/>
                    <a:pt x="242" y="339"/>
                    <a:pt x="237" y="337"/>
                  </a:cubicBezTo>
                  <a:cubicBezTo>
                    <a:pt x="229" y="333"/>
                    <a:pt x="221" y="329"/>
                    <a:pt x="215" y="323"/>
                  </a:cubicBezTo>
                  <a:cubicBezTo>
                    <a:pt x="205" y="313"/>
                    <a:pt x="194" y="302"/>
                    <a:pt x="188" y="289"/>
                  </a:cubicBezTo>
                  <a:cubicBezTo>
                    <a:pt x="185" y="283"/>
                    <a:pt x="181" y="273"/>
                    <a:pt x="183" y="266"/>
                  </a:cubicBezTo>
                  <a:cubicBezTo>
                    <a:pt x="185" y="263"/>
                    <a:pt x="187" y="260"/>
                    <a:pt x="189" y="257"/>
                  </a:cubicBezTo>
                  <a:cubicBezTo>
                    <a:pt x="189" y="256"/>
                    <a:pt x="190" y="255"/>
                    <a:pt x="190" y="254"/>
                  </a:cubicBezTo>
                  <a:cubicBezTo>
                    <a:pt x="196" y="251"/>
                    <a:pt x="199" y="241"/>
                    <a:pt x="199" y="234"/>
                  </a:cubicBezTo>
                  <a:cubicBezTo>
                    <a:pt x="200" y="228"/>
                    <a:pt x="197" y="220"/>
                    <a:pt x="198" y="213"/>
                  </a:cubicBezTo>
                  <a:cubicBezTo>
                    <a:pt x="198" y="213"/>
                    <a:pt x="198" y="212"/>
                    <a:pt x="199" y="212"/>
                  </a:cubicBezTo>
                  <a:cubicBezTo>
                    <a:pt x="205" y="199"/>
                    <a:pt x="219" y="191"/>
                    <a:pt x="232" y="187"/>
                  </a:cubicBezTo>
                  <a:cubicBezTo>
                    <a:pt x="246" y="182"/>
                    <a:pt x="260" y="182"/>
                    <a:pt x="275" y="184"/>
                  </a:cubicBezTo>
                  <a:close/>
                  <a:moveTo>
                    <a:pt x="155" y="52"/>
                  </a:moveTo>
                  <a:cubicBezTo>
                    <a:pt x="155" y="52"/>
                    <a:pt x="155" y="52"/>
                    <a:pt x="155" y="52"/>
                  </a:cubicBezTo>
                  <a:cubicBezTo>
                    <a:pt x="155" y="52"/>
                    <a:pt x="155" y="52"/>
                    <a:pt x="156" y="53"/>
                  </a:cubicBezTo>
                  <a:cubicBezTo>
                    <a:pt x="157" y="53"/>
                    <a:pt x="157" y="53"/>
                    <a:pt x="158" y="52"/>
                  </a:cubicBezTo>
                  <a:cubicBezTo>
                    <a:pt x="165" y="43"/>
                    <a:pt x="176" y="58"/>
                    <a:pt x="181" y="63"/>
                  </a:cubicBezTo>
                  <a:cubicBezTo>
                    <a:pt x="182" y="64"/>
                    <a:pt x="184" y="66"/>
                    <a:pt x="186" y="67"/>
                  </a:cubicBezTo>
                  <a:cubicBezTo>
                    <a:pt x="188" y="70"/>
                    <a:pt x="190" y="74"/>
                    <a:pt x="192" y="78"/>
                  </a:cubicBezTo>
                  <a:cubicBezTo>
                    <a:pt x="193" y="79"/>
                    <a:pt x="194" y="80"/>
                    <a:pt x="195" y="80"/>
                  </a:cubicBezTo>
                  <a:cubicBezTo>
                    <a:pt x="195" y="80"/>
                    <a:pt x="194" y="81"/>
                    <a:pt x="194" y="81"/>
                  </a:cubicBezTo>
                  <a:cubicBezTo>
                    <a:pt x="194" y="84"/>
                    <a:pt x="196" y="88"/>
                    <a:pt x="196" y="91"/>
                  </a:cubicBezTo>
                  <a:cubicBezTo>
                    <a:pt x="197" y="95"/>
                    <a:pt x="197" y="99"/>
                    <a:pt x="200" y="101"/>
                  </a:cubicBezTo>
                  <a:cubicBezTo>
                    <a:pt x="200" y="101"/>
                    <a:pt x="200" y="101"/>
                    <a:pt x="200" y="101"/>
                  </a:cubicBezTo>
                  <a:cubicBezTo>
                    <a:pt x="201" y="98"/>
                    <a:pt x="199" y="94"/>
                    <a:pt x="199" y="91"/>
                  </a:cubicBezTo>
                  <a:cubicBezTo>
                    <a:pt x="198" y="88"/>
                    <a:pt x="198" y="85"/>
                    <a:pt x="197" y="83"/>
                  </a:cubicBezTo>
                  <a:cubicBezTo>
                    <a:pt x="201" y="87"/>
                    <a:pt x="205" y="91"/>
                    <a:pt x="208" y="96"/>
                  </a:cubicBezTo>
                  <a:cubicBezTo>
                    <a:pt x="212" y="103"/>
                    <a:pt x="215" y="110"/>
                    <a:pt x="220" y="117"/>
                  </a:cubicBezTo>
                  <a:cubicBezTo>
                    <a:pt x="225" y="123"/>
                    <a:pt x="230" y="130"/>
                    <a:pt x="233" y="139"/>
                  </a:cubicBezTo>
                  <a:cubicBezTo>
                    <a:pt x="235" y="146"/>
                    <a:pt x="237" y="153"/>
                    <a:pt x="238" y="161"/>
                  </a:cubicBezTo>
                  <a:cubicBezTo>
                    <a:pt x="239" y="165"/>
                    <a:pt x="239" y="168"/>
                    <a:pt x="240" y="172"/>
                  </a:cubicBezTo>
                  <a:cubicBezTo>
                    <a:pt x="240" y="175"/>
                    <a:pt x="240" y="178"/>
                    <a:pt x="241" y="180"/>
                  </a:cubicBezTo>
                  <a:cubicBezTo>
                    <a:pt x="238" y="181"/>
                    <a:pt x="235" y="182"/>
                    <a:pt x="232" y="183"/>
                  </a:cubicBezTo>
                  <a:cubicBezTo>
                    <a:pt x="233" y="179"/>
                    <a:pt x="234" y="174"/>
                    <a:pt x="235" y="170"/>
                  </a:cubicBezTo>
                  <a:cubicBezTo>
                    <a:pt x="236" y="168"/>
                    <a:pt x="238" y="163"/>
                    <a:pt x="237" y="161"/>
                  </a:cubicBezTo>
                  <a:cubicBezTo>
                    <a:pt x="236" y="160"/>
                    <a:pt x="234" y="166"/>
                    <a:pt x="234" y="166"/>
                  </a:cubicBezTo>
                  <a:cubicBezTo>
                    <a:pt x="232" y="172"/>
                    <a:pt x="231" y="177"/>
                    <a:pt x="229" y="183"/>
                  </a:cubicBezTo>
                  <a:cubicBezTo>
                    <a:pt x="229" y="183"/>
                    <a:pt x="229" y="183"/>
                    <a:pt x="229" y="184"/>
                  </a:cubicBezTo>
                  <a:cubicBezTo>
                    <a:pt x="228" y="184"/>
                    <a:pt x="227" y="185"/>
                    <a:pt x="225" y="185"/>
                  </a:cubicBezTo>
                  <a:cubicBezTo>
                    <a:pt x="225" y="185"/>
                    <a:pt x="225" y="185"/>
                    <a:pt x="225" y="185"/>
                  </a:cubicBezTo>
                  <a:cubicBezTo>
                    <a:pt x="226" y="184"/>
                    <a:pt x="227" y="183"/>
                    <a:pt x="227" y="181"/>
                  </a:cubicBezTo>
                  <a:cubicBezTo>
                    <a:pt x="232" y="170"/>
                    <a:pt x="234" y="159"/>
                    <a:pt x="234" y="147"/>
                  </a:cubicBezTo>
                  <a:cubicBezTo>
                    <a:pt x="234" y="147"/>
                    <a:pt x="233" y="146"/>
                    <a:pt x="233" y="147"/>
                  </a:cubicBezTo>
                  <a:cubicBezTo>
                    <a:pt x="232" y="155"/>
                    <a:pt x="232" y="164"/>
                    <a:pt x="229" y="171"/>
                  </a:cubicBezTo>
                  <a:cubicBezTo>
                    <a:pt x="227" y="174"/>
                    <a:pt x="225" y="178"/>
                    <a:pt x="224" y="182"/>
                  </a:cubicBezTo>
                  <a:cubicBezTo>
                    <a:pt x="224" y="183"/>
                    <a:pt x="223" y="183"/>
                    <a:pt x="223" y="184"/>
                  </a:cubicBezTo>
                  <a:cubicBezTo>
                    <a:pt x="222" y="185"/>
                    <a:pt x="223" y="186"/>
                    <a:pt x="224" y="186"/>
                  </a:cubicBezTo>
                  <a:cubicBezTo>
                    <a:pt x="223" y="187"/>
                    <a:pt x="221" y="187"/>
                    <a:pt x="220" y="188"/>
                  </a:cubicBezTo>
                  <a:cubicBezTo>
                    <a:pt x="224" y="182"/>
                    <a:pt x="226" y="175"/>
                    <a:pt x="228" y="168"/>
                  </a:cubicBezTo>
                  <a:cubicBezTo>
                    <a:pt x="229" y="159"/>
                    <a:pt x="233" y="149"/>
                    <a:pt x="232" y="140"/>
                  </a:cubicBezTo>
                  <a:cubicBezTo>
                    <a:pt x="232" y="139"/>
                    <a:pt x="231" y="139"/>
                    <a:pt x="231" y="139"/>
                  </a:cubicBezTo>
                  <a:cubicBezTo>
                    <a:pt x="230" y="145"/>
                    <a:pt x="229" y="150"/>
                    <a:pt x="228" y="155"/>
                  </a:cubicBezTo>
                  <a:cubicBezTo>
                    <a:pt x="227" y="159"/>
                    <a:pt x="226" y="163"/>
                    <a:pt x="225" y="167"/>
                  </a:cubicBezTo>
                  <a:cubicBezTo>
                    <a:pt x="224" y="173"/>
                    <a:pt x="222" y="179"/>
                    <a:pt x="219" y="184"/>
                  </a:cubicBezTo>
                  <a:cubicBezTo>
                    <a:pt x="220" y="181"/>
                    <a:pt x="220" y="178"/>
                    <a:pt x="221" y="175"/>
                  </a:cubicBezTo>
                  <a:cubicBezTo>
                    <a:pt x="222" y="169"/>
                    <a:pt x="224" y="164"/>
                    <a:pt x="226" y="159"/>
                  </a:cubicBezTo>
                  <a:cubicBezTo>
                    <a:pt x="227" y="151"/>
                    <a:pt x="232" y="140"/>
                    <a:pt x="228" y="133"/>
                  </a:cubicBezTo>
                  <a:cubicBezTo>
                    <a:pt x="228" y="133"/>
                    <a:pt x="228" y="133"/>
                    <a:pt x="228" y="133"/>
                  </a:cubicBezTo>
                  <a:cubicBezTo>
                    <a:pt x="227" y="138"/>
                    <a:pt x="227" y="142"/>
                    <a:pt x="226" y="147"/>
                  </a:cubicBezTo>
                  <a:cubicBezTo>
                    <a:pt x="226" y="152"/>
                    <a:pt x="224" y="157"/>
                    <a:pt x="222" y="162"/>
                  </a:cubicBezTo>
                  <a:cubicBezTo>
                    <a:pt x="221" y="166"/>
                    <a:pt x="219" y="171"/>
                    <a:pt x="218" y="176"/>
                  </a:cubicBezTo>
                  <a:cubicBezTo>
                    <a:pt x="217" y="180"/>
                    <a:pt x="217" y="185"/>
                    <a:pt x="216" y="190"/>
                  </a:cubicBezTo>
                  <a:cubicBezTo>
                    <a:pt x="216" y="190"/>
                    <a:pt x="216" y="190"/>
                    <a:pt x="216" y="190"/>
                  </a:cubicBezTo>
                  <a:cubicBezTo>
                    <a:pt x="216" y="190"/>
                    <a:pt x="216" y="190"/>
                    <a:pt x="215" y="190"/>
                  </a:cubicBezTo>
                  <a:cubicBezTo>
                    <a:pt x="216" y="185"/>
                    <a:pt x="217" y="180"/>
                    <a:pt x="217" y="175"/>
                  </a:cubicBezTo>
                  <a:cubicBezTo>
                    <a:pt x="219" y="171"/>
                    <a:pt x="218" y="166"/>
                    <a:pt x="220" y="161"/>
                  </a:cubicBezTo>
                  <a:cubicBezTo>
                    <a:pt x="221" y="156"/>
                    <a:pt x="223" y="151"/>
                    <a:pt x="225" y="146"/>
                  </a:cubicBezTo>
                  <a:cubicBezTo>
                    <a:pt x="225" y="144"/>
                    <a:pt x="224" y="144"/>
                    <a:pt x="223" y="145"/>
                  </a:cubicBezTo>
                  <a:cubicBezTo>
                    <a:pt x="222" y="150"/>
                    <a:pt x="220" y="154"/>
                    <a:pt x="218" y="158"/>
                  </a:cubicBezTo>
                  <a:cubicBezTo>
                    <a:pt x="218" y="158"/>
                    <a:pt x="218" y="158"/>
                    <a:pt x="218" y="158"/>
                  </a:cubicBezTo>
                  <a:cubicBezTo>
                    <a:pt x="220" y="153"/>
                    <a:pt x="222" y="148"/>
                    <a:pt x="222" y="143"/>
                  </a:cubicBezTo>
                  <a:cubicBezTo>
                    <a:pt x="222" y="138"/>
                    <a:pt x="222" y="133"/>
                    <a:pt x="223" y="128"/>
                  </a:cubicBezTo>
                  <a:cubicBezTo>
                    <a:pt x="223" y="127"/>
                    <a:pt x="223" y="127"/>
                    <a:pt x="223" y="127"/>
                  </a:cubicBezTo>
                  <a:cubicBezTo>
                    <a:pt x="220" y="130"/>
                    <a:pt x="220" y="135"/>
                    <a:pt x="220" y="139"/>
                  </a:cubicBezTo>
                  <a:cubicBezTo>
                    <a:pt x="220" y="146"/>
                    <a:pt x="218" y="152"/>
                    <a:pt x="217" y="159"/>
                  </a:cubicBezTo>
                  <a:cubicBezTo>
                    <a:pt x="216" y="159"/>
                    <a:pt x="216" y="159"/>
                    <a:pt x="216" y="159"/>
                  </a:cubicBezTo>
                  <a:cubicBezTo>
                    <a:pt x="216" y="160"/>
                    <a:pt x="216" y="160"/>
                    <a:pt x="216" y="160"/>
                  </a:cubicBezTo>
                  <a:cubicBezTo>
                    <a:pt x="216" y="159"/>
                    <a:pt x="216" y="157"/>
                    <a:pt x="215" y="156"/>
                  </a:cubicBezTo>
                  <a:cubicBezTo>
                    <a:pt x="216" y="156"/>
                    <a:pt x="216" y="156"/>
                    <a:pt x="216" y="156"/>
                  </a:cubicBezTo>
                  <a:cubicBezTo>
                    <a:pt x="216" y="147"/>
                    <a:pt x="215" y="139"/>
                    <a:pt x="218" y="131"/>
                  </a:cubicBezTo>
                  <a:cubicBezTo>
                    <a:pt x="218" y="130"/>
                    <a:pt x="217" y="130"/>
                    <a:pt x="217" y="130"/>
                  </a:cubicBezTo>
                  <a:cubicBezTo>
                    <a:pt x="216" y="135"/>
                    <a:pt x="214" y="139"/>
                    <a:pt x="214" y="144"/>
                  </a:cubicBezTo>
                  <a:cubicBezTo>
                    <a:pt x="213" y="145"/>
                    <a:pt x="213" y="147"/>
                    <a:pt x="213" y="148"/>
                  </a:cubicBezTo>
                  <a:cubicBezTo>
                    <a:pt x="212" y="145"/>
                    <a:pt x="210" y="142"/>
                    <a:pt x="209" y="138"/>
                  </a:cubicBezTo>
                  <a:cubicBezTo>
                    <a:pt x="207" y="135"/>
                    <a:pt x="205" y="129"/>
                    <a:pt x="202" y="127"/>
                  </a:cubicBezTo>
                  <a:cubicBezTo>
                    <a:pt x="198" y="126"/>
                    <a:pt x="195" y="125"/>
                    <a:pt x="195" y="120"/>
                  </a:cubicBezTo>
                  <a:cubicBezTo>
                    <a:pt x="195" y="118"/>
                    <a:pt x="195" y="115"/>
                    <a:pt x="195" y="113"/>
                  </a:cubicBezTo>
                  <a:cubicBezTo>
                    <a:pt x="194" y="109"/>
                    <a:pt x="193" y="104"/>
                    <a:pt x="191" y="100"/>
                  </a:cubicBezTo>
                  <a:cubicBezTo>
                    <a:pt x="192" y="98"/>
                    <a:pt x="192" y="97"/>
                    <a:pt x="192" y="95"/>
                  </a:cubicBezTo>
                  <a:cubicBezTo>
                    <a:pt x="192" y="92"/>
                    <a:pt x="192" y="89"/>
                    <a:pt x="192" y="86"/>
                  </a:cubicBezTo>
                  <a:cubicBezTo>
                    <a:pt x="192" y="81"/>
                    <a:pt x="190" y="76"/>
                    <a:pt x="187" y="72"/>
                  </a:cubicBezTo>
                  <a:cubicBezTo>
                    <a:pt x="187" y="71"/>
                    <a:pt x="185" y="72"/>
                    <a:pt x="186" y="73"/>
                  </a:cubicBezTo>
                  <a:cubicBezTo>
                    <a:pt x="188" y="78"/>
                    <a:pt x="189" y="83"/>
                    <a:pt x="190" y="88"/>
                  </a:cubicBezTo>
                  <a:cubicBezTo>
                    <a:pt x="191" y="91"/>
                    <a:pt x="191" y="93"/>
                    <a:pt x="190" y="96"/>
                  </a:cubicBezTo>
                  <a:cubicBezTo>
                    <a:pt x="190" y="97"/>
                    <a:pt x="190" y="97"/>
                    <a:pt x="190" y="97"/>
                  </a:cubicBezTo>
                  <a:cubicBezTo>
                    <a:pt x="189" y="93"/>
                    <a:pt x="187" y="90"/>
                    <a:pt x="185" y="87"/>
                  </a:cubicBezTo>
                  <a:cubicBezTo>
                    <a:pt x="184" y="87"/>
                    <a:pt x="184" y="86"/>
                    <a:pt x="183" y="85"/>
                  </a:cubicBezTo>
                  <a:cubicBezTo>
                    <a:pt x="183" y="85"/>
                    <a:pt x="183" y="84"/>
                    <a:pt x="183" y="84"/>
                  </a:cubicBezTo>
                  <a:cubicBezTo>
                    <a:pt x="182" y="83"/>
                    <a:pt x="181" y="82"/>
                    <a:pt x="180" y="81"/>
                  </a:cubicBezTo>
                  <a:cubicBezTo>
                    <a:pt x="178" y="79"/>
                    <a:pt x="175" y="77"/>
                    <a:pt x="174" y="73"/>
                  </a:cubicBezTo>
                  <a:cubicBezTo>
                    <a:pt x="173" y="70"/>
                    <a:pt x="172" y="67"/>
                    <a:pt x="169" y="64"/>
                  </a:cubicBezTo>
                  <a:cubicBezTo>
                    <a:pt x="166" y="61"/>
                    <a:pt x="162" y="63"/>
                    <a:pt x="160" y="66"/>
                  </a:cubicBezTo>
                  <a:cubicBezTo>
                    <a:pt x="157" y="73"/>
                    <a:pt x="158" y="80"/>
                    <a:pt x="157" y="87"/>
                  </a:cubicBezTo>
                  <a:cubicBezTo>
                    <a:pt x="157" y="90"/>
                    <a:pt x="157" y="93"/>
                    <a:pt x="156" y="96"/>
                  </a:cubicBezTo>
                  <a:cubicBezTo>
                    <a:pt x="156" y="91"/>
                    <a:pt x="155" y="85"/>
                    <a:pt x="154" y="80"/>
                  </a:cubicBezTo>
                  <a:cubicBezTo>
                    <a:pt x="154" y="73"/>
                    <a:pt x="153" y="67"/>
                    <a:pt x="153" y="60"/>
                  </a:cubicBezTo>
                  <a:cubicBezTo>
                    <a:pt x="153" y="58"/>
                    <a:pt x="152" y="55"/>
                    <a:pt x="152" y="53"/>
                  </a:cubicBezTo>
                  <a:cubicBezTo>
                    <a:pt x="152" y="50"/>
                    <a:pt x="154" y="51"/>
                    <a:pt x="155" y="52"/>
                  </a:cubicBezTo>
                  <a:close/>
                  <a:moveTo>
                    <a:pt x="82" y="200"/>
                  </a:moveTo>
                  <a:cubicBezTo>
                    <a:pt x="80" y="194"/>
                    <a:pt x="79" y="189"/>
                    <a:pt x="75" y="185"/>
                  </a:cubicBezTo>
                  <a:cubicBezTo>
                    <a:pt x="77" y="179"/>
                    <a:pt x="75" y="171"/>
                    <a:pt x="75" y="165"/>
                  </a:cubicBezTo>
                  <a:cubicBezTo>
                    <a:pt x="75" y="157"/>
                    <a:pt x="75" y="149"/>
                    <a:pt x="77" y="141"/>
                  </a:cubicBezTo>
                  <a:cubicBezTo>
                    <a:pt x="80" y="126"/>
                    <a:pt x="87" y="113"/>
                    <a:pt x="93" y="99"/>
                  </a:cubicBezTo>
                  <a:cubicBezTo>
                    <a:pt x="97" y="91"/>
                    <a:pt x="100" y="83"/>
                    <a:pt x="104" y="77"/>
                  </a:cubicBezTo>
                  <a:cubicBezTo>
                    <a:pt x="108" y="70"/>
                    <a:pt x="114" y="64"/>
                    <a:pt x="118" y="58"/>
                  </a:cubicBezTo>
                  <a:cubicBezTo>
                    <a:pt x="123" y="52"/>
                    <a:pt x="128" y="45"/>
                    <a:pt x="137" y="45"/>
                  </a:cubicBezTo>
                  <a:cubicBezTo>
                    <a:pt x="142" y="45"/>
                    <a:pt x="148" y="45"/>
                    <a:pt x="151" y="48"/>
                  </a:cubicBezTo>
                  <a:cubicBezTo>
                    <a:pt x="151" y="48"/>
                    <a:pt x="150" y="49"/>
                    <a:pt x="150" y="50"/>
                  </a:cubicBezTo>
                  <a:cubicBezTo>
                    <a:pt x="148" y="56"/>
                    <a:pt x="149" y="64"/>
                    <a:pt x="150" y="70"/>
                  </a:cubicBezTo>
                  <a:cubicBezTo>
                    <a:pt x="151" y="84"/>
                    <a:pt x="153" y="97"/>
                    <a:pt x="156" y="111"/>
                  </a:cubicBezTo>
                  <a:cubicBezTo>
                    <a:pt x="156" y="111"/>
                    <a:pt x="156" y="112"/>
                    <a:pt x="155" y="113"/>
                  </a:cubicBezTo>
                  <a:cubicBezTo>
                    <a:pt x="152" y="121"/>
                    <a:pt x="156" y="132"/>
                    <a:pt x="157" y="140"/>
                  </a:cubicBezTo>
                  <a:cubicBezTo>
                    <a:pt x="158" y="153"/>
                    <a:pt x="160" y="167"/>
                    <a:pt x="163" y="180"/>
                  </a:cubicBezTo>
                  <a:cubicBezTo>
                    <a:pt x="163" y="182"/>
                    <a:pt x="164" y="185"/>
                    <a:pt x="165" y="187"/>
                  </a:cubicBezTo>
                  <a:cubicBezTo>
                    <a:pt x="163" y="184"/>
                    <a:pt x="162" y="180"/>
                    <a:pt x="159" y="177"/>
                  </a:cubicBezTo>
                  <a:cubicBezTo>
                    <a:pt x="155" y="173"/>
                    <a:pt x="150" y="171"/>
                    <a:pt x="146" y="169"/>
                  </a:cubicBezTo>
                  <a:cubicBezTo>
                    <a:pt x="145" y="169"/>
                    <a:pt x="144" y="169"/>
                    <a:pt x="143" y="168"/>
                  </a:cubicBezTo>
                  <a:cubicBezTo>
                    <a:pt x="144" y="162"/>
                    <a:pt x="141" y="156"/>
                    <a:pt x="141" y="150"/>
                  </a:cubicBezTo>
                  <a:cubicBezTo>
                    <a:pt x="140" y="142"/>
                    <a:pt x="139" y="135"/>
                    <a:pt x="139" y="128"/>
                  </a:cubicBezTo>
                  <a:cubicBezTo>
                    <a:pt x="140" y="127"/>
                    <a:pt x="138" y="127"/>
                    <a:pt x="138" y="128"/>
                  </a:cubicBezTo>
                  <a:cubicBezTo>
                    <a:pt x="137" y="135"/>
                    <a:pt x="138" y="143"/>
                    <a:pt x="139" y="150"/>
                  </a:cubicBezTo>
                  <a:cubicBezTo>
                    <a:pt x="139" y="156"/>
                    <a:pt x="139" y="163"/>
                    <a:pt x="141" y="168"/>
                  </a:cubicBezTo>
                  <a:cubicBezTo>
                    <a:pt x="140" y="168"/>
                    <a:pt x="138" y="168"/>
                    <a:pt x="137" y="169"/>
                  </a:cubicBezTo>
                  <a:cubicBezTo>
                    <a:pt x="137" y="169"/>
                    <a:pt x="137" y="169"/>
                    <a:pt x="136" y="169"/>
                  </a:cubicBezTo>
                  <a:cubicBezTo>
                    <a:pt x="134" y="171"/>
                    <a:pt x="133" y="174"/>
                    <a:pt x="132" y="177"/>
                  </a:cubicBezTo>
                  <a:cubicBezTo>
                    <a:pt x="132" y="176"/>
                    <a:pt x="131" y="174"/>
                    <a:pt x="131" y="173"/>
                  </a:cubicBezTo>
                  <a:cubicBezTo>
                    <a:pt x="130" y="170"/>
                    <a:pt x="130" y="166"/>
                    <a:pt x="130" y="163"/>
                  </a:cubicBezTo>
                  <a:cubicBezTo>
                    <a:pt x="130" y="156"/>
                    <a:pt x="129" y="149"/>
                    <a:pt x="129" y="142"/>
                  </a:cubicBezTo>
                  <a:cubicBezTo>
                    <a:pt x="128" y="137"/>
                    <a:pt x="128" y="132"/>
                    <a:pt x="128" y="127"/>
                  </a:cubicBezTo>
                  <a:cubicBezTo>
                    <a:pt x="128" y="124"/>
                    <a:pt x="128" y="120"/>
                    <a:pt x="128" y="117"/>
                  </a:cubicBezTo>
                  <a:cubicBezTo>
                    <a:pt x="127" y="113"/>
                    <a:pt x="127" y="108"/>
                    <a:pt x="126" y="104"/>
                  </a:cubicBezTo>
                  <a:cubicBezTo>
                    <a:pt x="126" y="100"/>
                    <a:pt x="126" y="96"/>
                    <a:pt x="126" y="93"/>
                  </a:cubicBezTo>
                  <a:cubicBezTo>
                    <a:pt x="126" y="92"/>
                    <a:pt x="126" y="92"/>
                    <a:pt x="126" y="93"/>
                  </a:cubicBezTo>
                  <a:cubicBezTo>
                    <a:pt x="123" y="101"/>
                    <a:pt x="128" y="109"/>
                    <a:pt x="126" y="117"/>
                  </a:cubicBezTo>
                  <a:cubicBezTo>
                    <a:pt x="124" y="122"/>
                    <a:pt x="126" y="127"/>
                    <a:pt x="126" y="131"/>
                  </a:cubicBezTo>
                  <a:cubicBezTo>
                    <a:pt x="126" y="136"/>
                    <a:pt x="126" y="141"/>
                    <a:pt x="127" y="146"/>
                  </a:cubicBezTo>
                  <a:cubicBezTo>
                    <a:pt x="127" y="153"/>
                    <a:pt x="127" y="161"/>
                    <a:pt x="128" y="169"/>
                  </a:cubicBezTo>
                  <a:cubicBezTo>
                    <a:pt x="128" y="172"/>
                    <a:pt x="128" y="178"/>
                    <a:pt x="132" y="180"/>
                  </a:cubicBezTo>
                  <a:cubicBezTo>
                    <a:pt x="130" y="187"/>
                    <a:pt x="131" y="194"/>
                    <a:pt x="132" y="200"/>
                  </a:cubicBezTo>
                  <a:cubicBezTo>
                    <a:pt x="132" y="202"/>
                    <a:pt x="133" y="204"/>
                    <a:pt x="133" y="206"/>
                  </a:cubicBezTo>
                  <a:cubicBezTo>
                    <a:pt x="127" y="204"/>
                    <a:pt x="119" y="207"/>
                    <a:pt x="114" y="210"/>
                  </a:cubicBezTo>
                  <a:cubicBezTo>
                    <a:pt x="107" y="213"/>
                    <a:pt x="101" y="216"/>
                    <a:pt x="95" y="219"/>
                  </a:cubicBezTo>
                  <a:cubicBezTo>
                    <a:pt x="91" y="220"/>
                    <a:pt x="88" y="220"/>
                    <a:pt x="85" y="220"/>
                  </a:cubicBezTo>
                  <a:cubicBezTo>
                    <a:pt x="84" y="213"/>
                    <a:pt x="84" y="206"/>
                    <a:pt x="82" y="200"/>
                  </a:cubicBezTo>
                  <a:close/>
                  <a:moveTo>
                    <a:pt x="85" y="234"/>
                  </a:moveTo>
                  <a:cubicBezTo>
                    <a:pt x="85" y="231"/>
                    <a:pt x="85" y="227"/>
                    <a:pt x="85" y="224"/>
                  </a:cubicBezTo>
                  <a:cubicBezTo>
                    <a:pt x="92" y="225"/>
                    <a:pt x="99" y="221"/>
                    <a:pt x="106" y="218"/>
                  </a:cubicBezTo>
                  <a:cubicBezTo>
                    <a:pt x="114" y="214"/>
                    <a:pt x="125" y="206"/>
                    <a:pt x="134" y="210"/>
                  </a:cubicBezTo>
                  <a:cubicBezTo>
                    <a:pt x="134" y="211"/>
                    <a:pt x="135" y="212"/>
                    <a:pt x="135" y="213"/>
                  </a:cubicBezTo>
                  <a:cubicBezTo>
                    <a:pt x="130" y="211"/>
                    <a:pt x="121" y="217"/>
                    <a:pt x="118" y="220"/>
                  </a:cubicBezTo>
                  <a:cubicBezTo>
                    <a:pt x="113" y="224"/>
                    <a:pt x="108" y="230"/>
                    <a:pt x="103" y="235"/>
                  </a:cubicBezTo>
                  <a:cubicBezTo>
                    <a:pt x="99" y="238"/>
                    <a:pt x="96" y="241"/>
                    <a:pt x="91" y="242"/>
                  </a:cubicBezTo>
                  <a:cubicBezTo>
                    <a:pt x="89" y="243"/>
                    <a:pt x="88" y="243"/>
                    <a:pt x="87" y="244"/>
                  </a:cubicBezTo>
                  <a:cubicBezTo>
                    <a:pt x="86" y="241"/>
                    <a:pt x="86" y="237"/>
                    <a:pt x="85" y="234"/>
                  </a:cubicBezTo>
                  <a:close/>
                  <a:moveTo>
                    <a:pt x="106" y="312"/>
                  </a:moveTo>
                  <a:cubicBezTo>
                    <a:pt x="106" y="311"/>
                    <a:pt x="105" y="311"/>
                    <a:pt x="105" y="310"/>
                  </a:cubicBezTo>
                  <a:cubicBezTo>
                    <a:pt x="105" y="310"/>
                    <a:pt x="106" y="310"/>
                    <a:pt x="106" y="310"/>
                  </a:cubicBezTo>
                  <a:cubicBezTo>
                    <a:pt x="107" y="311"/>
                    <a:pt x="108" y="311"/>
                    <a:pt x="108" y="311"/>
                  </a:cubicBezTo>
                  <a:cubicBezTo>
                    <a:pt x="108" y="311"/>
                    <a:pt x="108" y="311"/>
                    <a:pt x="107" y="311"/>
                  </a:cubicBezTo>
                  <a:cubicBezTo>
                    <a:pt x="107" y="311"/>
                    <a:pt x="106" y="311"/>
                    <a:pt x="106" y="312"/>
                  </a:cubicBezTo>
                  <a:close/>
                  <a:moveTo>
                    <a:pt x="117" y="337"/>
                  </a:moveTo>
                  <a:cubicBezTo>
                    <a:pt x="114" y="329"/>
                    <a:pt x="111" y="322"/>
                    <a:pt x="107" y="315"/>
                  </a:cubicBezTo>
                  <a:cubicBezTo>
                    <a:pt x="107" y="315"/>
                    <a:pt x="107" y="315"/>
                    <a:pt x="107" y="315"/>
                  </a:cubicBezTo>
                  <a:cubicBezTo>
                    <a:pt x="111" y="315"/>
                    <a:pt x="114" y="317"/>
                    <a:pt x="118" y="318"/>
                  </a:cubicBezTo>
                  <a:cubicBezTo>
                    <a:pt x="121" y="319"/>
                    <a:pt x="124" y="320"/>
                    <a:pt x="128" y="321"/>
                  </a:cubicBezTo>
                  <a:cubicBezTo>
                    <a:pt x="136" y="324"/>
                    <a:pt x="144" y="328"/>
                    <a:pt x="152" y="333"/>
                  </a:cubicBezTo>
                  <a:cubicBezTo>
                    <a:pt x="160" y="337"/>
                    <a:pt x="168" y="343"/>
                    <a:pt x="175" y="349"/>
                  </a:cubicBezTo>
                  <a:cubicBezTo>
                    <a:pt x="181" y="355"/>
                    <a:pt x="187" y="362"/>
                    <a:pt x="194" y="367"/>
                  </a:cubicBezTo>
                  <a:cubicBezTo>
                    <a:pt x="194" y="367"/>
                    <a:pt x="195" y="367"/>
                    <a:pt x="195" y="367"/>
                  </a:cubicBezTo>
                  <a:cubicBezTo>
                    <a:pt x="189" y="359"/>
                    <a:pt x="182" y="353"/>
                    <a:pt x="174" y="347"/>
                  </a:cubicBezTo>
                  <a:cubicBezTo>
                    <a:pt x="172" y="344"/>
                    <a:pt x="169" y="342"/>
                    <a:pt x="167" y="340"/>
                  </a:cubicBezTo>
                  <a:cubicBezTo>
                    <a:pt x="171" y="343"/>
                    <a:pt x="176" y="347"/>
                    <a:pt x="181" y="350"/>
                  </a:cubicBezTo>
                  <a:cubicBezTo>
                    <a:pt x="181" y="350"/>
                    <a:pt x="181" y="349"/>
                    <a:pt x="181" y="349"/>
                  </a:cubicBezTo>
                  <a:cubicBezTo>
                    <a:pt x="176" y="343"/>
                    <a:pt x="169" y="339"/>
                    <a:pt x="162" y="335"/>
                  </a:cubicBezTo>
                  <a:cubicBezTo>
                    <a:pt x="155" y="331"/>
                    <a:pt x="148" y="326"/>
                    <a:pt x="140" y="322"/>
                  </a:cubicBezTo>
                  <a:cubicBezTo>
                    <a:pt x="132" y="318"/>
                    <a:pt x="123" y="317"/>
                    <a:pt x="115" y="312"/>
                  </a:cubicBezTo>
                  <a:cubicBezTo>
                    <a:pt x="113" y="311"/>
                    <a:pt x="106" y="306"/>
                    <a:pt x="104" y="307"/>
                  </a:cubicBezTo>
                  <a:cubicBezTo>
                    <a:pt x="103" y="305"/>
                    <a:pt x="102" y="303"/>
                    <a:pt x="101" y="301"/>
                  </a:cubicBezTo>
                  <a:cubicBezTo>
                    <a:pt x="107" y="303"/>
                    <a:pt x="114" y="306"/>
                    <a:pt x="120" y="309"/>
                  </a:cubicBezTo>
                  <a:cubicBezTo>
                    <a:pt x="128" y="312"/>
                    <a:pt x="136" y="315"/>
                    <a:pt x="144" y="320"/>
                  </a:cubicBezTo>
                  <a:cubicBezTo>
                    <a:pt x="146" y="321"/>
                    <a:pt x="147" y="318"/>
                    <a:pt x="146" y="317"/>
                  </a:cubicBezTo>
                  <a:cubicBezTo>
                    <a:pt x="138" y="313"/>
                    <a:pt x="131" y="310"/>
                    <a:pt x="123" y="307"/>
                  </a:cubicBezTo>
                  <a:cubicBezTo>
                    <a:pt x="115" y="304"/>
                    <a:pt x="107" y="300"/>
                    <a:pt x="99" y="297"/>
                  </a:cubicBezTo>
                  <a:cubicBezTo>
                    <a:pt x="96" y="290"/>
                    <a:pt x="93" y="283"/>
                    <a:pt x="92" y="276"/>
                  </a:cubicBezTo>
                  <a:cubicBezTo>
                    <a:pt x="90" y="266"/>
                    <a:pt x="88" y="257"/>
                    <a:pt x="87" y="247"/>
                  </a:cubicBezTo>
                  <a:cubicBezTo>
                    <a:pt x="91" y="246"/>
                    <a:pt x="98" y="244"/>
                    <a:pt x="101" y="241"/>
                  </a:cubicBezTo>
                  <a:cubicBezTo>
                    <a:pt x="106" y="237"/>
                    <a:pt x="111" y="231"/>
                    <a:pt x="115" y="226"/>
                  </a:cubicBezTo>
                  <a:cubicBezTo>
                    <a:pt x="118" y="223"/>
                    <a:pt x="122" y="219"/>
                    <a:pt x="126" y="217"/>
                  </a:cubicBezTo>
                  <a:cubicBezTo>
                    <a:pt x="130" y="215"/>
                    <a:pt x="133" y="216"/>
                    <a:pt x="136" y="217"/>
                  </a:cubicBezTo>
                  <a:cubicBezTo>
                    <a:pt x="138" y="222"/>
                    <a:pt x="139" y="227"/>
                    <a:pt x="141" y="232"/>
                  </a:cubicBezTo>
                  <a:cubicBezTo>
                    <a:pt x="147" y="245"/>
                    <a:pt x="152" y="258"/>
                    <a:pt x="157" y="272"/>
                  </a:cubicBezTo>
                  <a:cubicBezTo>
                    <a:pt x="162" y="283"/>
                    <a:pt x="169" y="294"/>
                    <a:pt x="172" y="306"/>
                  </a:cubicBezTo>
                  <a:cubicBezTo>
                    <a:pt x="172" y="306"/>
                    <a:pt x="172" y="306"/>
                    <a:pt x="173" y="306"/>
                  </a:cubicBezTo>
                  <a:cubicBezTo>
                    <a:pt x="175" y="316"/>
                    <a:pt x="178" y="326"/>
                    <a:pt x="184" y="335"/>
                  </a:cubicBezTo>
                  <a:cubicBezTo>
                    <a:pt x="185" y="337"/>
                    <a:pt x="188" y="344"/>
                    <a:pt x="191" y="346"/>
                  </a:cubicBezTo>
                  <a:cubicBezTo>
                    <a:pt x="191" y="346"/>
                    <a:pt x="191" y="346"/>
                    <a:pt x="191" y="346"/>
                  </a:cubicBezTo>
                  <a:cubicBezTo>
                    <a:pt x="193" y="352"/>
                    <a:pt x="195" y="357"/>
                    <a:pt x="198" y="362"/>
                  </a:cubicBezTo>
                  <a:cubicBezTo>
                    <a:pt x="203" y="367"/>
                    <a:pt x="204" y="373"/>
                    <a:pt x="205" y="380"/>
                  </a:cubicBezTo>
                  <a:cubicBezTo>
                    <a:pt x="205" y="380"/>
                    <a:pt x="205" y="380"/>
                    <a:pt x="205" y="380"/>
                  </a:cubicBezTo>
                  <a:cubicBezTo>
                    <a:pt x="205" y="380"/>
                    <a:pt x="205" y="379"/>
                    <a:pt x="204" y="379"/>
                  </a:cubicBezTo>
                  <a:cubicBezTo>
                    <a:pt x="204" y="379"/>
                    <a:pt x="204" y="379"/>
                    <a:pt x="204" y="379"/>
                  </a:cubicBezTo>
                  <a:cubicBezTo>
                    <a:pt x="205" y="381"/>
                    <a:pt x="205" y="380"/>
                    <a:pt x="203" y="379"/>
                  </a:cubicBezTo>
                  <a:cubicBezTo>
                    <a:pt x="203" y="378"/>
                    <a:pt x="202" y="377"/>
                    <a:pt x="201" y="377"/>
                  </a:cubicBezTo>
                  <a:cubicBezTo>
                    <a:pt x="200" y="375"/>
                    <a:pt x="198" y="373"/>
                    <a:pt x="197" y="371"/>
                  </a:cubicBezTo>
                  <a:cubicBezTo>
                    <a:pt x="194" y="368"/>
                    <a:pt x="191" y="367"/>
                    <a:pt x="187" y="366"/>
                  </a:cubicBezTo>
                  <a:cubicBezTo>
                    <a:pt x="187" y="365"/>
                    <a:pt x="187" y="366"/>
                    <a:pt x="187" y="366"/>
                  </a:cubicBezTo>
                  <a:cubicBezTo>
                    <a:pt x="191" y="368"/>
                    <a:pt x="194" y="371"/>
                    <a:pt x="197" y="374"/>
                  </a:cubicBezTo>
                  <a:cubicBezTo>
                    <a:pt x="200" y="377"/>
                    <a:pt x="202" y="380"/>
                    <a:pt x="205" y="382"/>
                  </a:cubicBezTo>
                  <a:cubicBezTo>
                    <a:pt x="205" y="382"/>
                    <a:pt x="205" y="382"/>
                    <a:pt x="205" y="381"/>
                  </a:cubicBezTo>
                  <a:cubicBezTo>
                    <a:pt x="206" y="385"/>
                    <a:pt x="207" y="388"/>
                    <a:pt x="207" y="392"/>
                  </a:cubicBezTo>
                  <a:cubicBezTo>
                    <a:pt x="195" y="375"/>
                    <a:pt x="179" y="363"/>
                    <a:pt x="162" y="352"/>
                  </a:cubicBezTo>
                  <a:cubicBezTo>
                    <a:pt x="154" y="348"/>
                    <a:pt x="145" y="343"/>
                    <a:pt x="136" y="340"/>
                  </a:cubicBezTo>
                  <a:cubicBezTo>
                    <a:pt x="132" y="339"/>
                    <a:pt x="128" y="337"/>
                    <a:pt x="123" y="337"/>
                  </a:cubicBezTo>
                  <a:cubicBezTo>
                    <a:pt x="121" y="337"/>
                    <a:pt x="119" y="336"/>
                    <a:pt x="117" y="337"/>
                  </a:cubicBezTo>
                  <a:close/>
                  <a:moveTo>
                    <a:pt x="124" y="341"/>
                  </a:moveTo>
                  <a:cubicBezTo>
                    <a:pt x="129" y="342"/>
                    <a:pt x="133" y="343"/>
                    <a:pt x="137" y="344"/>
                  </a:cubicBezTo>
                  <a:cubicBezTo>
                    <a:pt x="146" y="348"/>
                    <a:pt x="154" y="352"/>
                    <a:pt x="161" y="356"/>
                  </a:cubicBezTo>
                  <a:cubicBezTo>
                    <a:pt x="170" y="361"/>
                    <a:pt x="179" y="366"/>
                    <a:pt x="186" y="373"/>
                  </a:cubicBezTo>
                  <a:cubicBezTo>
                    <a:pt x="194" y="380"/>
                    <a:pt x="200" y="388"/>
                    <a:pt x="207" y="395"/>
                  </a:cubicBezTo>
                  <a:cubicBezTo>
                    <a:pt x="207" y="397"/>
                    <a:pt x="208" y="399"/>
                    <a:pt x="208" y="400"/>
                  </a:cubicBezTo>
                  <a:cubicBezTo>
                    <a:pt x="209" y="405"/>
                    <a:pt x="210" y="410"/>
                    <a:pt x="210" y="416"/>
                  </a:cubicBezTo>
                  <a:cubicBezTo>
                    <a:pt x="208" y="416"/>
                    <a:pt x="207" y="418"/>
                    <a:pt x="206" y="421"/>
                  </a:cubicBezTo>
                  <a:cubicBezTo>
                    <a:pt x="201" y="434"/>
                    <a:pt x="207" y="451"/>
                    <a:pt x="211" y="463"/>
                  </a:cubicBezTo>
                  <a:cubicBezTo>
                    <a:pt x="213" y="469"/>
                    <a:pt x="215" y="474"/>
                    <a:pt x="217" y="480"/>
                  </a:cubicBezTo>
                  <a:cubicBezTo>
                    <a:pt x="218" y="485"/>
                    <a:pt x="219" y="489"/>
                    <a:pt x="221" y="493"/>
                  </a:cubicBezTo>
                  <a:cubicBezTo>
                    <a:pt x="225" y="502"/>
                    <a:pt x="232" y="510"/>
                    <a:pt x="236" y="519"/>
                  </a:cubicBezTo>
                  <a:cubicBezTo>
                    <a:pt x="241" y="528"/>
                    <a:pt x="243" y="538"/>
                    <a:pt x="248" y="547"/>
                  </a:cubicBezTo>
                  <a:cubicBezTo>
                    <a:pt x="249" y="549"/>
                    <a:pt x="251" y="551"/>
                    <a:pt x="252" y="553"/>
                  </a:cubicBezTo>
                  <a:cubicBezTo>
                    <a:pt x="251" y="552"/>
                    <a:pt x="251" y="552"/>
                    <a:pt x="250" y="551"/>
                  </a:cubicBezTo>
                  <a:cubicBezTo>
                    <a:pt x="244" y="545"/>
                    <a:pt x="239" y="541"/>
                    <a:pt x="233" y="535"/>
                  </a:cubicBezTo>
                  <a:cubicBezTo>
                    <a:pt x="223" y="525"/>
                    <a:pt x="213" y="515"/>
                    <a:pt x="206" y="502"/>
                  </a:cubicBezTo>
                  <a:cubicBezTo>
                    <a:pt x="200" y="489"/>
                    <a:pt x="196" y="476"/>
                    <a:pt x="192" y="462"/>
                  </a:cubicBezTo>
                  <a:cubicBezTo>
                    <a:pt x="189" y="450"/>
                    <a:pt x="186" y="438"/>
                    <a:pt x="178" y="429"/>
                  </a:cubicBezTo>
                  <a:cubicBezTo>
                    <a:pt x="178" y="428"/>
                    <a:pt x="178" y="428"/>
                    <a:pt x="178" y="428"/>
                  </a:cubicBezTo>
                  <a:cubicBezTo>
                    <a:pt x="177" y="425"/>
                    <a:pt x="177" y="421"/>
                    <a:pt x="176" y="417"/>
                  </a:cubicBezTo>
                  <a:cubicBezTo>
                    <a:pt x="174" y="413"/>
                    <a:pt x="172" y="409"/>
                    <a:pt x="170" y="405"/>
                  </a:cubicBezTo>
                  <a:cubicBezTo>
                    <a:pt x="164" y="397"/>
                    <a:pt x="157" y="389"/>
                    <a:pt x="151" y="381"/>
                  </a:cubicBezTo>
                  <a:cubicBezTo>
                    <a:pt x="148" y="377"/>
                    <a:pt x="145" y="372"/>
                    <a:pt x="142" y="368"/>
                  </a:cubicBezTo>
                  <a:cubicBezTo>
                    <a:pt x="139" y="363"/>
                    <a:pt x="137" y="359"/>
                    <a:pt x="134" y="355"/>
                  </a:cubicBezTo>
                  <a:cubicBezTo>
                    <a:pt x="129" y="350"/>
                    <a:pt x="124" y="346"/>
                    <a:pt x="119" y="341"/>
                  </a:cubicBezTo>
                  <a:cubicBezTo>
                    <a:pt x="121" y="341"/>
                    <a:pt x="123" y="341"/>
                    <a:pt x="124" y="341"/>
                  </a:cubicBezTo>
                  <a:close/>
                  <a:moveTo>
                    <a:pt x="103" y="382"/>
                  </a:moveTo>
                  <a:cubicBezTo>
                    <a:pt x="103" y="382"/>
                    <a:pt x="104" y="383"/>
                    <a:pt x="105" y="383"/>
                  </a:cubicBezTo>
                  <a:cubicBezTo>
                    <a:pt x="105" y="383"/>
                    <a:pt x="106" y="384"/>
                    <a:pt x="107" y="384"/>
                  </a:cubicBezTo>
                  <a:cubicBezTo>
                    <a:pt x="108" y="385"/>
                    <a:pt x="109" y="385"/>
                    <a:pt x="110" y="385"/>
                  </a:cubicBezTo>
                  <a:cubicBezTo>
                    <a:pt x="112" y="386"/>
                    <a:pt x="116" y="386"/>
                    <a:pt x="117" y="384"/>
                  </a:cubicBezTo>
                  <a:cubicBezTo>
                    <a:pt x="118" y="377"/>
                    <a:pt x="110" y="372"/>
                    <a:pt x="109" y="366"/>
                  </a:cubicBezTo>
                  <a:cubicBezTo>
                    <a:pt x="115" y="372"/>
                    <a:pt x="118" y="380"/>
                    <a:pt x="125" y="384"/>
                  </a:cubicBezTo>
                  <a:cubicBezTo>
                    <a:pt x="127" y="385"/>
                    <a:pt x="128" y="384"/>
                    <a:pt x="128" y="382"/>
                  </a:cubicBezTo>
                  <a:cubicBezTo>
                    <a:pt x="127" y="379"/>
                    <a:pt x="126" y="377"/>
                    <a:pt x="130" y="377"/>
                  </a:cubicBezTo>
                  <a:cubicBezTo>
                    <a:pt x="130" y="377"/>
                    <a:pt x="132" y="377"/>
                    <a:pt x="132" y="376"/>
                  </a:cubicBezTo>
                  <a:cubicBezTo>
                    <a:pt x="134" y="373"/>
                    <a:pt x="133" y="370"/>
                    <a:pt x="132" y="367"/>
                  </a:cubicBezTo>
                  <a:cubicBezTo>
                    <a:pt x="130" y="363"/>
                    <a:pt x="128" y="357"/>
                    <a:pt x="125" y="353"/>
                  </a:cubicBezTo>
                  <a:cubicBezTo>
                    <a:pt x="125" y="352"/>
                    <a:pt x="123" y="350"/>
                    <a:pt x="121" y="348"/>
                  </a:cubicBezTo>
                  <a:cubicBezTo>
                    <a:pt x="125" y="351"/>
                    <a:pt x="128" y="354"/>
                    <a:pt x="131" y="358"/>
                  </a:cubicBezTo>
                  <a:cubicBezTo>
                    <a:pt x="138" y="366"/>
                    <a:pt x="143" y="376"/>
                    <a:pt x="149" y="385"/>
                  </a:cubicBezTo>
                  <a:cubicBezTo>
                    <a:pt x="155" y="393"/>
                    <a:pt x="162" y="400"/>
                    <a:pt x="168" y="408"/>
                  </a:cubicBezTo>
                  <a:cubicBezTo>
                    <a:pt x="171" y="413"/>
                    <a:pt x="172" y="417"/>
                    <a:pt x="174" y="422"/>
                  </a:cubicBezTo>
                  <a:cubicBezTo>
                    <a:pt x="174" y="425"/>
                    <a:pt x="175" y="427"/>
                    <a:pt x="176" y="429"/>
                  </a:cubicBezTo>
                  <a:cubicBezTo>
                    <a:pt x="176" y="429"/>
                    <a:pt x="176" y="429"/>
                    <a:pt x="176" y="429"/>
                  </a:cubicBezTo>
                  <a:cubicBezTo>
                    <a:pt x="172" y="435"/>
                    <a:pt x="176" y="442"/>
                    <a:pt x="176" y="448"/>
                  </a:cubicBezTo>
                  <a:cubicBezTo>
                    <a:pt x="175" y="448"/>
                    <a:pt x="174" y="447"/>
                    <a:pt x="173" y="446"/>
                  </a:cubicBezTo>
                  <a:cubicBezTo>
                    <a:pt x="172" y="446"/>
                    <a:pt x="171" y="446"/>
                    <a:pt x="171" y="447"/>
                  </a:cubicBezTo>
                  <a:cubicBezTo>
                    <a:pt x="170" y="449"/>
                    <a:pt x="170" y="451"/>
                    <a:pt x="170" y="452"/>
                  </a:cubicBezTo>
                  <a:cubicBezTo>
                    <a:pt x="169" y="455"/>
                    <a:pt x="168" y="456"/>
                    <a:pt x="165" y="455"/>
                  </a:cubicBezTo>
                  <a:cubicBezTo>
                    <a:pt x="163" y="453"/>
                    <a:pt x="160" y="451"/>
                    <a:pt x="157" y="451"/>
                  </a:cubicBezTo>
                  <a:cubicBezTo>
                    <a:pt x="157" y="451"/>
                    <a:pt x="157" y="451"/>
                    <a:pt x="156" y="451"/>
                  </a:cubicBezTo>
                  <a:cubicBezTo>
                    <a:pt x="158" y="445"/>
                    <a:pt x="156" y="438"/>
                    <a:pt x="154" y="433"/>
                  </a:cubicBezTo>
                  <a:cubicBezTo>
                    <a:pt x="152" y="427"/>
                    <a:pt x="148" y="420"/>
                    <a:pt x="144" y="415"/>
                  </a:cubicBezTo>
                  <a:cubicBezTo>
                    <a:pt x="139" y="408"/>
                    <a:pt x="131" y="403"/>
                    <a:pt x="123" y="400"/>
                  </a:cubicBezTo>
                  <a:cubicBezTo>
                    <a:pt x="119" y="399"/>
                    <a:pt x="116" y="398"/>
                    <a:pt x="113" y="396"/>
                  </a:cubicBezTo>
                  <a:cubicBezTo>
                    <a:pt x="111" y="394"/>
                    <a:pt x="110" y="392"/>
                    <a:pt x="109" y="391"/>
                  </a:cubicBezTo>
                  <a:cubicBezTo>
                    <a:pt x="107" y="388"/>
                    <a:pt x="104" y="386"/>
                    <a:pt x="101" y="384"/>
                  </a:cubicBezTo>
                  <a:cubicBezTo>
                    <a:pt x="101" y="384"/>
                    <a:pt x="101" y="384"/>
                    <a:pt x="101" y="384"/>
                  </a:cubicBezTo>
                  <a:cubicBezTo>
                    <a:pt x="100" y="382"/>
                    <a:pt x="101" y="381"/>
                    <a:pt x="103" y="382"/>
                  </a:cubicBezTo>
                  <a:close/>
                  <a:moveTo>
                    <a:pt x="153" y="452"/>
                  </a:moveTo>
                  <a:cubicBezTo>
                    <a:pt x="152" y="453"/>
                    <a:pt x="152" y="453"/>
                    <a:pt x="151" y="454"/>
                  </a:cubicBezTo>
                  <a:cubicBezTo>
                    <a:pt x="150" y="449"/>
                    <a:pt x="148" y="445"/>
                    <a:pt x="146" y="441"/>
                  </a:cubicBezTo>
                  <a:cubicBezTo>
                    <a:pt x="144" y="436"/>
                    <a:pt x="142" y="432"/>
                    <a:pt x="140" y="428"/>
                  </a:cubicBezTo>
                  <a:cubicBezTo>
                    <a:pt x="138" y="424"/>
                    <a:pt x="136" y="419"/>
                    <a:pt x="134" y="415"/>
                  </a:cubicBezTo>
                  <a:cubicBezTo>
                    <a:pt x="134" y="413"/>
                    <a:pt x="133" y="411"/>
                    <a:pt x="132" y="409"/>
                  </a:cubicBezTo>
                  <a:cubicBezTo>
                    <a:pt x="135" y="411"/>
                    <a:pt x="138" y="413"/>
                    <a:pt x="140" y="416"/>
                  </a:cubicBezTo>
                  <a:cubicBezTo>
                    <a:pt x="148" y="425"/>
                    <a:pt x="156" y="439"/>
                    <a:pt x="153" y="452"/>
                  </a:cubicBezTo>
                  <a:close/>
                  <a:moveTo>
                    <a:pt x="101" y="389"/>
                  </a:moveTo>
                  <a:cubicBezTo>
                    <a:pt x="101" y="389"/>
                    <a:pt x="101" y="389"/>
                    <a:pt x="101" y="389"/>
                  </a:cubicBezTo>
                  <a:cubicBezTo>
                    <a:pt x="106" y="393"/>
                    <a:pt x="110" y="400"/>
                    <a:pt x="116" y="402"/>
                  </a:cubicBezTo>
                  <a:cubicBezTo>
                    <a:pt x="118" y="409"/>
                    <a:pt x="119" y="414"/>
                    <a:pt x="116" y="421"/>
                  </a:cubicBezTo>
                  <a:cubicBezTo>
                    <a:pt x="115" y="424"/>
                    <a:pt x="114" y="427"/>
                    <a:pt x="112" y="429"/>
                  </a:cubicBezTo>
                  <a:cubicBezTo>
                    <a:pt x="112" y="430"/>
                    <a:pt x="111" y="430"/>
                    <a:pt x="111" y="430"/>
                  </a:cubicBezTo>
                  <a:cubicBezTo>
                    <a:pt x="110" y="425"/>
                    <a:pt x="103" y="419"/>
                    <a:pt x="101" y="414"/>
                  </a:cubicBezTo>
                  <a:cubicBezTo>
                    <a:pt x="94" y="405"/>
                    <a:pt x="96" y="393"/>
                    <a:pt x="92" y="383"/>
                  </a:cubicBezTo>
                  <a:cubicBezTo>
                    <a:pt x="95" y="385"/>
                    <a:pt x="98" y="387"/>
                    <a:pt x="101" y="389"/>
                  </a:cubicBezTo>
                  <a:close/>
                  <a:moveTo>
                    <a:pt x="108" y="433"/>
                  </a:moveTo>
                  <a:cubicBezTo>
                    <a:pt x="108" y="433"/>
                    <a:pt x="108" y="433"/>
                    <a:pt x="108" y="434"/>
                  </a:cubicBezTo>
                  <a:cubicBezTo>
                    <a:pt x="107" y="433"/>
                    <a:pt x="107" y="433"/>
                    <a:pt x="107" y="433"/>
                  </a:cubicBezTo>
                  <a:cubicBezTo>
                    <a:pt x="102" y="428"/>
                    <a:pt x="96" y="426"/>
                    <a:pt x="92" y="421"/>
                  </a:cubicBezTo>
                  <a:cubicBezTo>
                    <a:pt x="82" y="411"/>
                    <a:pt x="73" y="401"/>
                    <a:pt x="67" y="388"/>
                  </a:cubicBezTo>
                  <a:cubicBezTo>
                    <a:pt x="63" y="379"/>
                    <a:pt x="58" y="370"/>
                    <a:pt x="53" y="362"/>
                  </a:cubicBezTo>
                  <a:cubicBezTo>
                    <a:pt x="54" y="362"/>
                    <a:pt x="54" y="362"/>
                    <a:pt x="55" y="363"/>
                  </a:cubicBezTo>
                  <a:cubicBezTo>
                    <a:pt x="59" y="364"/>
                    <a:pt x="63" y="365"/>
                    <a:pt x="66" y="367"/>
                  </a:cubicBezTo>
                  <a:cubicBezTo>
                    <a:pt x="69" y="368"/>
                    <a:pt x="72" y="370"/>
                    <a:pt x="75" y="372"/>
                  </a:cubicBezTo>
                  <a:cubicBezTo>
                    <a:pt x="80" y="375"/>
                    <a:pt x="84" y="377"/>
                    <a:pt x="88" y="380"/>
                  </a:cubicBezTo>
                  <a:cubicBezTo>
                    <a:pt x="87" y="381"/>
                    <a:pt x="87" y="381"/>
                    <a:pt x="88" y="382"/>
                  </a:cubicBezTo>
                  <a:cubicBezTo>
                    <a:pt x="92" y="391"/>
                    <a:pt x="90" y="402"/>
                    <a:pt x="95" y="411"/>
                  </a:cubicBezTo>
                  <a:cubicBezTo>
                    <a:pt x="97" y="415"/>
                    <a:pt x="100" y="418"/>
                    <a:pt x="102" y="421"/>
                  </a:cubicBezTo>
                  <a:cubicBezTo>
                    <a:pt x="103" y="422"/>
                    <a:pt x="104" y="424"/>
                    <a:pt x="105" y="425"/>
                  </a:cubicBezTo>
                  <a:cubicBezTo>
                    <a:pt x="105" y="425"/>
                    <a:pt x="105" y="425"/>
                    <a:pt x="105" y="425"/>
                  </a:cubicBezTo>
                  <a:cubicBezTo>
                    <a:pt x="105" y="426"/>
                    <a:pt x="106" y="427"/>
                    <a:pt x="106" y="428"/>
                  </a:cubicBezTo>
                  <a:cubicBezTo>
                    <a:pt x="106" y="429"/>
                    <a:pt x="106" y="430"/>
                    <a:pt x="107" y="431"/>
                  </a:cubicBezTo>
                  <a:cubicBezTo>
                    <a:pt x="107" y="431"/>
                    <a:pt x="107" y="431"/>
                    <a:pt x="107" y="431"/>
                  </a:cubicBezTo>
                  <a:cubicBezTo>
                    <a:pt x="108" y="430"/>
                    <a:pt x="108" y="429"/>
                    <a:pt x="107" y="428"/>
                  </a:cubicBezTo>
                  <a:cubicBezTo>
                    <a:pt x="108" y="430"/>
                    <a:pt x="109" y="432"/>
                    <a:pt x="108" y="433"/>
                  </a:cubicBezTo>
                  <a:close/>
                  <a:moveTo>
                    <a:pt x="132" y="482"/>
                  </a:moveTo>
                  <a:cubicBezTo>
                    <a:pt x="131" y="477"/>
                    <a:pt x="129" y="472"/>
                    <a:pt x="127" y="468"/>
                  </a:cubicBezTo>
                  <a:cubicBezTo>
                    <a:pt x="125" y="462"/>
                    <a:pt x="123" y="456"/>
                    <a:pt x="120" y="450"/>
                  </a:cubicBezTo>
                  <a:cubicBezTo>
                    <a:pt x="117" y="446"/>
                    <a:pt x="114" y="440"/>
                    <a:pt x="110" y="436"/>
                  </a:cubicBezTo>
                  <a:cubicBezTo>
                    <a:pt x="115" y="434"/>
                    <a:pt x="118" y="425"/>
                    <a:pt x="120" y="421"/>
                  </a:cubicBezTo>
                  <a:cubicBezTo>
                    <a:pt x="122" y="414"/>
                    <a:pt x="121" y="408"/>
                    <a:pt x="118" y="403"/>
                  </a:cubicBezTo>
                  <a:cubicBezTo>
                    <a:pt x="122" y="404"/>
                    <a:pt x="125" y="405"/>
                    <a:pt x="128" y="407"/>
                  </a:cubicBezTo>
                  <a:cubicBezTo>
                    <a:pt x="128" y="407"/>
                    <a:pt x="128" y="407"/>
                    <a:pt x="128" y="407"/>
                  </a:cubicBezTo>
                  <a:cubicBezTo>
                    <a:pt x="128" y="410"/>
                    <a:pt x="130" y="414"/>
                    <a:pt x="131" y="416"/>
                  </a:cubicBezTo>
                  <a:cubicBezTo>
                    <a:pt x="133" y="421"/>
                    <a:pt x="136" y="426"/>
                    <a:pt x="138" y="430"/>
                  </a:cubicBezTo>
                  <a:cubicBezTo>
                    <a:pt x="140" y="436"/>
                    <a:pt x="143" y="441"/>
                    <a:pt x="145" y="446"/>
                  </a:cubicBezTo>
                  <a:cubicBezTo>
                    <a:pt x="147" y="450"/>
                    <a:pt x="148" y="454"/>
                    <a:pt x="150" y="459"/>
                  </a:cubicBezTo>
                  <a:cubicBezTo>
                    <a:pt x="150" y="459"/>
                    <a:pt x="150" y="459"/>
                    <a:pt x="150" y="459"/>
                  </a:cubicBezTo>
                  <a:cubicBezTo>
                    <a:pt x="150" y="459"/>
                    <a:pt x="150" y="459"/>
                    <a:pt x="150" y="460"/>
                  </a:cubicBezTo>
                  <a:cubicBezTo>
                    <a:pt x="150" y="463"/>
                    <a:pt x="151" y="466"/>
                    <a:pt x="152" y="470"/>
                  </a:cubicBezTo>
                  <a:cubicBezTo>
                    <a:pt x="152" y="470"/>
                    <a:pt x="152" y="470"/>
                    <a:pt x="152" y="470"/>
                  </a:cubicBezTo>
                  <a:cubicBezTo>
                    <a:pt x="147" y="472"/>
                    <a:pt x="142" y="474"/>
                    <a:pt x="138" y="477"/>
                  </a:cubicBezTo>
                  <a:cubicBezTo>
                    <a:pt x="136" y="479"/>
                    <a:pt x="134" y="480"/>
                    <a:pt x="132" y="482"/>
                  </a:cubicBezTo>
                  <a:close/>
                  <a:moveTo>
                    <a:pt x="263" y="609"/>
                  </a:moveTo>
                  <a:cubicBezTo>
                    <a:pt x="258" y="606"/>
                    <a:pt x="255" y="602"/>
                    <a:pt x="250" y="599"/>
                  </a:cubicBezTo>
                  <a:cubicBezTo>
                    <a:pt x="246" y="597"/>
                    <a:pt x="242" y="597"/>
                    <a:pt x="238" y="596"/>
                  </a:cubicBezTo>
                  <a:cubicBezTo>
                    <a:pt x="228" y="593"/>
                    <a:pt x="219" y="587"/>
                    <a:pt x="210" y="581"/>
                  </a:cubicBezTo>
                  <a:cubicBezTo>
                    <a:pt x="200" y="575"/>
                    <a:pt x="190" y="569"/>
                    <a:pt x="181" y="561"/>
                  </a:cubicBezTo>
                  <a:cubicBezTo>
                    <a:pt x="173" y="554"/>
                    <a:pt x="165" y="547"/>
                    <a:pt x="157" y="539"/>
                  </a:cubicBezTo>
                  <a:cubicBezTo>
                    <a:pt x="154" y="535"/>
                    <a:pt x="149" y="533"/>
                    <a:pt x="146" y="529"/>
                  </a:cubicBezTo>
                  <a:cubicBezTo>
                    <a:pt x="143" y="526"/>
                    <a:pt x="141" y="521"/>
                    <a:pt x="140" y="516"/>
                  </a:cubicBezTo>
                  <a:cubicBezTo>
                    <a:pt x="139" y="508"/>
                    <a:pt x="139" y="500"/>
                    <a:pt x="136" y="493"/>
                  </a:cubicBezTo>
                  <a:cubicBezTo>
                    <a:pt x="132" y="486"/>
                    <a:pt x="137" y="482"/>
                    <a:pt x="143" y="479"/>
                  </a:cubicBezTo>
                  <a:cubicBezTo>
                    <a:pt x="146" y="477"/>
                    <a:pt x="150" y="475"/>
                    <a:pt x="154" y="473"/>
                  </a:cubicBezTo>
                  <a:cubicBezTo>
                    <a:pt x="154" y="475"/>
                    <a:pt x="155" y="476"/>
                    <a:pt x="155" y="477"/>
                  </a:cubicBezTo>
                  <a:cubicBezTo>
                    <a:pt x="159" y="484"/>
                    <a:pt x="162" y="492"/>
                    <a:pt x="165" y="499"/>
                  </a:cubicBezTo>
                  <a:cubicBezTo>
                    <a:pt x="170" y="509"/>
                    <a:pt x="176" y="519"/>
                    <a:pt x="183" y="527"/>
                  </a:cubicBezTo>
                  <a:cubicBezTo>
                    <a:pt x="190" y="536"/>
                    <a:pt x="199" y="543"/>
                    <a:pt x="208" y="551"/>
                  </a:cubicBezTo>
                  <a:cubicBezTo>
                    <a:pt x="216" y="560"/>
                    <a:pt x="225" y="568"/>
                    <a:pt x="233" y="577"/>
                  </a:cubicBezTo>
                  <a:cubicBezTo>
                    <a:pt x="238" y="584"/>
                    <a:pt x="244" y="592"/>
                    <a:pt x="253" y="594"/>
                  </a:cubicBezTo>
                  <a:cubicBezTo>
                    <a:pt x="255" y="594"/>
                    <a:pt x="256" y="591"/>
                    <a:pt x="254" y="590"/>
                  </a:cubicBezTo>
                  <a:cubicBezTo>
                    <a:pt x="244" y="587"/>
                    <a:pt x="238" y="577"/>
                    <a:pt x="231" y="570"/>
                  </a:cubicBezTo>
                  <a:cubicBezTo>
                    <a:pt x="224" y="562"/>
                    <a:pt x="216" y="553"/>
                    <a:pt x="207" y="546"/>
                  </a:cubicBezTo>
                  <a:cubicBezTo>
                    <a:pt x="199" y="538"/>
                    <a:pt x="191" y="531"/>
                    <a:pt x="184" y="523"/>
                  </a:cubicBezTo>
                  <a:cubicBezTo>
                    <a:pt x="184" y="522"/>
                    <a:pt x="183" y="521"/>
                    <a:pt x="183" y="520"/>
                  </a:cubicBezTo>
                  <a:cubicBezTo>
                    <a:pt x="185" y="523"/>
                    <a:pt x="187" y="524"/>
                    <a:pt x="189" y="527"/>
                  </a:cubicBezTo>
                  <a:cubicBezTo>
                    <a:pt x="193" y="530"/>
                    <a:pt x="197" y="534"/>
                    <a:pt x="201" y="536"/>
                  </a:cubicBezTo>
                  <a:cubicBezTo>
                    <a:pt x="202" y="537"/>
                    <a:pt x="202" y="536"/>
                    <a:pt x="202" y="536"/>
                  </a:cubicBezTo>
                  <a:cubicBezTo>
                    <a:pt x="194" y="530"/>
                    <a:pt x="188" y="522"/>
                    <a:pt x="181" y="515"/>
                  </a:cubicBezTo>
                  <a:cubicBezTo>
                    <a:pt x="180" y="515"/>
                    <a:pt x="180" y="515"/>
                    <a:pt x="180" y="516"/>
                  </a:cubicBezTo>
                  <a:cubicBezTo>
                    <a:pt x="180" y="517"/>
                    <a:pt x="181" y="518"/>
                    <a:pt x="181" y="518"/>
                  </a:cubicBezTo>
                  <a:cubicBezTo>
                    <a:pt x="176" y="512"/>
                    <a:pt x="172" y="505"/>
                    <a:pt x="169" y="497"/>
                  </a:cubicBezTo>
                  <a:cubicBezTo>
                    <a:pt x="165" y="490"/>
                    <a:pt x="162" y="483"/>
                    <a:pt x="159" y="476"/>
                  </a:cubicBezTo>
                  <a:cubicBezTo>
                    <a:pt x="157" y="471"/>
                    <a:pt x="152" y="463"/>
                    <a:pt x="154" y="457"/>
                  </a:cubicBezTo>
                  <a:cubicBezTo>
                    <a:pt x="155" y="452"/>
                    <a:pt x="160" y="456"/>
                    <a:pt x="163" y="458"/>
                  </a:cubicBezTo>
                  <a:cubicBezTo>
                    <a:pt x="165" y="459"/>
                    <a:pt x="167" y="459"/>
                    <a:pt x="170" y="459"/>
                  </a:cubicBezTo>
                  <a:cubicBezTo>
                    <a:pt x="173" y="459"/>
                    <a:pt x="173" y="454"/>
                    <a:pt x="174" y="451"/>
                  </a:cubicBezTo>
                  <a:cubicBezTo>
                    <a:pt x="174" y="451"/>
                    <a:pt x="175" y="452"/>
                    <a:pt x="176" y="452"/>
                  </a:cubicBezTo>
                  <a:cubicBezTo>
                    <a:pt x="177" y="453"/>
                    <a:pt x="179" y="453"/>
                    <a:pt x="179" y="451"/>
                  </a:cubicBezTo>
                  <a:cubicBezTo>
                    <a:pt x="181" y="446"/>
                    <a:pt x="176" y="439"/>
                    <a:pt x="177" y="433"/>
                  </a:cubicBezTo>
                  <a:cubicBezTo>
                    <a:pt x="185" y="445"/>
                    <a:pt x="187" y="459"/>
                    <a:pt x="191" y="471"/>
                  </a:cubicBezTo>
                  <a:cubicBezTo>
                    <a:pt x="194" y="484"/>
                    <a:pt x="198" y="496"/>
                    <a:pt x="204" y="507"/>
                  </a:cubicBezTo>
                  <a:cubicBezTo>
                    <a:pt x="212" y="520"/>
                    <a:pt x="222" y="529"/>
                    <a:pt x="232" y="539"/>
                  </a:cubicBezTo>
                  <a:cubicBezTo>
                    <a:pt x="238" y="544"/>
                    <a:pt x="244" y="549"/>
                    <a:pt x="249" y="554"/>
                  </a:cubicBezTo>
                  <a:cubicBezTo>
                    <a:pt x="254" y="560"/>
                    <a:pt x="259" y="566"/>
                    <a:pt x="265" y="571"/>
                  </a:cubicBezTo>
                  <a:cubicBezTo>
                    <a:pt x="265" y="571"/>
                    <a:pt x="266" y="571"/>
                    <a:pt x="266" y="571"/>
                  </a:cubicBezTo>
                  <a:cubicBezTo>
                    <a:pt x="266" y="572"/>
                    <a:pt x="267" y="572"/>
                    <a:pt x="267" y="573"/>
                  </a:cubicBezTo>
                  <a:cubicBezTo>
                    <a:pt x="268" y="574"/>
                    <a:pt x="269" y="573"/>
                    <a:pt x="269" y="572"/>
                  </a:cubicBezTo>
                  <a:cubicBezTo>
                    <a:pt x="267" y="568"/>
                    <a:pt x="264" y="564"/>
                    <a:pt x="262" y="561"/>
                  </a:cubicBezTo>
                  <a:cubicBezTo>
                    <a:pt x="262" y="560"/>
                    <a:pt x="262" y="560"/>
                    <a:pt x="262" y="560"/>
                  </a:cubicBezTo>
                  <a:cubicBezTo>
                    <a:pt x="258" y="547"/>
                    <a:pt x="250" y="537"/>
                    <a:pt x="244" y="525"/>
                  </a:cubicBezTo>
                  <a:cubicBezTo>
                    <a:pt x="244" y="525"/>
                    <a:pt x="243" y="525"/>
                    <a:pt x="243" y="526"/>
                  </a:cubicBezTo>
                  <a:cubicBezTo>
                    <a:pt x="246" y="532"/>
                    <a:pt x="248" y="538"/>
                    <a:pt x="252" y="543"/>
                  </a:cubicBezTo>
                  <a:cubicBezTo>
                    <a:pt x="255" y="548"/>
                    <a:pt x="257" y="553"/>
                    <a:pt x="260" y="558"/>
                  </a:cubicBezTo>
                  <a:cubicBezTo>
                    <a:pt x="257" y="555"/>
                    <a:pt x="255" y="552"/>
                    <a:pt x="252" y="548"/>
                  </a:cubicBezTo>
                  <a:cubicBezTo>
                    <a:pt x="247" y="541"/>
                    <a:pt x="245" y="533"/>
                    <a:pt x="242" y="525"/>
                  </a:cubicBezTo>
                  <a:cubicBezTo>
                    <a:pt x="240" y="519"/>
                    <a:pt x="237" y="513"/>
                    <a:pt x="233" y="508"/>
                  </a:cubicBezTo>
                  <a:cubicBezTo>
                    <a:pt x="234" y="509"/>
                    <a:pt x="235" y="510"/>
                    <a:pt x="236" y="511"/>
                  </a:cubicBezTo>
                  <a:cubicBezTo>
                    <a:pt x="236" y="511"/>
                    <a:pt x="237" y="511"/>
                    <a:pt x="236" y="510"/>
                  </a:cubicBezTo>
                  <a:cubicBezTo>
                    <a:pt x="235" y="509"/>
                    <a:pt x="235" y="506"/>
                    <a:pt x="234" y="504"/>
                  </a:cubicBezTo>
                  <a:cubicBezTo>
                    <a:pt x="233" y="503"/>
                    <a:pt x="233" y="501"/>
                    <a:pt x="231" y="501"/>
                  </a:cubicBezTo>
                  <a:cubicBezTo>
                    <a:pt x="231" y="501"/>
                    <a:pt x="231" y="502"/>
                    <a:pt x="231" y="502"/>
                  </a:cubicBezTo>
                  <a:cubicBezTo>
                    <a:pt x="230" y="503"/>
                    <a:pt x="232" y="505"/>
                    <a:pt x="232" y="507"/>
                  </a:cubicBezTo>
                  <a:cubicBezTo>
                    <a:pt x="233" y="507"/>
                    <a:pt x="233" y="507"/>
                    <a:pt x="233" y="508"/>
                  </a:cubicBezTo>
                  <a:cubicBezTo>
                    <a:pt x="232" y="506"/>
                    <a:pt x="231" y="504"/>
                    <a:pt x="230" y="502"/>
                  </a:cubicBezTo>
                  <a:cubicBezTo>
                    <a:pt x="228" y="499"/>
                    <a:pt x="225" y="495"/>
                    <a:pt x="224" y="491"/>
                  </a:cubicBezTo>
                  <a:cubicBezTo>
                    <a:pt x="222" y="487"/>
                    <a:pt x="221" y="482"/>
                    <a:pt x="220" y="477"/>
                  </a:cubicBezTo>
                  <a:cubicBezTo>
                    <a:pt x="216" y="463"/>
                    <a:pt x="208" y="449"/>
                    <a:pt x="208" y="433"/>
                  </a:cubicBezTo>
                  <a:cubicBezTo>
                    <a:pt x="208" y="427"/>
                    <a:pt x="208" y="418"/>
                    <a:pt x="216" y="418"/>
                  </a:cubicBezTo>
                  <a:cubicBezTo>
                    <a:pt x="220" y="418"/>
                    <a:pt x="222" y="418"/>
                    <a:pt x="226" y="416"/>
                  </a:cubicBezTo>
                  <a:cubicBezTo>
                    <a:pt x="231" y="415"/>
                    <a:pt x="234" y="418"/>
                    <a:pt x="237" y="420"/>
                  </a:cubicBezTo>
                  <a:cubicBezTo>
                    <a:pt x="237" y="420"/>
                    <a:pt x="237" y="420"/>
                    <a:pt x="237" y="420"/>
                  </a:cubicBezTo>
                  <a:cubicBezTo>
                    <a:pt x="238" y="426"/>
                    <a:pt x="240" y="431"/>
                    <a:pt x="242" y="437"/>
                  </a:cubicBezTo>
                  <a:cubicBezTo>
                    <a:pt x="240" y="438"/>
                    <a:pt x="240" y="442"/>
                    <a:pt x="240" y="444"/>
                  </a:cubicBezTo>
                  <a:cubicBezTo>
                    <a:pt x="239" y="450"/>
                    <a:pt x="237" y="455"/>
                    <a:pt x="236" y="461"/>
                  </a:cubicBezTo>
                  <a:cubicBezTo>
                    <a:pt x="235" y="466"/>
                    <a:pt x="235" y="471"/>
                    <a:pt x="236" y="477"/>
                  </a:cubicBezTo>
                  <a:cubicBezTo>
                    <a:pt x="236" y="480"/>
                    <a:pt x="236" y="484"/>
                    <a:pt x="236" y="487"/>
                  </a:cubicBezTo>
                  <a:cubicBezTo>
                    <a:pt x="235" y="490"/>
                    <a:pt x="235" y="493"/>
                    <a:pt x="235" y="495"/>
                  </a:cubicBezTo>
                  <a:cubicBezTo>
                    <a:pt x="238" y="509"/>
                    <a:pt x="250" y="516"/>
                    <a:pt x="258" y="526"/>
                  </a:cubicBezTo>
                  <a:cubicBezTo>
                    <a:pt x="268" y="538"/>
                    <a:pt x="277" y="551"/>
                    <a:pt x="284" y="564"/>
                  </a:cubicBezTo>
                  <a:cubicBezTo>
                    <a:pt x="287" y="570"/>
                    <a:pt x="290" y="576"/>
                    <a:pt x="295" y="580"/>
                  </a:cubicBezTo>
                  <a:cubicBezTo>
                    <a:pt x="296" y="581"/>
                    <a:pt x="296" y="582"/>
                    <a:pt x="297" y="583"/>
                  </a:cubicBezTo>
                  <a:cubicBezTo>
                    <a:pt x="297" y="583"/>
                    <a:pt x="296" y="584"/>
                    <a:pt x="296" y="585"/>
                  </a:cubicBezTo>
                  <a:cubicBezTo>
                    <a:pt x="298" y="593"/>
                    <a:pt x="297" y="603"/>
                    <a:pt x="290" y="609"/>
                  </a:cubicBezTo>
                  <a:cubicBezTo>
                    <a:pt x="287" y="612"/>
                    <a:pt x="284" y="614"/>
                    <a:pt x="281" y="616"/>
                  </a:cubicBezTo>
                  <a:cubicBezTo>
                    <a:pt x="279" y="618"/>
                    <a:pt x="277" y="619"/>
                    <a:pt x="275" y="621"/>
                  </a:cubicBezTo>
                  <a:cubicBezTo>
                    <a:pt x="272" y="616"/>
                    <a:pt x="268" y="613"/>
                    <a:pt x="263" y="609"/>
                  </a:cubicBezTo>
                  <a:close/>
                  <a:moveTo>
                    <a:pt x="300" y="586"/>
                  </a:moveTo>
                  <a:cubicBezTo>
                    <a:pt x="300" y="586"/>
                    <a:pt x="300" y="587"/>
                    <a:pt x="301" y="587"/>
                  </a:cubicBezTo>
                  <a:cubicBezTo>
                    <a:pt x="303" y="592"/>
                    <a:pt x="304" y="598"/>
                    <a:pt x="301" y="604"/>
                  </a:cubicBezTo>
                  <a:cubicBezTo>
                    <a:pt x="299" y="610"/>
                    <a:pt x="295" y="614"/>
                    <a:pt x="290" y="618"/>
                  </a:cubicBezTo>
                  <a:cubicBezTo>
                    <a:pt x="289" y="619"/>
                    <a:pt x="290" y="620"/>
                    <a:pt x="290" y="619"/>
                  </a:cubicBezTo>
                  <a:cubicBezTo>
                    <a:pt x="300" y="617"/>
                    <a:pt x="306" y="602"/>
                    <a:pt x="305" y="591"/>
                  </a:cubicBezTo>
                  <a:cubicBezTo>
                    <a:pt x="306" y="593"/>
                    <a:pt x="308" y="595"/>
                    <a:pt x="309" y="598"/>
                  </a:cubicBezTo>
                  <a:cubicBezTo>
                    <a:pt x="311" y="600"/>
                    <a:pt x="313" y="602"/>
                    <a:pt x="315" y="605"/>
                  </a:cubicBezTo>
                  <a:cubicBezTo>
                    <a:pt x="314" y="614"/>
                    <a:pt x="307" y="621"/>
                    <a:pt x="299" y="623"/>
                  </a:cubicBezTo>
                  <a:cubicBezTo>
                    <a:pt x="293" y="624"/>
                    <a:pt x="284" y="624"/>
                    <a:pt x="279" y="622"/>
                  </a:cubicBezTo>
                  <a:cubicBezTo>
                    <a:pt x="282" y="620"/>
                    <a:pt x="285" y="619"/>
                    <a:pt x="288" y="616"/>
                  </a:cubicBezTo>
                  <a:cubicBezTo>
                    <a:pt x="291" y="614"/>
                    <a:pt x="295" y="610"/>
                    <a:pt x="297" y="606"/>
                  </a:cubicBezTo>
                  <a:cubicBezTo>
                    <a:pt x="300" y="600"/>
                    <a:pt x="301" y="593"/>
                    <a:pt x="300" y="586"/>
                  </a:cubicBezTo>
                  <a:close/>
                  <a:moveTo>
                    <a:pt x="390" y="734"/>
                  </a:moveTo>
                  <a:cubicBezTo>
                    <a:pt x="390" y="743"/>
                    <a:pt x="391" y="756"/>
                    <a:pt x="383" y="761"/>
                  </a:cubicBezTo>
                  <a:cubicBezTo>
                    <a:pt x="380" y="764"/>
                    <a:pt x="375" y="765"/>
                    <a:pt x="371" y="767"/>
                  </a:cubicBezTo>
                  <a:cubicBezTo>
                    <a:pt x="368" y="768"/>
                    <a:pt x="359" y="774"/>
                    <a:pt x="357" y="769"/>
                  </a:cubicBezTo>
                  <a:cubicBezTo>
                    <a:pt x="355" y="765"/>
                    <a:pt x="357" y="761"/>
                    <a:pt x="357" y="757"/>
                  </a:cubicBezTo>
                  <a:cubicBezTo>
                    <a:pt x="357" y="753"/>
                    <a:pt x="356" y="750"/>
                    <a:pt x="355" y="746"/>
                  </a:cubicBezTo>
                  <a:cubicBezTo>
                    <a:pt x="352" y="739"/>
                    <a:pt x="347" y="732"/>
                    <a:pt x="343" y="725"/>
                  </a:cubicBezTo>
                  <a:cubicBezTo>
                    <a:pt x="338" y="716"/>
                    <a:pt x="334" y="706"/>
                    <a:pt x="328" y="698"/>
                  </a:cubicBezTo>
                  <a:cubicBezTo>
                    <a:pt x="321" y="689"/>
                    <a:pt x="314" y="681"/>
                    <a:pt x="307" y="672"/>
                  </a:cubicBezTo>
                  <a:cubicBezTo>
                    <a:pt x="301" y="663"/>
                    <a:pt x="296" y="653"/>
                    <a:pt x="288" y="644"/>
                  </a:cubicBezTo>
                  <a:cubicBezTo>
                    <a:pt x="284" y="639"/>
                    <a:pt x="277" y="635"/>
                    <a:pt x="277" y="628"/>
                  </a:cubicBezTo>
                  <a:cubicBezTo>
                    <a:pt x="277" y="628"/>
                    <a:pt x="278" y="627"/>
                    <a:pt x="278" y="627"/>
                  </a:cubicBezTo>
                  <a:cubicBezTo>
                    <a:pt x="277" y="626"/>
                    <a:pt x="277" y="625"/>
                    <a:pt x="277" y="624"/>
                  </a:cubicBezTo>
                  <a:cubicBezTo>
                    <a:pt x="280" y="626"/>
                    <a:pt x="284" y="626"/>
                    <a:pt x="288" y="626"/>
                  </a:cubicBezTo>
                  <a:cubicBezTo>
                    <a:pt x="293" y="626"/>
                    <a:pt x="298" y="626"/>
                    <a:pt x="302" y="625"/>
                  </a:cubicBezTo>
                  <a:cubicBezTo>
                    <a:pt x="308" y="622"/>
                    <a:pt x="317" y="615"/>
                    <a:pt x="317" y="608"/>
                  </a:cubicBezTo>
                  <a:cubicBezTo>
                    <a:pt x="318" y="610"/>
                    <a:pt x="320" y="612"/>
                    <a:pt x="321" y="612"/>
                  </a:cubicBezTo>
                  <a:cubicBezTo>
                    <a:pt x="320" y="614"/>
                    <a:pt x="319" y="617"/>
                    <a:pt x="318" y="619"/>
                  </a:cubicBezTo>
                  <a:cubicBezTo>
                    <a:pt x="318" y="619"/>
                    <a:pt x="317" y="618"/>
                    <a:pt x="317" y="618"/>
                  </a:cubicBezTo>
                  <a:cubicBezTo>
                    <a:pt x="317" y="618"/>
                    <a:pt x="316" y="618"/>
                    <a:pt x="316" y="619"/>
                  </a:cubicBezTo>
                  <a:cubicBezTo>
                    <a:pt x="316" y="619"/>
                    <a:pt x="317" y="620"/>
                    <a:pt x="317" y="621"/>
                  </a:cubicBezTo>
                  <a:cubicBezTo>
                    <a:pt x="315" y="625"/>
                    <a:pt x="312" y="628"/>
                    <a:pt x="308" y="629"/>
                  </a:cubicBezTo>
                  <a:cubicBezTo>
                    <a:pt x="303" y="631"/>
                    <a:pt x="298" y="629"/>
                    <a:pt x="292" y="630"/>
                  </a:cubicBezTo>
                  <a:cubicBezTo>
                    <a:pt x="292" y="630"/>
                    <a:pt x="292" y="630"/>
                    <a:pt x="292" y="630"/>
                  </a:cubicBezTo>
                  <a:cubicBezTo>
                    <a:pt x="297" y="633"/>
                    <a:pt x="306" y="633"/>
                    <a:pt x="311" y="630"/>
                  </a:cubicBezTo>
                  <a:cubicBezTo>
                    <a:pt x="314" y="628"/>
                    <a:pt x="316" y="625"/>
                    <a:pt x="318" y="622"/>
                  </a:cubicBezTo>
                  <a:cubicBezTo>
                    <a:pt x="319" y="624"/>
                    <a:pt x="320" y="625"/>
                    <a:pt x="321" y="625"/>
                  </a:cubicBezTo>
                  <a:cubicBezTo>
                    <a:pt x="322" y="626"/>
                    <a:pt x="323" y="625"/>
                    <a:pt x="323" y="625"/>
                  </a:cubicBezTo>
                  <a:cubicBezTo>
                    <a:pt x="322" y="623"/>
                    <a:pt x="321" y="622"/>
                    <a:pt x="320" y="621"/>
                  </a:cubicBezTo>
                  <a:cubicBezTo>
                    <a:pt x="320" y="621"/>
                    <a:pt x="320" y="620"/>
                    <a:pt x="319" y="620"/>
                  </a:cubicBezTo>
                  <a:cubicBezTo>
                    <a:pt x="320" y="618"/>
                    <a:pt x="321" y="615"/>
                    <a:pt x="322" y="613"/>
                  </a:cubicBezTo>
                  <a:cubicBezTo>
                    <a:pt x="322" y="613"/>
                    <a:pt x="322" y="613"/>
                    <a:pt x="322" y="613"/>
                  </a:cubicBezTo>
                  <a:cubicBezTo>
                    <a:pt x="325" y="626"/>
                    <a:pt x="337" y="638"/>
                    <a:pt x="344" y="649"/>
                  </a:cubicBezTo>
                  <a:cubicBezTo>
                    <a:pt x="347" y="653"/>
                    <a:pt x="350" y="657"/>
                    <a:pt x="352" y="660"/>
                  </a:cubicBezTo>
                  <a:cubicBezTo>
                    <a:pt x="353" y="662"/>
                    <a:pt x="354" y="663"/>
                    <a:pt x="354" y="664"/>
                  </a:cubicBezTo>
                  <a:cubicBezTo>
                    <a:pt x="357" y="669"/>
                    <a:pt x="358" y="675"/>
                    <a:pt x="360" y="680"/>
                  </a:cubicBezTo>
                  <a:cubicBezTo>
                    <a:pt x="362" y="685"/>
                    <a:pt x="365" y="688"/>
                    <a:pt x="367" y="693"/>
                  </a:cubicBezTo>
                  <a:cubicBezTo>
                    <a:pt x="370" y="697"/>
                    <a:pt x="372" y="702"/>
                    <a:pt x="375" y="707"/>
                  </a:cubicBezTo>
                  <a:cubicBezTo>
                    <a:pt x="377" y="710"/>
                    <a:pt x="380" y="714"/>
                    <a:pt x="383" y="718"/>
                  </a:cubicBezTo>
                  <a:cubicBezTo>
                    <a:pt x="385" y="722"/>
                    <a:pt x="386" y="726"/>
                    <a:pt x="388" y="731"/>
                  </a:cubicBezTo>
                  <a:cubicBezTo>
                    <a:pt x="389" y="732"/>
                    <a:pt x="389" y="733"/>
                    <a:pt x="390" y="734"/>
                  </a:cubicBezTo>
                  <a:close/>
                  <a:moveTo>
                    <a:pt x="421" y="721"/>
                  </a:moveTo>
                  <a:cubicBezTo>
                    <a:pt x="421" y="721"/>
                    <a:pt x="421" y="721"/>
                    <a:pt x="421" y="721"/>
                  </a:cubicBezTo>
                  <a:cubicBezTo>
                    <a:pt x="416" y="728"/>
                    <a:pt x="406" y="731"/>
                    <a:pt x="398" y="727"/>
                  </a:cubicBezTo>
                  <a:cubicBezTo>
                    <a:pt x="392" y="723"/>
                    <a:pt x="388" y="718"/>
                    <a:pt x="385" y="712"/>
                  </a:cubicBezTo>
                  <a:cubicBezTo>
                    <a:pt x="380" y="702"/>
                    <a:pt x="376" y="693"/>
                    <a:pt x="371" y="683"/>
                  </a:cubicBezTo>
                  <a:cubicBezTo>
                    <a:pt x="371" y="685"/>
                    <a:pt x="372" y="686"/>
                    <a:pt x="373" y="686"/>
                  </a:cubicBezTo>
                  <a:cubicBezTo>
                    <a:pt x="374" y="686"/>
                    <a:pt x="374" y="686"/>
                    <a:pt x="374" y="686"/>
                  </a:cubicBezTo>
                  <a:cubicBezTo>
                    <a:pt x="373" y="682"/>
                    <a:pt x="372" y="678"/>
                    <a:pt x="369" y="676"/>
                  </a:cubicBezTo>
                  <a:cubicBezTo>
                    <a:pt x="368" y="675"/>
                    <a:pt x="368" y="676"/>
                    <a:pt x="368" y="676"/>
                  </a:cubicBezTo>
                  <a:cubicBezTo>
                    <a:pt x="368" y="677"/>
                    <a:pt x="368" y="679"/>
                    <a:pt x="369" y="680"/>
                  </a:cubicBezTo>
                  <a:cubicBezTo>
                    <a:pt x="368" y="679"/>
                    <a:pt x="367" y="678"/>
                    <a:pt x="367" y="676"/>
                  </a:cubicBezTo>
                  <a:cubicBezTo>
                    <a:pt x="360" y="665"/>
                    <a:pt x="353" y="653"/>
                    <a:pt x="344" y="642"/>
                  </a:cubicBezTo>
                  <a:cubicBezTo>
                    <a:pt x="337" y="632"/>
                    <a:pt x="330" y="621"/>
                    <a:pt x="323" y="610"/>
                  </a:cubicBezTo>
                  <a:cubicBezTo>
                    <a:pt x="323" y="609"/>
                    <a:pt x="323" y="609"/>
                    <a:pt x="322" y="610"/>
                  </a:cubicBezTo>
                  <a:cubicBezTo>
                    <a:pt x="320" y="608"/>
                    <a:pt x="317" y="603"/>
                    <a:pt x="316" y="601"/>
                  </a:cubicBezTo>
                  <a:cubicBezTo>
                    <a:pt x="314" y="598"/>
                    <a:pt x="312" y="594"/>
                    <a:pt x="309" y="591"/>
                  </a:cubicBezTo>
                  <a:cubicBezTo>
                    <a:pt x="306" y="587"/>
                    <a:pt x="302" y="583"/>
                    <a:pt x="298" y="579"/>
                  </a:cubicBezTo>
                  <a:cubicBezTo>
                    <a:pt x="294" y="575"/>
                    <a:pt x="291" y="570"/>
                    <a:pt x="288" y="564"/>
                  </a:cubicBezTo>
                  <a:cubicBezTo>
                    <a:pt x="282" y="554"/>
                    <a:pt x="275" y="544"/>
                    <a:pt x="268" y="534"/>
                  </a:cubicBezTo>
                  <a:cubicBezTo>
                    <a:pt x="265" y="529"/>
                    <a:pt x="262" y="525"/>
                    <a:pt x="258" y="520"/>
                  </a:cubicBezTo>
                  <a:cubicBezTo>
                    <a:pt x="254" y="516"/>
                    <a:pt x="249" y="513"/>
                    <a:pt x="246" y="508"/>
                  </a:cubicBezTo>
                  <a:cubicBezTo>
                    <a:pt x="242" y="503"/>
                    <a:pt x="237" y="496"/>
                    <a:pt x="239" y="490"/>
                  </a:cubicBezTo>
                  <a:cubicBezTo>
                    <a:pt x="241" y="485"/>
                    <a:pt x="244" y="479"/>
                    <a:pt x="249" y="477"/>
                  </a:cubicBezTo>
                  <a:cubicBezTo>
                    <a:pt x="254" y="474"/>
                    <a:pt x="256" y="485"/>
                    <a:pt x="258" y="488"/>
                  </a:cubicBezTo>
                  <a:cubicBezTo>
                    <a:pt x="260" y="493"/>
                    <a:pt x="264" y="499"/>
                    <a:pt x="267" y="503"/>
                  </a:cubicBezTo>
                  <a:cubicBezTo>
                    <a:pt x="275" y="514"/>
                    <a:pt x="283" y="523"/>
                    <a:pt x="290" y="534"/>
                  </a:cubicBezTo>
                  <a:cubicBezTo>
                    <a:pt x="294" y="539"/>
                    <a:pt x="298" y="544"/>
                    <a:pt x="300" y="549"/>
                  </a:cubicBezTo>
                  <a:cubicBezTo>
                    <a:pt x="303" y="554"/>
                    <a:pt x="304" y="560"/>
                    <a:pt x="307" y="564"/>
                  </a:cubicBezTo>
                  <a:cubicBezTo>
                    <a:pt x="307" y="565"/>
                    <a:pt x="308" y="565"/>
                    <a:pt x="308" y="564"/>
                  </a:cubicBezTo>
                  <a:cubicBezTo>
                    <a:pt x="310" y="570"/>
                    <a:pt x="313" y="575"/>
                    <a:pt x="316" y="580"/>
                  </a:cubicBezTo>
                  <a:cubicBezTo>
                    <a:pt x="313" y="583"/>
                    <a:pt x="318" y="586"/>
                    <a:pt x="319" y="589"/>
                  </a:cubicBezTo>
                  <a:cubicBezTo>
                    <a:pt x="322" y="596"/>
                    <a:pt x="324" y="603"/>
                    <a:pt x="331" y="607"/>
                  </a:cubicBezTo>
                  <a:cubicBezTo>
                    <a:pt x="332" y="608"/>
                    <a:pt x="333" y="606"/>
                    <a:pt x="332" y="605"/>
                  </a:cubicBezTo>
                  <a:cubicBezTo>
                    <a:pt x="327" y="600"/>
                    <a:pt x="325" y="595"/>
                    <a:pt x="322" y="589"/>
                  </a:cubicBezTo>
                  <a:cubicBezTo>
                    <a:pt x="322" y="588"/>
                    <a:pt x="321" y="586"/>
                    <a:pt x="320" y="585"/>
                  </a:cubicBezTo>
                  <a:cubicBezTo>
                    <a:pt x="320" y="585"/>
                    <a:pt x="318" y="582"/>
                    <a:pt x="318" y="582"/>
                  </a:cubicBezTo>
                  <a:cubicBezTo>
                    <a:pt x="322" y="582"/>
                    <a:pt x="325" y="578"/>
                    <a:pt x="328" y="576"/>
                  </a:cubicBezTo>
                  <a:cubicBezTo>
                    <a:pt x="333" y="571"/>
                    <a:pt x="338" y="577"/>
                    <a:pt x="341" y="580"/>
                  </a:cubicBezTo>
                  <a:cubicBezTo>
                    <a:pt x="342" y="580"/>
                    <a:pt x="342" y="580"/>
                    <a:pt x="343" y="580"/>
                  </a:cubicBezTo>
                  <a:cubicBezTo>
                    <a:pt x="343" y="583"/>
                    <a:pt x="344" y="585"/>
                    <a:pt x="345" y="587"/>
                  </a:cubicBezTo>
                  <a:cubicBezTo>
                    <a:pt x="346" y="592"/>
                    <a:pt x="346" y="598"/>
                    <a:pt x="346" y="603"/>
                  </a:cubicBezTo>
                  <a:cubicBezTo>
                    <a:pt x="346" y="603"/>
                    <a:pt x="346" y="603"/>
                    <a:pt x="346" y="604"/>
                  </a:cubicBezTo>
                  <a:cubicBezTo>
                    <a:pt x="344" y="606"/>
                    <a:pt x="343" y="608"/>
                    <a:pt x="343" y="611"/>
                  </a:cubicBezTo>
                  <a:cubicBezTo>
                    <a:pt x="343" y="611"/>
                    <a:pt x="343" y="611"/>
                    <a:pt x="343" y="611"/>
                  </a:cubicBezTo>
                  <a:cubicBezTo>
                    <a:pt x="346" y="607"/>
                    <a:pt x="350" y="604"/>
                    <a:pt x="353" y="601"/>
                  </a:cubicBezTo>
                  <a:cubicBezTo>
                    <a:pt x="355" y="600"/>
                    <a:pt x="357" y="598"/>
                    <a:pt x="359" y="596"/>
                  </a:cubicBezTo>
                  <a:cubicBezTo>
                    <a:pt x="358" y="597"/>
                    <a:pt x="357" y="599"/>
                    <a:pt x="356" y="600"/>
                  </a:cubicBezTo>
                  <a:cubicBezTo>
                    <a:pt x="354" y="602"/>
                    <a:pt x="351" y="604"/>
                    <a:pt x="350" y="606"/>
                  </a:cubicBezTo>
                  <a:cubicBezTo>
                    <a:pt x="350" y="607"/>
                    <a:pt x="351" y="607"/>
                    <a:pt x="351" y="607"/>
                  </a:cubicBezTo>
                  <a:cubicBezTo>
                    <a:pt x="355" y="606"/>
                    <a:pt x="358" y="602"/>
                    <a:pt x="360" y="599"/>
                  </a:cubicBezTo>
                  <a:cubicBezTo>
                    <a:pt x="362" y="597"/>
                    <a:pt x="363" y="594"/>
                    <a:pt x="363" y="592"/>
                  </a:cubicBezTo>
                  <a:cubicBezTo>
                    <a:pt x="363" y="592"/>
                    <a:pt x="363" y="591"/>
                    <a:pt x="363" y="591"/>
                  </a:cubicBezTo>
                  <a:cubicBezTo>
                    <a:pt x="365" y="589"/>
                    <a:pt x="367" y="587"/>
                    <a:pt x="368" y="585"/>
                  </a:cubicBezTo>
                  <a:cubicBezTo>
                    <a:pt x="375" y="593"/>
                    <a:pt x="370" y="602"/>
                    <a:pt x="361" y="606"/>
                  </a:cubicBezTo>
                  <a:cubicBezTo>
                    <a:pt x="360" y="607"/>
                    <a:pt x="359" y="607"/>
                    <a:pt x="358" y="608"/>
                  </a:cubicBezTo>
                  <a:cubicBezTo>
                    <a:pt x="360" y="607"/>
                    <a:pt x="361" y="605"/>
                    <a:pt x="363" y="604"/>
                  </a:cubicBezTo>
                  <a:cubicBezTo>
                    <a:pt x="363" y="603"/>
                    <a:pt x="362" y="602"/>
                    <a:pt x="362" y="603"/>
                  </a:cubicBezTo>
                  <a:cubicBezTo>
                    <a:pt x="359" y="605"/>
                    <a:pt x="355" y="606"/>
                    <a:pt x="353" y="609"/>
                  </a:cubicBezTo>
                  <a:cubicBezTo>
                    <a:pt x="353" y="610"/>
                    <a:pt x="353" y="610"/>
                    <a:pt x="354" y="610"/>
                  </a:cubicBezTo>
                  <a:cubicBezTo>
                    <a:pt x="349" y="612"/>
                    <a:pt x="345" y="613"/>
                    <a:pt x="340" y="610"/>
                  </a:cubicBezTo>
                  <a:cubicBezTo>
                    <a:pt x="339" y="609"/>
                    <a:pt x="337" y="611"/>
                    <a:pt x="338" y="613"/>
                  </a:cubicBezTo>
                  <a:cubicBezTo>
                    <a:pt x="346" y="620"/>
                    <a:pt x="360" y="612"/>
                    <a:pt x="367" y="607"/>
                  </a:cubicBezTo>
                  <a:cubicBezTo>
                    <a:pt x="370" y="605"/>
                    <a:pt x="372" y="603"/>
                    <a:pt x="373" y="600"/>
                  </a:cubicBezTo>
                  <a:cubicBezTo>
                    <a:pt x="376" y="604"/>
                    <a:pt x="379" y="608"/>
                    <a:pt x="381" y="612"/>
                  </a:cubicBezTo>
                  <a:cubicBezTo>
                    <a:pt x="387" y="624"/>
                    <a:pt x="391" y="635"/>
                    <a:pt x="396" y="647"/>
                  </a:cubicBezTo>
                  <a:cubicBezTo>
                    <a:pt x="401" y="658"/>
                    <a:pt x="406" y="670"/>
                    <a:pt x="413" y="681"/>
                  </a:cubicBezTo>
                  <a:cubicBezTo>
                    <a:pt x="415" y="684"/>
                    <a:pt x="417" y="687"/>
                    <a:pt x="420" y="691"/>
                  </a:cubicBezTo>
                  <a:cubicBezTo>
                    <a:pt x="420" y="691"/>
                    <a:pt x="420" y="691"/>
                    <a:pt x="420" y="691"/>
                  </a:cubicBezTo>
                  <a:cubicBezTo>
                    <a:pt x="420" y="693"/>
                    <a:pt x="421" y="695"/>
                    <a:pt x="422" y="697"/>
                  </a:cubicBezTo>
                  <a:cubicBezTo>
                    <a:pt x="423" y="698"/>
                    <a:pt x="424" y="701"/>
                    <a:pt x="423" y="703"/>
                  </a:cubicBezTo>
                  <a:cubicBezTo>
                    <a:pt x="423" y="703"/>
                    <a:pt x="423" y="703"/>
                    <a:pt x="424" y="703"/>
                  </a:cubicBezTo>
                  <a:cubicBezTo>
                    <a:pt x="425" y="703"/>
                    <a:pt x="426" y="701"/>
                    <a:pt x="425" y="699"/>
                  </a:cubicBezTo>
                  <a:cubicBezTo>
                    <a:pt x="426" y="700"/>
                    <a:pt x="426" y="701"/>
                    <a:pt x="426" y="702"/>
                  </a:cubicBezTo>
                  <a:cubicBezTo>
                    <a:pt x="426" y="703"/>
                    <a:pt x="426" y="704"/>
                    <a:pt x="427" y="704"/>
                  </a:cubicBezTo>
                  <a:cubicBezTo>
                    <a:pt x="426" y="706"/>
                    <a:pt x="425" y="707"/>
                    <a:pt x="425" y="709"/>
                  </a:cubicBezTo>
                  <a:cubicBezTo>
                    <a:pt x="423" y="713"/>
                    <a:pt x="422" y="717"/>
                    <a:pt x="421" y="721"/>
                  </a:cubicBezTo>
                  <a:close/>
                  <a:moveTo>
                    <a:pt x="468" y="722"/>
                  </a:moveTo>
                  <a:cubicBezTo>
                    <a:pt x="467" y="726"/>
                    <a:pt x="465" y="730"/>
                    <a:pt x="464" y="734"/>
                  </a:cubicBezTo>
                  <a:cubicBezTo>
                    <a:pt x="459" y="741"/>
                    <a:pt x="449" y="744"/>
                    <a:pt x="441" y="742"/>
                  </a:cubicBezTo>
                  <a:cubicBezTo>
                    <a:pt x="435" y="742"/>
                    <a:pt x="429" y="739"/>
                    <a:pt x="426" y="734"/>
                  </a:cubicBezTo>
                  <a:cubicBezTo>
                    <a:pt x="423" y="728"/>
                    <a:pt x="425" y="720"/>
                    <a:pt x="427" y="713"/>
                  </a:cubicBezTo>
                  <a:cubicBezTo>
                    <a:pt x="430" y="706"/>
                    <a:pt x="434" y="699"/>
                    <a:pt x="436" y="691"/>
                  </a:cubicBezTo>
                  <a:cubicBezTo>
                    <a:pt x="439" y="683"/>
                    <a:pt x="442" y="674"/>
                    <a:pt x="444" y="666"/>
                  </a:cubicBezTo>
                  <a:cubicBezTo>
                    <a:pt x="446" y="657"/>
                    <a:pt x="449" y="649"/>
                    <a:pt x="449" y="640"/>
                  </a:cubicBezTo>
                  <a:cubicBezTo>
                    <a:pt x="449" y="634"/>
                    <a:pt x="448" y="627"/>
                    <a:pt x="447" y="621"/>
                  </a:cubicBezTo>
                  <a:cubicBezTo>
                    <a:pt x="448" y="621"/>
                    <a:pt x="448" y="621"/>
                    <a:pt x="448" y="621"/>
                  </a:cubicBezTo>
                  <a:cubicBezTo>
                    <a:pt x="455" y="622"/>
                    <a:pt x="459" y="627"/>
                    <a:pt x="465" y="631"/>
                  </a:cubicBezTo>
                  <a:cubicBezTo>
                    <a:pt x="470" y="633"/>
                    <a:pt x="475" y="635"/>
                    <a:pt x="480" y="637"/>
                  </a:cubicBezTo>
                  <a:cubicBezTo>
                    <a:pt x="485" y="639"/>
                    <a:pt x="490" y="641"/>
                    <a:pt x="496" y="642"/>
                  </a:cubicBezTo>
                  <a:cubicBezTo>
                    <a:pt x="493" y="644"/>
                    <a:pt x="491" y="648"/>
                    <a:pt x="490" y="650"/>
                  </a:cubicBezTo>
                  <a:cubicBezTo>
                    <a:pt x="486" y="657"/>
                    <a:pt x="484" y="664"/>
                    <a:pt x="482" y="672"/>
                  </a:cubicBezTo>
                  <a:cubicBezTo>
                    <a:pt x="479" y="684"/>
                    <a:pt x="476" y="695"/>
                    <a:pt x="472" y="707"/>
                  </a:cubicBezTo>
                  <a:cubicBezTo>
                    <a:pt x="470" y="712"/>
                    <a:pt x="469" y="716"/>
                    <a:pt x="468" y="722"/>
                  </a:cubicBezTo>
                  <a:close/>
                  <a:moveTo>
                    <a:pt x="641" y="696"/>
                  </a:moveTo>
                  <a:cubicBezTo>
                    <a:pt x="632" y="703"/>
                    <a:pt x="622" y="708"/>
                    <a:pt x="613" y="714"/>
                  </a:cubicBezTo>
                  <a:cubicBezTo>
                    <a:pt x="594" y="725"/>
                    <a:pt x="577" y="737"/>
                    <a:pt x="559" y="748"/>
                  </a:cubicBezTo>
                  <a:cubicBezTo>
                    <a:pt x="541" y="760"/>
                    <a:pt x="523" y="773"/>
                    <a:pt x="505" y="785"/>
                  </a:cubicBezTo>
                  <a:cubicBezTo>
                    <a:pt x="490" y="795"/>
                    <a:pt x="474" y="803"/>
                    <a:pt x="458" y="811"/>
                  </a:cubicBezTo>
                  <a:cubicBezTo>
                    <a:pt x="459" y="789"/>
                    <a:pt x="468" y="767"/>
                    <a:pt x="466" y="745"/>
                  </a:cubicBezTo>
                  <a:cubicBezTo>
                    <a:pt x="467" y="744"/>
                    <a:pt x="469" y="742"/>
                    <a:pt x="470" y="740"/>
                  </a:cubicBezTo>
                  <a:cubicBezTo>
                    <a:pt x="474" y="733"/>
                    <a:pt x="475" y="722"/>
                    <a:pt x="473" y="714"/>
                  </a:cubicBezTo>
                  <a:cubicBezTo>
                    <a:pt x="476" y="703"/>
                    <a:pt x="481" y="691"/>
                    <a:pt x="484" y="680"/>
                  </a:cubicBezTo>
                  <a:cubicBezTo>
                    <a:pt x="486" y="673"/>
                    <a:pt x="487" y="666"/>
                    <a:pt x="489" y="659"/>
                  </a:cubicBezTo>
                  <a:cubicBezTo>
                    <a:pt x="491" y="655"/>
                    <a:pt x="492" y="651"/>
                    <a:pt x="495" y="648"/>
                  </a:cubicBezTo>
                  <a:cubicBezTo>
                    <a:pt x="497" y="645"/>
                    <a:pt x="498" y="644"/>
                    <a:pt x="501" y="643"/>
                  </a:cubicBezTo>
                  <a:cubicBezTo>
                    <a:pt x="504" y="643"/>
                    <a:pt x="508" y="642"/>
                    <a:pt x="511" y="640"/>
                  </a:cubicBezTo>
                  <a:cubicBezTo>
                    <a:pt x="516" y="638"/>
                    <a:pt x="521" y="631"/>
                    <a:pt x="519" y="625"/>
                  </a:cubicBezTo>
                  <a:cubicBezTo>
                    <a:pt x="520" y="625"/>
                    <a:pt x="521" y="625"/>
                    <a:pt x="522" y="625"/>
                  </a:cubicBezTo>
                  <a:cubicBezTo>
                    <a:pt x="527" y="624"/>
                    <a:pt x="529" y="615"/>
                    <a:pt x="530" y="611"/>
                  </a:cubicBezTo>
                  <a:cubicBezTo>
                    <a:pt x="534" y="600"/>
                    <a:pt x="541" y="593"/>
                    <a:pt x="550" y="586"/>
                  </a:cubicBezTo>
                  <a:cubicBezTo>
                    <a:pt x="558" y="578"/>
                    <a:pt x="566" y="569"/>
                    <a:pt x="574" y="560"/>
                  </a:cubicBezTo>
                  <a:cubicBezTo>
                    <a:pt x="581" y="552"/>
                    <a:pt x="590" y="545"/>
                    <a:pt x="598" y="537"/>
                  </a:cubicBezTo>
                  <a:cubicBezTo>
                    <a:pt x="605" y="530"/>
                    <a:pt x="612" y="523"/>
                    <a:pt x="618" y="515"/>
                  </a:cubicBezTo>
                  <a:cubicBezTo>
                    <a:pt x="619" y="514"/>
                    <a:pt x="623" y="508"/>
                    <a:pt x="625" y="505"/>
                  </a:cubicBezTo>
                  <a:cubicBezTo>
                    <a:pt x="628" y="504"/>
                    <a:pt x="630" y="504"/>
                    <a:pt x="633" y="503"/>
                  </a:cubicBezTo>
                  <a:cubicBezTo>
                    <a:pt x="640" y="501"/>
                    <a:pt x="646" y="498"/>
                    <a:pt x="653" y="496"/>
                  </a:cubicBezTo>
                  <a:cubicBezTo>
                    <a:pt x="665" y="491"/>
                    <a:pt x="678" y="486"/>
                    <a:pt x="690" y="480"/>
                  </a:cubicBezTo>
                  <a:cubicBezTo>
                    <a:pt x="696" y="477"/>
                    <a:pt x="703" y="473"/>
                    <a:pt x="708" y="467"/>
                  </a:cubicBezTo>
                  <a:cubicBezTo>
                    <a:pt x="708" y="472"/>
                    <a:pt x="709" y="476"/>
                    <a:pt x="710" y="480"/>
                  </a:cubicBezTo>
                  <a:cubicBezTo>
                    <a:pt x="712" y="487"/>
                    <a:pt x="713" y="493"/>
                    <a:pt x="715" y="500"/>
                  </a:cubicBezTo>
                  <a:cubicBezTo>
                    <a:pt x="718" y="512"/>
                    <a:pt x="722" y="524"/>
                    <a:pt x="727" y="536"/>
                  </a:cubicBezTo>
                  <a:cubicBezTo>
                    <a:pt x="729" y="540"/>
                    <a:pt x="731" y="544"/>
                    <a:pt x="734" y="548"/>
                  </a:cubicBezTo>
                  <a:cubicBezTo>
                    <a:pt x="727" y="552"/>
                    <a:pt x="723" y="566"/>
                    <a:pt x="721" y="572"/>
                  </a:cubicBezTo>
                  <a:cubicBezTo>
                    <a:pt x="715" y="588"/>
                    <a:pt x="708" y="604"/>
                    <a:pt x="704" y="621"/>
                  </a:cubicBezTo>
                  <a:cubicBezTo>
                    <a:pt x="702" y="628"/>
                    <a:pt x="701" y="635"/>
                    <a:pt x="699" y="641"/>
                  </a:cubicBezTo>
                  <a:cubicBezTo>
                    <a:pt x="699" y="641"/>
                    <a:pt x="698" y="641"/>
                    <a:pt x="698" y="641"/>
                  </a:cubicBezTo>
                  <a:cubicBezTo>
                    <a:pt x="686" y="644"/>
                    <a:pt x="678" y="657"/>
                    <a:pt x="678" y="669"/>
                  </a:cubicBezTo>
                  <a:cubicBezTo>
                    <a:pt x="678" y="669"/>
                    <a:pt x="677" y="669"/>
                    <a:pt x="677" y="669"/>
                  </a:cubicBezTo>
                  <a:cubicBezTo>
                    <a:pt x="672" y="671"/>
                    <a:pt x="666" y="675"/>
                    <a:pt x="662" y="680"/>
                  </a:cubicBezTo>
                  <a:cubicBezTo>
                    <a:pt x="654" y="684"/>
                    <a:pt x="648" y="691"/>
                    <a:pt x="641" y="696"/>
                  </a:cubicBezTo>
                  <a:close/>
                  <a:moveTo>
                    <a:pt x="695" y="680"/>
                  </a:moveTo>
                  <a:cubicBezTo>
                    <a:pt x="690" y="676"/>
                    <a:pt x="687" y="671"/>
                    <a:pt x="688" y="664"/>
                  </a:cubicBezTo>
                  <a:cubicBezTo>
                    <a:pt x="688" y="657"/>
                    <a:pt x="692" y="652"/>
                    <a:pt x="697" y="648"/>
                  </a:cubicBezTo>
                  <a:cubicBezTo>
                    <a:pt x="695" y="652"/>
                    <a:pt x="694" y="657"/>
                    <a:pt x="693" y="662"/>
                  </a:cubicBezTo>
                  <a:cubicBezTo>
                    <a:pt x="692" y="668"/>
                    <a:pt x="692" y="674"/>
                    <a:pt x="695" y="680"/>
                  </a:cubicBezTo>
                  <a:close/>
                  <a:moveTo>
                    <a:pt x="698" y="685"/>
                  </a:moveTo>
                  <a:cubicBezTo>
                    <a:pt x="698" y="685"/>
                    <a:pt x="698" y="685"/>
                    <a:pt x="698" y="685"/>
                  </a:cubicBezTo>
                  <a:cubicBezTo>
                    <a:pt x="698" y="685"/>
                    <a:pt x="698" y="685"/>
                    <a:pt x="698" y="685"/>
                  </a:cubicBezTo>
                  <a:cubicBezTo>
                    <a:pt x="698" y="686"/>
                    <a:pt x="698" y="686"/>
                    <a:pt x="697" y="687"/>
                  </a:cubicBezTo>
                  <a:cubicBezTo>
                    <a:pt x="697" y="687"/>
                    <a:pt x="697" y="687"/>
                    <a:pt x="697" y="687"/>
                  </a:cubicBezTo>
                  <a:cubicBezTo>
                    <a:pt x="686" y="688"/>
                    <a:pt x="681" y="677"/>
                    <a:pt x="681" y="668"/>
                  </a:cubicBezTo>
                  <a:cubicBezTo>
                    <a:pt x="681" y="663"/>
                    <a:pt x="683" y="658"/>
                    <a:pt x="685" y="654"/>
                  </a:cubicBezTo>
                  <a:cubicBezTo>
                    <a:pt x="687" y="652"/>
                    <a:pt x="689" y="649"/>
                    <a:pt x="691" y="648"/>
                  </a:cubicBezTo>
                  <a:cubicBezTo>
                    <a:pt x="693" y="646"/>
                    <a:pt x="696" y="644"/>
                    <a:pt x="698" y="643"/>
                  </a:cubicBezTo>
                  <a:cubicBezTo>
                    <a:pt x="698" y="643"/>
                    <a:pt x="698" y="644"/>
                    <a:pt x="698" y="644"/>
                  </a:cubicBezTo>
                  <a:cubicBezTo>
                    <a:pt x="698" y="644"/>
                    <a:pt x="698" y="644"/>
                    <a:pt x="697" y="644"/>
                  </a:cubicBezTo>
                  <a:cubicBezTo>
                    <a:pt x="682" y="651"/>
                    <a:pt x="679" y="679"/>
                    <a:pt x="698" y="685"/>
                  </a:cubicBezTo>
                  <a:close/>
                  <a:moveTo>
                    <a:pt x="692" y="713"/>
                  </a:moveTo>
                  <a:cubicBezTo>
                    <a:pt x="685" y="716"/>
                    <a:pt x="675" y="721"/>
                    <a:pt x="668" y="716"/>
                  </a:cubicBezTo>
                  <a:cubicBezTo>
                    <a:pt x="650" y="704"/>
                    <a:pt x="661" y="679"/>
                    <a:pt x="678" y="673"/>
                  </a:cubicBezTo>
                  <a:cubicBezTo>
                    <a:pt x="679" y="683"/>
                    <a:pt x="686" y="692"/>
                    <a:pt x="697" y="690"/>
                  </a:cubicBezTo>
                  <a:cubicBezTo>
                    <a:pt x="697" y="695"/>
                    <a:pt x="699" y="701"/>
                    <a:pt x="701" y="704"/>
                  </a:cubicBezTo>
                  <a:cubicBezTo>
                    <a:pt x="703" y="706"/>
                    <a:pt x="704" y="708"/>
                    <a:pt x="706" y="709"/>
                  </a:cubicBezTo>
                  <a:cubicBezTo>
                    <a:pt x="701" y="709"/>
                    <a:pt x="695" y="712"/>
                    <a:pt x="692" y="713"/>
                  </a:cubicBezTo>
                  <a:close/>
                  <a:moveTo>
                    <a:pt x="704" y="702"/>
                  </a:moveTo>
                  <a:cubicBezTo>
                    <a:pt x="704" y="702"/>
                    <a:pt x="704" y="702"/>
                    <a:pt x="704" y="701"/>
                  </a:cubicBezTo>
                  <a:cubicBezTo>
                    <a:pt x="702" y="698"/>
                    <a:pt x="701" y="695"/>
                    <a:pt x="701" y="691"/>
                  </a:cubicBezTo>
                  <a:cubicBezTo>
                    <a:pt x="701" y="690"/>
                    <a:pt x="701" y="689"/>
                    <a:pt x="701" y="687"/>
                  </a:cubicBezTo>
                  <a:cubicBezTo>
                    <a:pt x="702" y="688"/>
                    <a:pt x="702" y="688"/>
                    <a:pt x="703" y="689"/>
                  </a:cubicBezTo>
                  <a:cubicBezTo>
                    <a:pt x="702" y="693"/>
                    <a:pt x="702" y="699"/>
                    <a:pt x="704" y="702"/>
                  </a:cubicBezTo>
                  <a:close/>
                  <a:moveTo>
                    <a:pt x="706" y="685"/>
                  </a:moveTo>
                  <a:cubicBezTo>
                    <a:pt x="700" y="687"/>
                    <a:pt x="696" y="674"/>
                    <a:pt x="696" y="669"/>
                  </a:cubicBezTo>
                  <a:cubicBezTo>
                    <a:pt x="696" y="664"/>
                    <a:pt x="697" y="659"/>
                    <a:pt x="698" y="654"/>
                  </a:cubicBezTo>
                  <a:cubicBezTo>
                    <a:pt x="702" y="642"/>
                    <a:pt x="705" y="629"/>
                    <a:pt x="708" y="616"/>
                  </a:cubicBezTo>
                  <a:cubicBezTo>
                    <a:pt x="712" y="602"/>
                    <a:pt x="718" y="588"/>
                    <a:pt x="723" y="574"/>
                  </a:cubicBezTo>
                  <a:cubicBezTo>
                    <a:pt x="725" y="569"/>
                    <a:pt x="727" y="564"/>
                    <a:pt x="729" y="559"/>
                  </a:cubicBezTo>
                  <a:cubicBezTo>
                    <a:pt x="731" y="556"/>
                    <a:pt x="733" y="553"/>
                    <a:pt x="735" y="551"/>
                  </a:cubicBezTo>
                  <a:cubicBezTo>
                    <a:pt x="736" y="551"/>
                    <a:pt x="736" y="552"/>
                    <a:pt x="737" y="553"/>
                  </a:cubicBezTo>
                  <a:cubicBezTo>
                    <a:pt x="731" y="556"/>
                    <a:pt x="731" y="564"/>
                    <a:pt x="728" y="569"/>
                  </a:cubicBezTo>
                  <a:cubicBezTo>
                    <a:pt x="726" y="574"/>
                    <a:pt x="724" y="580"/>
                    <a:pt x="724" y="586"/>
                  </a:cubicBezTo>
                  <a:cubicBezTo>
                    <a:pt x="724" y="586"/>
                    <a:pt x="724" y="587"/>
                    <a:pt x="724" y="586"/>
                  </a:cubicBezTo>
                  <a:cubicBezTo>
                    <a:pt x="726" y="581"/>
                    <a:pt x="728" y="576"/>
                    <a:pt x="729" y="570"/>
                  </a:cubicBezTo>
                  <a:cubicBezTo>
                    <a:pt x="730" y="566"/>
                    <a:pt x="732" y="563"/>
                    <a:pt x="734" y="559"/>
                  </a:cubicBezTo>
                  <a:cubicBezTo>
                    <a:pt x="735" y="558"/>
                    <a:pt x="736" y="555"/>
                    <a:pt x="737" y="554"/>
                  </a:cubicBezTo>
                  <a:cubicBezTo>
                    <a:pt x="741" y="559"/>
                    <a:pt x="745" y="565"/>
                    <a:pt x="750" y="570"/>
                  </a:cubicBezTo>
                  <a:cubicBezTo>
                    <a:pt x="748" y="571"/>
                    <a:pt x="746" y="578"/>
                    <a:pt x="746" y="579"/>
                  </a:cubicBezTo>
                  <a:cubicBezTo>
                    <a:pt x="743" y="585"/>
                    <a:pt x="740" y="591"/>
                    <a:pt x="736" y="598"/>
                  </a:cubicBezTo>
                  <a:cubicBezTo>
                    <a:pt x="733" y="605"/>
                    <a:pt x="729" y="612"/>
                    <a:pt x="726" y="619"/>
                  </a:cubicBezTo>
                  <a:cubicBezTo>
                    <a:pt x="722" y="627"/>
                    <a:pt x="717" y="634"/>
                    <a:pt x="712" y="642"/>
                  </a:cubicBezTo>
                  <a:cubicBezTo>
                    <a:pt x="711" y="642"/>
                    <a:pt x="712" y="643"/>
                    <a:pt x="712" y="643"/>
                  </a:cubicBezTo>
                  <a:cubicBezTo>
                    <a:pt x="708" y="648"/>
                    <a:pt x="707" y="654"/>
                    <a:pt x="708" y="660"/>
                  </a:cubicBezTo>
                  <a:cubicBezTo>
                    <a:pt x="709" y="663"/>
                    <a:pt x="711" y="666"/>
                    <a:pt x="714" y="668"/>
                  </a:cubicBezTo>
                  <a:cubicBezTo>
                    <a:pt x="716" y="670"/>
                    <a:pt x="720" y="671"/>
                    <a:pt x="722" y="671"/>
                  </a:cubicBezTo>
                  <a:cubicBezTo>
                    <a:pt x="723" y="671"/>
                    <a:pt x="723" y="671"/>
                    <a:pt x="723" y="670"/>
                  </a:cubicBezTo>
                  <a:cubicBezTo>
                    <a:pt x="720" y="673"/>
                    <a:pt x="717" y="677"/>
                    <a:pt x="714" y="680"/>
                  </a:cubicBezTo>
                  <a:cubicBezTo>
                    <a:pt x="713" y="681"/>
                    <a:pt x="712" y="682"/>
                    <a:pt x="711" y="683"/>
                  </a:cubicBezTo>
                  <a:cubicBezTo>
                    <a:pt x="711" y="683"/>
                    <a:pt x="711" y="683"/>
                    <a:pt x="710" y="683"/>
                  </a:cubicBezTo>
                  <a:cubicBezTo>
                    <a:pt x="705" y="682"/>
                    <a:pt x="702" y="673"/>
                    <a:pt x="702" y="668"/>
                  </a:cubicBezTo>
                  <a:cubicBezTo>
                    <a:pt x="702" y="667"/>
                    <a:pt x="701" y="667"/>
                    <a:pt x="701" y="668"/>
                  </a:cubicBezTo>
                  <a:cubicBezTo>
                    <a:pt x="700" y="674"/>
                    <a:pt x="701" y="681"/>
                    <a:pt x="706" y="685"/>
                  </a:cubicBezTo>
                  <a:close/>
                  <a:moveTo>
                    <a:pt x="789" y="596"/>
                  </a:moveTo>
                  <a:cubicBezTo>
                    <a:pt x="778" y="622"/>
                    <a:pt x="756" y="644"/>
                    <a:pt x="733" y="660"/>
                  </a:cubicBezTo>
                  <a:cubicBezTo>
                    <a:pt x="734" y="658"/>
                    <a:pt x="734" y="655"/>
                    <a:pt x="736" y="653"/>
                  </a:cubicBezTo>
                  <a:cubicBezTo>
                    <a:pt x="738" y="649"/>
                    <a:pt x="741" y="646"/>
                    <a:pt x="744" y="643"/>
                  </a:cubicBezTo>
                  <a:cubicBezTo>
                    <a:pt x="749" y="637"/>
                    <a:pt x="753" y="631"/>
                    <a:pt x="758" y="625"/>
                  </a:cubicBezTo>
                  <a:cubicBezTo>
                    <a:pt x="762" y="618"/>
                    <a:pt x="767" y="610"/>
                    <a:pt x="772" y="604"/>
                  </a:cubicBezTo>
                  <a:cubicBezTo>
                    <a:pt x="775" y="600"/>
                    <a:pt x="779" y="596"/>
                    <a:pt x="779" y="591"/>
                  </a:cubicBezTo>
                  <a:cubicBezTo>
                    <a:pt x="782" y="593"/>
                    <a:pt x="786" y="595"/>
                    <a:pt x="789" y="596"/>
                  </a:cubicBezTo>
                  <a:cubicBezTo>
                    <a:pt x="789" y="596"/>
                    <a:pt x="789" y="596"/>
                    <a:pt x="789" y="596"/>
                  </a:cubicBezTo>
                  <a:close/>
                  <a:moveTo>
                    <a:pt x="792" y="597"/>
                  </a:moveTo>
                  <a:cubicBezTo>
                    <a:pt x="794" y="598"/>
                    <a:pt x="795" y="598"/>
                    <a:pt x="797" y="599"/>
                  </a:cubicBezTo>
                  <a:cubicBezTo>
                    <a:pt x="794" y="610"/>
                    <a:pt x="784" y="618"/>
                    <a:pt x="776" y="625"/>
                  </a:cubicBezTo>
                  <a:cubicBezTo>
                    <a:pt x="775" y="626"/>
                    <a:pt x="775" y="626"/>
                    <a:pt x="774" y="627"/>
                  </a:cubicBezTo>
                  <a:cubicBezTo>
                    <a:pt x="781" y="618"/>
                    <a:pt x="788" y="608"/>
                    <a:pt x="792" y="597"/>
                  </a:cubicBezTo>
                  <a:close/>
                  <a:moveTo>
                    <a:pt x="777" y="590"/>
                  </a:moveTo>
                  <a:cubicBezTo>
                    <a:pt x="776" y="596"/>
                    <a:pt x="769" y="603"/>
                    <a:pt x="765" y="608"/>
                  </a:cubicBezTo>
                  <a:cubicBezTo>
                    <a:pt x="761" y="615"/>
                    <a:pt x="756" y="621"/>
                    <a:pt x="751" y="628"/>
                  </a:cubicBezTo>
                  <a:cubicBezTo>
                    <a:pt x="746" y="634"/>
                    <a:pt x="741" y="640"/>
                    <a:pt x="736" y="647"/>
                  </a:cubicBezTo>
                  <a:cubicBezTo>
                    <a:pt x="732" y="652"/>
                    <a:pt x="730" y="658"/>
                    <a:pt x="727" y="664"/>
                  </a:cubicBezTo>
                  <a:cubicBezTo>
                    <a:pt x="727" y="664"/>
                    <a:pt x="727" y="664"/>
                    <a:pt x="727" y="664"/>
                  </a:cubicBezTo>
                  <a:cubicBezTo>
                    <a:pt x="726" y="665"/>
                    <a:pt x="724" y="667"/>
                    <a:pt x="722" y="667"/>
                  </a:cubicBezTo>
                  <a:cubicBezTo>
                    <a:pt x="720" y="666"/>
                    <a:pt x="717" y="666"/>
                    <a:pt x="715" y="665"/>
                  </a:cubicBezTo>
                  <a:cubicBezTo>
                    <a:pt x="713" y="663"/>
                    <a:pt x="712" y="660"/>
                    <a:pt x="712" y="657"/>
                  </a:cubicBezTo>
                  <a:cubicBezTo>
                    <a:pt x="711" y="653"/>
                    <a:pt x="713" y="648"/>
                    <a:pt x="714" y="644"/>
                  </a:cubicBezTo>
                  <a:cubicBezTo>
                    <a:pt x="724" y="634"/>
                    <a:pt x="732" y="623"/>
                    <a:pt x="740" y="611"/>
                  </a:cubicBezTo>
                  <a:cubicBezTo>
                    <a:pt x="744" y="605"/>
                    <a:pt x="748" y="599"/>
                    <a:pt x="752" y="593"/>
                  </a:cubicBezTo>
                  <a:cubicBezTo>
                    <a:pt x="756" y="589"/>
                    <a:pt x="760" y="585"/>
                    <a:pt x="762" y="580"/>
                  </a:cubicBezTo>
                  <a:cubicBezTo>
                    <a:pt x="765" y="582"/>
                    <a:pt x="768" y="584"/>
                    <a:pt x="772" y="586"/>
                  </a:cubicBezTo>
                  <a:cubicBezTo>
                    <a:pt x="773" y="587"/>
                    <a:pt x="775" y="588"/>
                    <a:pt x="777" y="589"/>
                  </a:cubicBezTo>
                  <a:cubicBezTo>
                    <a:pt x="777" y="589"/>
                    <a:pt x="777" y="589"/>
                    <a:pt x="777" y="590"/>
                  </a:cubicBezTo>
                  <a:close/>
                  <a:moveTo>
                    <a:pt x="749" y="591"/>
                  </a:moveTo>
                  <a:cubicBezTo>
                    <a:pt x="745" y="597"/>
                    <a:pt x="741" y="603"/>
                    <a:pt x="737" y="610"/>
                  </a:cubicBezTo>
                  <a:cubicBezTo>
                    <a:pt x="734" y="614"/>
                    <a:pt x="731" y="619"/>
                    <a:pt x="728" y="623"/>
                  </a:cubicBezTo>
                  <a:cubicBezTo>
                    <a:pt x="728" y="622"/>
                    <a:pt x="729" y="621"/>
                    <a:pt x="729" y="621"/>
                  </a:cubicBezTo>
                  <a:cubicBezTo>
                    <a:pt x="732" y="614"/>
                    <a:pt x="735" y="606"/>
                    <a:pt x="739" y="600"/>
                  </a:cubicBezTo>
                  <a:cubicBezTo>
                    <a:pt x="742" y="593"/>
                    <a:pt x="746" y="587"/>
                    <a:pt x="749" y="580"/>
                  </a:cubicBezTo>
                  <a:cubicBezTo>
                    <a:pt x="750" y="579"/>
                    <a:pt x="752" y="574"/>
                    <a:pt x="752" y="571"/>
                  </a:cubicBezTo>
                  <a:cubicBezTo>
                    <a:pt x="754" y="574"/>
                    <a:pt x="757" y="576"/>
                    <a:pt x="760" y="578"/>
                  </a:cubicBezTo>
                  <a:cubicBezTo>
                    <a:pt x="756" y="582"/>
                    <a:pt x="753" y="587"/>
                    <a:pt x="749" y="591"/>
                  </a:cubicBezTo>
                  <a:close/>
                  <a:moveTo>
                    <a:pt x="744" y="695"/>
                  </a:moveTo>
                  <a:cubicBezTo>
                    <a:pt x="743" y="697"/>
                    <a:pt x="741" y="699"/>
                    <a:pt x="740" y="701"/>
                  </a:cubicBezTo>
                  <a:cubicBezTo>
                    <a:pt x="735" y="706"/>
                    <a:pt x="729" y="709"/>
                    <a:pt x="722" y="708"/>
                  </a:cubicBezTo>
                  <a:cubicBezTo>
                    <a:pt x="717" y="708"/>
                    <a:pt x="713" y="707"/>
                    <a:pt x="709" y="704"/>
                  </a:cubicBezTo>
                  <a:cubicBezTo>
                    <a:pt x="714" y="706"/>
                    <a:pt x="720" y="705"/>
                    <a:pt x="724" y="704"/>
                  </a:cubicBezTo>
                  <a:cubicBezTo>
                    <a:pt x="731" y="701"/>
                    <a:pt x="738" y="697"/>
                    <a:pt x="744" y="693"/>
                  </a:cubicBezTo>
                  <a:cubicBezTo>
                    <a:pt x="744" y="694"/>
                    <a:pt x="744" y="694"/>
                    <a:pt x="744" y="695"/>
                  </a:cubicBezTo>
                  <a:close/>
                  <a:moveTo>
                    <a:pt x="821" y="625"/>
                  </a:moveTo>
                  <a:cubicBezTo>
                    <a:pt x="821" y="625"/>
                    <a:pt x="821" y="625"/>
                    <a:pt x="820" y="625"/>
                  </a:cubicBezTo>
                  <a:cubicBezTo>
                    <a:pt x="811" y="635"/>
                    <a:pt x="800" y="644"/>
                    <a:pt x="789" y="653"/>
                  </a:cubicBezTo>
                  <a:cubicBezTo>
                    <a:pt x="779" y="662"/>
                    <a:pt x="768" y="671"/>
                    <a:pt x="757" y="679"/>
                  </a:cubicBezTo>
                  <a:cubicBezTo>
                    <a:pt x="748" y="686"/>
                    <a:pt x="738" y="694"/>
                    <a:pt x="727" y="699"/>
                  </a:cubicBezTo>
                  <a:cubicBezTo>
                    <a:pt x="722" y="701"/>
                    <a:pt x="718" y="702"/>
                    <a:pt x="713" y="702"/>
                  </a:cubicBezTo>
                  <a:cubicBezTo>
                    <a:pt x="709" y="701"/>
                    <a:pt x="706" y="699"/>
                    <a:pt x="708" y="694"/>
                  </a:cubicBezTo>
                  <a:cubicBezTo>
                    <a:pt x="710" y="688"/>
                    <a:pt x="716" y="683"/>
                    <a:pt x="720" y="678"/>
                  </a:cubicBezTo>
                  <a:cubicBezTo>
                    <a:pt x="725" y="673"/>
                    <a:pt x="730" y="669"/>
                    <a:pt x="735" y="664"/>
                  </a:cubicBezTo>
                  <a:cubicBezTo>
                    <a:pt x="745" y="656"/>
                    <a:pt x="755" y="648"/>
                    <a:pt x="765" y="640"/>
                  </a:cubicBezTo>
                  <a:cubicBezTo>
                    <a:pt x="772" y="633"/>
                    <a:pt x="780" y="627"/>
                    <a:pt x="787" y="620"/>
                  </a:cubicBezTo>
                  <a:cubicBezTo>
                    <a:pt x="792" y="614"/>
                    <a:pt x="798" y="608"/>
                    <a:pt x="800" y="599"/>
                  </a:cubicBezTo>
                  <a:cubicBezTo>
                    <a:pt x="801" y="599"/>
                    <a:pt x="802" y="599"/>
                    <a:pt x="803" y="599"/>
                  </a:cubicBezTo>
                  <a:cubicBezTo>
                    <a:pt x="807" y="600"/>
                    <a:pt x="812" y="599"/>
                    <a:pt x="817" y="599"/>
                  </a:cubicBezTo>
                  <a:cubicBezTo>
                    <a:pt x="820" y="599"/>
                    <a:pt x="822" y="599"/>
                    <a:pt x="824" y="598"/>
                  </a:cubicBezTo>
                  <a:cubicBezTo>
                    <a:pt x="822" y="607"/>
                    <a:pt x="821" y="615"/>
                    <a:pt x="821" y="625"/>
                  </a:cubicBezTo>
                  <a:close/>
                  <a:moveTo>
                    <a:pt x="824" y="594"/>
                  </a:moveTo>
                  <a:cubicBezTo>
                    <a:pt x="820" y="597"/>
                    <a:pt x="814" y="595"/>
                    <a:pt x="810" y="596"/>
                  </a:cubicBezTo>
                  <a:cubicBezTo>
                    <a:pt x="806" y="596"/>
                    <a:pt x="802" y="596"/>
                    <a:pt x="797" y="595"/>
                  </a:cubicBezTo>
                  <a:cubicBezTo>
                    <a:pt x="787" y="592"/>
                    <a:pt x="776" y="586"/>
                    <a:pt x="767" y="580"/>
                  </a:cubicBezTo>
                  <a:cubicBezTo>
                    <a:pt x="750" y="569"/>
                    <a:pt x="737" y="550"/>
                    <a:pt x="730" y="532"/>
                  </a:cubicBezTo>
                  <a:cubicBezTo>
                    <a:pt x="727" y="527"/>
                    <a:pt x="725" y="522"/>
                    <a:pt x="724" y="516"/>
                  </a:cubicBezTo>
                  <a:cubicBezTo>
                    <a:pt x="724" y="516"/>
                    <a:pt x="724" y="516"/>
                    <a:pt x="724" y="516"/>
                  </a:cubicBezTo>
                  <a:cubicBezTo>
                    <a:pt x="717" y="496"/>
                    <a:pt x="713" y="474"/>
                    <a:pt x="718" y="453"/>
                  </a:cubicBezTo>
                  <a:cubicBezTo>
                    <a:pt x="720" y="442"/>
                    <a:pt x="724" y="430"/>
                    <a:pt x="732" y="422"/>
                  </a:cubicBezTo>
                  <a:cubicBezTo>
                    <a:pt x="736" y="419"/>
                    <a:pt x="740" y="418"/>
                    <a:pt x="744" y="415"/>
                  </a:cubicBezTo>
                  <a:cubicBezTo>
                    <a:pt x="745" y="414"/>
                    <a:pt x="746" y="414"/>
                    <a:pt x="747" y="413"/>
                  </a:cubicBezTo>
                  <a:cubicBezTo>
                    <a:pt x="750" y="412"/>
                    <a:pt x="753" y="412"/>
                    <a:pt x="755" y="411"/>
                  </a:cubicBezTo>
                  <a:cubicBezTo>
                    <a:pt x="769" y="409"/>
                    <a:pt x="782" y="405"/>
                    <a:pt x="795" y="399"/>
                  </a:cubicBezTo>
                  <a:cubicBezTo>
                    <a:pt x="796" y="399"/>
                    <a:pt x="796" y="399"/>
                    <a:pt x="797" y="398"/>
                  </a:cubicBezTo>
                  <a:cubicBezTo>
                    <a:pt x="803" y="397"/>
                    <a:pt x="808" y="394"/>
                    <a:pt x="815" y="395"/>
                  </a:cubicBezTo>
                  <a:cubicBezTo>
                    <a:pt x="816" y="396"/>
                    <a:pt x="817" y="396"/>
                    <a:pt x="817" y="396"/>
                  </a:cubicBezTo>
                  <a:cubicBezTo>
                    <a:pt x="822" y="397"/>
                    <a:pt x="827" y="398"/>
                    <a:pt x="831" y="399"/>
                  </a:cubicBezTo>
                  <a:cubicBezTo>
                    <a:pt x="840" y="402"/>
                    <a:pt x="848" y="406"/>
                    <a:pt x="854" y="412"/>
                  </a:cubicBezTo>
                  <a:cubicBezTo>
                    <a:pt x="866" y="423"/>
                    <a:pt x="879" y="437"/>
                    <a:pt x="884" y="452"/>
                  </a:cubicBezTo>
                  <a:cubicBezTo>
                    <a:pt x="889" y="470"/>
                    <a:pt x="892" y="490"/>
                    <a:pt x="890" y="509"/>
                  </a:cubicBezTo>
                  <a:cubicBezTo>
                    <a:pt x="890" y="517"/>
                    <a:pt x="888" y="525"/>
                    <a:pt x="887" y="534"/>
                  </a:cubicBezTo>
                  <a:cubicBezTo>
                    <a:pt x="887" y="540"/>
                    <a:pt x="887" y="547"/>
                    <a:pt x="885" y="553"/>
                  </a:cubicBezTo>
                  <a:cubicBezTo>
                    <a:pt x="879" y="543"/>
                    <a:pt x="866" y="539"/>
                    <a:pt x="857" y="548"/>
                  </a:cubicBezTo>
                  <a:cubicBezTo>
                    <a:pt x="846" y="558"/>
                    <a:pt x="834" y="567"/>
                    <a:pt x="829" y="582"/>
                  </a:cubicBezTo>
                  <a:cubicBezTo>
                    <a:pt x="827" y="586"/>
                    <a:pt x="826" y="590"/>
                    <a:pt x="825" y="594"/>
                  </a:cubicBezTo>
                  <a:cubicBezTo>
                    <a:pt x="825" y="594"/>
                    <a:pt x="824" y="594"/>
                    <a:pt x="824" y="594"/>
                  </a:cubicBezTo>
                  <a:close/>
                  <a:moveTo>
                    <a:pt x="935" y="598"/>
                  </a:moveTo>
                  <a:cubicBezTo>
                    <a:pt x="940" y="605"/>
                    <a:pt x="945" y="611"/>
                    <a:pt x="949" y="618"/>
                  </a:cubicBezTo>
                  <a:cubicBezTo>
                    <a:pt x="957" y="632"/>
                    <a:pt x="964" y="647"/>
                    <a:pt x="970" y="661"/>
                  </a:cubicBezTo>
                  <a:cubicBezTo>
                    <a:pt x="973" y="668"/>
                    <a:pt x="976" y="676"/>
                    <a:pt x="976" y="684"/>
                  </a:cubicBezTo>
                  <a:cubicBezTo>
                    <a:pt x="976" y="692"/>
                    <a:pt x="974" y="700"/>
                    <a:pt x="970" y="707"/>
                  </a:cubicBezTo>
                  <a:cubicBezTo>
                    <a:pt x="965" y="715"/>
                    <a:pt x="960" y="721"/>
                    <a:pt x="950" y="724"/>
                  </a:cubicBezTo>
                  <a:cubicBezTo>
                    <a:pt x="943" y="727"/>
                    <a:pt x="936" y="729"/>
                    <a:pt x="929" y="730"/>
                  </a:cubicBezTo>
                  <a:cubicBezTo>
                    <a:pt x="920" y="731"/>
                    <a:pt x="911" y="731"/>
                    <a:pt x="903" y="732"/>
                  </a:cubicBezTo>
                  <a:cubicBezTo>
                    <a:pt x="896" y="732"/>
                    <a:pt x="889" y="732"/>
                    <a:pt x="883" y="732"/>
                  </a:cubicBezTo>
                  <a:cubicBezTo>
                    <a:pt x="866" y="729"/>
                    <a:pt x="855" y="717"/>
                    <a:pt x="848" y="702"/>
                  </a:cubicBezTo>
                  <a:cubicBezTo>
                    <a:pt x="841" y="687"/>
                    <a:pt x="833" y="673"/>
                    <a:pt x="829" y="657"/>
                  </a:cubicBezTo>
                  <a:cubicBezTo>
                    <a:pt x="826" y="642"/>
                    <a:pt x="824" y="626"/>
                    <a:pt x="826" y="610"/>
                  </a:cubicBezTo>
                  <a:cubicBezTo>
                    <a:pt x="827" y="595"/>
                    <a:pt x="832" y="577"/>
                    <a:pt x="844" y="565"/>
                  </a:cubicBezTo>
                  <a:cubicBezTo>
                    <a:pt x="849" y="560"/>
                    <a:pt x="854" y="554"/>
                    <a:pt x="860" y="549"/>
                  </a:cubicBezTo>
                  <a:cubicBezTo>
                    <a:pt x="864" y="547"/>
                    <a:pt x="868" y="546"/>
                    <a:pt x="871" y="547"/>
                  </a:cubicBezTo>
                  <a:cubicBezTo>
                    <a:pt x="868" y="549"/>
                    <a:pt x="864" y="551"/>
                    <a:pt x="862" y="555"/>
                  </a:cubicBezTo>
                  <a:cubicBezTo>
                    <a:pt x="856" y="565"/>
                    <a:pt x="855" y="577"/>
                    <a:pt x="848" y="587"/>
                  </a:cubicBezTo>
                  <a:cubicBezTo>
                    <a:pt x="842" y="597"/>
                    <a:pt x="839" y="609"/>
                    <a:pt x="838" y="621"/>
                  </a:cubicBezTo>
                  <a:cubicBezTo>
                    <a:pt x="836" y="632"/>
                    <a:pt x="836" y="644"/>
                    <a:pt x="839" y="655"/>
                  </a:cubicBezTo>
                  <a:cubicBezTo>
                    <a:pt x="840" y="656"/>
                    <a:pt x="841" y="656"/>
                    <a:pt x="841" y="655"/>
                  </a:cubicBezTo>
                  <a:cubicBezTo>
                    <a:pt x="839" y="636"/>
                    <a:pt x="840" y="613"/>
                    <a:pt x="848" y="595"/>
                  </a:cubicBezTo>
                  <a:cubicBezTo>
                    <a:pt x="850" y="590"/>
                    <a:pt x="854" y="586"/>
                    <a:pt x="856" y="580"/>
                  </a:cubicBezTo>
                  <a:cubicBezTo>
                    <a:pt x="858" y="576"/>
                    <a:pt x="859" y="572"/>
                    <a:pt x="861" y="567"/>
                  </a:cubicBezTo>
                  <a:cubicBezTo>
                    <a:pt x="862" y="562"/>
                    <a:pt x="864" y="557"/>
                    <a:pt x="868" y="553"/>
                  </a:cubicBezTo>
                  <a:cubicBezTo>
                    <a:pt x="871" y="551"/>
                    <a:pt x="873" y="549"/>
                    <a:pt x="876" y="550"/>
                  </a:cubicBezTo>
                  <a:cubicBezTo>
                    <a:pt x="877" y="550"/>
                    <a:pt x="877" y="550"/>
                    <a:pt x="877" y="550"/>
                  </a:cubicBezTo>
                  <a:cubicBezTo>
                    <a:pt x="879" y="552"/>
                    <a:pt x="881" y="554"/>
                    <a:pt x="882" y="556"/>
                  </a:cubicBezTo>
                  <a:cubicBezTo>
                    <a:pt x="882" y="556"/>
                    <a:pt x="882" y="557"/>
                    <a:pt x="882" y="557"/>
                  </a:cubicBezTo>
                  <a:cubicBezTo>
                    <a:pt x="880" y="556"/>
                    <a:pt x="877" y="557"/>
                    <a:pt x="875" y="557"/>
                  </a:cubicBezTo>
                  <a:cubicBezTo>
                    <a:pt x="871" y="558"/>
                    <a:pt x="868" y="560"/>
                    <a:pt x="866" y="564"/>
                  </a:cubicBezTo>
                  <a:cubicBezTo>
                    <a:pt x="866" y="564"/>
                    <a:pt x="866" y="565"/>
                    <a:pt x="866" y="564"/>
                  </a:cubicBezTo>
                  <a:cubicBezTo>
                    <a:pt x="869" y="562"/>
                    <a:pt x="872" y="559"/>
                    <a:pt x="875" y="558"/>
                  </a:cubicBezTo>
                  <a:cubicBezTo>
                    <a:pt x="878" y="558"/>
                    <a:pt x="881" y="559"/>
                    <a:pt x="884" y="559"/>
                  </a:cubicBezTo>
                  <a:cubicBezTo>
                    <a:pt x="883" y="560"/>
                    <a:pt x="883" y="561"/>
                    <a:pt x="882" y="562"/>
                  </a:cubicBezTo>
                  <a:cubicBezTo>
                    <a:pt x="880" y="560"/>
                    <a:pt x="877" y="562"/>
                    <a:pt x="875" y="564"/>
                  </a:cubicBezTo>
                  <a:cubicBezTo>
                    <a:pt x="875" y="564"/>
                    <a:pt x="875" y="564"/>
                    <a:pt x="874" y="564"/>
                  </a:cubicBezTo>
                  <a:cubicBezTo>
                    <a:pt x="872" y="565"/>
                    <a:pt x="870" y="568"/>
                    <a:pt x="868" y="571"/>
                  </a:cubicBezTo>
                  <a:cubicBezTo>
                    <a:pt x="866" y="574"/>
                    <a:pt x="864" y="578"/>
                    <a:pt x="862" y="582"/>
                  </a:cubicBezTo>
                  <a:cubicBezTo>
                    <a:pt x="858" y="589"/>
                    <a:pt x="855" y="596"/>
                    <a:pt x="853" y="604"/>
                  </a:cubicBezTo>
                  <a:cubicBezTo>
                    <a:pt x="851" y="611"/>
                    <a:pt x="851" y="618"/>
                    <a:pt x="851" y="626"/>
                  </a:cubicBezTo>
                  <a:cubicBezTo>
                    <a:pt x="850" y="631"/>
                    <a:pt x="849" y="637"/>
                    <a:pt x="852" y="642"/>
                  </a:cubicBezTo>
                  <a:cubicBezTo>
                    <a:pt x="852" y="643"/>
                    <a:pt x="853" y="642"/>
                    <a:pt x="853" y="642"/>
                  </a:cubicBezTo>
                  <a:cubicBezTo>
                    <a:pt x="850" y="629"/>
                    <a:pt x="852" y="614"/>
                    <a:pt x="856" y="601"/>
                  </a:cubicBezTo>
                  <a:cubicBezTo>
                    <a:pt x="858" y="595"/>
                    <a:pt x="861" y="589"/>
                    <a:pt x="864" y="583"/>
                  </a:cubicBezTo>
                  <a:cubicBezTo>
                    <a:pt x="861" y="592"/>
                    <a:pt x="859" y="602"/>
                    <a:pt x="859" y="610"/>
                  </a:cubicBezTo>
                  <a:cubicBezTo>
                    <a:pt x="858" y="614"/>
                    <a:pt x="859" y="618"/>
                    <a:pt x="859" y="622"/>
                  </a:cubicBezTo>
                  <a:cubicBezTo>
                    <a:pt x="859" y="625"/>
                    <a:pt x="858" y="628"/>
                    <a:pt x="859" y="631"/>
                  </a:cubicBezTo>
                  <a:cubicBezTo>
                    <a:pt x="860" y="638"/>
                    <a:pt x="861" y="646"/>
                    <a:pt x="865" y="652"/>
                  </a:cubicBezTo>
                  <a:cubicBezTo>
                    <a:pt x="865" y="652"/>
                    <a:pt x="865" y="652"/>
                    <a:pt x="865" y="651"/>
                  </a:cubicBezTo>
                  <a:cubicBezTo>
                    <a:pt x="863" y="645"/>
                    <a:pt x="861" y="638"/>
                    <a:pt x="860" y="631"/>
                  </a:cubicBezTo>
                  <a:cubicBezTo>
                    <a:pt x="860" y="627"/>
                    <a:pt x="859" y="624"/>
                    <a:pt x="859" y="620"/>
                  </a:cubicBezTo>
                  <a:cubicBezTo>
                    <a:pt x="860" y="617"/>
                    <a:pt x="861" y="614"/>
                    <a:pt x="861" y="611"/>
                  </a:cubicBezTo>
                  <a:cubicBezTo>
                    <a:pt x="861" y="604"/>
                    <a:pt x="862" y="597"/>
                    <a:pt x="864" y="591"/>
                  </a:cubicBezTo>
                  <a:cubicBezTo>
                    <a:pt x="866" y="584"/>
                    <a:pt x="869" y="579"/>
                    <a:pt x="873" y="573"/>
                  </a:cubicBezTo>
                  <a:cubicBezTo>
                    <a:pt x="873" y="574"/>
                    <a:pt x="873" y="575"/>
                    <a:pt x="873" y="576"/>
                  </a:cubicBezTo>
                  <a:cubicBezTo>
                    <a:pt x="871" y="582"/>
                    <a:pt x="869" y="588"/>
                    <a:pt x="867" y="595"/>
                  </a:cubicBezTo>
                  <a:cubicBezTo>
                    <a:pt x="867" y="599"/>
                    <a:pt x="867" y="603"/>
                    <a:pt x="866" y="607"/>
                  </a:cubicBezTo>
                  <a:cubicBezTo>
                    <a:pt x="866" y="611"/>
                    <a:pt x="865" y="614"/>
                    <a:pt x="865" y="618"/>
                  </a:cubicBezTo>
                  <a:cubicBezTo>
                    <a:pt x="866" y="627"/>
                    <a:pt x="866" y="636"/>
                    <a:pt x="868" y="644"/>
                  </a:cubicBezTo>
                  <a:cubicBezTo>
                    <a:pt x="869" y="652"/>
                    <a:pt x="871" y="660"/>
                    <a:pt x="872" y="668"/>
                  </a:cubicBezTo>
                  <a:cubicBezTo>
                    <a:pt x="872" y="668"/>
                    <a:pt x="873" y="668"/>
                    <a:pt x="873" y="668"/>
                  </a:cubicBezTo>
                  <a:cubicBezTo>
                    <a:pt x="873" y="659"/>
                    <a:pt x="870" y="651"/>
                    <a:pt x="869" y="642"/>
                  </a:cubicBezTo>
                  <a:cubicBezTo>
                    <a:pt x="868" y="634"/>
                    <a:pt x="867" y="626"/>
                    <a:pt x="867" y="618"/>
                  </a:cubicBezTo>
                  <a:cubicBezTo>
                    <a:pt x="867" y="613"/>
                    <a:pt x="867" y="608"/>
                    <a:pt x="868" y="603"/>
                  </a:cubicBezTo>
                  <a:cubicBezTo>
                    <a:pt x="869" y="600"/>
                    <a:pt x="868" y="595"/>
                    <a:pt x="869" y="592"/>
                  </a:cubicBezTo>
                  <a:cubicBezTo>
                    <a:pt x="870" y="588"/>
                    <a:pt x="873" y="584"/>
                    <a:pt x="874" y="579"/>
                  </a:cubicBezTo>
                  <a:cubicBezTo>
                    <a:pt x="875" y="580"/>
                    <a:pt x="875" y="580"/>
                    <a:pt x="875" y="581"/>
                  </a:cubicBezTo>
                  <a:cubicBezTo>
                    <a:pt x="875" y="581"/>
                    <a:pt x="875" y="581"/>
                    <a:pt x="875" y="581"/>
                  </a:cubicBezTo>
                  <a:cubicBezTo>
                    <a:pt x="874" y="584"/>
                    <a:pt x="873" y="589"/>
                    <a:pt x="872" y="592"/>
                  </a:cubicBezTo>
                  <a:cubicBezTo>
                    <a:pt x="871" y="596"/>
                    <a:pt x="871" y="601"/>
                    <a:pt x="870" y="606"/>
                  </a:cubicBezTo>
                  <a:cubicBezTo>
                    <a:pt x="870" y="607"/>
                    <a:pt x="872" y="607"/>
                    <a:pt x="872" y="606"/>
                  </a:cubicBezTo>
                  <a:cubicBezTo>
                    <a:pt x="873" y="601"/>
                    <a:pt x="874" y="596"/>
                    <a:pt x="875" y="591"/>
                  </a:cubicBezTo>
                  <a:cubicBezTo>
                    <a:pt x="875" y="588"/>
                    <a:pt x="877" y="585"/>
                    <a:pt x="878" y="583"/>
                  </a:cubicBezTo>
                  <a:cubicBezTo>
                    <a:pt x="879" y="584"/>
                    <a:pt x="881" y="585"/>
                    <a:pt x="883" y="586"/>
                  </a:cubicBezTo>
                  <a:cubicBezTo>
                    <a:pt x="882" y="587"/>
                    <a:pt x="882" y="588"/>
                    <a:pt x="882" y="589"/>
                  </a:cubicBezTo>
                  <a:cubicBezTo>
                    <a:pt x="882" y="591"/>
                    <a:pt x="882" y="593"/>
                    <a:pt x="883" y="594"/>
                  </a:cubicBezTo>
                  <a:cubicBezTo>
                    <a:pt x="883" y="595"/>
                    <a:pt x="884" y="594"/>
                    <a:pt x="884" y="594"/>
                  </a:cubicBezTo>
                  <a:cubicBezTo>
                    <a:pt x="884" y="592"/>
                    <a:pt x="884" y="590"/>
                    <a:pt x="884" y="589"/>
                  </a:cubicBezTo>
                  <a:cubicBezTo>
                    <a:pt x="884" y="588"/>
                    <a:pt x="884" y="587"/>
                    <a:pt x="884" y="586"/>
                  </a:cubicBezTo>
                  <a:cubicBezTo>
                    <a:pt x="886" y="587"/>
                    <a:pt x="889" y="587"/>
                    <a:pt x="891" y="586"/>
                  </a:cubicBezTo>
                  <a:cubicBezTo>
                    <a:pt x="891" y="591"/>
                    <a:pt x="895" y="598"/>
                    <a:pt x="898" y="602"/>
                  </a:cubicBezTo>
                  <a:cubicBezTo>
                    <a:pt x="904" y="609"/>
                    <a:pt x="908" y="617"/>
                    <a:pt x="916" y="624"/>
                  </a:cubicBezTo>
                  <a:cubicBezTo>
                    <a:pt x="916" y="624"/>
                    <a:pt x="917" y="623"/>
                    <a:pt x="916" y="623"/>
                  </a:cubicBezTo>
                  <a:cubicBezTo>
                    <a:pt x="910" y="617"/>
                    <a:pt x="906" y="609"/>
                    <a:pt x="901" y="601"/>
                  </a:cubicBezTo>
                  <a:cubicBezTo>
                    <a:pt x="900" y="599"/>
                    <a:pt x="899" y="597"/>
                    <a:pt x="898" y="595"/>
                  </a:cubicBezTo>
                  <a:cubicBezTo>
                    <a:pt x="900" y="598"/>
                    <a:pt x="902" y="601"/>
                    <a:pt x="904" y="603"/>
                  </a:cubicBezTo>
                  <a:cubicBezTo>
                    <a:pt x="908" y="608"/>
                    <a:pt x="913" y="612"/>
                    <a:pt x="918" y="616"/>
                  </a:cubicBezTo>
                  <a:cubicBezTo>
                    <a:pt x="923" y="620"/>
                    <a:pt x="927" y="623"/>
                    <a:pt x="931" y="628"/>
                  </a:cubicBezTo>
                  <a:cubicBezTo>
                    <a:pt x="931" y="629"/>
                    <a:pt x="932" y="629"/>
                    <a:pt x="932" y="628"/>
                  </a:cubicBezTo>
                  <a:cubicBezTo>
                    <a:pt x="931" y="624"/>
                    <a:pt x="928" y="622"/>
                    <a:pt x="925" y="619"/>
                  </a:cubicBezTo>
                  <a:cubicBezTo>
                    <a:pt x="920" y="615"/>
                    <a:pt x="915" y="612"/>
                    <a:pt x="911" y="607"/>
                  </a:cubicBezTo>
                  <a:cubicBezTo>
                    <a:pt x="904" y="600"/>
                    <a:pt x="899" y="593"/>
                    <a:pt x="896" y="584"/>
                  </a:cubicBezTo>
                  <a:cubicBezTo>
                    <a:pt x="897" y="584"/>
                    <a:pt x="897" y="584"/>
                    <a:pt x="898" y="584"/>
                  </a:cubicBezTo>
                  <a:cubicBezTo>
                    <a:pt x="898" y="586"/>
                    <a:pt x="900" y="588"/>
                    <a:pt x="901" y="590"/>
                  </a:cubicBezTo>
                  <a:cubicBezTo>
                    <a:pt x="903" y="593"/>
                    <a:pt x="906" y="596"/>
                    <a:pt x="908" y="599"/>
                  </a:cubicBezTo>
                  <a:cubicBezTo>
                    <a:pt x="911" y="602"/>
                    <a:pt x="914" y="604"/>
                    <a:pt x="918" y="607"/>
                  </a:cubicBezTo>
                  <a:cubicBezTo>
                    <a:pt x="923" y="612"/>
                    <a:pt x="927" y="617"/>
                    <a:pt x="932" y="622"/>
                  </a:cubicBezTo>
                  <a:cubicBezTo>
                    <a:pt x="932" y="622"/>
                    <a:pt x="933" y="622"/>
                    <a:pt x="933" y="621"/>
                  </a:cubicBezTo>
                  <a:cubicBezTo>
                    <a:pt x="929" y="612"/>
                    <a:pt x="919" y="607"/>
                    <a:pt x="912" y="599"/>
                  </a:cubicBezTo>
                  <a:cubicBezTo>
                    <a:pt x="908" y="594"/>
                    <a:pt x="904" y="590"/>
                    <a:pt x="901" y="584"/>
                  </a:cubicBezTo>
                  <a:cubicBezTo>
                    <a:pt x="902" y="584"/>
                    <a:pt x="904" y="585"/>
                    <a:pt x="905" y="585"/>
                  </a:cubicBezTo>
                  <a:cubicBezTo>
                    <a:pt x="905" y="585"/>
                    <a:pt x="905" y="585"/>
                    <a:pt x="905" y="585"/>
                  </a:cubicBezTo>
                  <a:cubicBezTo>
                    <a:pt x="904" y="591"/>
                    <a:pt x="911" y="595"/>
                    <a:pt x="914" y="598"/>
                  </a:cubicBezTo>
                  <a:cubicBezTo>
                    <a:pt x="921" y="605"/>
                    <a:pt x="928" y="612"/>
                    <a:pt x="936" y="617"/>
                  </a:cubicBezTo>
                  <a:cubicBezTo>
                    <a:pt x="937" y="617"/>
                    <a:pt x="937" y="617"/>
                    <a:pt x="937" y="616"/>
                  </a:cubicBezTo>
                  <a:cubicBezTo>
                    <a:pt x="931" y="610"/>
                    <a:pt x="923" y="606"/>
                    <a:pt x="918" y="599"/>
                  </a:cubicBezTo>
                  <a:cubicBezTo>
                    <a:pt x="914" y="595"/>
                    <a:pt x="908" y="591"/>
                    <a:pt x="907" y="585"/>
                  </a:cubicBezTo>
                  <a:cubicBezTo>
                    <a:pt x="909" y="586"/>
                    <a:pt x="911" y="586"/>
                    <a:pt x="913" y="587"/>
                  </a:cubicBezTo>
                  <a:cubicBezTo>
                    <a:pt x="912" y="587"/>
                    <a:pt x="912" y="588"/>
                    <a:pt x="913" y="588"/>
                  </a:cubicBezTo>
                  <a:cubicBezTo>
                    <a:pt x="915" y="593"/>
                    <a:pt x="920" y="597"/>
                    <a:pt x="924" y="601"/>
                  </a:cubicBezTo>
                  <a:cubicBezTo>
                    <a:pt x="928" y="605"/>
                    <a:pt x="932" y="609"/>
                    <a:pt x="936" y="613"/>
                  </a:cubicBezTo>
                  <a:cubicBezTo>
                    <a:pt x="936" y="613"/>
                    <a:pt x="937" y="613"/>
                    <a:pt x="937" y="612"/>
                  </a:cubicBezTo>
                  <a:cubicBezTo>
                    <a:pt x="937" y="610"/>
                    <a:pt x="935" y="608"/>
                    <a:pt x="933" y="607"/>
                  </a:cubicBezTo>
                  <a:cubicBezTo>
                    <a:pt x="930" y="604"/>
                    <a:pt x="927" y="601"/>
                    <a:pt x="924" y="598"/>
                  </a:cubicBezTo>
                  <a:cubicBezTo>
                    <a:pt x="921" y="595"/>
                    <a:pt x="918" y="592"/>
                    <a:pt x="916" y="589"/>
                  </a:cubicBezTo>
                  <a:cubicBezTo>
                    <a:pt x="916" y="588"/>
                    <a:pt x="915" y="588"/>
                    <a:pt x="915" y="587"/>
                  </a:cubicBezTo>
                  <a:cubicBezTo>
                    <a:pt x="918" y="588"/>
                    <a:pt x="922" y="588"/>
                    <a:pt x="925" y="588"/>
                  </a:cubicBezTo>
                  <a:cubicBezTo>
                    <a:pt x="929" y="591"/>
                    <a:pt x="932" y="595"/>
                    <a:pt x="935" y="598"/>
                  </a:cubicBezTo>
                  <a:close/>
                  <a:moveTo>
                    <a:pt x="1145" y="566"/>
                  </a:moveTo>
                  <a:cubicBezTo>
                    <a:pt x="1133" y="572"/>
                    <a:pt x="1119" y="575"/>
                    <a:pt x="1106" y="580"/>
                  </a:cubicBezTo>
                  <a:cubicBezTo>
                    <a:pt x="1098" y="583"/>
                    <a:pt x="1090" y="584"/>
                    <a:pt x="1082" y="585"/>
                  </a:cubicBezTo>
                  <a:cubicBezTo>
                    <a:pt x="1075" y="585"/>
                    <a:pt x="1068" y="586"/>
                    <a:pt x="1061" y="587"/>
                  </a:cubicBezTo>
                  <a:cubicBezTo>
                    <a:pt x="1046" y="590"/>
                    <a:pt x="1030" y="592"/>
                    <a:pt x="1015" y="595"/>
                  </a:cubicBezTo>
                  <a:cubicBezTo>
                    <a:pt x="1007" y="596"/>
                    <a:pt x="999" y="597"/>
                    <a:pt x="991" y="596"/>
                  </a:cubicBezTo>
                  <a:cubicBezTo>
                    <a:pt x="983" y="596"/>
                    <a:pt x="976" y="596"/>
                    <a:pt x="968" y="593"/>
                  </a:cubicBezTo>
                  <a:cubicBezTo>
                    <a:pt x="963" y="591"/>
                    <a:pt x="958" y="589"/>
                    <a:pt x="953" y="588"/>
                  </a:cubicBezTo>
                  <a:cubicBezTo>
                    <a:pt x="950" y="587"/>
                    <a:pt x="946" y="585"/>
                    <a:pt x="943" y="586"/>
                  </a:cubicBezTo>
                  <a:cubicBezTo>
                    <a:pt x="943" y="586"/>
                    <a:pt x="943" y="586"/>
                    <a:pt x="943" y="586"/>
                  </a:cubicBezTo>
                  <a:cubicBezTo>
                    <a:pt x="939" y="584"/>
                    <a:pt x="934" y="585"/>
                    <a:pt x="931" y="585"/>
                  </a:cubicBezTo>
                  <a:cubicBezTo>
                    <a:pt x="929" y="585"/>
                    <a:pt x="927" y="585"/>
                    <a:pt x="924" y="584"/>
                  </a:cubicBezTo>
                  <a:cubicBezTo>
                    <a:pt x="923" y="584"/>
                    <a:pt x="921" y="583"/>
                    <a:pt x="919" y="584"/>
                  </a:cubicBezTo>
                  <a:cubicBezTo>
                    <a:pt x="919" y="584"/>
                    <a:pt x="919" y="584"/>
                    <a:pt x="919" y="584"/>
                  </a:cubicBezTo>
                  <a:cubicBezTo>
                    <a:pt x="916" y="583"/>
                    <a:pt x="914" y="583"/>
                    <a:pt x="911" y="582"/>
                  </a:cubicBezTo>
                  <a:cubicBezTo>
                    <a:pt x="907" y="581"/>
                    <a:pt x="889" y="576"/>
                    <a:pt x="887" y="584"/>
                  </a:cubicBezTo>
                  <a:cubicBezTo>
                    <a:pt x="885" y="583"/>
                    <a:pt x="882" y="582"/>
                    <a:pt x="880" y="580"/>
                  </a:cubicBezTo>
                  <a:cubicBezTo>
                    <a:pt x="880" y="579"/>
                    <a:pt x="879" y="579"/>
                    <a:pt x="879" y="579"/>
                  </a:cubicBezTo>
                  <a:cubicBezTo>
                    <a:pt x="880" y="578"/>
                    <a:pt x="880" y="578"/>
                    <a:pt x="880" y="577"/>
                  </a:cubicBezTo>
                  <a:cubicBezTo>
                    <a:pt x="880" y="574"/>
                    <a:pt x="882" y="571"/>
                    <a:pt x="883" y="569"/>
                  </a:cubicBezTo>
                  <a:cubicBezTo>
                    <a:pt x="883" y="569"/>
                    <a:pt x="884" y="569"/>
                    <a:pt x="884" y="568"/>
                  </a:cubicBezTo>
                  <a:cubicBezTo>
                    <a:pt x="885" y="565"/>
                    <a:pt x="886" y="561"/>
                    <a:pt x="888" y="558"/>
                  </a:cubicBezTo>
                  <a:cubicBezTo>
                    <a:pt x="889" y="558"/>
                    <a:pt x="890" y="558"/>
                    <a:pt x="891" y="558"/>
                  </a:cubicBezTo>
                  <a:cubicBezTo>
                    <a:pt x="891" y="559"/>
                    <a:pt x="890" y="560"/>
                    <a:pt x="889" y="561"/>
                  </a:cubicBezTo>
                  <a:cubicBezTo>
                    <a:pt x="888" y="563"/>
                    <a:pt x="886" y="567"/>
                    <a:pt x="888" y="569"/>
                  </a:cubicBezTo>
                  <a:cubicBezTo>
                    <a:pt x="888" y="569"/>
                    <a:pt x="889" y="569"/>
                    <a:pt x="889" y="569"/>
                  </a:cubicBezTo>
                  <a:cubicBezTo>
                    <a:pt x="891" y="567"/>
                    <a:pt x="891" y="563"/>
                    <a:pt x="893" y="561"/>
                  </a:cubicBezTo>
                  <a:cubicBezTo>
                    <a:pt x="893" y="560"/>
                    <a:pt x="894" y="559"/>
                    <a:pt x="895" y="557"/>
                  </a:cubicBezTo>
                  <a:cubicBezTo>
                    <a:pt x="897" y="557"/>
                    <a:pt x="899" y="557"/>
                    <a:pt x="901" y="557"/>
                  </a:cubicBezTo>
                  <a:cubicBezTo>
                    <a:pt x="899" y="558"/>
                    <a:pt x="897" y="560"/>
                    <a:pt x="896" y="562"/>
                  </a:cubicBezTo>
                  <a:cubicBezTo>
                    <a:pt x="895" y="564"/>
                    <a:pt x="892" y="567"/>
                    <a:pt x="894" y="569"/>
                  </a:cubicBezTo>
                  <a:cubicBezTo>
                    <a:pt x="894" y="570"/>
                    <a:pt x="895" y="570"/>
                    <a:pt x="895" y="569"/>
                  </a:cubicBezTo>
                  <a:cubicBezTo>
                    <a:pt x="897" y="568"/>
                    <a:pt x="897" y="565"/>
                    <a:pt x="899" y="563"/>
                  </a:cubicBezTo>
                  <a:cubicBezTo>
                    <a:pt x="900" y="561"/>
                    <a:pt x="902" y="558"/>
                    <a:pt x="905" y="557"/>
                  </a:cubicBezTo>
                  <a:cubicBezTo>
                    <a:pt x="905" y="557"/>
                    <a:pt x="906" y="557"/>
                    <a:pt x="907" y="557"/>
                  </a:cubicBezTo>
                  <a:cubicBezTo>
                    <a:pt x="907" y="557"/>
                    <a:pt x="906" y="558"/>
                    <a:pt x="906" y="559"/>
                  </a:cubicBezTo>
                  <a:cubicBezTo>
                    <a:pt x="905" y="560"/>
                    <a:pt x="901" y="564"/>
                    <a:pt x="903" y="566"/>
                  </a:cubicBezTo>
                  <a:cubicBezTo>
                    <a:pt x="903" y="566"/>
                    <a:pt x="904" y="567"/>
                    <a:pt x="904" y="566"/>
                  </a:cubicBezTo>
                  <a:cubicBezTo>
                    <a:pt x="905" y="566"/>
                    <a:pt x="905" y="565"/>
                    <a:pt x="906" y="564"/>
                  </a:cubicBezTo>
                  <a:cubicBezTo>
                    <a:pt x="907" y="562"/>
                    <a:pt x="907" y="561"/>
                    <a:pt x="908" y="560"/>
                  </a:cubicBezTo>
                  <a:cubicBezTo>
                    <a:pt x="909" y="559"/>
                    <a:pt x="910" y="558"/>
                    <a:pt x="911" y="557"/>
                  </a:cubicBezTo>
                  <a:cubicBezTo>
                    <a:pt x="912" y="557"/>
                    <a:pt x="913" y="557"/>
                    <a:pt x="913" y="557"/>
                  </a:cubicBezTo>
                  <a:cubicBezTo>
                    <a:pt x="910" y="560"/>
                    <a:pt x="908" y="564"/>
                    <a:pt x="910" y="566"/>
                  </a:cubicBezTo>
                  <a:cubicBezTo>
                    <a:pt x="911" y="567"/>
                    <a:pt x="911" y="566"/>
                    <a:pt x="911" y="566"/>
                  </a:cubicBezTo>
                  <a:cubicBezTo>
                    <a:pt x="913" y="564"/>
                    <a:pt x="913" y="562"/>
                    <a:pt x="915" y="560"/>
                  </a:cubicBezTo>
                  <a:cubicBezTo>
                    <a:pt x="916" y="559"/>
                    <a:pt x="917" y="558"/>
                    <a:pt x="918" y="557"/>
                  </a:cubicBezTo>
                  <a:cubicBezTo>
                    <a:pt x="918" y="557"/>
                    <a:pt x="919" y="557"/>
                    <a:pt x="920" y="557"/>
                  </a:cubicBezTo>
                  <a:cubicBezTo>
                    <a:pt x="920" y="557"/>
                    <a:pt x="921" y="557"/>
                    <a:pt x="921" y="557"/>
                  </a:cubicBezTo>
                  <a:cubicBezTo>
                    <a:pt x="920" y="557"/>
                    <a:pt x="920" y="558"/>
                    <a:pt x="919" y="558"/>
                  </a:cubicBezTo>
                  <a:cubicBezTo>
                    <a:pt x="918" y="560"/>
                    <a:pt x="916" y="564"/>
                    <a:pt x="917" y="566"/>
                  </a:cubicBezTo>
                  <a:cubicBezTo>
                    <a:pt x="918" y="567"/>
                    <a:pt x="918" y="567"/>
                    <a:pt x="918" y="566"/>
                  </a:cubicBezTo>
                  <a:cubicBezTo>
                    <a:pt x="920" y="564"/>
                    <a:pt x="920" y="562"/>
                    <a:pt x="921" y="560"/>
                  </a:cubicBezTo>
                  <a:cubicBezTo>
                    <a:pt x="922" y="559"/>
                    <a:pt x="923" y="557"/>
                    <a:pt x="924" y="557"/>
                  </a:cubicBezTo>
                  <a:cubicBezTo>
                    <a:pt x="925" y="557"/>
                    <a:pt x="927" y="557"/>
                    <a:pt x="928" y="557"/>
                  </a:cubicBezTo>
                  <a:cubicBezTo>
                    <a:pt x="926" y="559"/>
                    <a:pt x="924" y="561"/>
                    <a:pt x="924" y="564"/>
                  </a:cubicBezTo>
                  <a:cubicBezTo>
                    <a:pt x="924" y="564"/>
                    <a:pt x="924" y="565"/>
                    <a:pt x="924" y="564"/>
                  </a:cubicBezTo>
                  <a:cubicBezTo>
                    <a:pt x="926" y="563"/>
                    <a:pt x="927" y="561"/>
                    <a:pt x="929" y="559"/>
                  </a:cubicBezTo>
                  <a:cubicBezTo>
                    <a:pt x="930" y="558"/>
                    <a:pt x="930" y="557"/>
                    <a:pt x="931" y="557"/>
                  </a:cubicBezTo>
                  <a:cubicBezTo>
                    <a:pt x="932" y="557"/>
                    <a:pt x="933" y="557"/>
                    <a:pt x="933" y="557"/>
                  </a:cubicBezTo>
                  <a:cubicBezTo>
                    <a:pt x="931" y="559"/>
                    <a:pt x="929" y="562"/>
                    <a:pt x="930" y="565"/>
                  </a:cubicBezTo>
                  <a:cubicBezTo>
                    <a:pt x="930" y="565"/>
                    <a:pt x="930" y="566"/>
                    <a:pt x="930" y="565"/>
                  </a:cubicBezTo>
                  <a:cubicBezTo>
                    <a:pt x="931" y="563"/>
                    <a:pt x="932" y="561"/>
                    <a:pt x="934" y="559"/>
                  </a:cubicBezTo>
                  <a:cubicBezTo>
                    <a:pt x="934" y="559"/>
                    <a:pt x="935" y="558"/>
                    <a:pt x="936" y="557"/>
                  </a:cubicBezTo>
                  <a:cubicBezTo>
                    <a:pt x="936" y="557"/>
                    <a:pt x="936" y="557"/>
                    <a:pt x="936" y="557"/>
                  </a:cubicBezTo>
                  <a:cubicBezTo>
                    <a:pt x="936" y="557"/>
                    <a:pt x="936" y="557"/>
                    <a:pt x="937" y="557"/>
                  </a:cubicBezTo>
                  <a:cubicBezTo>
                    <a:pt x="936" y="557"/>
                    <a:pt x="936" y="558"/>
                    <a:pt x="936" y="558"/>
                  </a:cubicBezTo>
                  <a:cubicBezTo>
                    <a:pt x="936" y="559"/>
                    <a:pt x="937" y="559"/>
                    <a:pt x="937" y="559"/>
                  </a:cubicBezTo>
                  <a:cubicBezTo>
                    <a:pt x="937" y="560"/>
                    <a:pt x="939" y="561"/>
                    <a:pt x="940" y="560"/>
                  </a:cubicBezTo>
                  <a:cubicBezTo>
                    <a:pt x="940" y="560"/>
                    <a:pt x="941" y="559"/>
                    <a:pt x="941" y="559"/>
                  </a:cubicBezTo>
                  <a:cubicBezTo>
                    <a:pt x="941" y="558"/>
                    <a:pt x="942" y="558"/>
                    <a:pt x="942" y="558"/>
                  </a:cubicBezTo>
                  <a:cubicBezTo>
                    <a:pt x="942" y="558"/>
                    <a:pt x="942" y="558"/>
                    <a:pt x="943" y="558"/>
                  </a:cubicBezTo>
                  <a:cubicBezTo>
                    <a:pt x="943" y="557"/>
                    <a:pt x="943" y="557"/>
                    <a:pt x="943" y="557"/>
                  </a:cubicBezTo>
                  <a:cubicBezTo>
                    <a:pt x="943" y="557"/>
                    <a:pt x="943" y="556"/>
                    <a:pt x="943" y="556"/>
                  </a:cubicBezTo>
                  <a:cubicBezTo>
                    <a:pt x="945" y="555"/>
                    <a:pt x="946" y="553"/>
                    <a:pt x="947" y="551"/>
                  </a:cubicBezTo>
                  <a:cubicBezTo>
                    <a:pt x="948" y="550"/>
                    <a:pt x="949" y="549"/>
                    <a:pt x="950" y="548"/>
                  </a:cubicBezTo>
                  <a:cubicBezTo>
                    <a:pt x="955" y="546"/>
                    <a:pt x="959" y="546"/>
                    <a:pt x="965" y="546"/>
                  </a:cubicBezTo>
                  <a:cubicBezTo>
                    <a:pt x="974" y="548"/>
                    <a:pt x="983" y="549"/>
                    <a:pt x="993" y="549"/>
                  </a:cubicBezTo>
                  <a:cubicBezTo>
                    <a:pt x="1013" y="550"/>
                    <a:pt x="1033" y="549"/>
                    <a:pt x="1053" y="547"/>
                  </a:cubicBezTo>
                  <a:cubicBezTo>
                    <a:pt x="1068" y="546"/>
                    <a:pt x="1083" y="544"/>
                    <a:pt x="1099" y="546"/>
                  </a:cubicBezTo>
                  <a:cubicBezTo>
                    <a:pt x="1107" y="547"/>
                    <a:pt x="1114" y="551"/>
                    <a:pt x="1122" y="553"/>
                  </a:cubicBezTo>
                  <a:cubicBezTo>
                    <a:pt x="1129" y="555"/>
                    <a:pt x="1135" y="556"/>
                    <a:pt x="1142" y="555"/>
                  </a:cubicBezTo>
                  <a:cubicBezTo>
                    <a:pt x="1144" y="555"/>
                    <a:pt x="1158" y="553"/>
                    <a:pt x="1158" y="556"/>
                  </a:cubicBezTo>
                  <a:cubicBezTo>
                    <a:pt x="1157" y="561"/>
                    <a:pt x="1149" y="564"/>
                    <a:pt x="1145" y="566"/>
                  </a:cubicBezTo>
                  <a:close/>
                  <a:moveTo>
                    <a:pt x="1156" y="551"/>
                  </a:moveTo>
                  <a:cubicBezTo>
                    <a:pt x="1154" y="551"/>
                    <a:pt x="1151" y="551"/>
                    <a:pt x="1150" y="551"/>
                  </a:cubicBezTo>
                  <a:cubicBezTo>
                    <a:pt x="1143" y="553"/>
                    <a:pt x="1136" y="553"/>
                    <a:pt x="1129" y="552"/>
                  </a:cubicBezTo>
                  <a:cubicBezTo>
                    <a:pt x="1126" y="551"/>
                    <a:pt x="1122" y="550"/>
                    <a:pt x="1119" y="549"/>
                  </a:cubicBezTo>
                  <a:cubicBezTo>
                    <a:pt x="1123" y="548"/>
                    <a:pt x="1128" y="547"/>
                    <a:pt x="1132" y="546"/>
                  </a:cubicBezTo>
                  <a:cubicBezTo>
                    <a:pt x="1137" y="546"/>
                    <a:pt x="1142" y="547"/>
                    <a:pt x="1147" y="547"/>
                  </a:cubicBezTo>
                  <a:cubicBezTo>
                    <a:pt x="1147" y="547"/>
                    <a:pt x="1147" y="546"/>
                    <a:pt x="1147" y="546"/>
                  </a:cubicBezTo>
                  <a:cubicBezTo>
                    <a:pt x="1144" y="542"/>
                    <a:pt x="1136" y="545"/>
                    <a:pt x="1132" y="545"/>
                  </a:cubicBezTo>
                  <a:cubicBezTo>
                    <a:pt x="1126" y="545"/>
                    <a:pt x="1120" y="545"/>
                    <a:pt x="1114" y="547"/>
                  </a:cubicBezTo>
                  <a:cubicBezTo>
                    <a:pt x="1113" y="546"/>
                    <a:pt x="1112" y="546"/>
                    <a:pt x="1111" y="546"/>
                  </a:cubicBezTo>
                  <a:cubicBezTo>
                    <a:pt x="1113" y="545"/>
                    <a:pt x="1114" y="544"/>
                    <a:pt x="1116" y="544"/>
                  </a:cubicBezTo>
                  <a:cubicBezTo>
                    <a:pt x="1119" y="544"/>
                    <a:pt x="1122" y="542"/>
                    <a:pt x="1125" y="543"/>
                  </a:cubicBezTo>
                  <a:cubicBezTo>
                    <a:pt x="1125" y="543"/>
                    <a:pt x="1125" y="542"/>
                    <a:pt x="1125" y="542"/>
                  </a:cubicBezTo>
                  <a:cubicBezTo>
                    <a:pt x="1121" y="542"/>
                    <a:pt x="1117" y="542"/>
                    <a:pt x="1113" y="543"/>
                  </a:cubicBezTo>
                  <a:cubicBezTo>
                    <a:pt x="1112" y="543"/>
                    <a:pt x="1109" y="543"/>
                    <a:pt x="1108" y="544"/>
                  </a:cubicBezTo>
                  <a:cubicBezTo>
                    <a:pt x="1105" y="544"/>
                    <a:pt x="1102" y="543"/>
                    <a:pt x="1100" y="543"/>
                  </a:cubicBezTo>
                  <a:cubicBezTo>
                    <a:pt x="1101" y="543"/>
                    <a:pt x="1101" y="542"/>
                    <a:pt x="1102" y="542"/>
                  </a:cubicBezTo>
                  <a:cubicBezTo>
                    <a:pt x="1104" y="541"/>
                    <a:pt x="1106" y="540"/>
                    <a:pt x="1107" y="539"/>
                  </a:cubicBezTo>
                  <a:cubicBezTo>
                    <a:pt x="1107" y="539"/>
                    <a:pt x="1107" y="538"/>
                    <a:pt x="1107" y="538"/>
                  </a:cubicBezTo>
                  <a:cubicBezTo>
                    <a:pt x="1105" y="538"/>
                    <a:pt x="1103" y="539"/>
                    <a:pt x="1101" y="540"/>
                  </a:cubicBezTo>
                  <a:cubicBezTo>
                    <a:pt x="1100" y="540"/>
                    <a:pt x="1098" y="540"/>
                    <a:pt x="1098" y="541"/>
                  </a:cubicBezTo>
                  <a:cubicBezTo>
                    <a:pt x="1097" y="541"/>
                    <a:pt x="1097" y="540"/>
                    <a:pt x="1097" y="540"/>
                  </a:cubicBezTo>
                  <a:cubicBezTo>
                    <a:pt x="1102" y="538"/>
                    <a:pt x="1107" y="534"/>
                    <a:pt x="1109" y="533"/>
                  </a:cubicBezTo>
                  <a:cubicBezTo>
                    <a:pt x="1110" y="532"/>
                    <a:pt x="1109" y="531"/>
                    <a:pt x="1108" y="532"/>
                  </a:cubicBezTo>
                  <a:cubicBezTo>
                    <a:pt x="1105" y="534"/>
                    <a:pt x="1102" y="535"/>
                    <a:pt x="1098" y="537"/>
                  </a:cubicBezTo>
                  <a:cubicBezTo>
                    <a:pt x="1097" y="538"/>
                    <a:pt x="1095" y="539"/>
                    <a:pt x="1093" y="540"/>
                  </a:cubicBezTo>
                  <a:cubicBezTo>
                    <a:pt x="1092" y="540"/>
                    <a:pt x="1092" y="540"/>
                    <a:pt x="1091" y="540"/>
                  </a:cubicBezTo>
                  <a:cubicBezTo>
                    <a:pt x="1093" y="539"/>
                    <a:pt x="1094" y="538"/>
                    <a:pt x="1095" y="537"/>
                  </a:cubicBezTo>
                  <a:cubicBezTo>
                    <a:pt x="1099" y="533"/>
                    <a:pt x="1104" y="530"/>
                    <a:pt x="1108" y="526"/>
                  </a:cubicBezTo>
                  <a:cubicBezTo>
                    <a:pt x="1112" y="523"/>
                    <a:pt x="1119" y="521"/>
                    <a:pt x="1121" y="515"/>
                  </a:cubicBezTo>
                  <a:cubicBezTo>
                    <a:pt x="1122" y="515"/>
                    <a:pt x="1121" y="514"/>
                    <a:pt x="1121" y="515"/>
                  </a:cubicBezTo>
                  <a:cubicBezTo>
                    <a:pt x="1116" y="518"/>
                    <a:pt x="1111" y="523"/>
                    <a:pt x="1105" y="527"/>
                  </a:cubicBezTo>
                  <a:cubicBezTo>
                    <a:pt x="1105" y="527"/>
                    <a:pt x="1104" y="527"/>
                    <a:pt x="1104" y="527"/>
                  </a:cubicBezTo>
                  <a:cubicBezTo>
                    <a:pt x="1105" y="526"/>
                    <a:pt x="1107" y="524"/>
                    <a:pt x="1108" y="523"/>
                  </a:cubicBezTo>
                  <a:cubicBezTo>
                    <a:pt x="1113" y="518"/>
                    <a:pt x="1117" y="512"/>
                    <a:pt x="1121" y="506"/>
                  </a:cubicBezTo>
                  <a:cubicBezTo>
                    <a:pt x="1126" y="506"/>
                    <a:pt x="1134" y="509"/>
                    <a:pt x="1136" y="513"/>
                  </a:cubicBezTo>
                  <a:cubicBezTo>
                    <a:pt x="1138" y="514"/>
                    <a:pt x="1139" y="517"/>
                    <a:pt x="1141" y="518"/>
                  </a:cubicBezTo>
                  <a:cubicBezTo>
                    <a:pt x="1143" y="519"/>
                    <a:pt x="1145" y="520"/>
                    <a:pt x="1147" y="521"/>
                  </a:cubicBezTo>
                  <a:cubicBezTo>
                    <a:pt x="1150" y="524"/>
                    <a:pt x="1150" y="527"/>
                    <a:pt x="1152" y="530"/>
                  </a:cubicBezTo>
                  <a:cubicBezTo>
                    <a:pt x="1152" y="531"/>
                    <a:pt x="1153" y="532"/>
                    <a:pt x="1155" y="534"/>
                  </a:cubicBezTo>
                  <a:cubicBezTo>
                    <a:pt x="1159" y="539"/>
                    <a:pt x="1158" y="545"/>
                    <a:pt x="1156" y="551"/>
                  </a:cubicBezTo>
                  <a:close/>
                </a:path>
              </a:pathLst>
            </a:custGeom>
            <a:solidFill>
              <a:srgbClr val="574F1F">
                <a:alpha val="12157"/>
              </a:srgb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377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900" b="0" i="0" u="none" strike="noStrike" kern="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宋体" panose="02010600030101010101" pitchFamily="2" charset="-122"/>
                <a:cs typeface="+mn-cs"/>
              </a:endParaRPr>
            </a:p>
          </p:txBody>
        </p:sp>
        <p:pic>
          <p:nvPicPr>
            <p:cNvPr id="13" name="组合 1337">
              <a:extLst>
                <a:ext uri="{FF2B5EF4-FFF2-40B4-BE49-F238E27FC236}">
                  <a16:creationId xmlns:a16="http://schemas.microsoft.com/office/drawing/2014/main" id="{8D85A2A0-ECCA-4620-828A-17505B34569D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2286" y="3577805"/>
              <a:ext cx="4864118" cy="34078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组合 521">
              <a:extLst>
                <a:ext uri="{FF2B5EF4-FFF2-40B4-BE49-F238E27FC236}">
                  <a16:creationId xmlns:a16="http://schemas.microsoft.com/office/drawing/2014/main" id="{4B9BA47B-CD0E-4415-AD33-B65E276B6BE4}"/>
                </a:ext>
              </a:extLst>
            </p:cNvPr>
            <p:cNvPicPr>
              <a:picLocks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58114" y="267478"/>
              <a:ext cx="4413060" cy="35663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56128859"/>
      </p:ext>
    </p:extLst>
  </p:cSld>
  <p:clrMapOvr>
    <a:masterClrMapping/>
  </p:clrMapOvr>
  <p:transition spd="slow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755576" y="1556792"/>
            <a:ext cx="7776864" cy="1883811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Trò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chơi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: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nhanh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 Ai </a:t>
            </a:r>
            <a:r>
              <a:rPr lang="en-US" sz="3200" b="1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đúng</a:t>
            </a:r>
            <a:r>
              <a:rPr lang="en-US" sz="3200" b="1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?</a:t>
            </a:r>
          </a:p>
        </p:txBody>
      </p:sp>
      <p:pic>
        <p:nvPicPr>
          <p:cNvPr id="5" name="图片 12">
            <a:extLst>
              <a:ext uri="{FF2B5EF4-FFF2-40B4-BE49-F238E27FC236}">
                <a16:creationId xmlns:a16="http://schemas.microsoft.com/office/drawing/2014/main" id="{CA48264F-B056-4420-97C6-C45C1F4D2C24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79054" y="3573016"/>
            <a:ext cx="5897859" cy="283274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 flipH="1">
            <a:off x="683568" y="226422"/>
            <a:ext cx="936104" cy="1197957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72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</a:t>
            </a:r>
          </a:p>
        </p:txBody>
      </p:sp>
    </p:spTree>
    <p:extLst>
      <p:ext uri="{BB962C8B-B14F-4D97-AF65-F5344CB8AC3E}">
        <p14:creationId xmlns:p14="http://schemas.microsoft.com/office/powerpoint/2010/main" val="25289691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475656" y="1844824"/>
            <a:ext cx="6247212" cy="432426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Chỉ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là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gạo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nếp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nấu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cs typeface="Times New Roman" pitchFamily="18" charset="0"/>
              </a:rPr>
              <a:t>xôi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Giúp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hoàng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tử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được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truyền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ngôi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thật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tài</a:t>
            </a:r>
            <a:endParaRPr kumimoji="0" lang="en-US" sz="3000" b="0" i="0" u="none" strike="noStrike" kern="1200" cap="none" spc="0" normalizeH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lọc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C.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gai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2051720" y="2996952"/>
            <a:ext cx="3036409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alt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Bánh</a:t>
            </a:r>
            <a:r>
              <a:rPr kumimoji="0" lang="en-US" altLang="en-US" sz="32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chưng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8943270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763688" y="1988840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vi-VN" sz="36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Lá nào dùng để gói bánh chưng?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chuối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dứa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2035602" y="4446885"/>
            <a:ext cx="2608406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Lá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dong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749893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99592" y="2105620"/>
            <a:ext cx="8156726" cy="341632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Loài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tượng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trưng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mùa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xuân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600" dirty="0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0000"/>
                </a:solidFill>
                <a:latin typeface="Times New Roman" pitchFamily="18" charset="0"/>
                <a:cs typeface="Times New Roman" pitchFamily="18" charset="0"/>
              </a:rPr>
              <a:t>đào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Hoa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mai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53181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8" name="Rectangle 7"/>
          <p:cNvSpPr>
            <a:spLocks noChangeArrowheads="1"/>
          </p:cNvSpPr>
          <p:nvPr/>
        </p:nvSpPr>
        <p:spPr bwMode="auto">
          <a:xfrm>
            <a:off x="1087939" y="4576718"/>
            <a:ext cx="2967864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Cả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A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B</a:t>
            </a:r>
          </a:p>
        </p:txBody>
      </p:sp>
      <p:sp>
        <p:nvSpPr>
          <p:cNvPr id="23557" name="Oval 4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3" name="Oval 5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4" name="Oval 6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5" name="Oval 7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6" name="Oval 8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7" name="Oval 9"/>
          <p:cNvSpPr>
            <a:spLocks noChangeArrowheads="1"/>
          </p:cNvSpPr>
          <p:nvPr/>
        </p:nvSpPr>
        <p:spPr bwMode="auto">
          <a:xfrm>
            <a:off x="7212013" y="4838700"/>
            <a:ext cx="1474787" cy="1257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25622441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8" grpId="0"/>
      <p:bldP spid="8" grpId="1"/>
      <p:bldP spid="23" grpId="0" animBg="1"/>
      <p:bldP spid="24" grpId="0" animBg="1"/>
      <p:bldP spid="25" grpId="0" animBg="1"/>
      <p:bldP spid="26" grpId="0" animBg="1"/>
      <p:bldP spid="27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HÁT MẪU TẾT LÀ TẾT - KNTTVCS4 - NXBGDVN (online-video-cutter.com)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16253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71600" y="112763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930748"/>
            <a:ext cx="7488832" cy="369331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Nghi</a:t>
            </a: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lễ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diễn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ra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ngày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23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tháng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chạp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âm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lịch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gọi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là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giao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thừa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121475" y="3861048"/>
            <a:ext cx="5754781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Cúng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ông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Táo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2533" name="Oval 4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22" name="Oval 5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23" name="Oval 6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24" name="Oval 7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25" name="Oval 8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26" name="Oval 9"/>
          <p:cNvSpPr>
            <a:spLocks noChangeArrowheads="1"/>
          </p:cNvSpPr>
          <p:nvPr/>
        </p:nvSpPr>
        <p:spPr bwMode="auto">
          <a:xfrm>
            <a:off x="6961188" y="4908550"/>
            <a:ext cx="1622425" cy="1384300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15355380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  <p:bldP spid="22" grpId="0" animBg="1"/>
      <p:bldP spid="23" grpId="0" animBg="1"/>
      <p:bldP spid="24" grpId="0" animBg="1"/>
      <p:bldP spid="25" grpId="0" animBg="1"/>
      <p:bldP spid="26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294256" y="1172276"/>
            <a:ext cx="6400800" cy="584775"/>
          </a:xfrm>
          <a:prstGeom prst="rect">
            <a:avLst/>
          </a:prstGeom>
          <a:noFill/>
        </p:spPr>
        <p:txBody>
          <a:bodyPr>
            <a:prstTxWarp prst="textDoubleWave1">
              <a:avLst/>
            </a:prstTxWarp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Trò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chơi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: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nhanh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 Ai </a:t>
            </a:r>
            <a:r>
              <a:rPr kumimoji="0" lang="en-US" sz="3200" b="1" i="0" u="none" strike="noStrike" kern="1200" cap="none" spc="0" normalizeH="0" baseline="0" noProof="0" dirty="0" err="1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đúng</a:t>
            </a:r>
            <a:r>
              <a:rPr kumimoji="0" lang="en-US" sz="3200" b="1" i="0" u="none" strike="noStrike" kern="1200" cap="none" spc="0" normalizeH="0" baseline="0" noProof="0" dirty="0">
                <a:ln w="11430"/>
                <a:solidFill>
                  <a:srgbClr val="0070C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?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827584" y="1844824"/>
            <a:ext cx="7560840" cy="33547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0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     </a:t>
            </a:r>
            <a:r>
              <a:rPr kumimoji="0" lang="en-US" sz="3000" b="0" i="0" u="none" strike="noStrike" kern="1200" cap="none" spc="0" normalizeH="0" baseline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cuối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cùng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của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để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kết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thúc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cũ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và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chào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đón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năm</a:t>
            </a:r>
            <a:r>
              <a:rPr kumimoji="0" lang="en-US" sz="3000" b="0" i="0" u="none" strike="noStrike" kern="1200" cap="none" spc="0" normalizeH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000" b="0" i="0" u="none" strike="noStrike" kern="1200" cap="none" spc="0" normalizeH="0" noProof="0" dirty="0" err="1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mới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gọi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là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000" dirty="0" err="1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3000" dirty="0">
                <a:solidFill>
                  <a:srgbClr val="7030A0"/>
                </a:solidFill>
                <a:latin typeface="Times New Roman" pitchFamily="18" charset="0"/>
                <a:cs typeface="Times New Roman" pitchFamily="18" charset="0"/>
              </a:rPr>
              <a:t>?</a:t>
            </a:r>
            <a:endParaRPr kumimoji="0" lang="en-US" sz="3000" b="0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A.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tất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     B. </a:t>
            </a:r>
            <a:r>
              <a:rPr kumimoji="0" lang="en-US" sz="32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Bữa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cơm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đoàn</a:t>
            </a:r>
            <a:r>
              <a:rPr kumimoji="0" lang="en-US" sz="32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2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viên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Arial" charset="0"/>
            </a:endParaRPr>
          </a:p>
          <a:p>
            <a:pPr marL="0" marR="0" lvl="0" indent="0" algn="just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Rectangle 9"/>
          <p:cNvSpPr>
            <a:spLocks noChangeArrowheads="1"/>
          </p:cNvSpPr>
          <p:nvPr/>
        </p:nvSpPr>
        <p:spPr bwMode="auto">
          <a:xfrm>
            <a:off x="1403648" y="2780928"/>
            <a:ext cx="3868367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Bữa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cơm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tất</a:t>
            </a:r>
            <a:r>
              <a:rPr lang="en-US" altLang="en-US" sz="3200" dirty="0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altLang="en-US" sz="3200" dirty="0" err="1">
                <a:solidFill>
                  <a:srgbClr val="FF0000"/>
                </a:solidFill>
                <a:latin typeface="Times New Roman" pitchFamily="18" charset="0"/>
                <a:cs typeface="Times New Roman" pitchFamily="18" charset="0"/>
              </a:rPr>
              <a:t>niên</a:t>
            </a:r>
            <a:endParaRPr kumimoji="0" lang="en-US" altLang="en-US" sz="32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  <p:sp>
        <p:nvSpPr>
          <p:cNvPr id="21509" name="Oval 4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bg1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0</a:t>
            </a:r>
          </a:p>
        </p:txBody>
      </p:sp>
      <p:sp>
        <p:nvSpPr>
          <p:cNvPr id="12" name="Oval 5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3" name="Oval 6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2</a:t>
            </a:r>
          </a:p>
        </p:txBody>
      </p:sp>
      <p:sp>
        <p:nvSpPr>
          <p:cNvPr id="14" name="Oval 7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3</a:t>
            </a:r>
          </a:p>
        </p:txBody>
      </p:sp>
      <p:sp>
        <p:nvSpPr>
          <p:cNvPr id="15" name="Oval 8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4</a:t>
            </a:r>
          </a:p>
        </p:txBody>
      </p:sp>
      <p:sp>
        <p:nvSpPr>
          <p:cNvPr id="16" name="Oval 9"/>
          <p:cNvSpPr>
            <a:spLocks noChangeArrowheads="1"/>
          </p:cNvSpPr>
          <p:nvPr/>
        </p:nvSpPr>
        <p:spPr bwMode="auto">
          <a:xfrm>
            <a:off x="7040563" y="4572000"/>
            <a:ext cx="1474787" cy="1382713"/>
          </a:xfrm>
          <a:prstGeom prst="ellipse">
            <a:avLst/>
          </a:prstGeom>
          <a:solidFill>
            <a:schemeClr val="accent1"/>
          </a:solidFill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000" b="1" i="0" u="none" strike="noStrike" kern="1200" cap="none" spc="0" normalizeH="0" baseline="0" noProof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ahoma" pitchFamily="34" charset="0"/>
                <a:ea typeface="+mn-ea"/>
                <a:cs typeface="Arial" charset="0"/>
              </a:rPr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33854642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500"/>
                            </p:stCondLst>
                            <p:childTnLst>
                              <p:par>
                                <p:cTn id="9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0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13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4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3500"/>
                            </p:stCondLst>
                            <p:childTnLst>
                              <p:par>
                                <p:cTn id="17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18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1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6500"/>
                            </p:stCondLst>
                            <p:childTnLst>
                              <p:par>
                                <p:cTn id="25" presetID="4" presetClass="exit" presetSubtype="16" fill="hold" grpId="0" nodeType="afterEffect">
                                  <p:stCondLst>
                                    <p:cond delay="500"/>
                                  </p:stCondLst>
                                  <p:childTnLst>
                                    <p:animEffect transition="out" filter="box(in)">
                                      <p:cBhvr>
                                        <p:cTn id="2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9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 nodeType="clickPar">
                      <p:stCondLst>
                        <p:cond delay="indefinite"/>
                      </p:stCondLst>
                      <p:childTnLst>
                        <p:par>
                          <p:cTn id="2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1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32" presetClass="emph" presetSubtype="0" fill="hold" grpId="1" nodeType="withEffect">
                                  <p:stCondLst>
                                    <p:cond delay="500"/>
                                  </p:stCondLst>
                                  <p:childTnLst>
                                    <p:animRot by="120000">
                                      <p:cBhvr>
                                        <p:cTn id="3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4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10" grpId="0"/>
      <p:bldP spid="10" grpId="1"/>
      <p:bldP spid="12" grpId="0" animBg="1"/>
      <p:bldP spid="13" grpId="0" animBg="1"/>
      <p:bldP spid="14" grpId="0" animBg="1"/>
      <p:bldP spid="15" grpId="0" animBg="1"/>
      <p:bldP spid="16" grpId="0" animBg="1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62" t="72874" r="20077" b="10345"/>
          <a:stretch/>
        </p:blipFill>
        <p:spPr>
          <a:xfrm>
            <a:off x="251520" y="836713"/>
            <a:ext cx="8568952" cy="33123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69356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ình nền chúc Tết Nguyên Đán 202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"/>
            <a:ext cx="9143999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91682243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1337"/>
            <a:ext cx="5122069" cy="666936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  <p:sp>
        <p:nvSpPr>
          <p:cNvPr id="5" name="Oval 4"/>
          <p:cNvSpPr/>
          <p:nvPr/>
        </p:nvSpPr>
        <p:spPr bwMode="auto">
          <a:xfrm>
            <a:off x="5292080" y="4365104"/>
            <a:ext cx="1510018" cy="1656184"/>
          </a:xfrm>
          <a:prstGeom prst="ellipse">
            <a:avLst/>
          </a:prstGeom>
          <a:noFill/>
          <a:ln w="57150" cap="flat" cmpd="sng" algn="ctr">
            <a:solidFill>
              <a:srgbClr val="FF0000"/>
            </a:solidFill>
            <a:prstDash val="solid"/>
            <a:round/>
            <a:headEnd type="none" w="med" len="med"/>
            <a:tailEnd type="none" w="med" len="med"/>
          </a:ln>
          <a:effectLst/>
          <a:ex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ahoma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4036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1627376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3823674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79159" y="980728"/>
            <a:ext cx="7696200" cy="341632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lvl="0" eaLnBrk="0" fontAlgn="base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defRPr/>
            </a:pP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Bài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hát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vừa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rồi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nói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về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600" dirty="0" err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nào</a:t>
            </a:r>
            <a:r>
              <a:rPr lang="en-US" sz="3600" dirty="0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?</a:t>
            </a: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A.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Trung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thu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B 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Thiếu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nhi</a:t>
            </a:r>
            <a:endParaRPr kumimoji="0" lang="en-US" sz="36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  <a:p>
            <a:pPr marL="627063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sz="3600" b="0" i="0" u="none" strike="noStrike" kern="1200" cap="none" spc="0" normalizeH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Rectangle 8"/>
          <p:cNvSpPr>
            <a:spLocks noChangeArrowheads="1"/>
          </p:cNvSpPr>
          <p:nvPr/>
        </p:nvSpPr>
        <p:spPr bwMode="auto">
          <a:xfrm>
            <a:off x="1835696" y="3460817"/>
            <a:ext cx="404918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marL="355600" marR="0" lvl="0" indent="0" algn="l" defTabSz="914400" rtl="0" eaLnBrk="0" fontAlgn="base" latinLnBrk="0" hangingPunct="0">
              <a:lnSpc>
                <a:spcPct val="15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C. </a:t>
            </a:r>
            <a:r>
              <a:rPr kumimoji="0" lang="en-US" altLang="en-US" sz="36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Tết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Nguyên</a:t>
            </a:r>
            <a:r>
              <a:rPr kumimoji="0" lang="en-US" altLang="en-US" sz="3600" b="0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kumimoji="0" lang="en-US" altLang="en-US" sz="3600" b="0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đán</a:t>
            </a:r>
            <a:endParaRPr kumimoji="0" lang="en-US" altLang="en-US" sz="36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imes New Roman" pitchFamily="18" charset="0"/>
              <a:ea typeface="+mn-ea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225708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1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32" presetClass="emph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/>
      <p:bldP spid="9" grpId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31723"/>
            <a:ext cx="8567935" cy="6654444"/>
          </a:xfrm>
        </p:spPr>
      </p:pic>
      <p:sp>
        <p:nvSpPr>
          <p:cNvPr id="9" name="文本框 32"/>
          <p:cNvSpPr txBox="1"/>
          <p:nvPr/>
        </p:nvSpPr>
        <p:spPr>
          <a:xfrm>
            <a:off x="971600" y="3068960"/>
            <a:ext cx="8480828" cy="9787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>
              <a:defRPr lang="zh-CN"/>
            </a:defPPr>
            <a:lvl1pPr>
              <a:lnSpc>
                <a:spcPct val="120000"/>
              </a:lnSpc>
              <a:defRPr sz="4000">
                <a:latin typeface="汉仪小麦体简" panose="00020600040101010101" pitchFamily="18" charset="-122"/>
                <a:ea typeface="汉仪小麦体简" panose="00020600040101010101" pitchFamily="18" charset="-122"/>
              </a:defRPr>
            </a:lvl1pPr>
          </a:lstStyle>
          <a:p>
            <a:pPr algn="ctr">
              <a:defRPr/>
            </a:pP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Bài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12: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Vui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đón</a:t>
            </a:r>
            <a:r>
              <a:rPr lang="en-US" altLang="zh-CN" sz="4800" b="1" dirty="0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 </a:t>
            </a:r>
            <a:r>
              <a:rPr lang="en-US" altLang="zh-CN" sz="4800" b="1" dirty="0" err="1">
                <a:solidFill>
                  <a:srgbClr val="FF0000"/>
                </a:solidFill>
                <a:latin typeface="Times New Roman" panose="02020603050405020304" charset="0"/>
                <a:ea typeface="Microsoft YaHei" panose="020B0503020204020204" charset="-122"/>
                <a:cs typeface="Times New Roman" panose="02020603050405020304" charset="0"/>
              </a:rPr>
              <a:t>Tết</a:t>
            </a:r>
            <a:endParaRPr lang="en-US" altLang="zh-CN" sz="4800" b="1" dirty="0">
              <a:solidFill>
                <a:srgbClr val="FF0000"/>
              </a:solidFill>
              <a:latin typeface="Times New Roman" panose="02020603050405020304" charset="0"/>
              <a:ea typeface="Microsoft YaHei" panose="020B0503020204020204" charset="-122"/>
              <a:cs typeface="Times New Roman" panose="0202060305040502030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4408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399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179512" y="116632"/>
            <a:ext cx="2160240" cy="1239186"/>
          </a:xfrm>
          <a:prstGeom prst="ellips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00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400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693348815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0"/>
            <a:ext cx="9252519" cy="6957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1043278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F15070EE-148A-4B2F-91DC-5B59130918D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-3877" t="1445" r="3086"/>
          <a:stretch/>
        </p:blipFill>
        <p:spPr>
          <a:xfrm>
            <a:off x="187035" y="1095285"/>
            <a:ext cx="4032448" cy="234837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C7E6543-CC51-4398-8A5A-D8A1BF1B85A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r="4687" b="2497"/>
          <a:stretch/>
        </p:blipFill>
        <p:spPr>
          <a:xfrm>
            <a:off x="4438519" y="1288997"/>
            <a:ext cx="4392488" cy="1960950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9382DA6-76C1-4D94-BDFC-061E504F76A5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3482" t="4019" r="4264" b="1510"/>
          <a:stretch/>
        </p:blipFill>
        <p:spPr>
          <a:xfrm>
            <a:off x="622095" y="3645024"/>
            <a:ext cx="3816424" cy="3096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869" t="52902" r="9898" b="29589"/>
          <a:stretch/>
        </p:blipFill>
        <p:spPr>
          <a:xfrm rot="21294132">
            <a:off x="5014607" y="3419636"/>
            <a:ext cx="3965556" cy="328299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36195" dist="12700" dir="11400000" algn="tl" rotWithShape="0">
              <a:srgbClr val="000000">
                <a:alpha val="33000"/>
              </a:srgbClr>
            </a:outerShdw>
          </a:effectLst>
          <a:scene3d>
            <a:camera prst="perspectiveContrastingLeftFacing">
              <a:rot lat="540000" lon="2100000" rev="0"/>
            </a:camera>
            <a:lightRig rig="soft" dir="t"/>
          </a:scene3d>
          <a:sp3d contourW="12700" prstMaterial="matte">
            <a:bevelT w="63500" h="50800"/>
            <a:contourClr>
              <a:srgbClr val="C0C0C0"/>
            </a:contourClr>
          </a:sp3d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866679" y="110301"/>
            <a:ext cx="8276023" cy="798419"/>
          </a:xfrm>
          <a:prstGeom prst="rect">
            <a:avLst/>
          </a:prstGeom>
        </p:spPr>
        <p:txBody>
          <a:bodyPr/>
          <a:lstStyle>
            <a:lvl1pPr marL="333375" indent="-333375" algn="just" rtl="0" eaLnBrk="0" fontAlgn="base" hangingPunct="0">
              <a:lnSpc>
                <a:spcPct val="110000"/>
              </a:lnSpc>
              <a:spcBef>
                <a:spcPts val="1350"/>
              </a:spcBef>
              <a:spcAft>
                <a:spcPct val="0"/>
              </a:spcAft>
              <a:buClr>
                <a:srgbClr val="963B22"/>
              </a:buClr>
              <a:buSzPct val="80000"/>
              <a:buBlip>
                <a:blip r:embed="rId6"/>
              </a:buBlip>
              <a:defRPr sz="1500">
                <a:solidFill>
                  <a:srgbClr val="8B8E2E"/>
                </a:solidFill>
                <a:latin typeface="+mn-lt"/>
                <a:ea typeface="+mn-ea"/>
                <a:cs typeface="+mn-cs"/>
              </a:defRPr>
            </a:lvl1pPr>
            <a:lvl2pPr marL="333375" indent="-333375" algn="just" rtl="0" eaLnBrk="0" fontAlgn="base" hangingPunct="0">
              <a:lnSpc>
                <a:spcPct val="130000"/>
              </a:lnSpc>
              <a:spcBef>
                <a:spcPct val="0"/>
              </a:spcBef>
              <a:spcAft>
                <a:spcPts val="450"/>
              </a:spcAft>
              <a:buClr>
                <a:srgbClr val="B1D19B"/>
              </a:buClr>
              <a:buFont typeface="幼圆"/>
              <a:buChar char=" "/>
              <a:defRPr sz="1200">
                <a:solidFill>
                  <a:srgbClr val="727E6C"/>
                </a:solidFill>
                <a:latin typeface="幼圆" pitchFamily="1" charset="-122"/>
                <a:ea typeface="幼圆" pitchFamily="1" charset="-122"/>
                <a:cs typeface="幼圆"/>
              </a:defRPr>
            </a:lvl2pPr>
            <a:lvl3pPr marL="8572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3pPr>
            <a:lvl4pPr marL="12001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4pPr>
            <a:lvl5pPr marL="1543050" indent="-171450" algn="l" rtl="0" eaLnBrk="0" fontAlgn="base" hangingPunct="0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anose="020B0604020202020204" pitchFamily="34" charset="0"/>
              <a:buChar char="•"/>
              <a:defRPr sz="1500">
                <a:solidFill>
                  <a:schemeClr val="tx1"/>
                </a:solidFill>
                <a:latin typeface="Calibri" pitchFamily="34" charset="0"/>
                <a:ea typeface="幼圆" pitchFamily="1" charset="-122"/>
                <a:cs typeface="幼圆"/>
              </a:defRPr>
            </a:lvl5pPr>
            <a:lvl6pPr marL="18859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6pPr>
            <a:lvl7pPr marL="22288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7pPr>
            <a:lvl8pPr marL="25717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8pPr>
            <a:lvl9pPr marL="2914650" indent="-171450" algn="l" rtl="0" eaLnBrk="1" fontAlgn="base" hangingPunct="1">
              <a:lnSpc>
                <a:spcPct val="90000"/>
              </a:lnSpc>
              <a:spcBef>
                <a:spcPts val="375"/>
              </a:spcBef>
              <a:spcAft>
                <a:spcPct val="0"/>
              </a:spcAft>
              <a:buFont typeface="Arial" pitchFamily="34" charset="0"/>
              <a:buChar char="•"/>
              <a:defRPr>
                <a:solidFill>
                  <a:schemeClr val="tx1"/>
                </a:solidFill>
                <a:latin typeface="Calibri" pitchFamily="34" charset="0"/>
                <a:ea typeface="幼圆" pitchFamily="1" charset="-122"/>
              </a:defRPr>
            </a:lvl9pPr>
          </a:lstStyle>
          <a:p>
            <a:pPr marL="0" indent="0" eaLnBrk="1" hangingPunct="1">
              <a:lnSpc>
                <a:spcPct val="80000"/>
              </a:lnSpc>
              <a:buNone/>
            </a:pP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Quan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sát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và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kể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hoạt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động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mà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gia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đình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Hoa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chuẩn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bị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cho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ngày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3200" b="1" dirty="0" err="1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Tết</a:t>
            </a:r>
            <a:r>
              <a:rPr lang="en-US" sz="3200" b="1" dirty="0">
                <a:solidFill>
                  <a:srgbClr val="000066"/>
                </a:solidFill>
                <a:latin typeface="Times New Roman" pitchFamily="18" charset="0"/>
                <a:cs typeface="Times New Roman" pitchFamily="18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92" t="19319" r="84881" b="75013"/>
          <a:stretch/>
        </p:blipFill>
        <p:spPr>
          <a:xfrm>
            <a:off x="195176" y="82802"/>
            <a:ext cx="578743" cy="798419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6837469" y="582457"/>
            <a:ext cx="2222083" cy="706540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4000" b="1" dirty="0">
                <a:solidFill>
                  <a:srgbClr val="FF0000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NHÓM 4</a:t>
            </a:r>
          </a:p>
        </p:txBody>
      </p:sp>
    </p:spTree>
    <p:extLst>
      <p:ext uri="{BB962C8B-B14F-4D97-AF65-F5344CB8AC3E}">
        <p14:creationId xmlns:p14="http://schemas.microsoft.com/office/powerpoint/2010/main" val="35197836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87624" y="6205331"/>
            <a:ext cx="7128792" cy="6851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Cả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Hoa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đang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dọn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dẹp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nhà</a:t>
            </a:r>
            <a:r>
              <a:rPr lang="en-US" sz="3600" b="1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cửa</a:t>
            </a:r>
            <a:endParaRPr lang="en-US" sz="3600" b="1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144000" cy="62053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892084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0.xml><?xml version="1.0" encoding="utf-8"?>
<a:theme xmlns:a="http://schemas.openxmlformats.org/drawingml/2006/main" name="2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</a:defRPr>
        </a:defPPr>
      </a:lstStyle>
    </a:lnDef>
  </a:objectDefaults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1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Default Design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7DB6EF"/>
      </a:accent1>
      <a:accent2>
        <a:srgbClr val="C0504D"/>
      </a:accent2>
      <a:accent3>
        <a:srgbClr val="FFFFFF"/>
      </a:accent3>
      <a:accent4>
        <a:srgbClr val="000000"/>
      </a:accent4>
      <a:accent5>
        <a:srgbClr val="C0D7F5"/>
      </a:accent5>
      <a:accent6>
        <a:srgbClr val="AC4744"/>
      </a:accent6>
      <a:hlink>
        <a:srgbClr val="0066CC"/>
      </a:hlink>
      <a:folHlink>
        <a:srgbClr val="800080"/>
      </a:folHlink>
    </a:clrScheme>
    <a:fontScheme name="">
      <a:majorFont>
        <a:latin typeface="Arial"/>
        <a:ea typeface="Arial"/>
        <a:cs typeface=""/>
      </a:majorFont>
      <a:minorFont>
        <a:latin typeface="Arial"/>
        <a:ea typeface="Aria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7DB6EF"/>
        </a:accent1>
        <a:accent2>
          <a:srgbClr val="C0504D"/>
        </a:accent2>
        <a:accent3>
          <a:srgbClr val="FFFFFF"/>
        </a:accent3>
        <a:accent4>
          <a:srgbClr val="000000"/>
        </a:accent4>
        <a:accent5>
          <a:srgbClr val="BFD7F6"/>
        </a:accent5>
        <a:accent6>
          <a:srgbClr val="AE4845"/>
        </a:accent6>
        <a:hlink>
          <a:srgbClr val="0066CC"/>
        </a:hlink>
        <a:folHlink>
          <a:srgbClr val="80008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3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Slipstream">
  <a:themeElements>
    <a:clrScheme name="Slipstream">
      <a:dk1>
        <a:sysClr val="windowText" lastClr="000000"/>
      </a:dk1>
      <a:lt1>
        <a:sysClr val="window" lastClr="FFFFFF"/>
      </a:lt1>
      <a:dk2>
        <a:srgbClr val="212745"/>
      </a:dk2>
      <a:lt2>
        <a:srgbClr val="B4DCFA"/>
      </a:lt2>
      <a:accent1>
        <a:srgbClr val="4E67C8"/>
      </a:accent1>
      <a:accent2>
        <a:srgbClr val="5ECCF3"/>
      </a:accent2>
      <a:accent3>
        <a:srgbClr val="A7EA52"/>
      </a:accent3>
      <a:accent4>
        <a:srgbClr val="5DCEAF"/>
      </a:accent4>
      <a:accent5>
        <a:srgbClr val="FF8021"/>
      </a:accent5>
      <a:accent6>
        <a:srgbClr val="F14124"/>
      </a:accent6>
      <a:hlink>
        <a:srgbClr val="56C7AA"/>
      </a:hlink>
      <a:folHlink>
        <a:srgbClr val="59A8D1"/>
      </a:folHlink>
    </a:clrScheme>
    <a:fontScheme name="Slipstream">
      <a:majorFont>
        <a:latin typeface="Trebuchet MS"/>
        <a:ea typeface=""/>
        <a:cs typeface=""/>
        <a:font script="Jpan" typeface="HGｺﾞｼｯｸM"/>
        <a:font script="Hang" typeface="HY그래픽B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/>
        <a:ea typeface=""/>
        <a:cs typeface=""/>
        <a:font script="Jpan" typeface="HGｺﾞｼｯｸM"/>
        <a:font script="Hang" typeface="HY그래픽M"/>
        <a:font script="Hans" typeface="方正姚体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ipstream">
      <a:fillStyleLst>
        <a:solidFill>
          <a:schemeClr val="phClr"/>
        </a:solidFill>
        <a:gradFill rotWithShape="1">
          <a:gsLst>
            <a:gs pos="28000">
              <a:schemeClr val="phClr">
                <a:tint val="18000"/>
                <a:satMod val="120000"/>
                <a:lumMod val="88000"/>
              </a:schemeClr>
            </a:gs>
            <a:gs pos="100000">
              <a:schemeClr val="phClr">
                <a:tint val="40000"/>
                <a:satMod val="100000"/>
                <a:lumMod val="7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lumMod val="95000"/>
              </a:schemeClr>
            </a:gs>
            <a:gs pos="100000">
              <a:schemeClr val="phClr">
                <a:shade val="82000"/>
                <a:satMod val="125000"/>
                <a:lumMod val="74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satMod val="125000"/>
              <a:lumMod val="7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63500" dist="50800" dir="5400000" sx="98000" sy="98000" rotWithShape="0">
              <a:srgbClr val="000000">
                <a:alpha val="20000"/>
              </a:srgbClr>
            </a:outerShdw>
          </a:effectLst>
        </a:effectStyle>
        <a:effectStyle>
          <a:effectLst>
            <a:outerShdw blurRad="40005" dist="22984" dir="5400000" rotWithShape="0">
              <a:srgbClr val="000000">
                <a:alpha val="45000"/>
              </a:srgbClr>
            </a:outerShdw>
          </a:effectLst>
          <a:scene3d>
            <a:camera prst="orthographicFront">
              <a:rot lat="0" lon="0" rev="0"/>
            </a:camera>
            <a:lightRig rig="balanced" dir="tr"/>
          </a:scene3d>
          <a:sp3d prstMaterial="matte">
            <a:bevelT w="19050" h="38100"/>
          </a:sp3d>
        </a:effectStyle>
        <a:effectStyle>
          <a:effectLst>
            <a:reflection blurRad="38100" stA="26000" endPos="23000" dist="25400" dir="5400000" sy="-100000" rotWithShape="0"/>
          </a:effectLst>
          <a:scene3d>
            <a:camera prst="orthographicFront">
              <a:rot lat="0" lon="0" rev="0"/>
            </a:camera>
            <a:lightRig rig="balanced" dir="tr"/>
          </a:scene3d>
          <a:sp3d contourW="14605" prstMaterial="plastic">
            <a:bevelT w="50800"/>
            <a:contourClr>
              <a:schemeClr val="phClr">
                <a:shade val="30000"/>
                <a:satMod val="12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8000"/>
                <a:shade val="90000"/>
                <a:satMod val="160000"/>
                <a:lumMod val="100000"/>
              </a:schemeClr>
            </a:gs>
            <a:gs pos="60000">
              <a:schemeClr val="phClr">
                <a:tint val="95000"/>
                <a:shade val="100000"/>
                <a:satMod val="130000"/>
                <a:lumMod val="130000"/>
              </a:schemeClr>
            </a:gs>
            <a:gs pos="100000">
              <a:schemeClr val="phClr">
                <a:tint val="97000"/>
                <a:shade val="100000"/>
                <a:hueMod val="100000"/>
                <a:satMod val="140000"/>
                <a:lumMod val="80000"/>
              </a:schemeClr>
            </a:gs>
          </a:gsLst>
          <a:path path="circle">
            <a:fillToRect l="20000" t="10000" r="20000" b="60000"/>
          </a:path>
        </a:gradFill>
        <a:gradFill rotWithShape="1">
          <a:gsLst>
            <a:gs pos="0">
              <a:schemeClr val="phClr">
                <a:tint val="94000"/>
                <a:satMod val="160000"/>
                <a:lumMod val="160000"/>
              </a:schemeClr>
            </a:gs>
            <a:gs pos="42000">
              <a:schemeClr val="phClr">
                <a:tint val="94000"/>
                <a:shade val="94000"/>
                <a:satMod val="160000"/>
                <a:lumMod val="130000"/>
              </a:schemeClr>
            </a:gs>
            <a:gs pos="100000">
              <a:schemeClr val="phClr">
                <a:tint val="97000"/>
                <a:shade val="94000"/>
                <a:satMod val="180000"/>
                <a:lumMod val="84000"/>
              </a:schemeClr>
            </a:gs>
          </a:gsLst>
          <a:path path="circle">
            <a:fillToRect l="24000" t="44000" r="24000" b="12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10_Default Design">
  <a:themeElements>
    <a:clrScheme name="2_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2_Default Design">
      <a:majorFont>
        <a:latin typeface="VNI-Times"/>
        <a:ea typeface=""/>
        <a:cs typeface=""/>
      </a:majorFont>
      <a:minorFont>
        <a:latin typeface="VNI-Times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  <a:extLst>
          <a:ext uri="{AF507438-7753-43E0-B8FC-AC1667EBCBE1}">
            <a14:hiddenEffects xmlns:a14="http://schemas.microsoft.com/office/drawing/2010/main">
              <a:effectLst>
                <a:outerShdw dist="35921" dir="2700000" algn="ctr" rotWithShape="0">
                  <a:schemeClr val="bg2"/>
                </a:outerShdw>
              </a:effectLst>
            </a14:hiddenEffects>
          </a:ext>
        </a:extLst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ahoma" pitchFamily="34" charset="0"/>
          </a:defRPr>
        </a:defPPr>
      </a:lstStyle>
    </a:lnDef>
  </a:objectDefaults>
  <a:extraClrSchemeLst>
    <a:extraClrScheme>
      <a:clrScheme name="2_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2_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2_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9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1763</TotalTime>
  <Words>631</Words>
  <Application>Microsoft Office PowerPoint</Application>
  <PresentationFormat>On-screen Show (4:3)</PresentationFormat>
  <Paragraphs>107</Paragraphs>
  <Slides>36</Slides>
  <Notes>3</Notes>
  <HiddenSlides>0</HiddenSlides>
  <MMClips>3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10</vt:i4>
      </vt:variant>
      <vt:variant>
        <vt:lpstr>Slide Titles</vt:lpstr>
      </vt:variant>
      <vt:variant>
        <vt:i4>36</vt:i4>
      </vt:variant>
    </vt:vector>
  </HeadingPairs>
  <TitlesOfParts>
    <vt:vector size="61" baseType="lpstr">
      <vt:lpstr>Microsoft YaHei</vt:lpstr>
      <vt:lpstr>SimSun</vt:lpstr>
      <vt:lpstr>SimSun</vt:lpstr>
      <vt:lpstr>Arial</vt:lpstr>
      <vt:lpstr>Arial-Rounded</vt:lpstr>
      <vt:lpstr>Calibri</vt:lpstr>
      <vt:lpstr>Calibri Light</vt:lpstr>
      <vt:lpstr>Garamond</vt:lpstr>
      <vt:lpstr>Georgia</vt:lpstr>
      <vt:lpstr>HP001 4 hàng</vt:lpstr>
      <vt:lpstr>Lato</vt:lpstr>
      <vt:lpstr>Tahoma</vt:lpstr>
      <vt:lpstr>Times New Roman</vt:lpstr>
      <vt:lpstr>Trebuchet MS</vt:lpstr>
      <vt:lpstr>VNI-Times</vt:lpstr>
      <vt:lpstr>Office Theme</vt:lpstr>
      <vt:lpstr>1_Office Theme</vt:lpstr>
      <vt:lpstr>2_Office Theme</vt:lpstr>
      <vt:lpstr>4_Office Theme</vt:lpstr>
      <vt:lpstr>1_Default Design</vt:lpstr>
      <vt:lpstr>3_Office Theme</vt:lpstr>
      <vt:lpstr>Slipstream</vt:lpstr>
      <vt:lpstr>10_Default Design</vt:lpstr>
      <vt:lpstr>7_Office Theme</vt:lpstr>
      <vt:lpstr>2_Default Design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Admin</cp:lastModifiedBy>
  <cp:revision>138</cp:revision>
  <dcterms:created xsi:type="dcterms:W3CDTF">2020-12-22T15:36:58Z</dcterms:created>
  <dcterms:modified xsi:type="dcterms:W3CDTF">2024-06-18T07:11:13Z</dcterms:modified>
</cp:coreProperties>
</file>