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</p:sldMasterIdLst>
  <p:notesMasterIdLst>
    <p:notesMasterId r:id="rId25"/>
  </p:notesMasterIdLst>
  <p:sldIdLst>
    <p:sldId id="259" r:id="rId4"/>
    <p:sldId id="279" r:id="rId5"/>
    <p:sldId id="280" r:id="rId6"/>
    <p:sldId id="281" r:id="rId7"/>
    <p:sldId id="283" r:id="rId8"/>
    <p:sldId id="282" r:id="rId9"/>
    <p:sldId id="292" r:id="rId10"/>
    <p:sldId id="284" r:id="rId11"/>
    <p:sldId id="289" r:id="rId12"/>
    <p:sldId id="257" r:id="rId13"/>
    <p:sldId id="260" r:id="rId14"/>
    <p:sldId id="267" r:id="rId15"/>
    <p:sldId id="293" r:id="rId16"/>
    <p:sldId id="270" r:id="rId17"/>
    <p:sldId id="294" r:id="rId18"/>
    <p:sldId id="262" r:id="rId19"/>
    <p:sldId id="256" r:id="rId20"/>
    <p:sldId id="285" r:id="rId21"/>
    <p:sldId id="295" r:id="rId22"/>
    <p:sldId id="348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31874 17735 0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25499 10393 0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1D1FD-1C6B-4463-8EEC-B51E14170FD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9A847-3E2A-4E6E-A75A-262E2922C2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21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3.png"/><Relationship Id="rId22" Type="http://schemas.openxmlformats.org/officeDocument/2006/relationships/image" Target="../media/image2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creativecertificates.com/flower-border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jpe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/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C3E6-5F11-4263-85ED-C61867C33A1B}" type="datetime1">
              <a:rPr lang="en-US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D60FC-D3F8-48AE-BDD1-304D09413EAB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38E8-ABCF-4D19-A494-8EDDC99FE868}" type="datetime1">
              <a:rPr lang="en-US"/>
              <a:t>3/6/2024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F039-0B2E-4FA0-B017-0B68D550745C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4E9D-133B-4F36-9DB0-092DDCE7BCC8}" type="datetime1">
              <a:rPr lang="en-US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7C634-12D4-4A21-BA31-0E58AC4768A1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9481-5662-4F8F-A400-7A6C7388F92D}" type="datetime1">
              <a:rPr lang="en-US"/>
              <a:t>3/6/2024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DEFA4-B5E9-44F8-B846-642059CCA8D1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F80-F57A-4223-AA8F-88F3C693FC19}" type="datetime1">
              <a:rPr lang="en-US"/>
              <a:t>3/6/2024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404EB-4CC9-47C7-B3D8-EC8CF7248235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8B3CD-41B8-49CF-953D-641D838AF9D5}" type="datetime1">
              <a:rPr lang="en-US"/>
              <a:t>3/6/2024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7DE8C-6D38-45D2-8CE8-AF3E29A0AFB6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/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/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FB25-4556-40A3-A7FA-823384AA5839}" type="datetime1">
              <a:rPr lang="en-US"/>
              <a:t>3/6/2024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F546E-3D05-41F5-8AB3-4E8386902CF0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6D74-C2FD-49A2-818F-417D2084C7D6}" type="datetime1">
              <a:rPr lang="en-US"/>
              <a:t>3/6/2024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68FE9-E308-41DC-978F-0E90D97ED733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11D91-3DD2-4E49-A01A-2DC6C4FBD5D7}" type="datetime1">
              <a:rPr lang="en-US"/>
              <a:t>3/6/2024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9A87-245B-43E8-9013-EA7493D3D9AD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56849-AC03-48AB-AA46-BC388232E907}" type="datetime1">
              <a:rPr lang="en-US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67B07-98A5-4077-9C0E-46EBEF620983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A4F9-AC76-4F35-A1F3-A98D79046D35}" type="datetime1">
              <a:rPr lang="en-US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2A58-76F0-4FE2-B340-DA046DB5CF92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33338" y="6324600"/>
            <a:ext cx="12158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defRPr/>
            </a:pPr>
            <a:r>
              <a:rPr lang="en-GB" altLang="en-US" sz="900">
                <a:hlinkClick r:id="rId2" tooltip="https://www.creativecertificates.com/flower-border/"/>
              </a:rPr>
              <a:t>This Photo</a:t>
            </a:r>
            <a:r>
              <a:rPr lang="en-GB" altLang="en-US" sz="900"/>
              <a:t> by Unknown Author is licensed under </a:t>
            </a:r>
            <a:r>
              <a:rPr lang="en-GB" altLang="en-US" sz="900">
                <a:hlinkClick r:id="rId3" tooltip="https://creativecommons.org/licenses/by-sa/3.0/"/>
              </a:rPr>
              <a:t>CC BY-SA</a:t>
            </a:r>
            <a:endParaRPr lang="en-GB" altLang="en-US" sz="900"/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35F5-D0C9-44D6-AA33-241E37298666}" type="datetime1">
              <a:rPr lang="en-US"/>
              <a:t>3/6/2024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B535871-12C5-4C8C-98CC-6B3ED3193C5F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532A-C45F-4197-9CFA-68C097AF8A21}" type="datetime1">
              <a:rPr lang="en-US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9021-4B6E-4AF2-A9AD-2B91466B3F36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76C6C-85C6-4702-8762-1BE90C93F923}" type="datetime1">
              <a:rPr lang="en-US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FB98350-B70E-46FA-BCA0-A3DC34A4E64D}" type="slidenum">
              <a:rPr lang="en-US" altLang="vi-VN"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4.png"/><Relationship Id="rId14" Type="http://schemas.openxmlformats.org/officeDocument/2006/relationships/image" Target="../media/image12.png"/><Relationship Id="rId22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51.pn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9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45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4.png"/><Relationship Id="rId14" Type="http://schemas.openxmlformats.org/officeDocument/2006/relationships/image" Target="../media/image12.png"/><Relationship Id="rId22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7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4.png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1.GIF"/><Relationship Id="rId5" Type="http://schemas.openxmlformats.org/officeDocument/2006/relationships/image" Target="../media/image60.GI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wmf"/><Relationship Id="rId5" Type="http://schemas.openxmlformats.org/officeDocument/2006/relationships/image" Target="../media/image65.png"/><Relationship Id="rId4" Type="http://schemas.openxmlformats.org/officeDocument/2006/relationships/image" Target="../media/image6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62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4.GIF"/><Relationship Id="rId5" Type="http://schemas.openxmlformats.org/officeDocument/2006/relationships/image" Target="../media/image66.png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10" Type="http://schemas.openxmlformats.org/officeDocument/2006/relationships/image" Target="../media/image31.png"/><Relationship Id="rId4" Type="http://schemas.openxmlformats.org/officeDocument/2006/relationships/image" Target="../media/image25.GIF"/><Relationship Id="rId9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62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4.GIF"/><Relationship Id="rId5" Type="http://schemas.openxmlformats.org/officeDocument/2006/relationships/image" Target="../media/image67.png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9.png"/><Relationship Id="rId24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45.png"/><Relationship Id="rId14" Type="http://schemas.openxmlformats.org/officeDocument/2006/relationships/image" Target="../media/image21.png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6.GIF"/><Relationship Id="rId18" Type="http://schemas.openxmlformats.org/officeDocument/2006/relationships/image" Target="../media/image35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0.png"/><Relationship Id="rId17" Type="http://schemas.openxmlformats.org/officeDocument/2006/relationships/image" Target="../media/image34.GIF"/><Relationship Id="rId2" Type="http://schemas.openxmlformats.org/officeDocument/2006/relationships/audio" Target="../media/media2.mp3"/><Relationship Id="rId16" Type="http://schemas.openxmlformats.org/officeDocument/2006/relationships/image" Target="../media/image33.GIF"/><Relationship Id="rId20" Type="http://schemas.openxmlformats.org/officeDocument/2006/relationships/image" Target="../media/image36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3.xml"/><Relationship Id="rId5" Type="http://schemas.microsoft.com/office/2007/relationships/media" Target="../media/media4.mp3"/><Relationship Id="rId15" Type="http://schemas.openxmlformats.org/officeDocument/2006/relationships/image" Target="../media/image32.GIF"/><Relationship Id="rId10" Type="http://schemas.openxmlformats.org/officeDocument/2006/relationships/audio" Target="../media/media6.mp3"/><Relationship Id="rId19" Type="http://schemas.openxmlformats.org/officeDocument/2006/relationships/image" Target="../media/image29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audio" Target="../media/audio2.wav"/><Relationship Id="rId7" Type="http://schemas.openxmlformats.org/officeDocument/2006/relationships/image" Target="../media/image35.GIF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GIF"/><Relationship Id="rId11" Type="http://schemas.openxmlformats.org/officeDocument/2006/relationships/image" Target="../media/image41.png"/><Relationship Id="rId5" Type="http://schemas.openxmlformats.org/officeDocument/2006/relationships/image" Target="../media/image25.GIF"/><Relationship Id="rId10" Type="http://schemas.openxmlformats.org/officeDocument/2006/relationships/image" Target="../media/image39.GIF"/><Relationship Id="rId4" Type="http://schemas.openxmlformats.org/officeDocument/2006/relationships/image" Target="../media/image26.GIF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1.jpeg"/><Relationship Id="rId3" Type="http://schemas.openxmlformats.org/officeDocument/2006/relationships/audio" Target="../media/audio2.wav"/><Relationship Id="rId7" Type="http://schemas.openxmlformats.org/officeDocument/2006/relationships/image" Target="../media/image37.GIF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11" Type="http://schemas.openxmlformats.org/officeDocument/2006/relationships/image" Target="../media/image43.png"/><Relationship Id="rId5" Type="http://schemas.openxmlformats.org/officeDocument/2006/relationships/image" Target="../media/image26.GIF"/><Relationship Id="rId10" Type="http://schemas.openxmlformats.org/officeDocument/2006/relationships/image" Target="../media/image40.GIF"/><Relationship Id="rId4" Type="http://schemas.openxmlformats.org/officeDocument/2006/relationships/image" Target="../media/image38.GIF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customXml" Target="../ink/ink1.xml"/><Relationship Id="rId3" Type="http://schemas.openxmlformats.org/officeDocument/2006/relationships/audio" Target="../media/audio2.wav"/><Relationship Id="rId7" Type="http://schemas.openxmlformats.org/officeDocument/2006/relationships/image" Target="../media/image37.GIF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11" Type="http://schemas.openxmlformats.org/officeDocument/2006/relationships/image" Target="../media/image46.png"/><Relationship Id="rId5" Type="http://schemas.openxmlformats.org/officeDocument/2006/relationships/image" Target="../media/image26.GIF"/><Relationship Id="rId15" Type="http://schemas.openxmlformats.org/officeDocument/2006/relationships/customXml" Target="../ink/ink2.xml"/><Relationship Id="rId10" Type="http://schemas.openxmlformats.org/officeDocument/2006/relationships/image" Target="../media/image42.GIF"/><Relationship Id="rId4" Type="http://schemas.openxmlformats.org/officeDocument/2006/relationships/image" Target="../media/image38.GIF"/><Relationship Id="rId9" Type="http://schemas.openxmlformats.org/officeDocument/2006/relationships/image" Target="../media/image29.pn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1.jpeg"/><Relationship Id="rId3" Type="http://schemas.openxmlformats.org/officeDocument/2006/relationships/audio" Target="../media/audio2.wav"/><Relationship Id="rId7" Type="http://schemas.openxmlformats.org/officeDocument/2006/relationships/image" Target="../media/image37.GIF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11" Type="http://schemas.openxmlformats.org/officeDocument/2006/relationships/image" Target="../media/image48.png"/><Relationship Id="rId5" Type="http://schemas.openxmlformats.org/officeDocument/2006/relationships/image" Target="../media/image26.GIF"/><Relationship Id="rId10" Type="http://schemas.openxmlformats.org/officeDocument/2006/relationships/image" Target="../media/image29.png"/><Relationship Id="rId4" Type="http://schemas.openxmlformats.org/officeDocument/2006/relationships/image" Target="../media/image38.GIF"/><Relationship Id="rId9" Type="http://schemas.openxmlformats.org/officeDocument/2006/relationships/image" Target="../media/image4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37.GIF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41" y="-129632"/>
            <a:ext cx="1362075" cy="12573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30" name="组合 4"/>
          <p:cNvGrpSpPr/>
          <p:nvPr/>
        </p:nvGrpSpPr>
        <p:grpSpPr>
          <a:xfrm>
            <a:off x="3865730" y="1064495"/>
            <a:ext cx="3825311" cy="3825311"/>
            <a:chOff x="2513461" y="2545830"/>
            <a:chExt cx="1759981" cy="1759981"/>
          </a:xfrm>
        </p:grpSpPr>
        <p:sp>
          <p:nvSpPr>
            <p:cNvPr id="34" name="矩形 33"/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3"/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7373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28312" y="1217958"/>
            <a:ext cx="4407790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1251" y="241431"/>
            <a:ext cx="1039450" cy="1992279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79" y="121087"/>
            <a:ext cx="666750" cy="6000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86" y="84906"/>
            <a:ext cx="876300" cy="88582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53880" y="907096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02711" y="1823161"/>
            <a:ext cx="6334293" cy="3054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83474" y="4872913"/>
            <a:ext cx="2402032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/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/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E02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01051" y="1709064"/>
            <a:ext cx="5639289" cy="4029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/>
          <p:cNvSpPr/>
          <p:nvPr/>
        </p:nvSpPr>
        <p:spPr>
          <a:xfrm>
            <a:off x="736746" y="108155"/>
            <a:ext cx="10570350" cy="1347019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2" y="1699862"/>
            <a:ext cx="9733781" cy="378484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140142" y="1840646"/>
            <a:ext cx="960521" cy="2125527"/>
            <a:chOff x="9612631" y="3160924"/>
            <a:chExt cx="960521" cy="2125527"/>
          </a:xfrm>
        </p:grpSpPr>
        <p:sp>
          <p:nvSpPr>
            <p:cNvPr id="7" name="Rectangle 6"/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266232" y="3620284"/>
            <a:ext cx="960521" cy="2125527"/>
            <a:chOff x="9612631" y="3160924"/>
            <a:chExt cx="960521" cy="2125527"/>
          </a:xfrm>
        </p:grpSpPr>
        <p:sp>
          <p:nvSpPr>
            <p:cNvPr id="12" name="Rectangle 11"/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874671" y="3590788"/>
            <a:ext cx="960521" cy="2125527"/>
            <a:chOff x="9612631" y="3160924"/>
            <a:chExt cx="960521" cy="2125527"/>
          </a:xfrm>
        </p:grpSpPr>
        <p:sp>
          <p:nvSpPr>
            <p:cNvPr id="16" name="Rectangle 15"/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0217638" y="3521962"/>
            <a:ext cx="960521" cy="2125527"/>
            <a:chOff x="9612631" y="3160924"/>
            <a:chExt cx="960521" cy="2125527"/>
          </a:xfrm>
        </p:grpSpPr>
        <p:sp>
          <p:nvSpPr>
            <p:cNvPr id="20" name="Rectangle 19"/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/>
          <p:cNvSpPr/>
          <p:nvPr/>
        </p:nvSpPr>
        <p:spPr>
          <a:xfrm>
            <a:off x="2988333" y="245807"/>
            <a:ext cx="6136002" cy="786580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9869" y="1612491"/>
            <a:ext cx="1067783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Bảy phần mười chín.             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Chín phần mười.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Mười bảy phần hai mươi ba.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Hai mươi lăm phần năm mươi tám.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43717" y="1427690"/>
            <a:ext cx="923115" cy="1380007"/>
            <a:chOff x="9659870" y="3160924"/>
            <a:chExt cx="923115" cy="1380007"/>
          </a:xfrm>
        </p:grpSpPr>
        <p:sp>
          <p:nvSpPr>
            <p:cNvPr id="4" name="Rectangle 3"/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19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955459" y="2263432"/>
            <a:ext cx="923115" cy="1380007"/>
            <a:chOff x="9659870" y="3160924"/>
            <a:chExt cx="923115" cy="1380007"/>
          </a:xfrm>
        </p:grpSpPr>
        <p:sp>
          <p:nvSpPr>
            <p:cNvPr id="30" name="Rectangle 29"/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7041381" y="2853367"/>
            <a:ext cx="931464" cy="1380007"/>
            <a:chOff x="9651521" y="3160924"/>
            <a:chExt cx="931464" cy="1380007"/>
          </a:xfrm>
        </p:grpSpPr>
        <p:sp>
          <p:nvSpPr>
            <p:cNvPr id="34" name="Rectangle 33"/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17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13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349071" y="3826760"/>
            <a:ext cx="931464" cy="1380007"/>
            <a:chOff x="9651521" y="3160924"/>
            <a:chExt cx="931464" cy="1380007"/>
          </a:xfrm>
        </p:grpSpPr>
        <p:sp>
          <p:nvSpPr>
            <p:cNvPr id="38" name="Rectangle 37"/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25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58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103" y="941989"/>
            <a:ext cx="1286513" cy="1226953"/>
            <a:chOff x="1878803" y="1813847"/>
            <a:chExt cx="1286513" cy="122695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 bông hoa của những hình nào dưới đây?</a:t>
                </a:r>
                <a:endPara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blipFill rotWithShape="1">
                <a:blip r:embed="rId5"/>
                <a:stretch>
                  <a:fillRect l="-6" t="-28" r="6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951" y="2745504"/>
            <a:ext cx="9629775" cy="18192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192593" y="4050890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606116" y="4070554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24903" y="686350"/>
            <a:ext cx="1286513" cy="1226953"/>
            <a:chOff x="1878803" y="1813847"/>
            <a:chExt cx="1286513" cy="122695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13788" y="698240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064" y="3668130"/>
            <a:ext cx="8011447" cy="227485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925961" y="4100051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216878" y="5152102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572225" y="1297432"/>
            <a:ext cx="4469140" cy="4459732"/>
            <a:chOff x="3572225" y="1297432"/>
            <a:chExt cx="4469140" cy="4459732"/>
          </a:xfrm>
        </p:grpSpPr>
        <p:grpSp>
          <p:nvGrpSpPr>
            <p:cNvPr id="67" name="组合 66"/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文本框 67"/>
            <p:cNvSpPr txBox="1"/>
            <p:nvPr/>
          </p:nvSpPr>
          <p:spPr>
            <a:xfrm>
              <a:off x="3572225" y="1856499"/>
              <a:ext cx="407355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 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8"/>
          <p:cNvGraphicFramePr>
            <a:graphicFrameLocks noChangeAspect="1"/>
          </p:cNvGraphicFramePr>
          <p:nvPr/>
        </p:nvGraphicFramePr>
        <p:xfrm>
          <a:off x="1524000" y="5181600"/>
          <a:ext cx="13144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14450" imgH="1171575" progId="MSPhotoEd.3">
                  <p:embed/>
                </p:oleObj>
              </mc:Choice>
              <mc:Fallback>
                <p:oleObj name="Photo Editor Photo" r:id="rId2" imgW="1314450" imgH="1171575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13144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9"/>
          <p:cNvGraphicFramePr>
            <a:graphicFrameLocks noChangeAspect="1"/>
          </p:cNvGraphicFramePr>
          <p:nvPr/>
        </p:nvGraphicFramePr>
        <p:xfrm>
          <a:off x="9372600" y="5257800"/>
          <a:ext cx="1295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1314450" imgH="1171575" progId="MSPhotoEd.3">
                  <p:embed/>
                </p:oleObj>
              </mc:Choice>
              <mc:Fallback>
                <p:oleObj name="Photo Editor Photo" r:id="rId4" imgW="1314450" imgH="1171575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5257800"/>
                        <a:ext cx="1295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6" name="Group 14"/>
          <p:cNvGrpSpPr/>
          <p:nvPr/>
        </p:nvGrpSpPr>
        <p:grpSpPr bwMode="auto">
          <a:xfrm>
            <a:off x="2667000" y="4495800"/>
            <a:ext cx="6934200" cy="2362200"/>
            <a:chOff x="1958" y="372"/>
            <a:chExt cx="1884" cy="742"/>
          </a:xfrm>
        </p:grpSpPr>
        <p:pic>
          <p:nvPicPr>
            <p:cNvPr id="59401" name="Picture 15" descr="flower1_div_md_wh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372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16" descr="Bellcoll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80"/>
              <a:ext cx="86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7" name="WordArt 18"/>
          <p:cNvSpPr>
            <a:spLocks noChangeArrowheads="1" noChangeShapeType="1" noTextEdit="1"/>
          </p:cNvSpPr>
          <p:nvPr/>
        </p:nvSpPr>
        <p:spPr bwMode="auto">
          <a:xfrm>
            <a:off x="2057400" y="3232150"/>
            <a:ext cx="7010400" cy="4000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9399" name="Picture 5" descr="POIN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15950" y="192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5" descr="POIN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3494" y="172244"/>
            <a:ext cx="1565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8786" y="1212211"/>
            <a:ext cx="8644877" cy="302387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685800" y="1143000"/>
            <a:ext cx="10972800" cy="1143000"/>
          </a:xfrm>
        </p:spPr>
        <p:txBody>
          <a:bodyPr/>
          <a:lstStyle/>
          <a:p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chín</a:t>
            </a:r>
            <a:endParaRPr lang="en-US" altLang="en-US" sz="40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0419" name="Picture 4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817938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owchart: Connector 17"/>
          <p:cNvSpPr/>
          <p:nvPr/>
        </p:nvSpPr>
        <p:spPr>
          <a:xfrm>
            <a:off x="8648700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19" name="Flowchart: Connector 18"/>
          <p:cNvSpPr/>
          <p:nvPr/>
        </p:nvSpPr>
        <p:spPr>
          <a:xfrm>
            <a:off x="8658225" y="3573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0" name="Flowchart: Connector 19"/>
          <p:cNvSpPr/>
          <p:nvPr/>
        </p:nvSpPr>
        <p:spPr>
          <a:xfrm>
            <a:off x="8669338" y="35798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1" name="Flowchart: Connector 20"/>
          <p:cNvSpPr/>
          <p:nvPr/>
        </p:nvSpPr>
        <p:spPr>
          <a:xfrm>
            <a:off x="8715375" y="35845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22" name="Flowchart: Connector 21"/>
          <p:cNvSpPr/>
          <p:nvPr/>
        </p:nvSpPr>
        <p:spPr>
          <a:xfrm>
            <a:off x="8670925" y="35877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3" name="Flowchart: Connector 22"/>
          <p:cNvSpPr/>
          <p:nvPr/>
        </p:nvSpPr>
        <p:spPr>
          <a:xfrm>
            <a:off x="8664575" y="35623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Flowchart: Connector 23"/>
          <p:cNvSpPr/>
          <p:nvPr/>
        </p:nvSpPr>
        <p:spPr>
          <a:xfrm>
            <a:off x="8662988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5" name="Flowchart: Connector 24"/>
          <p:cNvSpPr/>
          <p:nvPr/>
        </p:nvSpPr>
        <p:spPr>
          <a:xfrm>
            <a:off x="8712200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6" name="Flowchart: Connector 25"/>
          <p:cNvSpPr/>
          <p:nvPr/>
        </p:nvSpPr>
        <p:spPr>
          <a:xfrm>
            <a:off x="868362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7" name="Flowchart: Connector 26"/>
          <p:cNvSpPr/>
          <p:nvPr/>
        </p:nvSpPr>
        <p:spPr>
          <a:xfrm>
            <a:off x="871537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Flowchart: Connector 27"/>
          <p:cNvSpPr/>
          <p:nvPr/>
        </p:nvSpPr>
        <p:spPr>
          <a:xfrm>
            <a:off x="8697913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1791" y="2286000"/>
            <a:ext cx="3733800" cy="1531317"/>
          </a:xfrm>
          <a:prstGeom prst="rect">
            <a:avLst/>
          </a:prstGeom>
          <a:blipFill>
            <a:blip r:embed="rId5"/>
            <a:stretch>
              <a:fillRect l="-7341" b="-159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60441" name="Picture 5" descr="POINSE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7350" y="44451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5" descr="POINSE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244137" y="5724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3" name="Picture 5" descr="POINSE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387013" y="260350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4" name="Picture 5" descr="POINSE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7350" y="4410075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39738" y="1366838"/>
            <a:ext cx="11277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vi-V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phân số chỉ phần đã tô màu trong hình dưới đây: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276600" y="19050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86" name="Text 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0" y="4078301"/>
            <a:ext cx="4343400" cy="1284775"/>
          </a:xfrm>
          <a:prstGeom prst="rect">
            <a:avLst/>
          </a:prstGeom>
          <a:blipFill>
            <a:blip r:embed="rId5"/>
            <a:stretch>
              <a:fillRect b="-142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452813" y="2057400"/>
          <a:ext cx="5576888" cy="20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87" name="Picture 4" descr="chu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900488"/>
            <a:ext cx="28209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8" name="Picture 5" descr="POIN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9" name="Picture 5" descr="POIN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47313" y="257175"/>
            <a:ext cx="15589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Connector 2"/>
          <p:cNvSpPr/>
          <p:nvPr/>
        </p:nvSpPr>
        <p:spPr>
          <a:xfrm>
            <a:off x="8943975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8953500" y="43735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8964613" y="43799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9010650" y="43846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8966200" y="43878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8" name="Flowchart: Connector 7"/>
          <p:cNvSpPr/>
          <p:nvPr/>
        </p:nvSpPr>
        <p:spPr>
          <a:xfrm>
            <a:off x="8959850" y="43624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8958263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9007475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1" name="Flowchart: Connector 30"/>
          <p:cNvSpPr/>
          <p:nvPr/>
        </p:nvSpPr>
        <p:spPr>
          <a:xfrm>
            <a:off x="897890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61472" name="Flowchart: Connector 61471"/>
          <p:cNvSpPr/>
          <p:nvPr/>
        </p:nvSpPr>
        <p:spPr>
          <a:xfrm>
            <a:off x="901065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1473" name="Flowchart: Connector 61472"/>
          <p:cNvSpPr/>
          <p:nvPr/>
        </p:nvSpPr>
        <p:spPr>
          <a:xfrm>
            <a:off x="8993188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4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 animBg="1"/>
      <p:bldP spid="61472" grpId="0" animBg="1"/>
      <p:bldP spid="614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48" y="0"/>
            <a:ext cx="3611669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2447" y="1843385"/>
            <a:ext cx="55451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88" y="2379182"/>
            <a:ext cx="2719941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47" y="3201544"/>
            <a:ext cx="1981164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765826" y="5555268"/>
            <a:ext cx="1134535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332">
            <a:off x="8373756" y="3438659"/>
            <a:ext cx="2341469" cy="438399"/>
          </a:xfrm>
          <a:prstGeom prst="rect">
            <a:avLst/>
          </a:prstGeom>
        </p:spPr>
      </p:pic>
      <p:pic>
        <p:nvPicPr>
          <p:cNvPr id="22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9481" y="5562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600" numSld="8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9600" y="609254"/>
            <a:ext cx="10972800" cy="1143345"/>
          </a:xfrm>
          <a:blipFill>
            <a:blip r:embed="rId5"/>
            <a:stretch>
              <a:fillRect b="-10695"/>
            </a:stretch>
          </a:blipFill>
        </p:spPr>
        <p:txBody>
          <a:bodyPr/>
          <a:lstStyle/>
          <a:p>
            <a:pPr>
              <a:defRPr/>
            </a:pPr>
            <a:br>
              <a:rPr lang="en-GB" dirty="0">
                <a:noFill/>
              </a:rPr>
            </a:br>
            <a:br>
              <a:rPr lang="en-GB" dirty="0">
                <a:noFill/>
              </a:rPr>
            </a:br>
            <a:br>
              <a:rPr lang="en-GB" dirty="0">
                <a:noFill/>
              </a:rPr>
            </a:br>
            <a:r>
              <a:rPr lang="en-GB" dirty="0">
                <a:noFill/>
              </a:rPr>
              <a:t> 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2971800" y="2319338"/>
            <a:ext cx="5715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27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468" name="Picture 4" descr="chu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6957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5" descr="POIN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5" descr="POIN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87000" y="319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5" descr="POIN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066337" y="472281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2" name="Picture 5" descr="POIN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450056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Connector 1"/>
          <p:cNvSpPr/>
          <p:nvPr/>
        </p:nvSpPr>
        <p:spPr>
          <a:xfrm>
            <a:off x="8610600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8620125" y="30591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8631238" y="3065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8677275" y="30702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8632825" y="30734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8626475" y="30480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8" name="Flowchart: Connector 7"/>
          <p:cNvSpPr/>
          <p:nvPr/>
        </p:nvSpPr>
        <p:spPr>
          <a:xfrm>
            <a:off x="8624888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9" name="Flowchart: Connector 28"/>
          <p:cNvSpPr/>
          <p:nvPr/>
        </p:nvSpPr>
        <p:spPr>
          <a:xfrm>
            <a:off x="8674100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Flowchart: Connector 29"/>
          <p:cNvSpPr/>
          <p:nvPr/>
        </p:nvSpPr>
        <p:spPr>
          <a:xfrm>
            <a:off x="864552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1" name="Flowchart: Connector 30"/>
          <p:cNvSpPr/>
          <p:nvPr/>
        </p:nvSpPr>
        <p:spPr>
          <a:xfrm>
            <a:off x="867727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3792" name="Flowchart: Connector 33791"/>
          <p:cNvSpPr/>
          <p:nvPr/>
        </p:nvSpPr>
        <p:spPr>
          <a:xfrm>
            <a:off x="8659813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9" grpId="0" animBg="1"/>
      <p:bldP spid="30" grpId="0" animBg="1"/>
      <p:bldP spid="31" grpId="0" animBg="1"/>
      <p:bldP spid="337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3437279" y="1745792"/>
            <a:ext cx="46939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Thanks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2" name="文本框 47"/>
          <p:cNvSpPr txBox="1"/>
          <p:nvPr/>
        </p:nvSpPr>
        <p:spPr>
          <a:xfrm>
            <a:off x="3570217" y="3299006"/>
            <a:ext cx="481253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Goodbye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402637"/>
            <a:ext cx="2199560" cy="366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02000" y="442174"/>
            <a:ext cx="3302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028" y="3301355"/>
            <a:ext cx="2244173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08" y="2284910"/>
            <a:ext cx="210820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003475" y="3096261"/>
            <a:ext cx="454660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428841" y="1276352"/>
            <a:ext cx="4030731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55887" y="3924301"/>
            <a:ext cx="41656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540462" y="408655"/>
            <a:ext cx="6525913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36" y="2677503"/>
            <a:ext cx="2244173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46179" y="3769123"/>
            <a:ext cx="454660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-90342"/>
            <a:ext cx="8128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1207860"/>
            <a:ext cx="8128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1207860"/>
            <a:ext cx="8128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5113000" y="1167754"/>
            <a:ext cx="8128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0"/>
            <a:ext cx="8128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98" y="3548512"/>
            <a:ext cx="2416001" cy="22499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46505" y="244570"/>
            <a:ext cx="11836400" cy="6423337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 câu trả lời đúng sẽ giúp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rốt.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54335" y="3981875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6" y="4489550"/>
            <a:ext cx="1666665" cy="1336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8" y="4343308"/>
            <a:ext cx="1470025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Viết phân số: năm mươi hai phần tám mươi tư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+mn-ea"/>
                              <a:cs typeface="Times New Roman" panose="020206030504050203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+mn-ea"/>
                              <a:cs typeface="Times New Roman" panose="02020603050405020304" pitchFamily="18" charset="0"/>
                            </a:rPr>
                            <m:t>𝟖𝟒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  <a:blipFill rotWithShape="1">
                <a:blip r:embed="rId11"/>
                <a:stretch>
                  <a:fillRect l="-13" t="-31" r="11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0">
            <a:off x="8012133" y="3465628"/>
            <a:ext cx="2717137" cy="358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25" y="45276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140531" y="3960547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2" y="4347077"/>
            <a:ext cx="141580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Đọc phân số sau: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1"/>
                <a:stretch>
                  <a:fillRect l="-8473" t="-43" r="2" b="7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093793" y="1948463"/>
            <a:ext cx="6995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phần năm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02" y="3464417"/>
            <a:ext cx="2727297" cy="304706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92" y="44895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4179" y="3952202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09" y="4338732"/>
            <a:ext cx="1430861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Viết phân số có tử số là 9, mẫu số là 10.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+mn-ea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+mn-ea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  <a:blipFill rotWithShape="1">
                <a:blip r:embed="rId11"/>
                <a:stretch>
                  <a:fillRect l="-12" t="-6" r="3" b="2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51" y="3464418"/>
            <a:ext cx="2256328" cy="3878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11474640" y="6384600"/>
              <a:ext cx="360" cy="360"/>
            </p14:xfrm>
          </p:contentPart>
        </mc:Choice>
        <mc:Fallback xmlns="">
          <p:pic>
            <p:nvPicPr>
              <p:cNvPr id="3" name="Ink 2"/>
            </p:nvPicPr>
            <p:blipFill>
              <a:blip r:embed="rId14"/>
            </p:blipFill>
            <p:spPr>
              <a:xfrm>
                <a:off x="11474640" y="6384600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/>
              <p14:cNvContentPartPr/>
              <p14:nvPr/>
            </p14:nvContentPartPr>
            <p14:xfrm>
              <a:off x="9179640" y="3741480"/>
              <a:ext cx="360" cy="360"/>
            </p14:xfrm>
          </p:contentPart>
        </mc:Choice>
        <mc:Fallback xmlns="">
          <p:pic>
            <p:nvPicPr>
              <p:cNvPr id="4" name="Ink 3"/>
            </p:nvPicPr>
            <p:blipFill>
              <a:blip r:embed="rId14"/>
            </p:blipFill>
            <p:spPr>
              <a:xfrm>
                <a:off x="9179640" y="3741480"/>
                <a:ext cx="360" cy="360"/>
              </a:xfrm>
              <a:prstGeom prst="rect"/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37" y="4555482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9020963" y="3945563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92" y="4332093"/>
            <a:ext cx="1430861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+mn-ea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1"/>
                <a:stretch>
                  <a:fillRect l="-8473" t="-43" r="2" b="7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680185" y="1750502"/>
            <a:ext cx="699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419">
            <a:off x="7743011" y="3501444"/>
            <a:ext cx="3001160" cy="341993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35" y="2841837"/>
            <a:ext cx="1595860" cy="9272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8173" y="976952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9943" y="4124801"/>
            <a:ext cx="2611572" cy="1871627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283870" y="712991"/>
            <a:ext cx="9302495" cy="130379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62" y="3464417"/>
            <a:ext cx="2727297" cy="30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51" y="4253557"/>
            <a:ext cx="1932260" cy="1449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18" y="4234341"/>
            <a:ext cx="1831519" cy="1373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74" y="4371033"/>
            <a:ext cx="1838881" cy="1379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68" y="4435366"/>
            <a:ext cx="1667301" cy="1250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Widescreen</PresentationFormat>
  <Paragraphs>99</Paragraphs>
  <Slides>21</Slides>
  <Notes>9</Notes>
  <HiddenSlides>0</HiddenSlides>
  <MMClips>6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等线</vt:lpstr>
      <vt:lpstr>.VnTime</vt:lpstr>
      <vt:lpstr>Arial</vt:lpstr>
      <vt:lpstr>Calibri</vt:lpstr>
      <vt:lpstr>Calibri Light</vt:lpstr>
      <vt:lpstr>Cambria</vt:lpstr>
      <vt:lpstr>Cambria Math</vt:lpstr>
      <vt:lpstr>iCiel Cadena</vt:lpstr>
      <vt:lpstr>SVN-Mutlu</vt:lpstr>
      <vt:lpstr>Times New Roman</vt:lpstr>
      <vt:lpstr>UTM Colossalis</vt:lpstr>
      <vt:lpstr>UTM Pierre</vt:lpstr>
      <vt:lpstr>Office 主题​​</vt:lpstr>
      <vt:lpstr>1_Office Theme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phân số: bốn mươi bảy phần tám mươi chín</vt:lpstr>
      <vt:lpstr>PowerPoint Presentation</vt:lpstr>
      <vt:lpstr>   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Thi Anh Nhung</cp:lastModifiedBy>
  <cp:revision>21</cp:revision>
  <dcterms:created xsi:type="dcterms:W3CDTF">2023-12-06T11:08:00Z</dcterms:created>
  <dcterms:modified xsi:type="dcterms:W3CDTF">2024-03-06T14:16:42Z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7EAD29579BC44091BBD73D092932197B_13</vt:lpwstr>
  </property>
  <property fmtid="{D5CDD505-2E9C-101B-9397-08002B2CF9AE}" pid="3" name="KSOProductBuildVer">
    <vt:lpwstr>1033-12.2.0.13489</vt:lpwstr>
  </property>
</Properties>
</file>