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10" r:id="rId4"/>
    <p:sldMasterId id="2147483723" r:id="rId5"/>
  </p:sldMasterIdLst>
  <p:notesMasterIdLst>
    <p:notesMasterId r:id="rId18"/>
  </p:notesMasterIdLst>
  <p:sldIdLst>
    <p:sldId id="310" r:id="rId6"/>
    <p:sldId id="313" r:id="rId7"/>
    <p:sldId id="315" r:id="rId8"/>
    <p:sldId id="300" r:id="rId9"/>
    <p:sldId id="314" r:id="rId10"/>
    <p:sldId id="319" r:id="rId11"/>
    <p:sldId id="320" r:id="rId12"/>
    <p:sldId id="317" r:id="rId13"/>
    <p:sldId id="322" r:id="rId14"/>
    <p:sldId id="321" r:id="rId15"/>
    <p:sldId id="318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48900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F51E-0069-4979-BCA7-3EF1A176C636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E918D-7878-4529-991B-A7B328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0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8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6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4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1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2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42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86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96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90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5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40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72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99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53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18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01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10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13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74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17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3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48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86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90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50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49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1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07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022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29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97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1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12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56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308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55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61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43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31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62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61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9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0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520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40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37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42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096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106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73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34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318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1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3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1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7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5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3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4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2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0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6/18/2024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0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954655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 Việt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3158067"/>
            <a:ext cx="5791200" cy="913007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GV: </a:t>
            </a:r>
            <a:r>
              <a:rPr lang="en-US" sz="5333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Trần</a:t>
            </a:r>
            <a:r>
              <a:rPr lang="en-US" sz="5333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333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Thị</a:t>
            </a:r>
            <a:r>
              <a:rPr lang="en-US" sz="5333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Lan</a:t>
            </a: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19200" y="2362200"/>
            <a:ext cx="10589232" cy="158860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ưa</a:t>
            </a:r>
            <a:endParaRPr lang="en-US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" y="2286000"/>
            <a:ext cx="1143000" cy="1156252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832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55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Videos\z2435014508984_926824888258a3bf5e5fe7ba192eda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286"/>
            <a:ext cx="5943600" cy="38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Videos\z2435014518789_f80f339ccf98ef4cca8dac6665727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282286"/>
            <a:ext cx="62484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Videos\z2435014538655_01ac8228b8e37a39f52b6f9650bf65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2350"/>
            <a:ext cx="59436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Videos\z2435014523562_045296efd37267e59f78adaa6db3b3c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75339"/>
            <a:ext cx="6248399" cy="328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1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19200" y="2279374"/>
            <a:ext cx="10589232" cy="2173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" y="2286000"/>
            <a:ext cx="1143000" cy="1156252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7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7453" y="1745974"/>
            <a:ext cx="11450979" cy="27498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tít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trời</a:t>
            </a:r>
            <a:endParaRPr lang="en-US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Bảy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rực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rỡ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qua?</a:t>
            </a:r>
          </a:p>
          <a:p>
            <a:pPr algn="ctr"/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en-US" sz="24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?)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91" y="3886200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98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2192000" cy="65947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531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94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685800"/>
            <a:ext cx="11430000" cy="6172201"/>
            <a:chOff x="2590800" y="1143000"/>
            <a:chExt cx="8610600" cy="5269617"/>
          </a:xfrm>
        </p:grpSpPr>
        <p:sp>
          <p:nvSpPr>
            <p:cNvPr id="5" name="Rounded Rectangle 4"/>
            <p:cNvSpPr/>
            <p:nvPr/>
          </p:nvSpPr>
          <p:spPr>
            <a:xfrm>
              <a:off x="2590800" y="1143000"/>
              <a:ext cx="8610600" cy="52696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71965" y="2131859"/>
              <a:ext cx="3657600" cy="15503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( 1 )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Vừa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Hay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thắm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mừng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trông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85016" y="4028660"/>
              <a:ext cx="3831498" cy="18158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( 3 )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lam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đám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chàm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tím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sim</a:t>
              </a: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88148" y="2131859"/>
              <a:ext cx="2828431" cy="15503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( 2 )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cam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đủ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Lục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kia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65393" y="4028660"/>
              <a:ext cx="3597460" cy="18158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( 4 )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ẩn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tan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mau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bừng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tỉnh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cơn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rào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6878" y="5796927"/>
              <a:ext cx="156966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Ngọc</a:t>
              </a:r>
              <a:r>
                <a:rPr lang="en-US" sz="24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</a:t>
              </a:r>
              <a:r>
                <a:rPr lang="en-US" sz="24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482274" y="862890"/>
            <a:ext cx="39132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648200" y="19812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267200" y="24384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651256" y="28194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48200" y="3276600"/>
            <a:ext cx="152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141600" y="1945206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065400" y="2362621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274168" y="28194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944885" y="3236230"/>
            <a:ext cx="152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651256" y="41910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457292" y="46482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389200" y="5041625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437905" y="5480007"/>
            <a:ext cx="152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370200" y="4164894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989200" y="4620143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348937" y="5049039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0342082" y="5480007"/>
            <a:ext cx="152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735283" y="1323"/>
            <a:ext cx="1587159" cy="646331"/>
            <a:chOff x="1735283" y="1323"/>
            <a:chExt cx="1587159" cy="646331"/>
          </a:xfrm>
        </p:grpSpPr>
        <p:sp>
          <p:nvSpPr>
            <p:cNvPr id="39" name="Oval 38"/>
            <p:cNvSpPr/>
            <p:nvPr/>
          </p:nvSpPr>
          <p:spPr>
            <a:xfrm>
              <a:off x="1735283" y="37366"/>
              <a:ext cx="609600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93983" y="1323"/>
              <a:ext cx="928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H="1">
            <a:off x="4572000" y="3276600"/>
            <a:ext cx="152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025334" y="3276600"/>
            <a:ext cx="152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495800" y="5480007"/>
            <a:ext cx="152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418282" y="5480007"/>
            <a:ext cx="152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258038" y="19050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712739" y="23622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971800" y="28194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721436" y="1897464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954215" y="2374858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9050861" y="2826602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094839" y="41910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276600" y="46482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954074" y="5041625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9050861" y="4156106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8458955" y="4620143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8645236" y="5010939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3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685800"/>
            <a:ext cx="11430000" cy="6172201"/>
            <a:chOff x="2590800" y="1143000"/>
            <a:chExt cx="8610600" cy="5269617"/>
          </a:xfrm>
        </p:grpSpPr>
        <p:sp>
          <p:nvSpPr>
            <p:cNvPr id="5" name="Rounded Rectangle 4"/>
            <p:cNvSpPr/>
            <p:nvPr/>
          </p:nvSpPr>
          <p:spPr>
            <a:xfrm>
              <a:off x="2590800" y="1143000"/>
              <a:ext cx="8610600" cy="52696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71965" y="2131859"/>
              <a:ext cx="3657600" cy="15503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( 1 )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Vừa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Hay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thắm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mừng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trông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85016" y="4028660"/>
              <a:ext cx="3831498" cy="18158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( 3 )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lam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đám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chàm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tím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sim</a:t>
              </a: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88148" y="2131859"/>
              <a:ext cx="2828431" cy="15503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( 2 )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cam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đủ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Lục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kia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010908" y="4076278"/>
              <a:ext cx="3597460" cy="18158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( 4 )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ẩn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tan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mau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bừng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tỉnh</a:t>
              </a:r>
              <a:endPara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cơn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rào</a:t>
              </a:r>
              <a:r>
                <a:rPr lang="en-US" sz="2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6878" y="5796927"/>
              <a:ext cx="156966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Ngọc</a:t>
              </a:r>
              <a:r>
                <a:rPr lang="en-US" sz="24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</a:t>
              </a:r>
              <a:r>
                <a:rPr lang="en-US" sz="24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482274" y="862890"/>
            <a:ext cx="39132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35283" y="1323"/>
            <a:ext cx="1587159" cy="646331"/>
            <a:chOff x="1735283" y="1323"/>
            <a:chExt cx="1587159" cy="646331"/>
          </a:xfrm>
        </p:grpSpPr>
        <p:sp>
          <p:nvSpPr>
            <p:cNvPr id="39" name="Oval 38"/>
            <p:cNvSpPr/>
            <p:nvPr/>
          </p:nvSpPr>
          <p:spPr>
            <a:xfrm>
              <a:off x="1735283" y="37366"/>
              <a:ext cx="609600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93983" y="1323"/>
              <a:ext cx="928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5238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505200"/>
            <a:ext cx="5238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219200"/>
            <a:ext cx="5238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3429000"/>
            <a:ext cx="5238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53055" y="410763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ẩn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492569" y="498047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tỉnh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31382" y="5382207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399" y="0"/>
            <a:ext cx="12419378" cy="68965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45694" y="5931386"/>
            <a:ext cx="201529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6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7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611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270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170</cp:revision>
  <dcterms:created xsi:type="dcterms:W3CDTF">2020-04-24T09:59:50Z</dcterms:created>
  <dcterms:modified xsi:type="dcterms:W3CDTF">2024-06-18T09:43:48Z</dcterms:modified>
</cp:coreProperties>
</file>