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4"/>
  </p:sldMasterIdLst>
  <p:notesMasterIdLst>
    <p:notesMasterId r:id="rId47"/>
  </p:notesMasterIdLst>
  <p:sldIdLst>
    <p:sldId id="653" r:id="rId5"/>
    <p:sldId id="657" r:id="rId6"/>
    <p:sldId id="660" r:id="rId7"/>
    <p:sldId id="684" r:id="rId8"/>
    <p:sldId id="681" r:id="rId9"/>
    <p:sldId id="686" r:id="rId10"/>
    <p:sldId id="687" r:id="rId11"/>
    <p:sldId id="682" r:id="rId12"/>
    <p:sldId id="688" r:id="rId13"/>
    <p:sldId id="690" r:id="rId14"/>
    <p:sldId id="689" r:id="rId15"/>
    <p:sldId id="691" r:id="rId16"/>
    <p:sldId id="692" r:id="rId17"/>
    <p:sldId id="693" r:id="rId18"/>
    <p:sldId id="694" r:id="rId19"/>
    <p:sldId id="695" r:id="rId20"/>
    <p:sldId id="696" r:id="rId21"/>
    <p:sldId id="697" r:id="rId22"/>
    <p:sldId id="705" r:id="rId23"/>
    <p:sldId id="699" r:id="rId24"/>
    <p:sldId id="700" r:id="rId25"/>
    <p:sldId id="701" r:id="rId26"/>
    <p:sldId id="702" r:id="rId27"/>
    <p:sldId id="703" r:id="rId28"/>
    <p:sldId id="704" r:id="rId29"/>
    <p:sldId id="706" r:id="rId30"/>
    <p:sldId id="707" r:id="rId31"/>
    <p:sldId id="708" r:id="rId32"/>
    <p:sldId id="709" r:id="rId33"/>
    <p:sldId id="710" r:id="rId34"/>
    <p:sldId id="698" r:id="rId35"/>
    <p:sldId id="713" r:id="rId36"/>
    <p:sldId id="714" r:id="rId37"/>
    <p:sldId id="712" r:id="rId38"/>
    <p:sldId id="285" r:id="rId39"/>
    <p:sldId id="715" r:id="rId40"/>
    <p:sldId id="264" r:id="rId41"/>
    <p:sldId id="717" r:id="rId42"/>
    <p:sldId id="718" r:id="rId43"/>
    <p:sldId id="679" r:id="rId44"/>
    <p:sldId id="719" r:id="rId45"/>
    <p:sldId id="716" r:id="rId46"/>
  </p:sldIdLst>
  <p:sldSz cx="12161838" cy="6858000"/>
  <p:notesSz cx="6858000" cy="9144000"/>
  <p:embeddedFontLst>
    <p:embeddedFont>
      <p:font typeface="Annifont" panose="020B0603050302020204" pitchFamily="34" charset="0"/>
      <p:italic r:id="rId48"/>
    </p:embeddedFont>
    <p:embeddedFont>
      <p:font typeface="AvantGarde" panose="00000400000000000000" pitchFamily="2" charset="0"/>
      <p:regular r:id="rId49"/>
    </p:embeddedFont>
    <p:embeddedFont>
      <p:font typeface="Bebas Neue" panose="020B0606020202050201" pitchFamily="34" charset="0"/>
      <p:regular r:id="rId50"/>
    </p:embeddedFont>
    <p:embeddedFont>
      <p:font typeface="Lilita One" panose="020B0604020202020204" charset="0"/>
      <p:regular r:id="rId51"/>
    </p:embeddedFont>
    <p:embeddedFont>
      <p:font typeface="Poppins" panose="00000500000000000000" pitchFamily="2" charset="0"/>
      <p:regular r:id="rId52"/>
      <p:bold r:id="rId53"/>
      <p:italic r:id="rId54"/>
      <p:boldItalic r:id="rId55"/>
    </p:embeddedFont>
    <p:embeddedFont>
      <p:font typeface="VNI-Trung Kien" pitchFamily="2" charset="0"/>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38" userDrawn="1">
          <p15:clr>
            <a:srgbClr val="9AA0A6"/>
          </p15:clr>
        </p15:guide>
        <p15:guide id="2" pos="38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9B5"/>
    <a:srgbClr val="F7E19B"/>
    <a:srgbClr val="FDF8E7"/>
    <a:srgbClr val="000000"/>
    <a:srgbClr val="FF8969"/>
    <a:srgbClr val="56A58A"/>
    <a:srgbClr val="FFFFFF"/>
    <a:srgbClr val="FFCACA"/>
    <a:srgbClr val="ECE84E"/>
    <a:srgbClr val="DCD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BCEB18-425A-42F7-B3A5-CD7DEF018856}">
  <a:tblStyle styleId="{D0BCEB18-425A-42F7-B3A5-CD7DEF01885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85267" autoAdjust="0"/>
  </p:normalViewPr>
  <p:slideViewPr>
    <p:cSldViewPr snapToGrid="0">
      <p:cViewPr varScale="1">
        <p:scale>
          <a:sx n="59" d="100"/>
          <a:sy n="59" d="100"/>
        </p:scale>
        <p:origin x="1218" y="42"/>
      </p:cViewPr>
      <p:guideLst>
        <p:guide orient="horz" pos="838"/>
        <p:guide pos="3830"/>
      </p:guideLst>
    </p:cSldViewPr>
  </p:slideViewPr>
  <p:notesTextViewPr>
    <p:cViewPr>
      <p:scale>
        <a:sx n="1" d="1"/>
        <a:sy n="1" d="1"/>
      </p:scale>
      <p:origin x="0" y="0"/>
    </p:cViewPr>
  </p:notesTextViewPr>
  <p:sorterViewPr>
    <p:cViewPr>
      <p:scale>
        <a:sx n="120" d="100"/>
        <a:sy n="120" d="100"/>
      </p:scale>
      <p:origin x="0" y="-129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0525" y="685800"/>
            <a:ext cx="607853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Chào mừng các em đến với tiết học TV ngày hôm nay nhé!</a:t>
            </a:r>
          </a:p>
        </p:txBody>
      </p:sp>
    </p:spTree>
    <p:extLst>
      <p:ext uri="{BB962C8B-B14F-4D97-AF65-F5344CB8AC3E}">
        <p14:creationId xmlns:p14="http://schemas.microsoft.com/office/powerpoint/2010/main" val="425585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nối tiếp nhóm đôi hoặc nhóm 5 tại chỗ</a:t>
            </a:r>
          </a:p>
        </p:txBody>
      </p:sp>
    </p:spTree>
    <p:extLst>
      <p:ext uri="{BB962C8B-B14F-4D97-AF65-F5344CB8AC3E}">
        <p14:creationId xmlns:p14="http://schemas.microsoft.com/office/powerpoint/2010/main" val="255259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nối tiếp nhóm đôi hoặc nhóm 5</a:t>
            </a:r>
          </a:p>
        </p:txBody>
      </p:sp>
    </p:spTree>
    <p:extLst>
      <p:ext uri="{BB962C8B-B14F-4D97-AF65-F5344CB8AC3E}">
        <p14:creationId xmlns:p14="http://schemas.microsoft.com/office/powerpoint/2010/main" val="196316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nối tiếp nhóm đôi hoặc nhóm 5 trước lớp</a:t>
            </a:r>
          </a:p>
        </p:txBody>
      </p:sp>
    </p:spTree>
    <p:extLst>
      <p:ext uri="{BB962C8B-B14F-4D97-AF65-F5344CB8AC3E}">
        <p14:creationId xmlns:p14="http://schemas.microsoft.com/office/powerpoint/2010/main" val="1895226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giọng đọc, cách đọc của HS</a:t>
            </a:r>
          </a:p>
        </p:txBody>
      </p:sp>
    </p:spTree>
    <p:extLst>
      <p:ext uri="{BB962C8B-B14F-4D97-AF65-F5344CB8AC3E}">
        <p14:creationId xmlns:p14="http://schemas.microsoft.com/office/powerpoint/2010/main" val="3762865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lại toàn bài để tìm hiểu ND (nếu có đủ thời gian)</a:t>
            </a:r>
          </a:p>
        </p:txBody>
      </p:sp>
    </p:spTree>
    <p:extLst>
      <p:ext uri="{BB962C8B-B14F-4D97-AF65-F5344CB8AC3E}">
        <p14:creationId xmlns:p14="http://schemas.microsoft.com/office/powerpoint/2010/main" val="1247826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 hãy lấy ví dụ cho điều đó ở trong lớp:</a:t>
            </a:r>
          </a:p>
          <a:p>
            <a:r>
              <a:rPr lang="en-US"/>
              <a:t>+ Mỗi bạn trong lớp mang một vẻ</a:t>
            </a:r>
          </a:p>
          <a:p>
            <a:r>
              <a:rPr lang="en-US"/>
              <a:t>+ Các bạn đã bổ sung, hỗ trợ cho nhau như thế nào</a:t>
            </a:r>
          </a:p>
          <a:p>
            <a:r>
              <a:rPr lang="en-US"/>
              <a:t>GV chấp nhận những đáp án khác của HS nếu đáp án đó phù hợp nhé</a:t>
            </a:r>
          </a:p>
        </p:txBody>
      </p:sp>
    </p:spTree>
    <p:extLst>
      <p:ext uri="{BB962C8B-B14F-4D97-AF65-F5344CB8AC3E}">
        <p14:creationId xmlns:p14="http://schemas.microsoft.com/office/powerpoint/2010/main" val="4256972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 2 HS đọc nối tiếp</a:t>
            </a:r>
          </a:p>
          <a:p>
            <a:endParaRPr lang="en-US"/>
          </a:p>
        </p:txBody>
      </p:sp>
    </p:spTree>
    <p:extLst>
      <p:ext uri="{BB962C8B-B14F-4D97-AF65-F5344CB8AC3E}">
        <p14:creationId xmlns:p14="http://schemas.microsoft.com/office/powerpoint/2010/main" val="3042289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 2 HS đọc nối tiếp</a:t>
            </a:r>
          </a:p>
          <a:p>
            <a:endParaRPr lang="en-US"/>
          </a:p>
        </p:txBody>
      </p:sp>
    </p:spTree>
    <p:extLst>
      <p:ext uri="{BB962C8B-B14F-4D97-AF65-F5344CB8AC3E}">
        <p14:creationId xmlns:p14="http://schemas.microsoft.com/office/powerpoint/2010/main" val="307126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 2 HS đọc nối tiếp</a:t>
            </a:r>
          </a:p>
          <a:p>
            <a:endParaRPr lang="en-US"/>
          </a:p>
        </p:txBody>
      </p:sp>
    </p:spTree>
    <p:extLst>
      <p:ext uri="{BB962C8B-B14F-4D97-AF65-F5344CB8AC3E}">
        <p14:creationId xmlns:p14="http://schemas.microsoft.com/office/powerpoint/2010/main" val="1187253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 2 HS đọc nối tiếp</a:t>
            </a:r>
          </a:p>
          <a:p>
            <a:endParaRPr lang="en-US"/>
          </a:p>
        </p:txBody>
      </p:sp>
    </p:spTree>
    <p:extLst>
      <p:ext uri="{BB962C8B-B14F-4D97-AF65-F5344CB8AC3E}">
        <p14:creationId xmlns:p14="http://schemas.microsoft.com/office/powerpoint/2010/main" val="2448168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Hoạt động khởi động ngoài lồng ghép kiến thức thì còn để dẫn dắt HS vào bài mới, đặc biệt là để </a:t>
            </a:r>
            <a:r>
              <a:rPr lang="en-US" b="1"/>
              <a:t>tạo tâm thế thoải mái, vui vẻ cho HS </a:t>
            </a:r>
            <a:r>
              <a:rPr lang="en-US"/>
              <a:t>khi bắt đầu học nên thầy cô đừng quá nặng nề về kiến thức mà hãy làm sao để HS hào hứng bước vào tiết học nhé!</a:t>
            </a:r>
          </a:p>
        </p:txBody>
      </p:sp>
    </p:spTree>
    <p:extLst>
      <p:ext uri="{BB962C8B-B14F-4D97-AF65-F5344CB8AC3E}">
        <p14:creationId xmlns:p14="http://schemas.microsoft.com/office/powerpoint/2010/main" val="1004028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lại toàn bài</a:t>
            </a:r>
          </a:p>
        </p:txBody>
      </p:sp>
    </p:spTree>
    <p:extLst>
      <p:ext uri="{BB962C8B-B14F-4D97-AF65-F5344CB8AC3E}">
        <p14:creationId xmlns:p14="http://schemas.microsoft.com/office/powerpoint/2010/main" val="1143783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 mẫu cả bài, đọc diễn cảm, nhấn giọng ở những từ ngữ giàu sức gợi tả, gợi cảm. GV có thể mời 2 em đọc nối tiếp khổ thơ.</a:t>
            </a:r>
          </a:p>
        </p:txBody>
      </p:sp>
    </p:spTree>
    <p:extLst>
      <p:ext uri="{BB962C8B-B14F-4D97-AF65-F5344CB8AC3E}">
        <p14:creationId xmlns:p14="http://schemas.microsoft.com/office/powerpoint/2010/main" val="3307441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35</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36</a:t>
            </a:fld>
            <a:endParaRPr lang="en-US"/>
          </a:p>
        </p:txBody>
      </p:sp>
    </p:spTree>
    <p:extLst>
      <p:ext uri="{BB962C8B-B14F-4D97-AF65-F5344CB8AC3E}">
        <p14:creationId xmlns:p14="http://schemas.microsoft.com/office/powerpoint/2010/main" val="1070296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p:cNvGrpSpPr/>
        <p:nvPr/>
      </p:nvGrpSpPr>
      <p:grpSpPr>
        <a:xfrm>
          <a:off x="0" y="0"/>
          <a:ext cx="0" cy="0"/>
          <a:chOff x="0" y="0"/>
          <a:chExt cx="0" cy="0"/>
        </a:xfrm>
      </p:grpSpPr>
      <p:sp>
        <p:nvSpPr>
          <p:cNvPr id="4380" name="Google Shape;4380;g1551c9198ce_1_180:notes"/>
          <p:cNvSpPr>
            <a:spLocks noGrp="1" noRot="1" noChangeAspect="1"/>
          </p:cNvSpPr>
          <p:nvPr>
            <p:ph type="sldImg" idx="2"/>
          </p:nvPr>
        </p:nvSpPr>
        <p:spPr>
          <a:xfrm>
            <a:off x="390525" y="685800"/>
            <a:ext cx="6078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1551c9198ce_1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 1 HS (có thể oẳn tù tì) rồi bịt mặt HS lại. D</a:t>
            </a:r>
            <a:r>
              <a:rPr lang="vi-VN"/>
              <a:t>ư</a:t>
            </a:r>
            <a:r>
              <a:rPr lang="en-US"/>
              <a:t>ới lớp các bạn lần lượt nói 1 – 2 tiếng để bạn trên bảng đoán tên. </a:t>
            </a:r>
            <a:br>
              <a:rPr lang="en-US"/>
            </a:br>
            <a:r>
              <a:rPr lang="en-US"/>
              <a:t>Bạn nào đoán được đúng tên bạn và đoán nhanh thì chiến thắng</a:t>
            </a:r>
          </a:p>
          <a:p>
            <a:r>
              <a:rPr lang="en-US"/>
              <a:t>GV có thể mời 1 HS điều hành trò chơi</a:t>
            </a:r>
          </a:p>
        </p:txBody>
      </p:sp>
    </p:spTree>
    <p:extLst>
      <p:ext uri="{BB962C8B-B14F-4D97-AF65-F5344CB8AC3E}">
        <p14:creationId xmlns:p14="http://schemas.microsoft.com/office/powerpoint/2010/main" val="186198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Hỏi khai thác bức tranh trước, diễn giải nội dung xong chiếu tên chủ điểm ra.</a:t>
            </a:r>
          </a:p>
        </p:txBody>
      </p:sp>
    </p:spTree>
    <p:extLst>
      <p:ext uri="{BB962C8B-B14F-4D97-AF65-F5344CB8AC3E}">
        <p14:creationId xmlns:p14="http://schemas.microsoft.com/office/powerpoint/2010/main" val="3107346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Hỏi khai thác bức tranh trước, diễn giải nội dung xong chiếu tên chủ điểm ra.</a:t>
            </a:r>
          </a:p>
        </p:txBody>
      </p:sp>
    </p:spTree>
    <p:extLst>
      <p:ext uri="{BB962C8B-B14F-4D97-AF65-F5344CB8AC3E}">
        <p14:creationId xmlns:p14="http://schemas.microsoft.com/office/powerpoint/2010/main" val="2221710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 mẫu cả bài, đọc diễn cảm, nhấn giọng ở những từ ngữ giàu sức gợi tả, gợi cảm. GV có thể mời 2 em đọc nối tiếp khổ thơ.</a:t>
            </a:r>
          </a:p>
        </p:txBody>
      </p:sp>
    </p:spTree>
    <p:extLst>
      <p:ext uri="{BB962C8B-B14F-4D97-AF65-F5344CB8AC3E}">
        <p14:creationId xmlns:p14="http://schemas.microsoft.com/office/powerpoint/2010/main" val="542673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thêm/bớt từ khó đọc sao cho phù hợp với vùng miền nhé!</a:t>
            </a:r>
          </a:p>
        </p:txBody>
      </p:sp>
    </p:spTree>
    <p:extLst>
      <p:ext uri="{BB962C8B-B14F-4D97-AF65-F5344CB8AC3E}">
        <p14:creationId xmlns:p14="http://schemas.microsoft.com/office/powerpoint/2010/main" val="3695867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Luyện đọc từ khó, GV lưu ý những lỗi phát âm thường sai của hs</a:t>
            </a:r>
          </a:p>
          <a:p>
            <a:pPr marL="158750" indent="0">
              <a:buNone/>
            </a:pPr>
            <a:r>
              <a:rPr lang="en-US"/>
              <a:t>Tuỳ vào từng vùng miền, GV có sự điều chỉnh các từ sao cho phù hợp nhé</a:t>
            </a:r>
          </a:p>
        </p:txBody>
      </p:sp>
    </p:spTree>
    <p:extLst>
      <p:ext uri="{BB962C8B-B14F-4D97-AF65-F5344CB8AC3E}">
        <p14:creationId xmlns:p14="http://schemas.microsoft.com/office/powerpoint/2010/main" val="2846121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 2 HS đọc nối tiếp</a:t>
            </a:r>
          </a:p>
          <a:p>
            <a:endParaRPr lang="en-US"/>
          </a:p>
        </p:txBody>
      </p:sp>
    </p:spTree>
    <p:extLst>
      <p:ext uri="{BB962C8B-B14F-4D97-AF65-F5344CB8AC3E}">
        <p14:creationId xmlns:p14="http://schemas.microsoft.com/office/powerpoint/2010/main" val="2182885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97241" y="-79"/>
            <a:ext cx="12957101" cy="6857478"/>
            <a:chOff x="238125" y="490000"/>
            <a:chExt cx="7130600" cy="4735300"/>
          </a:xfrm>
        </p:grpSpPr>
        <p:sp>
          <p:nvSpPr>
            <p:cNvPr id="10" name="Google Shape;10;p2"/>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 name="Google Shape;11;p2"/>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2" name="Google Shape;12;p2"/>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3" name="Google Shape;13;p2"/>
          <p:cNvSpPr txBox="1">
            <a:spLocks noGrp="1"/>
          </p:cNvSpPr>
          <p:nvPr>
            <p:ph type="ctrTitle"/>
          </p:nvPr>
        </p:nvSpPr>
        <p:spPr>
          <a:xfrm>
            <a:off x="2938855" y="2053485"/>
            <a:ext cx="6284910" cy="1532131"/>
          </a:xfrm>
          <a:prstGeom prst="rect">
            <a:avLst/>
          </a:prstGeom>
        </p:spPr>
        <p:txBody>
          <a:bodyPr spcFirstLastPara="1" wrap="square" lIns="116050" tIns="116050" rIns="116050" bIns="116050" anchor="t" anchorCtr="0">
            <a:noAutofit/>
          </a:bodyPr>
          <a:lstStyle>
            <a:lvl1pPr lvl="0" algn="ctr">
              <a:lnSpc>
                <a:spcPct val="80000"/>
              </a:lnSpc>
              <a:spcBef>
                <a:spcPts val="0"/>
              </a:spcBef>
              <a:spcAft>
                <a:spcPts val="0"/>
              </a:spcAft>
              <a:buSzPts val="6600"/>
              <a:buNone/>
              <a:defRPr sz="6827"/>
            </a:lvl1pPr>
            <a:lvl2pPr lvl="1" algn="ctr">
              <a:spcBef>
                <a:spcPts val="0"/>
              </a:spcBef>
              <a:spcAft>
                <a:spcPts val="0"/>
              </a:spcAft>
              <a:buSzPts val="6600"/>
              <a:buNone/>
              <a:defRPr sz="7509"/>
            </a:lvl2pPr>
            <a:lvl3pPr lvl="2" algn="ctr">
              <a:spcBef>
                <a:spcPts val="0"/>
              </a:spcBef>
              <a:spcAft>
                <a:spcPts val="0"/>
              </a:spcAft>
              <a:buSzPts val="6600"/>
              <a:buNone/>
              <a:defRPr sz="7509"/>
            </a:lvl3pPr>
            <a:lvl4pPr lvl="3" algn="ctr">
              <a:spcBef>
                <a:spcPts val="0"/>
              </a:spcBef>
              <a:spcAft>
                <a:spcPts val="0"/>
              </a:spcAft>
              <a:buSzPts val="6600"/>
              <a:buNone/>
              <a:defRPr sz="7509"/>
            </a:lvl4pPr>
            <a:lvl5pPr lvl="4" algn="ctr">
              <a:spcBef>
                <a:spcPts val="0"/>
              </a:spcBef>
              <a:spcAft>
                <a:spcPts val="0"/>
              </a:spcAft>
              <a:buSzPts val="6600"/>
              <a:buNone/>
              <a:defRPr sz="7509"/>
            </a:lvl5pPr>
            <a:lvl6pPr lvl="5" algn="ctr">
              <a:spcBef>
                <a:spcPts val="0"/>
              </a:spcBef>
              <a:spcAft>
                <a:spcPts val="0"/>
              </a:spcAft>
              <a:buSzPts val="6600"/>
              <a:buNone/>
              <a:defRPr sz="7509"/>
            </a:lvl6pPr>
            <a:lvl7pPr lvl="6" algn="ctr">
              <a:spcBef>
                <a:spcPts val="0"/>
              </a:spcBef>
              <a:spcAft>
                <a:spcPts val="0"/>
              </a:spcAft>
              <a:buSzPts val="6600"/>
              <a:buNone/>
              <a:defRPr sz="7509"/>
            </a:lvl7pPr>
            <a:lvl8pPr lvl="7" algn="ctr">
              <a:spcBef>
                <a:spcPts val="0"/>
              </a:spcBef>
              <a:spcAft>
                <a:spcPts val="0"/>
              </a:spcAft>
              <a:buSzPts val="6600"/>
              <a:buNone/>
              <a:defRPr sz="7509"/>
            </a:lvl8pPr>
            <a:lvl9pPr lvl="8" algn="ctr">
              <a:spcBef>
                <a:spcPts val="0"/>
              </a:spcBef>
              <a:spcAft>
                <a:spcPts val="0"/>
              </a:spcAft>
              <a:buSzPts val="6600"/>
              <a:buNone/>
              <a:defRPr sz="7509"/>
            </a:lvl9pPr>
          </a:lstStyle>
          <a:p>
            <a:endParaRPr/>
          </a:p>
        </p:txBody>
      </p:sp>
      <p:sp>
        <p:nvSpPr>
          <p:cNvPr id="14" name="Google Shape;14;p2"/>
          <p:cNvSpPr txBox="1">
            <a:spLocks noGrp="1"/>
          </p:cNvSpPr>
          <p:nvPr>
            <p:ph type="subTitle" idx="1"/>
          </p:nvPr>
        </p:nvSpPr>
        <p:spPr>
          <a:xfrm>
            <a:off x="2938855" y="4528587"/>
            <a:ext cx="6284910" cy="486136"/>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300"/>
              <a:buNone/>
              <a:defRPr sz="2617"/>
            </a:lvl2pPr>
            <a:lvl3pPr lvl="2" algn="ctr">
              <a:lnSpc>
                <a:spcPct val="100000"/>
              </a:lnSpc>
              <a:spcBef>
                <a:spcPts val="0"/>
              </a:spcBef>
              <a:spcAft>
                <a:spcPts val="0"/>
              </a:spcAft>
              <a:buSzPts val="2300"/>
              <a:buNone/>
              <a:defRPr sz="2617"/>
            </a:lvl3pPr>
            <a:lvl4pPr lvl="3" algn="ctr">
              <a:lnSpc>
                <a:spcPct val="100000"/>
              </a:lnSpc>
              <a:spcBef>
                <a:spcPts val="0"/>
              </a:spcBef>
              <a:spcAft>
                <a:spcPts val="0"/>
              </a:spcAft>
              <a:buSzPts val="2300"/>
              <a:buNone/>
              <a:defRPr sz="2617"/>
            </a:lvl4pPr>
            <a:lvl5pPr lvl="4" algn="ctr">
              <a:lnSpc>
                <a:spcPct val="100000"/>
              </a:lnSpc>
              <a:spcBef>
                <a:spcPts val="0"/>
              </a:spcBef>
              <a:spcAft>
                <a:spcPts val="0"/>
              </a:spcAft>
              <a:buSzPts val="2300"/>
              <a:buNone/>
              <a:defRPr sz="2617"/>
            </a:lvl5pPr>
            <a:lvl6pPr lvl="5" algn="ctr">
              <a:lnSpc>
                <a:spcPct val="100000"/>
              </a:lnSpc>
              <a:spcBef>
                <a:spcPts val="0"/>
              </a:spcBef>
              <a:spcAft>
                <a:spcPts val="0"/>
              </a:spcAft>
              <a:buSzPts val="2300"/>
              <a:buNone/>
              <a:defRPr sz="2617"/>
            </a:lvl6pPr>
            <a:lvl7pPr lvl="6" algn="ctr">
              <a:lnSpc>
                <a:spcPct val="100000"/>
              </a:lnSpc>
              <a:spcBef>
                <a:spcPts val="0"/>
              </a:spcBef>
              <a:spcAft>
                <a:spcPts val="0"/>
              </a:spcAft>
              <a:buSzPts val="2300"/>
              <a:buNone/>
              <a:defRPr sz="2617"/>
            </a:lvl7pPr>
            <a:lvl8pPr lvl="7" algn="ctr">
              <a:lnSpc>
                <a:spcPct val="100000"/>
              </a:lnSpc>
              <a:spcBef>
                <a:spcPts val="0"/>
              </a:spcBef>
              <a:spcAft>
                <a:spcPts val="0"/>
              </a:spcAft>
              <a:buSzPts val="2300"/>
              <a:buNone/>
              <a:defRPr sz="2617"/>
            </a:lvl8pPr>
            <a:lvl9pPr lvl="8" algn="ctr">
              <a:lnSpc>
                <a:spcPct val="100000"/>
              </a:lnSpc>
              <a:spcBef>
                <a:spcPts val="0"/>
              </a:spcBef>
              <a:spcAft>
                <a:spcPts val="0"/>
              </a:spcAft>
              <a:buSzPts val="2300"/>
              <a:buNone/>
              <a:defRPr sz="2617"/>
            </a:lvl9pPr>
          </a:lstStyle>
          <a:p>
            <a:endParaRPr/>
          </a:p>
        </p:txBody>
      </p:sp>
      <p:sp>
        <p:nvSpPr>
          <p:cNvPr id="15" name="Google Shape;15;p2"/>
          <p:cNvSpPr txBox="1">
            <a:spLocks noGrp="1"/>
          </p:cNvSpPr>
          <p:nvPr>
            <p:ph type="subTitle" idx="2"/>
          </p:nvPr>
        </p:nvSpPr>
        <p:spPr>
          <a:xfrm>
            <a:off x="2938855" y="3411397"/>
            <a:ext cx="6284910" cy="645008"/>
          </a:xfrm>
          <a:prstGeom prst="rect">
            <a:avLst/>
          </a:prstGeom>
        </p:spPr>
        <p:txBody>
          <a:bodyPr spcFirstLastPara="1" wrap="square" lIns="116050" tIns="116050" rIns="116050" bIns="116050" anchor="t" anchorCtr="0">
            <a:noAutofit/>
          </a:bodyPr>
          <a:lstStyle>
            <a:lvl1pPr lvl="0" algn="ctr" rtl="0">
              <a:lnSpc>
                <a:spcPct val="90000"/>
              </a:lnSpc>
              <a:spcBef>
                <a:spcPts val="0"/>
              </a:spcBef>
              <a:spcAft>
                <a:spcPts val="0"/>
              </a:spcAft>
              <a:buClr>
                <a:schemeClr val="lt2"/>
              </a:buClr>
              <a:buSzPts val="3000"/>
              <a:buFont typeface="Lilita One"/>
              <a:buNone/>
              <a:defRPr sz="3982">
                <a:latin typeface="Lilita One"/>
                <a:ea typeface="Lilita One"/>
                <a:cs typeface="Lilita One"/>
                <a:sym typeface="Lilita One"/>
              </a:defRPr>
            </a:lvl1pPr>
            <a:lvl2pPr lvl="1"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9pPr>
          </a:lstStyle>
          <a:p>
            <a:endParaRPr/>
          </a:p>
        </p:txBody>
      </p:sp>
      <p:sp>
        <p:nvSpPr>
          <p:cNvPr id="16" name="Google Shape;16;p2"/>
          <p:cNvSpPr/>
          <p:nvPr/>
        </p:nvSpPr>
        <p:spPr>
          <a:xfrm rot="10800000" flipH="1">
            <a:off x="-1230789" y="5483313"/>
            <a:ext cx="14624214" cy="3864288"/>
          </a:xfrm>
          <a:custGeom>
            <a:avLst/>
            <a:gdLst/>
            <a:ahLst/>
            <a:cxnLst/>
            <a:rect l="l" t="t" r="r" b="b"/>
            <a:pathLst>
              <a:path w="15785" h="6937" extrusionOk="0">
                <a:moveTo>
                  <a:pt x="5276" y="0"/>
                </a:moveTo>
                <a:cubicBezTo>
                  <a:pt x="3715" y="0"/>
                  <a:pt x="3440" y="1764"/>
                  <a:pt x="2083" y="2365"/>
                </a:cubicBezTo>
                <a:cubicBezTo>
                  <a:pt x="1476" y="2634"/>
                  <a:pt x="923" y="2509"/>
                  <a:pt x="508" y="3170"/>
                </a:cubicBezTo>
                <a:cubicBezTo>
                  <a:pt x="0" y="3980"/>
                  <a:pt x="345" y="5197"/>
                  <a:pt x="1204" y="5620"/>
                </a:cubicBezTo>
                <a:cubicBezTo>
                  <a:pt x="1505" y="5768"/>
                  <a:pt x="1823" y="5821"/>
                  <a:pt x="2149" y="5821"/>
                </a:cubicBezTo>
                <a:cubicBezTo>
                  <a:pt x="2929" y="5821"/>
                  <a:pt x="3763" y="5522"/>
                  <a:pt x="4570" y="5522"/>
                </a:cubicBezTo>
                <a:cubicBezTo>
                  <a:pt x="4694" y="5522"/>
                  <a:pt x="4818" y="5529"/>
                  <a:pt x="4942" y="5546"/>
                </a:cubicBezTo>
                <a:cubicBezTo>
                  <a:pt x="6249" y="5721"/>
                  <a:pt x="7381" y="6936"/>
                  <a:pt x="8627" y="6936"/>
                </a:cubicBezTo>
                <a:cubicBezTo>
                  <a:pt x="8779" y="6936"/>
                  <a:pt x="8932" y="6918"/>
                  <a:pt x="9088" y="6878"/>
                </a:cubicBezTo>
                <a:cubicBezTo>
                  <a:pt x="9926" y="6662"/>
                  <a:pt x="10521" y="5838"/>
                  <a:pt x="11372" y="5684"/>
                </a:cubicBezTo>
                <a:cubicBezTo>
                  <a:pt x="11483" y="5664"/>
                  <a:pt x="11594" y="5655"/>
                  <a:pt x="11705" y="5655"/>
                </a:cubicBezTo>
                <a:cubicBezTo>
                  <a:pt x="12092" y="5655"/>
                  <a:pt x="12483" y="5753"/>
                  <a:pt x="12874" y="5773"/>
                </a:cubicBezTo>
                <a:cubicBezTo>
                  <a:pt x="12919" y="5775"/>
                  <a:pt x="12963" y="5777"/>
                  <a:pt x="13008" y="5777"/>
                </a:cubicBezTo>
                <a:cubicBezTo>
                  <a:pt x="14027" y="5777"/>
                  <a:pt x="15064" y="5177"/>
                  <a:pt x="15417" y="4221"/>
                </a:cubicBezTo>
                <a:cubicBezTo>
                  <a:pt x="15784" y="3223"/>
                  <a:pt x="15220" y="1934"/>
                  <a:pt x="14190" y="1671"/>
                </a:cubicBezTo>
                <a:cubicBezTo>
                  <a:pt x="14014" y="1626"/>
                  <a:pt x="13835" y="1610"/>
                  <a:pt x="13655" y="1610"/>
                </a:cubicBezTo>
                <a:cubicBezTo>
                  <a:pt x="13214" y="1610"/>
                  <a:pt x="12763" y="1706"/>
                  <a:pt x="12318" y="1706"/>
                </a:cubicBezTo>
                <a:cubicBezTo>
                  <a:pt x="12230" y="1706"/>
                  <a:pt x="12142" y="1702"/>
                  <a:pt x="12054" y="1693"/>
                </a:cubicBezTo>
                <a:cubicBezTo>
                  <a:pt x="11108" y="1597"/>
                  <a:pt x="10313" y="913"/>
                  <a:pt x="9377" y="749"/>
                </a:cubicBezTo>
                <a:cubicBezTo>
                  <a:pt x="9134" y="707"/>
                  <a:pt x="8887" y="700"/>
                  <a:pt x="8640" y="700"/>
                </a:cubicBezTo>
                <a:cubicBezTo>
                  <a:pt x="8530" y="700"/>
                  <a:pt x="8420" y="701"/>
                  <a:pt x="8310" y="701"/>
                </a:cubicBezTo>
                <a:cubicBezTo>
                  <a:pt x="8052" y="701"/>
                  <a:pt x="7795" y="694"/>
                  <a:pt x="7542" y="647"/>
                </a:cubicBezTo>
                <a:cubicBezTo>
                  <a:pt x="6903" y="525"/>
                  <a:pt x="6334" y="150"/>
                  <a:pt x="5693" y="38"/>
                </a:cubicBezTo>
                <a:cubicBezTo>
                  <a:pt x="5545" y="12"/>
                  <a:pt x="5406" y="0"/>
                  <a:pt x="5276" y="0"/>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17" name="Google Shape;17;p2"/>
          <p:cNvGrpSpPr/>
          <p:nvPr/>
        </p:nvGrpSpPr>
        <p:grpSpPr>
          <a:xfrm rot="-2127242">
            <a:off x="1203919" y="485504"/>
            <a:ext cx="848009" cy="1615710"/>
            <a:chOff x="1763800" y="344725"/>
            <a:chExt cx="152925" cy="365600"/>
          </a:xfrm>
        </p:grpSpPr>
        <p:sp>
          <p:nvSpPr>
            <p:cNvPr id="18" name="Google Shape;18;p2"/>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9" name="Google Shape;19;p2"/>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0" name="Google Shape;20;p2"/>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1" name="Google Shape;21;p2"/>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2" name="Google Shape;22;p2"/>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3" name="Google Shape;23;p2"/>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 name="Google Shape;24;p2"/>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 name="Google Shape;25;p2"/>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6" name="Google Shape;26;p2"/>
          <p:cNvGrpSpPr/>
          <p:nvPr/>
        </p:nvGrpSpPr>
        <p:grpSpPr>
          <a:xfrm rot="2127242" flipH="1">
            <a:off x="10110727" y="485504"/>
            <a:ext cx="848009" cy="1615710"/>
            <a:chOff x="1763800" y="344725"/>
            <a:chExt cx="152925" cy="365600"/>
          </a:xfrm>
        </p:grpSpPr>
        <p:sp>
          <p:nvSpPr>
            <p:cNvPr id="27" name="Google Shape;27;p2"/>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 name="Google Shape;28;p2"/>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 name="Google Shape;29;p2"/>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 name="Google Shape;30;p2"/>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 name="Google Shape;31;p2"/>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 name="Google Shape;32;p2"/>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 name="Google Shape;33;p2"/>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 name="Google Shape;34;p2"/>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5" name="Google Shape;35;p2"/>
          <p:cNvGrpSpPr/>
          <p:nvPr/>
        </p:nvGrpSpPr>
        <p:grpSpPr>
          <a:xfrm rot="-756441">
            <a:off x="-217007" y="862285"/>
            <a:ext cx="1733573" cy="1652461"/>
            <a:chOff x="1288525" y="846925"/>
            <a:chExt cx="396175" cy="473850"/>
          </a:xfrm>
        </p:grpSpPr>
        <p:sp>
          <p:nvSpPr>
            <p:cNvPr id="36" name="Google Shape;36;p2"/>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 name="Google Shape;37;p2"/>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 name="Google Shape;38;p2"/>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 name="Google Shape;39;p2"/>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 name="Google Shape;40;p2"/>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 name="Google Shape;41;p2"/>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 name="Google Shape;42;p2"/>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 name="Google Shape;43;p2"/>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B1D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 name="Google Shape;44;p2"/>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 name="Google Shape;45;p2"/>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B1D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46" name="Google Shape;46;p2"/>
          <p:cNvGrpSpPr/>
          <p:nvPr/>
        </p:nvGrpSpPr>
        <p:grpSpPr>
          <a:xfrm>
            <a:off x="-298179" y="-539980"/>
            <a:ext cx="2705415" cy="1897925"/>
            <a:chOff x="1218400" y="279000"/>
            <a:chExt cx="468300" cy="412225"/>
          </a:xfrm>
        </p:grpSpPr>
        <p:sp>
          <p:nvSpPr>
            <p:cNvPr id="47" name="Google Shape;47;p2"/>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8" name="Google Shape;48;p2"/>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9" name="Google Shape;49;p2"/>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0" name="Google Shape;50;p2"/>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1" name="Google Shape;51;p2"/>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2" name="Google Shape;52;p2"/>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3" name="Google Shape;53;p2"/>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4" name="Google Shape;54;p2"/>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5" name="Google Shape;55;p2"/>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6" name="Google Shape;56;p2"/>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57" name="Google Shape;57;p2"/>
          <p:cNvGrpSpPr/>
          <p:nvPr/>
        </p:nvGrpSpPr>
        <p:grpSpPr>
          <a:xfrm rot="756441" flipH="1">
            <a:off x="10646053" y="862285"/>
            <a:ext cx="1733573" cy="1652461"/>
            <a:chOff x="1288525" y="846925"/>
            <a:chExt cx="396175" cy="473850"/>
          </a:xfrm>
        </p:grpSpPr>
        <p:sp>
          <p:nvSpPr>
            <p:cNvPr id="58" name="Google Shape;58;p2"/>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9" name="Google Shape;59;p2"/>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0" name="Google Shape;60;p2"/>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1" name="Google Shape;61;p2"/>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2" name="Google Shape;62;p2"/>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3" name="Google Shape;63;p2"/>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4" name="Google Shape;64;p2"/>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5" name="Google Shape;65;p2"/>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6" name="Google Shape;66;p2"/>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7" name="Google Shape;67;p2"/>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68" name="Google Shape;68;p2"/>
          <p:cNvGrpSpPr/>
          <p:nvPr/>
        </p:nvGrpSpPr>
        <p:grpSpPr>
          <a:xfrm flipH="1">
            <a:off x="9755385" y="-539980"/>
            <a:ext cx="2705415" cy="1897925"/>
            <a:chOff x="1218400" y="279000"/>
            <a:chExt cx="468300" cy="412225"/>
          </a:xfrm>
        </p:grpSpPr>
        <p:sp>
          <p:nvSpPr>
            <p:cNvPr id="69" name="Google Shape;69;p2"/>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0" name="Google Shape;70;p2"/>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1" name="Google Shape;71;p2"/>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2" name="Google Shape;72;p2"/>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3" name="Google Shape;73;p2"/>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4" name="Google Shape;74;p2"/>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5" name="Google Shape;75;p2"/>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6" name="Google Shape;76;p2"/>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7" name="Google Shape;77;p2"/>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8" name="Google Shape;78;p2"/>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79" name="Google Shape;79;p2"/>
          <p:cNvGrpSpPr/>
          <p:nvPr/>
        </p:nvGrpSpPr>
        <p:grpSpPr>
          <a:xfrm>
            <a:off x="3206622" y="5596977"/>
            <a:ext cx="699398" cy="869542"/>
            <a:chOff x="2100500" y="1458275"/>
            <a:chExt cx="159000" cy="248050"/>
          </a:xfrm>
        </p:grpSpPr>
        <p:sp>
          <p:nvSpPr>
            <p:cNvPr id="80" name="Google Shape;80;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1" name="Google Shape;81;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 name="Google Shape;82;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 name="Google Shape;83;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4" name="Google Shape;84;p2"/>
          <p:cNvGrpSpPr/>
          <p:nvPr/>
        </p:nvGrpSpPr>
        <p:grpSpPr>
          <a:xfrm>
            <a:off x="8528531" y="5500585"/>
            <a:ext cx="699398" cy="869542"/>
            <a:chOff x="2100500" y="1458275"/>
            <a:chExt cx="159000" cy="248050"/>
          </a:xfrm>
        </p:grpSpPr>
        <p:sp>
          <p:nvSpPr>
            <p:cNvPr id="85" name="Google Shape;85;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 name="Google Shape;86;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 name="Google Shape;87;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 name="Google Shape;88;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9" name="Google Shape;89;p2"/>
          <p:cNvGrpSpPr/>
          <p:nvPr/>
        </p:nvGrpSpPr>
        <p:grpSpPr>
          <a:xfrm flipH="1">
            <a:off x="6443431" y="5276016"/>
            <a:ext cx="518791" cy="645015"/>
            <a:chOff x="2100500" y="1458275"/>
            <a:chExt cx="159000" cy="248050"/>
          </a:xfrm>
        </p:grpSpPr>
        <p:sp>
          <p:nvSpPr>
            <p:cNvPr id="90" name="Google Shape;90;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 name="Google Shape;91;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 name="Google Shape;92;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 name="Google Shape;93;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94" name="Google Shape;94;p2"/>
          <p:cNvSpPr/>
          <p:nvPr/>
        </p:nvSpPr>
        <p:spPr>
          <a:xfrm>
            <a:off x="9282516" y="6359362"/>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95" name="Google Shape;95;p2"/>
          <p:cNvSpPr/>
          <p:nvPr/>
        </p:nvSpPr>
        <p:spPr>
          <a:xfrm flipH="1">
            <a:off x="4038381" y="6355697"/>
            <a:ext cx="48772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96" name="Google Shape;96;p2"/>
          <p:cNvSpPr/>
          <p:nvPr/>
        </p:nvSpPr>
        <p:spPr>
          <a:xfrm rot="-2700000">
            <a:off x="772415" y="4150647"/>
            <a:ext cx="357515"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97" name="Google Shape;97;p2"/>
          <p:cNvSpPr/>
          <p:nvPr/>
        </p:nvSpPr>
        <p:spPr>
          <a:xfrm rot="-338711">
            <a:off x="11016629" y="4150646"/>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242"/>
        <p:cNvGrpSpPr/>
        <p:nvPr/>
      </p:nvGrpSpPr>
      <p:grpSpPr>
        <a:xfrm>
          <a:off x="0" y="0"/>
          <a:ext cx="0" cy="0"/>
          <a:chOff x="0" y="0"/>
          <a:chExt cx="0" cy="0"/>
        </a:xfrm>
      </p:grpSpPr>
      <p:sp>
        <p:nvSpPr>
          <p:cNvPr id="243" name="Google Shape;243;p8"/>
          <p:cNvSpPr txBox="1">
            <a:spLocks noGrp="1"/>
          </p:cNvSpPr>
          <p:nvPr>
            <p:ph type="ctrTitle"/>
          </p:nvPr>
        </p:nvSpPr>
        <p:spPr>
          <a:xfrm>
            <a:off x="948747" y="1568467"/>
            <a:ext cx="10264543" cy="300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4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244" name="Google Shape;244;p8"/>
          <p:cNvSpPr/>
          <p:nvPr/>
        </p:nvSpPr>
        <p:spPr>
          <a:xfrm rot="-10537262">
            <a:off x="11244971" y="292533"/>
            <a:ext cx="8884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5" name="Google Shape;245;p8"/>
          <p:cNvSpPr/>
          <p:nvPr/>
        </p:nvSpPr>
        <p:spPr>
          <a:xfrm rot="-10537262">
            <a:off x="8281244" y="347126"/>
            <a:ext cx="8884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6" name="Google Shape;246;p8"/>
          <p:cNvSpPr/>
          <p:nvPr/>
        </p:nvSpPr>
        <p:spPr>
          <a:xfrm rot="-10537262">
            <a:off x="11813255" y="149639"/>
            <a:ext cx="8884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7" name="Google Shape;247;p8"/>
          <p:cNvSpPr/>
          <p:nvPr/>
        </p:nvSpPr>
        <p:spPr>
          <a:xfrm rot="9268218">
            <a:off x="6030063" y="454423"/>
            <a:ext cx="8888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8" name="Google Shape;248;p8"/>
          <p:cNvSpPr/>
          <p:nvPr/>
        </p:nvSpPr>
        <p:spPr>
          <a:xfrm rot="2338888">
            <a:off x="6415374" y="180666"/>
            <a:ext cx="8880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9" name="Google Shape;249;p8"/>
          <p:cNvSpPr/>
          <p:nvPr/>
        </p:nvSpPr>
        <p:spPr>
          <a:xfrm rot="2338888">
            <a:off x="7536992" y="149655"/>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0" name="Google Shape;250;p8"/>
          <p:cNvSpPr/>
          <p:nvPr/>
        </p:nvSpPr>
        <p:spPr>
          <a:xfrm rot="542369">
            <a:off x="11971644" y="738327"/>
            <a:ext cx="8888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1" name="Google Shape;251;p8"/>
          <p:cNvSpPr/>
          <p:nvPr/>
        </p:nvSpPr>
        <p:spPr>
          <a:xfrm rot="542369">
            <a:off x="11262520" y="564825"/>
            <a:ext cx="8888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2" name="Google Shape;252;p8"/>
          <p:cNvSpPr/>
          <p:nvPr/>
        </p:nvSpPr>
        <p:spPr>
          <a:xfrm rot="262738">
            <a:off x="1925584" y="306765"/>
            <a:ext cx="8884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3" name="Google Shape;253;p8"/>
          <p:cNvSpPr/>
          <p:nvPr/>
        </p:nvSpPr>
        <p:spPr>
          <a:xfrm rot="262738">
            <a:off x="412275" y="431258"/>
            <a:ext cx="8884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4" name="Google Shape;254;p8"/>
          <p:cNvSpPr/>
          <p:nvPr/>
        </p:nvSpPr>
        <p:spPr>
          <a:xfrm rot="-1531782">
            <a:off x="236407" y="1988335"/>
            <a:ext cx="8888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5" name="Google Shape;255;p8"/>
          <p:cNvSpPr/>
          <p:nvPr/>
        </p:nvSpPr>
        <p:spPr>
          <a:xfrm rot="-1531782">
            <a:off x="1562866" y="347110"/>
            <a:ext cx="8888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6" name="Google Shape;256;p8"/>
          <p:cNvSpPr/>
          <p:nvPr/>
        </p:nvSpPr>
        <p:spPr>
          <a:xfrm rot="-8461112">
            <a:off x="7206997" y="347155"/>
            <a:ext cx="8880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7" name="Google Shape;257;p8"/>
          <p:cNvSpPr/>
          <p:nvPr/>
        </p:nvSpPr>
        <p:spPr>
          <a:xfrm rot="-8461112">
            <a:off x="4226624" y="132371"/>
            <a:ext cx="8880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8" name="Google Shape;258;p8"/>
          <p:cNvSpPr/>
          <p:nvPr/>
        </p:nvSpPr>
        <p:spPr>
          <a:xfrm rot="-8461112">
            <a:off x="2902591" y="192282"/>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9" name="Google Shape;259;p8"/>
          <p:cNvSpPr/>
          <p:nvPr/>
        </p:nvSpPr>
        <p:spPr>
          <a:xfrm rot="-10257631">
            <a:off x="3281629" y="408489"/>
            <a:ext cx="8888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0" name="Google Shape;260;p8"/>
          <p:cNvSpPr/>
          <p:nvPr/>
        </p:nvSpPr>
        <p:spPr>
          <a:xfrm rot="-10257631">
            <a:off x="346525" y="1661057"/>
            <a:ext cx="8888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1" name="Google Shape;261;p8"/>
          <p:cNvSpPr/>
          <p:nvPr/>
        </p:nvSpPr>
        <p:spPr>
          <a:xfrm rot="-262738" flipH="1">
            <a:off x="5174918" y="404658"/>
            <a:ext cx="8884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2" name="Google Shape;262;p8"/>
          <p:cNvSpPr/>
          <p:nvPr/>
        </p:nvSpPr>
        <p:spPr>
          <a:xfrm rot="1531782" flipH="1">
            <a:off x="10844124" y="120735"/>
            <a:ext cx="8888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3" name="Google Shape;263;p8"/>
          <p:cNvSpPr/>
          <p:nvPr/>
        </p:nvSpPr>
        <p:spPr>
          <a:xfrm rot="1531782" flipH="1">
            <a:off x="9919269" y="306743"/>
            <a:ext cx="8888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4" name="Google Shape;264;p8"/>
          <p:cNvSpPr/>
          <p:nvPr/>
        </p:nvSpPr>
        <p:spPr>
          <a:xfrm rot="8461112" flipH="1">
            <a:off x="9569621" y="120755"/>
            <a:ext cx="8880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5" name="Google Shape;265;p8"/>
          <p:cNvSpPr/>
          <p:nvPr/>
        </p:nvSpPr>
        <p:spPr>
          <a:xfrm rot="10257631" flipH="1">
            <a:off x="5333308" y="120723"/>
            <a:ext cx="8888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6" name="Google Shape;266;p8"/>
          <p:cNvSpPr/>
          <p:nvPr/>
        </p:nvSpPr>
        <p:spPr>
          <a:xfrm rot="10257631" flipH="1">
            <a:off x="4624184" y="294224"/>
            <a:ext cx="8888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7" name="Google Shape;267;p8"/>
          <p:cNvSpPr/>
          <p:nvPr/>
        </p:nvSpPr>
        <p:spPr>
          <a:xfrm rot="5137262" flipH="1">
            <a:off x="11679274" y="1760013"/>
            <a:ext cx="89060" cy="8884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8" name="Google Shape;268;p8"/>
          <p:cNvSpPr/>
          <p:nvPr/>
        </p:nvSpPr>
        <p:spPr>
          <a:xfrm rot="5137262" flipH="1">
            <a:off x="11718858" y="2278952"/>
            <a:ext cx="89060" cy="8884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9" name="Google Shape;269;p8"/>
          <p:cNvSpPr/>
          <p:nvPr/>
        </p:nvSpPr>
        <p:spPr>
          <a:xfrm rot="6931782" flipH="1">
            <a:off x="11917448" y="1988451"/>
            <a:ext cx="89100" cy="8888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0" name="Google Shape;270;p8"/>
          <p:cNvSpPr/>
          <p:nvPr/>
        </p:nvSpPr>
        <p:spPr>
          <a:xfrm rot="6931782" flipH="1">
            <a:off x="11802757" y="1125468"/>
            <a:ext cx="89100" cy="8888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1" name="Google Shape;271;p8"/>
          <p:cNvSpPr/>
          <p:nvPr/>
        </p:nvSpPr>
        <p:spPr>
          <a:xfrm rot="-7738888" flipH="1">
            <a:off x="440510" y="952251"/>
            <a:ext cx="89020" cy="8880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2" name="Google Shape;272;p8"/>
          <p:cNvSpPr/>
          <p:nvPr/>
        </p:nvSpPr>
        <p:spPr>
          <a:xfrm rot="3868218">
            <a:off x="2426337" y="404759"/>
            <a:ext cx="89100" cy="8888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3" name="Google Shape;273;p8"/>
          <p:cNvSpPr/>
          <p:nvPr/>
        </p:nvSpPr>
        <p:spPr>
          <a:xfrm rot="3868218">
            <a:off x="11855493" y="2671141"/>
            <a:ext cx="89100" cy="8888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4" name="Google Shape;274;p8"/>
          <p:cNvSpPr/>
          <p:nvPr/>
        </p:nvSpPr>
        <p:spPr>
          <a:xfrm rot="-3061112">
            <a:off x="3629363" y="183769"/>
            <a:ext cx="89020" cy="8880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5" name="Google Shape;275;p8"/>
          <p:cNvSpPr/>
          <p:nvPr/>
        </p:nvSpPr>
        <p:spPr>
          <a:xfrm rot="-8461112">
            <a:off x="10292934" y="119698"/>
            <a:ext cx="8880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6" name="Google Shape;276;p8"/>
          <p:cNvSpPr/>
          <p:nvPr/>
        </p:nvSpPr>
        <p:spPr>
          <a:xfrm rot="-8461112">
            <a:off x="8880220" y="564875"/>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7" name="Google Shape;277;p8"/>
          <p:cNvSpPr/>
          <p:nvPr/>
        </p:nvSpPr>
        <p:spPr>
          <a:xfrm rot="-5662738" flipH="1">
            <a:off x="712147" y="183741"/>
            <a:ext cx="89060" cy="8884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8" name="Google Shape;278;p8"/>
          <p:cNvSpPr/>
          <p:nvPr/>
        </p:nvSpPr>
        <p:spPr>
          <a:xfrm rot="-5662738" flipH="1">
            <a:off x="9060669" y="192363"/>
            <a:ext cx="89060" cy="8884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9" name="Google Shape;279;p8"/>
          <p:cNvSpPr/>
          <p:nvPr/>
        </p:nvSpPr>
        <p:spPr>
          <a:xfrm rot="3061112" flipH="1">
            <a:off x="785970" y="776088"/>
            <a:ext cx="89020" cy="8880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0" name="Google Shape;280;p8"/>
          <p:cNvSpPr/>
          <p:nvPr/>
        </p:nvSpPr>
        <p:spPr>
          <a:xfrm rot="4857631" flipH="1">
            <a:off x="1201624" y="431334"/>
            <a:ext cx="89107" cy="88886"/>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1" name="Google Shape;281;p8"/>
          <p:cNvSpPr/>
          <p:nvPr/>
        </p:nvSpPr>
        <p:spPr>
          <a:xfrm rot="4857631" flipH="1">
            <a:off x="440480" y="166100"/>
            <a:ext cx="89107" cy="88886"/>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2" name="Google Shape;282;p8"/>
          <p:cNvSpPr/>
          <p:nvPr/>
        </p:nvSpPr>
        <p:spPr>
          <a:xfrm rot="262738">
            <a:off x="66594" y="837165"/>
            <a:ext cx="8884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3" name="Google Shape;283;p8"/>
          <p:cNvSpPr/>
          <p:nvPr/>
        </p:nvSpPr>
        <p:spPr>
          <a:xfrm rot="-8461112">
            <a:off x="176752" y="2549082"/>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Tree>
    <p:extLst>
      <p:ext uri="{BB962C8B-B14F-4D97-AF65-F5344CB8AC3E}">
        <p14:creationId xmlns:p14="http://schemas.microsoft.com/office/powerpoint/2010/main" val="2458099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47"/>
        <p:cNvGrpSpPr/>
        <p:nvPr/>
      </p:nvGrpSpPr>
      <p:grpSpPr>
        <a:xfrm>
          <a:off x="0" y="0"/>
          <a:ext cx="0" cy="0"/>
          <a:chOff x="0" y="0"/>
          <a:chExt cx="0" cy="0"/>
        </a:xfrm>
      </p:grpSpPr>
      <p:grpSp>
        <p:nvGrpSpPr>
          <p:cNvPr id="48" name="Google Shape;48;p6"/>
          <p:cNvGrpSpPr/>
          <p:nvPr/>
        </p:nvGrpSpPr>
        <p:grpSpPr>
          <a:xfrm rot="-2700000">
            <a:off x="11472784" y="399490"/>
            <a:ext cx="278839" cy="259997"/>
            <a:chOff x="2803325" y="4061175"/>
            <a:chExt cx="209650" cy="195000"/>
          </a:xfrm>
        </p:grpSpPr>
        <p:sp>
          <p:nvSpPr>
            <p:cNvPr id="49" name="Google Shape;49;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50" name="Google Shape;50;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51" name="Google Shape;51;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52" name="Google Shape;52;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
        <p:nvSpPr>
          <p:cNvPr id="53" name="Google Shape;53;p6"/>
          <p:cNvSpPr/>
          <p:nvPr/>
        </p:nvSpPr>
        <p:spPr>
          <a:xfrm rot="5400000">
            <a:off x="11191987" y="3102436"/>
            <a:ext cx="840452" cy="117838"/>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1"/>
            </a:solidFill>
            <a:prstDash val="solid"/>
            <a:round/>
            <a:headEnd type="none" w="med" len="med"/>
            <a:tailEnd type="none" w="med" len="med"/>
          </a:ln>
        </p:spPr>
      </p:sp>
      <p:sp>
        <p:nvSpPr>
          <p:cNvPr id="54" name="Google Shape;54;p6"/>
          <p:cNvSpPr/>
          <p:nvPr/>
        </p:nvSpPr>
        <p:spPr>
          <a:xfrm>
            <a:off x="4484013" y="6303293"/>
            <a:ext cx="1182263"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55" name="Google Shape;55;p6"/>
          <p:cNvGrpSpPr/>
          <p:nvPr/>
        </p:nvGrpSpPr>
        <p:grpSpPr>
          <a:xfrm>
            <a:off x="325692" y="1787267"/>
            <a:ext cx="278842" cy="260000"/>
            <a:chOff x="2803325" y="4061175"/>
            <a:chExt cx="209650" cy="195000"/>
          </a:xfrm>
        </p:grpSpPr>
        <p:sp>
          <p:nvSpPr>
            <p:cNvPr id="56" name="Google Shape;56;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57" name="Google Shape;57;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58" name="Google Shape;58;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59" name="Google Shape;59;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Tree>
    <p:extLst>
      <p:ext uri="{BB962C8B-B14F-4D97-AF65-F5344CB8AC3E}">
        <p14:creationId xmlns:p14="http://schemas.microsoft.com/office/powerpoint/2010/main" val="2812843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3"/>
        <p:cNvGrpSpPr/>
        <p:nvPr/>
      </p:nvGrpSpPr>
      <p:grpSpPr>
        <a:xfrm>
          <a:off x="0" y="0"/>
          <a:ext cx="0" cy="0"/>
          <a:chOff x="0" y="0"/>
          <a:chExt cx="0" cy="0"/>
        </a:xfrm>
      </p:grpSpPr>
      <p:grpSp>
        <p:nvGrpSpPr>
          <p:cNvPr id="244" name="Google Shape;244;p6"/>
          <p:cNvGrpSpPr/>
          <p:nvPr/>
        </p:nvGrpSpPr>
        <p:grpSpPr>
          <a:xfrm>
            <a:off x="-397241" y="-79"/>
            <a:ext cx="12957101"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48" name="Google Shape;248;p6"/>
          <p:cNvSpPr txBox="1">
            <a:spLocks noGrp="1"/>
          </p:cNvSpPr>
          <p:nvPr>
            <p:ph type="title"/>
          </p:nvPr>
        </p:nvSpPr>
        <p:spPr>
          <a:xfrm>
            <a:off x="957682" y="713269"/>
            <a:ext cx="10247284"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17523" y="5689880"/>
            <a:ext cx="1657011"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60" name="Google Shape;360;p6"/>
          <p:cNvGrpSpPr/>
          <p:nvPr/>
        </p:nvGrpSpPr>
        <p:grpSpPr>
          <a:xfrm flipH="1">
            <a:off x="-111916" y="5689880"/>
            <a:ext cx="1657011"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471" name="Google Shape;471;p6"/>
          <p:cNvSpPr/>
          <p:nvPr/>
        </p:nvSpPr>
        <p:spPr>
          <a:xfrm>
            <a:off x="345729" y="2005742"/>
            <a:ext cx="362246"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2" name="Google Shape;472;p6"/>
          <p:cNvSpPr/>
          <p:nvPr/>
        </p:nvSpPr>
        <p:spPr>
          <a:xfrm rot="-1998728">
            <a:off x="11267264" y="5397270"/>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3" name="Google Shape;473;p6"/>
          <p:cNvSpPr/>
          <p:nvPr/>
        </p:nvSpPr>
        <p:spPr>
          <a:xfrm rot="-632712">
            <a:off x="286020" y="4374130"/>
            <a:ext cx="357515"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4" name="Google Shape;474;p6"/>
          <p:cNvSpPr/>
          <p:nvPr/>
        </p:nvSpPr>
        <p:spPr>
          <a:xfrm rot="-338711">
            <a:off x="11558519" y="3227920"/>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5" name="Google Shape;475;p6"/>
          <p:cNvSpPr/>
          <p:nvPr/>
        </p:nvSpPr>
        <p:spPr>
          <a:xfrm rot="-1684279">
            <a:off x="5629435" y="6384938"/>
            <a:ext cx="357519"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9"/>
        <p:cNvGrpSpPr/>
        <p:nvPr/>
      </p:nvGrpSpPr>
      <p:grpSpPr>
        <a:xfrm>
          <a:off x="0" y="0"/>
          <a:ext cx="0" cy="0"/>
          <a:chOff x="0" y="0"/>
          <a:chExt cx="0" cy="0"/>
        </a:xfrm>
      </p:grpSpPr>
      <p:grpSp>
        <p:nvGrpSpPr>
          <p:cNvPr id="820" name="Google Shape;820;p9"/>
          <p:cNvGrpSpPr/>
          <p:nvPr/>
        </p:nvGrpSpPr>
        <p:grpSpPr>
          <a:xfrm>
            <a:off x="-397241" y="-79"/>
            <a:ext cx="12957101" cy="6857478"/>
            <a:chOff x="238125" y="490000"/>
            <a:chExt cx="7130600" cy="4735300"/>
          </a:xfrm>
        </p:grpSpPr>
        <p:sp>
          <p:nvSpPr>
            <p:cNvPr id="821" name="Google Shape;821;p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2" name="Google Shape;822;p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3" name="Google Shape;823;p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824" name="Google Shape;824;p9"/>
          <p:cNvSpPr txBox="1">
            <a:spLocks noGrp="1"/>
          </p:cNvSpPr>
          <p:nvPr>
            <p:ph type="title"/>
          </p:nvPr>
        </p:nvSpPr>
        <p:spPr>
          <a:xfrm>
            <a:off x="2754527" y="2244605"/>
            <a:ext cx="6653567" cy="1127879"/>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7965"/>
            </a:lvl1pPr>
            <a:lvl2pPr lvl="1" algn="ctr" rtl="0">
              <a:spcBef>
                <a:spcPts val="0"/>
              </a:spcBef>
              <a:spcAft>
                <a:spcPts val="0"/>
              </a:spcAft>
              <a:buSzPts val="4600"/>
              <a:buNone/>
              <a:defRPr sz="5234"/>
            </a:lvl2pPr>
            <a:lvl3pPr lvl="2" algn="ctr" rtl="0">
              <a:spcBef>
                <a:spcPts val="0"/>
              </a:spcBef>
              <a:spcAft>
                <a:spcPts val="0"/>
              </a:spcAft>
              <a:buSzPts val="4600"/>
              <a:buNone/>
              <a:defRPr sz="5234"/>
            </a:lvl3pPr>
            <a:lvl4pPr lvl="3" algn="ctr" rtl="0">
              <a:spcBef>
                <a:spcPts val="0"/>
              </a:spcBef>
              <a:spcAft>
                <a:spcPts val="0"/>
              </a:spcAft>
              <a:buSzPts val="4600"/>
              <a:buNone/>
              <a:defRPr sz="5234"/>
            </a:lvl4pPr>
            <a:lvl5pPr lvl="4" algn="ctr" rtl="0">
              <a:spcBef>
                <a:spcPts val="0"/>
              </a:spcBef>
              <a:spcAft>
                <a:spcPts val="0"/>
              </a:spcAft>
              <a:buSzPts val="4600"/>
              <a:buNone/>
              <a:defRPr sz="5234"/>
            </a:lvl5pPr>
            <a:lvl6pPr lvl="5" algn="ctr" rtl="0">
              <a:spcBef>
                <a:spcPts val="0"/>
              </a:spcBef>
              <a:spcAft>
                <a:spcPts val="0"/>
              </a:spcAft>
              <a:buSzPts val="4600"/>
              <a:buNone/>
              <a:defRPr sz="5234"/>
            </a:lvl6pPr>
            <a:lvl7pPr lvl="6" algn="ctr" rtl="0">
              <a:spcBef>
                <a:spcPts val="0"/>
              </a:spcBef>
              <a:spcAft>
                <a:spcPts val="0"/>
              </a:spcAft>
              <a:buSzPts val="4600"/>
              <a:buNone/>
              <a:defRPr sz="5234"/>
            </a:lvl7pPr>
            <a:lvl8pPr lvl="7" algn="ctr" rtl="0">
              <a:spcBef>
                <a:spcPts val="0"/>
              </a:spcBef>
              <a:spcAft>
                <a:spcPts val="0"/>
              </a:spcAft>
              <a:buSzPts val="4600"/>
              <a:buNone/>
              <a:defRPr sz="5234"/>
            </a:lvl8pPr>
            <a:lvl9pPr lvl="8" algn="ctr" rtl="0">
              <a:spcBef>
                <a:spcPts val="0"/>
              </a:spcBef>
              <a:spcAft>
                <a:spcPts val="0"/>
              </a:spcAft>
              <a:buSzPts val="4600"/>
              <a:buNone/>
              <a:defRPr sz="5234"/>
            </a:lvl9pPr>
          </a:lstStyle>
          <a:p>
            <a:endParaRPr/>
          </a:p>
        </p:txBody>
      </p:sp>
      <p:sp>
        <p:nvSpPr>
          <p:cNvPr id="825" name="Google Shape;825;p9"/>
          <p:cNvSpPr txBox="1">
            <a:spLocks noGrp="1"/>
          </p:cNvSpPr>
          <p:nvPr>
            <p:ph type="subTitle" idx="1"/>
          </p:nvPr>
        </p:nvSpPr>
        <p:spPr>
          <a:xfrm>
            <a:off x="2754527" y="3372597"/>
            <a:ext cx="6653567" cy="116678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276"/>
              </a:spcBef>
              <a:spcAft>
                <a:spcPts val="0"/>
              </a:spcAft>
              <a:buSzPts val="1800"/>
              <a:buNone/>
              <a:defRPr/>
            </a:lvl2pPr>
            <a:lvl3pPr lvl="2" algn="ctr" rtl="0">
              <a:lnSpc>
                <a:spcPct val="100000"/>
              </a:lnSpc>
              <a:spcBef>
                <a:spcPts val="2276"/>
              </a:spcBef>
              <a:spcAft>
                <a:spcPts val="0"/>
              </a:spcAft>
              <a:buSzPts val="1800"/>
              <a:buNone/>
              <a:defRPr/>
            </a:lvl3pPr>
            <a:lvl4pPr lvl="3" algn="ctr" rtl="0">
              <a:lnSpc>
                <a:spcPct val="100000"/>
              </a:lnSpc>
              <a:spcBef>
                <a:spcPts val="2276"/>
              </a:spcBef>
              <a:spcAft>
                <a:spcPts val="0"/>
              </a:spcAft>
              <a:buSzPts val="1800"/>
              <a:buNone/>
              <a:defRPr/>
            </a:lvl4pPr>
            <a:lvl5pPr lvl="4" algn="ctr" rtl="0">
              <a:lnSpc>
                <a:spcPct val="100000"/>
              </a:lnSpc>
              <a:spcBef>
                <a:spcPts val="2276"/>
              </a:spcBef>
              <a:spcAft>
                <a:spcPts val="0"/>
              </a:spcAft>
              <a:buSzPts val="1800"/>
              <a:buNone/>
              <a:defRPr/>
            </a:lvl5pPr>
            <a:lvl6pPr lvl="5" algn="ctr" rtl="0">
              <a:lnSpc>
                <a:spcPct val="100000"/>
              </a:lnSpc>
              <a:spcBef>
                <a:spcPts val="2276"/>
              </a:spcBef>
              <a:spcAft>
                <a:spcPts val="0"/>
              </a:spcAft>
              <a:buSzPts val="1800"/>
              <a:buNone/>
              <a:defRPr/>
            </a:lvl6pPr>
            <a:lvl7pPr lvl="6" algn="ctr" rtl="0">
              <a:lnSpc>
                <a:spcPct val="100000"/>
              </a:lnSpc>
              <a:spcBef>
                <a:spcPts val="2276"/>
              </a:spcBef>
              <a:spcAft>
                <a:spcPts val="0"/>
              </a:spcAft>
              <a:buSzPts val="1800"/>
              <a:buNone/>
              <a:defRPr/>
            </a:lvl7pPr>
            <a:lvl8pPr lvl="7" algn="ctr" rtl="0">
              <a:lnSpc>
                <a:spcPct val="100000"/>
              </a:lnSpc>
              <a:spcBef>
                <a:spcPts val="2276"/>
              </a:spcBef>
              <a:spcAft>
                <a:spcPts val="0"/>
              </a:spcAft>
              <a:buSzPts val="1800"/>
              <a:buNone/>
              <a:defRPr/>
            </a:lvl8pPr>
            <a:lvl9pPr lvl="8" algn="ctr" rtl="0">
              <a:lnSpc>
                <a:spcPct val="100000"/>
              </a:lnSpc>
              <a:spcBef>
                <a:spcPts val="2276"/>
              </a:spcBef>
              <a:spcAft>
                <a:spcPts val="2276"/>
              </a:spcAft>
              <a:buSzPts val="1800"/>
              <a:buNone/>
              <a:defRPr/>
            </a:lvl9pPr>
          </a:lstStyle>
          <a:p>
            <a:endParaRPr/>
          </a:p>
        </p:txBody>
      </p:sp>
      <p:sp>
        <p:nvSpPr>
          <p:cNvPr id="826" name="Google Shape;826;p9"/>
          <p:cNvSpPr/>
          <p:nvPr/>
        </p:nvSpPr>
        <p:spPr>
          <a:xfrm>
            <a:off x="-5468860" y="6144053"/>
            <a:ext cx="24038292"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827" name="Google Shape;827;p9"/>
          <p:cNvGrpSpPr/>
          <p:nvPr/>
        </p:nvGrpSpPr>
        <p:grpSpPr>
          <a:xfrm>
            <a:off x="-191491" y="-188798"/>
            <a:ext cx="3354278" cy="2647809"/>
            <a:chOff x="-241347" y="-208203"/>
            <a:chExt cx="2947964" cy="2919945"/>
          </a:xfrm>
        </p:grpSpPr>
        <p:grpSp>
          <p:nvGrpSpPr>
            <p:cNvPr id="828" name="Google Shape;828;p9"/>
            <p:cNvGrpSpPr/>
            <p:nvPr/>
          </p:nvGrpSpPr>
          <p:grpSpPr>
            <a:xfrm rot="-2127316">
              <a:off x="455043" y="1086139"/>
              <a:ext cx="470902" cy="1125770"/>
              <a:chOff x="1763800" y="344725"/>
              <a:chExt cx="152925" cy="365600"/>
            </a:xfrm>
          </p:grpSpPr>
          <p:sp>
            <p:nvSpPr>
              <p:cNvPr id="829" name="Google Shape;82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0" name="Google Shape;83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1" name="Google Shape;83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2" name="Google Shape;83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3" name="Google Shape;83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4" name="Google Shape;83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5" name="Google Shape;83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6" name="Google Shape;83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37" name="Google Shape;837;p9"/>
            <p:cNvGrpSpPr/>
            <p:nvPr/>
          </p:nvGrpSpPr>
          <p:grpSpPr>
            <a:xfrm rot="-3860670" flipH="1">
              <a:off x="1166560" y="223706"/>
              <a:ext cx="470898" cy="1125767"/>
              <a:chOff x="1763800" y="344725"/>
              <a:chExt cx="152925" cy="365600"/>
            </a:xfrm>
          </p:grpSpPr>
          <p:sp>
            <p:nvSpPr>
              <p:cNvPr id="838" name="Google Shape;83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9" name="Google Shape;83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0" name="Google Shape;84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1" name="Google Shape;84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2" name="Google Shape;84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3" name="Google Shape;84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4" name="Google Shape;84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5" name="Google Shape;84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46" name="Google Shape;846;p9"/>
            <p:cNvGrpSpPr/>
            <p:nvPr/>
          </p:nvGrpSpPr>
          <p:grpSpPr>
            <a:xfrm rot="5400000" flipH="1">
              <a:off x="-227337" y="-222212"/>
              <a:ext cx="2919945" cy="2947964"/>
              <a:chOff x="3206750" y="1492575"/>
              <a:chExt cx="634550" cy="640625"/>
            </a:xfrm>
          </p:grpSpPr>
          <p:sp>
            <p:nvSpPr>
              <p:cNvPr id="847" name="Google Shape;84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8" name="Google Shape;84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9" name="Google Shape;84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0" name="Google Shape;85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1" name="Google Shape;85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2" name="Google Shape;85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3" name="Google Shape;85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4" name="Google Shape;85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5" name="Google Shape;85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6" name="Google Shape;85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7" name="Google Shape;85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8" name="Google Shape;85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9" name="Google Shape;85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0" name="Google Shape;86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1" name="Google Shape;86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2" name="Google Shape;86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3" name="Google Shape;86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4" name="Google Shape;86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5" name="Google Shape;86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6" name="Google Shape;86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7" name="Google Shape;86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8" name="Google Shape;86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9" name="Google Shape;86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0" name="Google Shape;87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1" name="Google Shape;87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2" name="Google Shape;87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3" name="Google Shape;87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4" name="Google Shape;87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5" name="Google Shape;87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6" name="Google Shape;87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7" name="Google Shape;87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8" name="Google Shape;87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9" name="Google Shape;87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0" name="Google Shape;88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1" name="Google Shape;88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2" name="Google Shape;88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3" name="Google Shape;88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4" name="Google Shape;88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5" name="Google Shape;88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6" name="Google Shape;88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7" name="Google Shape;88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8" name="Google Shape;88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9" name="Google Shape;88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0" name="Google Shape;89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1" name="Google Shape;89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2" name="Google Shape;89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3" name="Google Shape;89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4" name="Google Shape;89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5" name="Google Shape;89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6" name="Google Shape;89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7" name="Google Shape;89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8" name="Google Shape;89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9" name="Google Shape;89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0" name="Google Shape;90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1" name="Google Shape;90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2" name="Google Shape;90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3" name="Google Shape;90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4" name="Google Shape;90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5" name="Google Shape;90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6" name="Google Shape;90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7" name="Google Shape;90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8" name="Google Shape;90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9" name="Google Shape;90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0" name="Google Shape;91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1" name="Google Shape;91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2" name="Google Shape;91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3" name="Google Shape;91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4" name="Google Shape;91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5" name="Google Shape;91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6" name="Google Shape;91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7" name="Google Shape;91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8" name="Google Shape;91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9" name="Google Shape;91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0" name="Google Shape;92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1" name="Google Shape;92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2" name="Google Shape;92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3" name="Google Shape;92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4" name="Google Shape;92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5" name="Google Shape;92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6" name="Google Shape;92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7" name="Google Shape;92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8" name="Google Shape;92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9" name="Google Shape;92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0" name="Google Shape;93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1" name="Google Shape;93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2" name="Google Shape;93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3" name="Google Shape;93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4" name="Google Shape;93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5" name="Google Shape;93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6" name="Google Shape;93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7" name="Google Shape;93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8" name="Google Shape;93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9" name="Google Shape;93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0" name="Google Shape;94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1" name="Google Shape;94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2" name="Google Shape;94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3" name="Google Shape;94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4" name="Google Shape;94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5" name="Google Shape;94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6" name="Google Shape;94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7" name="Google Shape;94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8" name="Google Shape;94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9" name="Google Shape;94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0" name="Google Shape;95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1" name="Google Shape;95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2" name="Google Shape;95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3" name="Google Shape;95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4" name="Google Shape;95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5" name="Google Shape;95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6" name="Google Shape;95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957" name="Google Shape;957;p9"/>
          <p:cNvGrpSpPr/>
          <p:nvPr/>
        </p:nvGrpSpPr>
        <p:grpSpPr>
          <a:xfrm flipH="1">
            <a:off x="8999832" y="-188798"/>
            <a:ext cx="3354278" cy="2647809"/>
            <a:chOff x="-241347" y="-208203"/>
            <a:chExt cx="2947964" cy="2919945"/>
          </a:xfrm>
        </p:grpSpPr>
        <p:grpSp>
          <p:nvGrpSpPr>
            <p:cNvPr id="958" name="Google Shape;958;p9"/>
            <p:cNvGrpSpPr/>
            <p:nvPr/>
          </p:nvGrpSpPr>
          <p:grpSpPr>
            <a:xfrm rot="-2127316">
              <a:off x="455043" y="1086139"/>
              <a:ext cx="470902" cy="1125770"/>
              <a:chOff x="1763800" y="344725"/>
              <a:chExt cx="152925" cy="365600"/>
            </a:xfrm>
          </p:grpSpPr>
          <p:sp>
            <p:nvSpPr>
              <p:cNvPr id="959" name="Google Shape;95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0" name="Google Shape;96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1" name="Google Shape;96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2" name="Google Shape;96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3" name="Google Shape;96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4" name="Google Shape;96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5" name="Google Shape;96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6" name="Google Shape;96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967" name="Google Shape;967;p9"/>
            <p:cNvGrpSpPr/>
            <p:nvPr/>
          </p:nvGrpSpPr>
          <p:grpSpPr>
            <a:xfrm rot="-3860670" flipH="1">
              <a:off x="1166560" y="223706"/>
              <a:ext cx="470898" cy="1125767"/>
              <a:chOff x="1763800" y="344725"/>
              <a:chExt cx="152925" cy="365600"/>
            </a:xfrm>
          </p:grpSpPr>
          <p:sp>
            <p:nvSpPr>
              <p:cNvPr id="968" name="Google Shape;96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9" name="Google Shape;96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0" name="Google Shape;97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1" name="Google Shape;97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2" name="Google Shape;97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3" name="Google Shape;97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4" name="Google Shape;97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5" name="Google Shape;97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976" name="Google Shape;976;p9"/>
            <p:cNvGrpSpPr/>
            <p:nvPr/>
          </p:nvGrpSpPr>
          <p:grpSpPr>
            <a:xfrm rot="5400000" flipH="1">
              <a:off x="-227337" y="-222212"/>
              <a:ext cx="2919945" cy="2947964"/>
              <a:chOff x="3206750" y="1492575"/>
              <a:chExt cx="634550" cy="640625"/>
            </a:xfrm>
          </p:grpSpPr>
          <p:sp>
            <p:nvSpPr>
              <p:cNvPr id="977" name="Google Shape;97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8" name="Google Shape;97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9" name="Google Shape;97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0" name="Google Shape;98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1" name="Google Shape;98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2" name="Google Shape;98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3" name="Google Shape;98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4" name="Google Shape;98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5" name="Google Shape;98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6" name="Google Shape;98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7" name="Google Shape;98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8" name="Google Shape;98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9" name="Google Shape;98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0" name="Google Shape;99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1" name="Google Shape;99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2" name="Google Shape;99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3" name="Google Shape;99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4" name="Google Shape;99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5" name="Google Shape;99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6" name="Google Shape;99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7" name="Google Shape;99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8" name="Google Shape;99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9" name="Google Shape;99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0" name="Google Shape;100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1" name="Google Shape;100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2" name="Google Shape;100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3" name="Google Shape;100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4" name="Google Shape;100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5" name="Google Shape;100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6" name="Google Shape;100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7" name="Google Shape;100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8" name="Google Shape;100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9" name="Google Shape;100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0" name="Google Shape;101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1" name="Google Shape;101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2" name="Google Shape;101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3" name="Google Shape;101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4" name="Google Shape;101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5" name="Google Shape;101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6" name="Google Shape;101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7" name="Google Shape;101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8" name="Google Shape;101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9" name="Google Shape;101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0" name="Google Shape;102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1" name="Google Shape;102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2" name="Google Shape;102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3" name="Google Shape;102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4" name="Google Shape;102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5" name="Google Shape;102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6" name="Google Shape;102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7" name="Google Shape;102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8" name="Google Shape;102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9" name="Google Shape;102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0" name="Google Shape;103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1" name="Google Shape;103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2" name="Google Shape;103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3" name="Google Shape;103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4" name="Google Shape;103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5" name="Google Shape;103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6" name="Google Shape;103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7" name="Google Shape;103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8" name="Google Shape;103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9" name="Google Shape;103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0" name="Google Shape;104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1" name="Google Shape;104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2" name="Google Shape;104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3" name="Google Shape;104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4" name="Google Shape;104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5" name="Google Shape;104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6" name="Google Shape;104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7" name="Google Shape;104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8" name="Google Shape;104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9" name="Google Shape;104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0" name="Google Shape;105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1" name="Google Shape;105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2" name="Google Shape;105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3" name="Google Shape;105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4" name="Google Shape;105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5" name="Google Shape;105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6" name="Google Shape;105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7" name="Google Shape;105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8" name="Google Shape;105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9" name="Google Shape;105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0" name="Google Shape;106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1" name="Google Shape;106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2" name="Google Shape;106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3" name="Google Shape;106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4" name="Google Shape;106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5" name="Google Shape;106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6" name="Google Shape;106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7" name="Google Shape;106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8" name="Google Shape;106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9" name="Google Shape;106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0" name="Google Shape;107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1" name="Google Shape;107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2" name="Google Shape;107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3" name="Google Shape;107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4" name="Google Shape;107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5" name="Google Shape;107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6" name="Google Shape;107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7" name="Google Shape;107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8" name="Google Shape;107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9" name="Google Shape;107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0" name="Google Shape;108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1" name="Google Shape;108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2" name="Google Shape;108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3" name="Google Shape;108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4" name="Google Shape;108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5" name="Google Shape;108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6" name="Google Shape;108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1087" name="Google Shape;1087;p9"/>
          <p:cNvGrpSpPr/>
          <p:nvPr/>
        </p:nvGrpSpPr>
        <p:grpSpPr>
          <a:xfrm>
            <a:off x="951177" y="5416959"/>
            <a:ext cx="2211510" cy="945581"/>
            <a:chOff x="1577575" y="1855050"/>
            <a:chExt cx="642350" cy="344625"/>
          </a:xfrm>
        </p:grpSpPr>
        <p:sp>
          <p:nvSpPr>
            <p:cNvPr id="1088" name="Google Shape;1088;p9"/>
            <p:cNvSpPr/>
            <p:nvPr/>
          </p:nvSpPr>
          <p:spPr>
            <a:xfrm>
              <a:off x="1827700" y="1864975"/>
              <a:ext cx="113075" cy="30900"/>
            </a:xfrm>
            <a:custGeom>
              <a:avLst/>
              <a:gdLst/>
              <a:ahLst/>
              <a:cxnLst/>
              <a:rect l="l" t="t" r="r" b="b"/>
              <a:pathLst>
                <a:path w="4523" h="1236" extrusionOk="0">
                  <a:moveTo>
                    <a:pt x="2438" y="1"/>
                  </a:moveTo>
                  <a:cubicBezTo>
                    <a:pt x="2417" y="1"/>
                    <a:pt x="2395" y="1"/>
                    <a:pt x="2374" y="2"/>
                  </a:cubicBezTo>
                  <a:cubicBezTo>
                    <a:pt x="1652" y="25"/>
                    <a:pt x="911" y="169"/>
                    <a:pt x="302" y="500"/>
                  </a:cubicBezTo>
                  <a:cubicBezTo>
                    <a:pt x="204" y="553"/>
                    <a:pt x="108" y="613"/>
                    <a:pt x="54" y="697"/>
                  </a:cubicBezTo>
                  <a:cubicBezTo>
                    <a:pt x="0" y="782"/>
                    <a:pt x="0" y="898"/>
                    <a:pt x="83" y="966"/>
                  </a:cubicBezTo>
                  <a:cubicBezTo>
                    <a:pt x="128" y="1002"/>
                    <a:pt x="192" y="1020"/>
                    <a:pt x="254" y="1033"/>
                  </a:cubicBezTo>
                  <a:cubicBezTo>
                    <a:pt x="374" y="1057"/>
                    <a:pt x="495" y="1066"/>
                    <a:pt x="617" y="1066"/>
                  </a:cubicBezTo>
                  <a:cubicBezTo>
                    <a:pt x="889" y="1066"/>
                    <a:pt x="1164" y="1021"/>
                    <a:pt x="1436" y="994"/>
                  </a:cubicBezTo>
                  <a:cubicBezTo>
                    <a:pt x="1640" y="974"/>
                    <a:pt x="1846" y="964"/>
                    <a:pt x="2051" y="964"/>
                  </a:cubicBezTo>
                  <a:cubicBezTo>
                    <a:pt x="2556" y="964"/>
                    <a:pt x="3060" y="1025"/>
                    <a:pt x="3543" y="1147"/>
                  </a:cubicBezTo>
                  <a:cubicBezTo>
                    <a:pt x="3705" y="1187"/>
                    <a:pt x="3871" y="1235"/>
                    <a:pt x="4039" y="1235"/>
                  </a:cubicBezTo>
                  <a:cubicBezTo>
                    <a:pt x="4068" y="1235"/>
                    <a:pt x="4098" y="1234"/>
                    <a:pt x="4128" y="1231"/>
                  </a:cubicBezTo>
                  <a:cubicBezTo>
                    <a:pt x="4325" y="1209"/>
                    <a:pt x="4523" y="1076"/>
                    <a:pt x="4507" y="912"/>
                  </a:cubicBezTo>
                  <a:cubicBezTo>
                    <a:pt x="4496" y="785"/>
                    <a:pt x="4369" y="689"/>
                    <a:pt x="4247" y="611"/>
                  </a:cubicBezTo>
                  <a:lnTo>
                    <a:pt x="4247" y="612"/>
                  </a:lnTo>
                  <a:cubicBezTo>
                    <a:pt x="3754" y="306"/>
                    <a:pt x="3067" y="1"/>
                    <a:pt x="2438" y="1"/>
                  </a:cubicBezTo>
                  <a:close/>
                </a:path>
              </a:pathLst>
            </a:custGeom>
            <a:solidFill>
              <a:srgbClr val="EB5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1089" name="Google Shape;1089;p9"/>
            <p:cNvGrpSpPr/>
            <p:nvPr/>
          </p:nvGrpSpPr>
          <p:grpSpPr>
            <a:xfrm>
              <a:off x="1577575" y="1855050"/>
              <a:ext cx="642350" cy="344625"/>
              <a:chOff x="1577575" y="1855050"/>
              <a:chExt cx="642350" cy="344625"/>
            </a:xfrm>
          </p:grpSpPr>
          <p:sp>
            <p:nvSpPr>
              <p:cNvPr id="1090" name="Google Shape;1090;p9"/>
              <p:cNvSpPr/>
              <p:nvPr/>
            </p:nvSpPr>
            <p:spPr>
              <a:xfrm>
                <a:off x="1577575" y="1861775"/>
                <a:ext cx="642350" cy="337900"/>
              </a:xfrm>
              <a:custGeom>
                <a:avLst/>
                <a:gdLst/>
                <a:ahLst/>
                <a:cxnLst/>
                <a:rect l="l" t="t" r="r" b="b"/>
                <a:pathLst>
                  <a:path w="25694" h="13516" extrusionOk="0">
                    <a:moveTo>
                      <a:pt x="11855" y="0"/>
                    </a:moveTo>
                    <a:cubicBezTo>
                      <a:pt x="10922" y="0"/>
                      <a:pt x="10000" y="218"/>
                      <a:pt x="9343" y="800"/>
                    </a:cubicBezTo>
                    <a:cubicBezTo>
                      <a:pt x="7929" y="2052"/>
                      <a:pt x="7514" y="4080"/>
                      <a:pt x="6532" y="5573"/>
                    </a:cubicBezTo>
                    <a:cubicBezTo>
                      <a:pt x="5639" y="6932"/>
                      <a:pt x="4562" y="8208"/>
                      <a:pt x="3323" y="9368"/>
                    </a:cubicBezTo>
                    <a:cubicBezTo>
                      <a:pt x="2404" y="10227"/>
                      <a:pt x="584" y="11122"/>
                      <a:pt x="0" y="12138"/>
                    </a:cubicBezTo>
                    <a:cubicBezTo>
                      <a:pt x="343" y="12375"/>
                      <a:pt x="811" y="12434"/>
                      <a:pt x="1253" y="12484"/>
                    </a:cubicBezTo>
                    <a:cubicBezTo>
                      <a:pt x="2821" y="12662"/>
                      <a:pt x="4347" y="12594"/>
                      <a:pt x="5910" y="12810"/>
                    </a:cubicBezTo>
                    <a:cubicBezTo>
                      <a:pt x="7616" y="13042"/>
                      <a:pt x="9344" y="13171"/>
                      <a:pt x="11068" y="13269"/>
                    </a:cubicBezTo>
                    <a:cubicBezTo>
                      <a:pt x="13364" y="13400"/>
                      <a:pt x="15665" y="13515"/>
                      <a:pt x="17967" y="13515"/>
                    </a:cubicBezTo>
                    <a:cubicBezTo>
                      <a:pt x="18396" y="13515"/>
                      <a:pt x="18825" y="13511"/>
                      <a:pt x="19254" y="13503"/>
                    </a:cubicBezTo>
                    <a:cubicBezTo>
                      <a:pt x="19380" y="13501"/>
                      <a:pt x="19512" y="13496"/>
                      <a:pt x="19650" y="13490"/>
                    </a:cubicBezTo>
                    <a:lnTo>
                      <a:pt x="19651" y="13490"/>
                    </a:lnTo>
                    <a:cubicBezTo>
                      <a:pt x="20595" y="13444"/>
                      <a:pt x="21433" y="13182"/>
                      <a:pt x="22345" y="13060"/>
                    </a:cubicBezTo>
                    <a:cubicBezTo>
                      <a:pt x="23167" y="12951"/>
                      <a:pt x="23982" y="13057"/>
                      <a:pt x="24820" y="12849"/>
                    </a:cubicBezTo>
                    <a:cubicBezTo>
                      <a:pt x="25166" y="12763"/>
                      <a:pt x="25549" y="12611"/>
                      <a:pt x="25633" y="12319"/>
                    </a:cubicBezTo>
                    <a:cubicBezTo>
                      <a:pt x="25694" y="12112"/>
                      <a:pt x="25575" y="11891"/>
                      <a:pt x="25394" y="11738"/>
                    </a:cubicBezTo>
                    <a:cubicBezTo>
                      <a:pt x="25214" y="11585"/>
                      <a:pt x="24979" y="11486"/>
                      <a:pt x="24751" y="11384"/>
                    </a:cubicBezTo>
                    <a:cubicBezTo>
                      <a:pt x="22938" y="10580"/>
                      <a:pt x="21088" y="9386"/>
                      <a:pt x="20407" y="7724"/>
                    </a:cubicBezTo>
                    <a:cubicBezTo>
                      <a:pt x="19744" y="6104"/>
                      <a:pt x="18091" y="4781"/>
                      <a:pt x="17066" y="3268"/>
                    </a:cubicBezTo>
                    <a:cubicBezTo>
                      <a:pt x="16219" y="2020"/>
                      <a:pt x="15116" y="566"/>
                      <a:pt x="13337" y="169"/>
                    </a:cubicBezTo>
                    <a:cubicBezTo>
                      <a:pt x="12867" y="64"/>
                      <a:pt x="12359" y="0"/>
                      <a:pt x="11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1" name="Google Shape;1091;p9"/>
              <p:cNvSpPr/>
              <p:nvPr/>
            </p:nvSpPr>
            <p:spPr>
              <a:xfrm>
                <a:off x="1767800" y="1855050"/>
                <a:ext cx="227675" cy="194800"/>
              </a:xfrm>
              <a:custGeom>
                <a:avLst/>
                <a:gdLst/>
                <a:ahLst/>
                <a:cxnLst/>
                <a:rect l="l" t="t" r="r" b="b"/>
                <a:pathLst>
                  <a:path w="9107" h="7792" extrusionOk="0">
                    <a:moveTo>
                      <a:pt x="4488" y="0"/>
                    </a:moveTo>
                    <a:cubicBezTo>
                      <a:pt x="3479" y="0"/>
                      <a:pt x="2479" y="269"/>
                      <a:pt x="1782" y="865"/>
                    </a:cubicBezTo>
                    <a:cubicBezTo>
                      <a:pt x="1106" y="1444"/>
                      <a:pt x="622" y="2180"/>
                      <a:pt x="417" y="2967"/>
                    </a:cubicBezTo>
                    <a:cubicBezTo>
                      <a:pt x="322" y="3327"/>
                      <a:pt x="1" y="3673"/>
                      <a:pt x="205" y="4048"/>
                    </a:cubicBezTo>
                    <a:cubicBezTo>
                      <a:pt x="342" y="4301"/>
                      <a:pt x="668" y="4474"/>
                      <a:pt x="1002" y="4474"/>
                    </a:cubicBezTo>
                    <a:cubicBezTo>
                      <a:pt x="1007" y="4474"/>
                      <a:pt x="1012" y="4474"/>
                      <a:pt x="1017" y="4473"/>
                    </a:cubicBezTo>
                    <a:cubicBezTo>
                      <a:pt x="1117" y="4472"/>
                      <a:pt x="1219" y="4457"/>
                      <a:pt x="1318" y="4457"/>
                    </a:cubicBezTo>
                    <a:cubicBezTo>
                      <a:pt x="1386" y="4457"/>
                      <a:pt x="1452" y="4464"/>
                      <a:pt x="1514" y="4488"/>
                    </a:cubicBezTo>
                    <a:cubicBezTo>
                      <a:pt x="1686" y="4553"/>
                      <a:pt x="1764" y="4727"/>
                      <a:pt x="1749" y="4883"/>
                    </a:cubicBezTo>
                    <a:cubicBezTo>
                      <a:pt x="1736" y="5039"/>
                      <a:pt x="1650" y="5183"/>
                      <a:pt x="1577" y="5328"/>
                    </a:cubicBezTo>
                    <a:cubicBezTo>
                      <a:pt x="1246" y="5976"/>
                      <a:pt x="1139" y="6701"/>
                      <a:pt x="1270" y="7397"/>
                    </a:cubicBezTo>
                    <a:cubicBezTo>
                      <a:pt x="1304" y="7574"/>
                      <a:pt x="1414" y="7791"/>
                      <a:pt x="1627" y="7791"/>
                    </a:cubicBezTo>
                    <a:cubicBezTo>
                      <a:pt x="1631" y="7791"/>
                      <a:pt x="1636" y="7791"/>
                      <a:pt x="1640" y="7791"/>
                    </a:cubicBezTo>
                    <a:cubicBezTo>
                      <a:pt x="1744" y="7786"/>
                      <a:pt x="1832" y="7727"/>
                      <a:pt x="1905" y="7665"/>
                    </a:cubicBezTo>
                    <a:cubicBezTo>
                      <a:pt x="2343" y="7291"/>
                      <a:pt x="2491" y="6750"/>
                      <a:pt x="2818" y="6305"/>
                    </a:cubicBezTo>
                    <a:cubicBezTo>
                      <a:pt x="2885" y="6213"/>
                      <a:pt x="2965" y="6123"/>
                      <a:pt x="3078" y="6073"/>
                    </a:cubicBezTo>
                    <a:cubicBezTo>
                      <a:pt x="3154" y="6041"/>
                      <a:pt x="3230" y="6028"/>
                      <a:pt x="3307" y="6028"/>
                    </a:cubicBezTo>
                    <a:cubicBezTo>
                      <a:pt x="3570" y="6028"/>
                      <a:pt x="3839" y="6175"/>
                      <a:pt x="4095" y="6175"/>
                    </a:cubicBezTo>
                    <a:cubicBezTo>
                      <a:pt x="4158" y="6175"/>
                      <a:pt x="4221" y="6166"/>
                      <a:pt x="4282" y="6144"/>
                    </a:cubicBezTo>
                    <a:cubicBezTo>
                      <a:pt x="4547" y="6047"/>
                      <a:pt x="4823" y="5615"/>
                      <a:pt x="5033" y="5441"/>
                    </a:cubicBezTo>
                    <a:cubicBezTo>
                      <a:pt x="5353" y="5178"/>
                      <a:pt x="5795" y="4979"/>
                      <a:pt x="6233" y="4979"/>
                    </a:cubicBezTo>
                    <a:cubicBezTo>
                      <a:pt x="6356" y="4979"/>
                      <a:pt x="6480" y="4995"/>
                      <a:pt x="6600" y="5030"/>
                    </a:cubicBezTo>
                    <a:cubicBezTo>
                      <a:pt x="6980" y="5139"/>
                      <a:pt x="7270" y="5418"/>
                      <a:pt x="7664" y="5487"/>
                    </a:cubicBezTo>
                    <a:cubicBezTo>
                      <a:pt x="7723" y="5497"/>
                      <a:pt x="7781" y="5502"/>
                      <a:pt x="7839" y="5502"/>
                    </a:cubicBezTo>
                    <a:cubicBezTo>
                      <a:pt x="8287" y="5502"/>
                      <a:pt x="8710" y="5216"/>
                      <a:pt x="8896" y="4869"/>
                    </a:cubicBezTo>
                    <a:cubicBezTo>
                      <a:pt x="9107" y="4476"/>
                      <a:pt x="9081" y="4026"/>
                      <a:pt x="9027" y="3599"/>
                    </a:cubicBezTo>
                    <a:cubicBezTo>
                      <a:pt x="8978" y="3216"/>
                      <a:pt x="8908" y="2833"/>
                      <a:pt x="8761" y="2468"/>
                    </a:cubicBezTo>
                    <a:cubicBezTo>
                      <a:pt x="8440" y="1663"/>
                      <a:pt x="7747" y="969"/>
                      <a:pt x="6868" y="529"/>
                    </a:cubicBezTo>
                    <a:lnTo>
                      <a:pt x="6868" y="530"/>
                    </a:lnTo>
                    <a:cubicBezTo>
                      <a:pt x="6184" y="188"/>
                      <a:pt x="5333" y="0"/>
                      <a:pt x="4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2" name="Google Shape;1092;p9"/>
              <p:cNvSpPr/>
              <p:nvPr/>
            </p:nvSpPr>
            <p:spPr>
              <a:xfrm>
                <a:off x="1986225" y="1996350"/>
                <a:ext cx="54225" cy="80900"/>
              </a:xfrm>
              <a:custGeom>
                <a:avLst/>
                <a:gdLst/>
                <a:ahLst/>
                <a:cxnLst/>
                <a:rect l="l" t="t" r="r" b="b"/>
                <a:pathLst>
                  <a:path w="2169" h="3236" extrusionOk="0">
                    <a:moveTo>
                      <a:pt x="680" y="1"/>
                    </a:moveTo>
                    <a:cubicBezTo>
                      <a:pt x="658" y="1"/>
                      <a:pt x="635" y="2"/>
                      <a:pt x="612" y="5"/>
                    </a:cubicBezTo>
                    <a:cubicBezTo>
                      <a:pt x="0" y="80"/>
                      <a:pt x="563" y="781"/>
                      <a:pt x="603" y="1081"/>
                    </a:cubicBezTo>
                    <a:cubicBezTo>
                      <a:pt x="670" y="1603"/>
                      <a:pt x="605" y="2113"/>
                      <a:pt x="734" y="2638"/>
                    </a:cubicBezTo>
                    <a:cubicBezTo>
                      <a:pt x="767" y="2771"/>
                      <a:pt x="808" y="2908"/>
                      <a:pt x="898" y="3023"/>
                    </a:cubicBezTo>
                    <a:cubicBezTo>
                      <a:pt x="987" y="3138"/>
                      <a:pt x="1135" y="3231"/>
                      <a:pt x="1300" y="3235"/>
                    </a:cubicBezTo>
                    <a:cubicBezTo>
                      <a:pt x="1305" y="3235"/>
                      <a:pt x="1309" y="3235"/>
                      <a:pt x="1313" y="3235"/>
                    </a:cubicBezTo>
                    <a:cubicBezTo>
                      <a:pt x="1527" y="3235"/>
                      <a:pt x="1707" y="3094"/>
                      <a:pt x="1824" y="2946"/>
                    </a:cubicBezTo>
                    <a:cubicBezTo>
                      <a:pt x="2083" y="2617"/>
                      <a:pt x="2168" y="2197"/>
                      <a:pt x="2053" y="1816"/>
                    </a:cubicBezTo>
                    <a:cubicBezTo>
                      <a:pt x="1995" y="1625"/>
                      <a:pt x="1891" y="1447"/>
                      <a:pt x="1786" y="1269"/>
                    </a:cubicBezTo>
                    <a:cubicBezTo>
                      <a:pt x="1599" y="950"/>
                      <a:pt x="1269"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3" name="Google Shape;1093;p9"/>
              <p:cNvSpPr/>
              <p:nvPr/>
            </p:nvSpPr>
            <p:spPr>
              <a:xfrm>
                <a:off x="1690250" y="1982125"/>
                <a:ext cx="81200" cy="81000"/>
              </a:xfrm>
              <a:custGeom>
                <a:avLst/>
                <a:gdLst/>
                <a:ahLst/>
                <a:cxnLst/>
                <a:rect l="l" t="t" r="r" b="b"/>
                <a:pathLst>
                  <a:path w="3248" h="3240" extrusionOk="0">
                    <a:moveTo>
                      <a:pt x="2627" y="1"/>
                    </a:moveTo>
                    <a:cubicBezTo>
                      <a:pt x="2484" y="1"/>
                      <a:pt x="2340" y="41"/>
                      <a:pt x="2223" y="132"/>
                    </a:cubicBezTo>
                    <a:cubicBezTo>
                      <a:pt x="1988" y="316"/>
                      <a:pt x="1840" y="711"/>
                      <a:pt x="1653" y="938"/>
                    </a:cubicBezTo>
                    <a:cubicBezTo>
                      <a:pt x="1420" y="1224"/>
                      <a:pt x="1162" y="1495"/>
                      <a:pt x="879" y="1748"/>
                    </a:cubicBezTo>
                    <a:cubicBezTo>
                      <a:pt x="554" y="2041"/>
                      <a:pt x="184" y="2329"/>
                      <a:pt x="57" y="2711"/>
                    </a:cubicBezTo>
                    <a:cubicBezTo>
                      <a:pt x="1" y="2881"/>
                      <a:pt x="14" y="3093"/>
                      <a:pt x="191" y="3191"/>
                    </a:cubicBezTo>
                    <a:cubicBezTo>
                      <a:pt x="251" y="3225"/>
                      <a:pt x="318" y="3239"/>
                      <a:pt x="388" y="3239"/>
                    </a:cubicBezTo>
                    <a:cubicBezTo>
                      <a:pt x="536" y="3239"/>
                      <a:pt x="693" y="3176"/>
                      <a:pt x="815" y="3099"/>
                    </a:cubicBezTo>
                    <a:cubicBezTo>
                      <a:pt x="1522" y="2648"/>
                      <a:pt x="1727" y="1820"/>
                      <a:pt x="2390" y="1327"/>
                    </a:cubicBezTo>
                    <a:cubicBezTo>
                      <a:pt x="2726" y="1076"/>
                      <a:pt x="3209" y="863"/>
                      <a:pt x="3231" y="490"/>
                    </a:cubicBezTo>
                    <a:cubicBezTo>
                      <a:pt x="3247" y="198"/>
                      <a:pt x="294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1094" name="Google Shape;1094;p9"/>
          <p:cNvGrpSpPr/>
          <p:nvPr/>
        </p:nvGrpSpPr>
        <p:grpSpPr>
          <a:xfrm>
            <a:off x="3357746" y="5787599"/>
            <a:ext cx="1428313" cy="640120"/>
            <a:chOff x="2458825" y="1636875"/>
            <a:chExt cx="470325" cy="264475"/>
          </a:xfrm>
        </p:grpSpPr>
        <p:sp>
          <p:nvSpPr>
            <p:cNvPr id="1095" name="Google Shape;1095;p9"/>
            <p:cNvSpPr/>
            <p:nvPr/>
          </p:nvSpPr>
          <p:spPr>
            <a:xfrm>
              <a:off x="2458825" y="1636875"/>
              <a:ext cx="470325" cy="264475"/>
            </a:xfrm>
            <a:custGeom>
              <a:avLst/>
              <a:gdLst/>
              <a:ahLst/>
              <a:cxnLst/>
              <a:rect l="l" t="t" r="r" b="b"/>
              <a:pathLst>
                <a:path w="18813" h="10579" extrusionOk="0">
                  <a:moveTo>
                    <a:pt x="9874" y="0"/>
                  </a:moveTo>
                  <a:cubicBezTo>
                    <a:pt x="8830" y="0"/>
                    <a:pt x="7862" y="436"/>
                    <a:pt x="7205" y="1255"/>
                  </a:cubicBezTo>
                  <a:cubicBezTo>
                    <a:pt x="6107" y="2623"/>
                    <a:pt x="5154" y="4051"/>
                    <a:pt x="3957" y="5358"/>
                  </a:cubicBezTo>
                  <a:cubicBezTo>
                    <a:pt x="2735" y="6695"/>
                    <a:pt x="1518" y="8001"/>
                    <a:pt x="254" y="9298"/>
                  </a:cubicBezTo>
                  <a:cubicBezTo>
                    <a:pt x="130" y="9425"/>
                    <a:pt x="1" y="9602"/>
                    <a:pt x="92" y="9750"/>
                  </a:cubicBezTo>
                  <a:cubicBezTo>
                    <a:pt x="169" y="9873"/>
                    <a:pt x="352" y="9890"/>
                    <a:pt x="509" y="9890"/>
                  </a:cubicBezTo>
                  <a:cubicBezTo>
                    <a:pt x="515" y="9890"/>
                    <a:pt x="520" y="9890"/>
                    <a:pt x="526" y="9890"/>
                  </a:cubicBezTo>
                  <a:cubicBezTo>
                    <a:pt x="1505" y="9879"/>
                    <a:pt x="2610" y="9760"/>
                    <a:pt x="3661" y="9760"/>
                  </a:cubicBezTo>
                  <a:cubicBezTo>
                    <a:pt x="4159" y="9760"/>
                    <a:pt x="4644" y="9787"/>
                    <a:pt x="5100" y="9864"/>
                  </a:cubicBezTo>
                  <a:cubicBezTo>
                    <a:pt x="6449" y="10095"/>
                    <a:pt x="7802" y="10385"/>
                    <a:pt x="9201" y="10385"/>
                  </a:cubicBezTo>
                  <a:cubicBezTo>
                    <a:pt x="10836" y="10488"/>
                    <a:pt x="12475" y="10579"/>
                    <a:pt x="14114" y="10579"/>
                  </a:cubicBezTo>
                  <a:cubicBezTo>
                    <a:pt x="14418" y="10579"/>
                    <a:pt x="14722" y="10575"/>
                    <a:pt x="15026" y="10569"/>
                  </a:cubicBezTo>
                  <a:cubicBezTo>
                    <a:pt x="15115" y="10568"/>
                    <a:pt x="15210" y="10563"/>
                    <a:pt x="15309" y="10559"/>
                  </a:cubicBezTo>
                  <a:cubicBezTo>
                    <a:pt x="16501" y="10496"/>
                    <a:pt x="18260" y="10174"/>
                    <a:pt x="18668" y="9053"/>
                  </a:cubicBezTo>
                  <a:cubicBezTo>
                    <a:pt x="18812" y="8657"/>
                    <a:pt x="18639" y="8210"/>
                    <a:pt x="18342" y="7891"/>
                  </a:cubicBezTo>
                  <a:cubicBezTo>
                    <a:pt x="17884" y="7397"/>
                    <a:pt x="17239" y="7152"/>
                    <a:pt x="16722" y="6730"/>
                  </a:cubicBezTo>
                  <a:cubicBezTo>
                    <a:pt x="16396" y="6465"/>
                    <a:pt x="16218" y="6108"/>
                    <a:pt x="15953" y="5799"/>
                  </a:cubicBezTo>
                  <a:cubicBezTo>
                    <a:pt x="15048" y="4740"/>
                    <a:pt x="14194" y="3721"/>
                    <a:pt x="13469" y="2545"/>
                  </a:cubicBezTo>
                  <a:cubicBezTo>
                    <a:pt x="12867" y="1567"/>
                    <a:pt x="12082" y="428"/>
                    <a:pt x="10814" y="116"/>
                  </a:cubicBezTo>
                  <a:cubicBezTo>
                    <a:pt x="10498" y="38"/>
                    <a:pt x="10183" y="0"/>
                    <a:pt x="98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6" name="Google Shape;1096;p9"/>
            <p:cNvSpPr/>
            <p:nvPr/>
          </p:nvSpPr>
          <p:spPr>
            <a:xfrm>
              <a:off x="2607075" y="1636875"/>
              <a:ext cx="216250" cy="158875"/>
            </a:xfrm>
            <a:custGeom>
              <a:avLst/>
              <a:gdLst/>
              <a:ahLst/>
              <a:cxnLst/>
              <a:rect l="l" t="t" r="r" b="b"/>
              <a:pathLst>
                <a:path w="8650" h="6355" extrusionOk="0">
                  <a:moveTo>
                    <a:pt x="3974" y="0"/>
                  </a:moveTo>
                  <a:cubicBezTo>
                    <a:pt x="3663" y="0"/>
                    <a:pt x="3354" y="40"/>
                    <a:pt x="3062" y="122"/>
                  </a:cubicBezTo>
                  <a:cubicBezTo>
                    <a:pt x="2605" y="250"/>
                    <a:pt x="2326" y="471"/>
                    <a:pt x="1991" y="758"/>
                  </a:cubicBezTo>
                  <a:cubicBezTo>
                    <a:pt x="1601" y="1094"/>
                    <a:pt x="1210" y="1358"/>
                    <a:pt x="867" y="1748"/>
                  </a:cubicBezTo>
                  <a:cubicBezTo>
                    <a:pt x="538" y="2125"/>
                    <a:pt x="203" y="2512"/>
                    <a:pt x="56" y="2974"/>
                  </a:cubicBezTo>
                  <a:cubicBezTo>
                    <a:pt x="23" y="3078"/>
                    <a:pt x="1" y="3192"/>
                    <a:pt x="43" y="3294"/>
                  </a:cubicBezTo>
                  <a:cubicBezTo>
                    <a:pt x="109" y="3454"/>
                    <a:pt x="311" y="3526"/>
                    <a:pt x="504" y="3526"/>
                  </a:cubicBezTo>
                  <a:cubicBezTo>
                    <a:pt x="532" y="3526"/>
                    <a:pt x="560" y="3524"/>
                    <a:pt x="588" y="3521"/>
                  </a:cubicBezTo>
                  <a:cubicBezTo>
                    <a:pt x="802" y="3497"/>
                    <a:pt x="1002" y="3408"/>
                    <a:pt x="1216" y="3381"/>
                  </a:cubicBezTo>
                  <a:cubicBezTo>
                    <a:pt x="1258" y="3376"/>
                    <a:pt x="1297" y="3373"/>
                    <a:pt x="1335" y="3373"/>
                  </a:cubicBezTo>
                  <a:cubicBezTo>
                    <a:pt x="1875" y="3373"/>
                    <a:pt x="2038" y="3882"/>
                    <a:pt x="2249" y="4285"/>
                  </a:cubicBezTo>
                  <a:cubicBezTo>
                    <a:pt x="2383" y="4538"/>
                    <a:pt x="2643" y="4791"/>
                    <a:pt x="2929" y="4791"/>
                  </a:cubicBezTo>
                  <a:cubicBezTo>
                    <a:pt x="2975" y="4791"/>
                    <a:pt x="3022" y="4785"/>
                    <a:pt x="3069" y="4771"/>
                  </a:cubicBezTo>
                  <a:cubicBezTo>
                    <a:pt x="3390" y="4675"/>
                    <a:pt x="3488" y="4291"/>
                    <a:pt x="3776" y="4132"/>
                  </a:cubicBezTo>
                  <a:cubicBezTo>
                    <a:pt x="3870" y="4080"/>
                    <a:pt x="3976" y="4057"/>
                    <a:pt x="4084" y="4057"/>
                  </a:cubicBezTo>
                  <a:cubicBezTo>
                    <a:pt x="4256" y="4057"/>
                    <a:pt x="4434" y="4115"/>
                    <a:pt x="4575" y="4208"/>
                  </a:cubicBezTo>
                  <a:cubicBezTo>
                    <a:pt x="4805" y="4359"/>
                    <a:pt x="4960" y="4584"/>
                    <a:pt x="5109" y="4804"/>
                  </a:cubicBezTo>
                  <a:cubicBezTo>
                    <a:pt x="5407" y="5242"/>
                    <a:pt x="5704" y="5679"/>
                    <a:pt x="6001" y="6118"/>
                  </a:cubicBezTo>
                  <a:cubicBezTo>
                    <a:pt x="6078" y="6231"/>
                    <a:pt x="6218" y="6355"/>
                    <a:pt x="6344" y="6355"/>
                  </a:cubicBezTo>
                  <a:cubicBezTo>
                    <a:pt x="6383" y="6355"/>
                    <a:pt x="6421" y="6343"/>
                    <a:pt x="6454" y="6314"/>
                  </a:cubicBezTo>
                  <a:cubicBezTo>
                    <a:pt x="6491" y="6283"/>
                    <a:pt x="6509" y="6240"/>
                    <a:pt x="6525" y="6197"/>
                  </a:cubicBezTo>
                  <a:cubicBezTo>
                    <a:pt x="6775" y="5502"/>
                    <a:pt x="6333" y="4767"/>
                    <a:pt x="6291" y="4035"/>
                  </a:cubicBezTo>
                  <a:cubicBezTo>
                    <a:pt x="6288" y="3979"/>
                    <a:pt x="6288" y="3922"/>
                    <a:pt x="6317" y="3873"/>
                  </a:cubicBezTo>
                  <a:cubicBezTo>
                    <a:pt x="6432" y="3685"/>
                    <a:pt x="6762" y="3600"/>
                    <a:pt x="7061" y="3600"/>
                  </a:cubicBezTo>
                  <a:cubicBezTo>
                    <a:pt x="7240" y="3600"/>
                    <a:pt x="7408" y="3631"/>
                    <a:pt x="7512" y="3688"/>
                  </a:cubicBezTo>
                  <a:cubicBezTo>
                    <a:pt x="7712" y="3800"/>
                    <a:pt x="7862" y="3970"/>
                    <a:pt x="8033" y="4114"/>
                  </a:cubicBezTo>
                  <a:cubicBezTo>
                    <a:pt x="8197" y="4255"/>
                    <a:pt x="8403" y="4380"/>
                    <a:pt x="8627" y="4380"/>
                  </a:cubicBezTo>
                  <a:cubicBezTo>
                    <a:pt x="8635" y="4380"/>
                    <a:pt x="8642" y="4379"/>
                    <a:pt x="8650" y="4379"/>
                  </a:cubicBezTo>
                  <a:cubicBezTo>
                    <a:pt x="8533" y="3648"/>
                    <a:pt x="8105" y="3145"/>
                    <a:pt x="7649" y="2570"/>
                  </a:cubicBezTo>
                  <a:cubicBezTo>
                    <a:pt x="7067" y="1833"/>
                    <a:pt x="6529" y="898"/>
                    <a:pt x="5657" y="418"/>
                  </a:cubicBezTo>
                  <a:cubicBezTo>
                    <a:pt x="5160" y="145"/>
                    <a:pt x="4564" y="0"/>
                    <a:pt x="3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097" name="Google Shape;1097;p9"/>
          <p:cNvGrpSpPr/>
          <p:nvPr/>
        </p:nvGrpSpPr>
        <p:grpSpPr>
          <a:xfrm>
            <a:off x="6229523" y="5745256"/>
            <a:ext cx="641505" cy="797586"/>
            <a:chOff x="2100500" y="1458275"/>
            <a:chExt cx="159000" cy="248050"/>
          </a:xfrm>
        </p:grpSpPr>
        <p:sp>
          <p:nvSpPr>
            <p:cNvPr id="1098" name="Google Shape;1098;p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9" name="Google Shape;1099;p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00" name="Google Shape;1100;p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01" name="Google Shape;1101;p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102" name="Google Shape;1102;p9"/>
          <p:cNvSpPr/>
          <p:nvPr/>
        </p:nvSpPr>
        <p:spPr>
          <a:xfrm flipH="1">
            <a:off x="777750" y="6464513"/>
            <a:ext cx="48772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3" name="Google Shape;1103;p9"/>
          <p:cNvSpPr/>
          <p:nvPr/>
        </p:nvSpPr>
        <p:spPr>
          <a:xfrm>
            <a:off x="5628745" y="6543670"/>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4" name="Google Shape;1104;p9"/>
          <p:cNvSpPr/>
          <p:nvPr/>
        </p:nvSpPr>
        <p:spPr>
          <a:xfrm rot="-313465">
            <a:off x="755534" y="4512560"/>
            <a:ext cx="357518"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5" name="Google Shape;1105;p9"/>
          <p:cNvSpPr/>
          <p:nvPr/>
        </p:nvSpPr>
        <p:spPr>
          <a:xfrm rot="-1408326">
            <a:off x="11120072" y="3160250"/>
            <a:ext cx="357515"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userDrawn="1">
  <p:cSld name="BIG_NUMBER">
    <p:spTree>
      <p:nvGrpSpPr>
        <p:cNvPr id="1" name="Shape 1391"/>
        <p:cNvGrpSpPr/>
        <p:nvPr/>
      </p:nvGrpSpPr>
      <p:grpSpPr>
        <a:xfrm>
          <a:off x="0" y="0"/>
          <a:ext cx="0" cy="0"/>
          <a:chOff x="0" y="0"/>
          <a:chExt cx="0" cy="0"/>
        </a:xfrm>
      </p:grpSpPr>
      <p:grpSp>
        <p:nvGrpSpPr>
          <p:cNvPr id="1392" name="Google Shape;1392;p11"/>
          <p:cNvGrpSpPr/>
          <p:nvPr/>
        </p:nvGrpSpPr>
        <p:grpSpPr>
          <a:xfrm>
            <a:off x="-397241" y="-79"/>
            <a:ext cx="12957101" cy="6857478"/>
            <a:chOff x="238125" y="490000"/>
            <a:chExt cx="7130600" cy="4735300"/>
          </a:xfrm>
        </p:grpSpPr>
        <p:sp>
          <p:nvSpPr>
            <p:cNvPr id="1393" name="Google Shape;1393;p11"/>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394" name="Google Shape;1394;p11"/>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395" name="Google Shape;1395;p11"/>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398" name="Google Shape;1398;p11"/>
          <p:cNvGrpSpPr/>
          <p:nvPr/>
        </p:nvGrpSpPr>
        <p:grpSpPr>
          <a:xfrm rot="-1258759">
            <a:off x="-851145" y="-317936"/>
            <a:ext cx="2160405" cy="2059362"/>
            <a:chOff x="1288525" y="846925"/>
            <a:chExt cx="396175" cy="473850"/>
          </a:xfrm>
        </p:grpSpPr>
        <p:sp>
          <p:nvSpPr>
            <p:cNvPr id="1399" name="Google Shape;1399;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0" name="Google Shape;1400;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1" name="Google Shape;1401;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2" name="Google Shape;1402;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3" name="Google Shape;1403;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4" name="Google Shape;1404;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5" name="Google Shape;1405;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6" name="Google Shape;1406;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7" name="Google Shape;1407;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8" name="Google Shape;1408;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09" name="Google Shape;1409;p11"/>
          <p:cNvGrpSpPr/>
          <p:nvPr/>
        </p:nvGrpSpPr>
        <p:grpSpPr>
          <a:xfrm rot="2332656">
            <a:off x="191001" y="-453541"/>
            <a:ext cx="2944551" cy="2065686"/>
            <a:chOff x="1218400" y="279000"/>
            <a:chExt cx="468300" cy="412225"/>
          </a:xfrm>
        </p:grpSpPr>
        <p:sp>
          <p:nvSpPr>
            <p:cNvPr id="1410" name="Google Shape;1410;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1" name="Google Shape;1411;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2" name="Google Shape;1412;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3" name="Google Shape;1413;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4" name="Google Shape;1414;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5" name="Google Shape;1415;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6" name="Google Shape;1416;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7" name="Google Shape;1417;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8" name="Google Shape;1418;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9" name="Google Shape;1419;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20" name="Google Shape;1420;p11"/>
          <p:cNvGrpSpPr/>
          <p:nvPr/>
        </p:nvGrpSpPr>
        <p:grpSpPr>
          <a:xfrm rot="1258759" flipH="1">
            <a:off x="10853361" y="-248837"/>
            <a:ext cx="2160405" cy="2059362"/>
            <a:chOff x="1288525" y="846925"/>
            <a:chExt cx="396175" cy="473850"/>
          </a:xfrm>
        </p:grpSpPr>
        <p:sp>
          <p:nvSpPr>
            <p:cNvPr id="1421" name="Google Shape;1421;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2" name="Google Shape;1422;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3" name="Google Shape;1423;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4" name="Google Shape;1424;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5" name="Google Shape;1425;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6" name="Google Shape;1426;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7" name="Google Shape;1427;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8" name="Google Shape;1428;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9" name="Google Shape;1429;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0" name="Google Shape;1430;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31" name="Google Shape;1431;p11"/>
          <p:cNvGrpSpPr/>
          <p:nvPr/>
        </p:nvGrpSpPr>
        <p:grpSpPr>
          <a:xfrm rot="-2332656" flipH="1">
            <a:off x="9027069" y="-384443"/>
            <a:ext cx="2944551" cy="2065686"/>
            <a:chOff x="1218400" y="279000"/>
            <a:chExt cx="468300" cy="412225"/>
          </a:xfrm>
        </p:grpSpPr>
        <p:sp>
          <p:nvSpPr>
            <p:cNvPr id="1432" name="Google Shape;1432;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3" name="Google Shape;1433;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4" name="Google Shape;1434;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5" name="Google Shape;1435;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6" name="Google Shape;1436;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7" name="Google Shape;1437;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8" name="Google Shape;1438;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9" name="Google Shape;1439;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0" name="Google Shape;1440;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1" name="Google Shape;1441;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42" name="Google Shape;1442;p11"/>
          <p:cNvSpPr/>
          <p:nvPr/>
        </p:nvSpPr>
        <p:spPr>
          <a:xfrm>
            <a:off x="-6372382" y="6223897"/>
            <a:ext cx="25577251"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1450" name="Google Shape;1450;p11"/>
          <p:cNvGrpSpPr/>
          <p:nvPr/>
        </p:nvGrpSpPr>
        <p:grpSpPr>
          <a:xfrm>
            <a:off x="8443923" y="5721742"/>
            <a:ext cx="609104" cy="757279"/>
            <a:chOff x="2100500" y="1458275"/>
            <a:chExt cx="159000" cy="248050"/>
          </a:xfrm>
        </p:grpSpPr>
        <p:sp>
          <p:nvSpPr>
            <p:cNvPr id="1451" name="Google Shape;1451;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2" name="Google Shape;1452;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3" name="Google Shape;1453;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4" name="Google Shape;1454;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55" name="Google Shape;1455;p11"/>
          <p:cNvGrpSpPr/>
          <p:nvPr/>
        </p:nvGrpSpPr>
        <p:grpSpPr>
          <a:xfrm>
            <a:off x="4897916" y="6060025"/>
            <a:ext cx="472857" cy="587882"/>
            <a:chOff x="2100500" y="1458275"/>
            <a:chExt cx="159000" cy="248050"/>
          </a:xfrm>
        </p:grpSpPr>
        <p:sp>
          <p:nvSpPr>
            <p:cNvPr id="1456" name="Google Shape;1456;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7" name="Google Shape;1457;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8" name="Google Shape;1458;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9" name="Google Shape;1459;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71" name="Google Shape;1471;p11"/>
          <p:cNvSpPr/>
          <p:nvPr/>
        </p:nvSpPr>
        <p:spPr>
          <a:xfrm>
            <a:off x="9542425" y="6514833"/>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5" name="Google Shape;1475;p11"/>
          <p:cNvSpPr/>
          <p:nvPr/>
        </p:nvSpPr>
        <p:spPr>
          <a:xfrm>
            <a:off x="5916520" y="6415652"/>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6" name="Google Shape;1476;p11"/>
          <p:cNvSpPr/>
          <p:nvPr/>
        </p:nvSpPr>
        <p:spPr>
          <a:xfrm rot="-2050307">
            <a:off x="544397" y="4020383"/>
            <a:ext cx="357525" cy="263280"/>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7" name="Google Shape;1477;p11"/>
          <p:cNvSpPr/>
          <p:nvPr/>
        </p:nvSpPr>
        <p:spPr>
          <a:xfrm rot="-1161514">
            <a:off x="449643" y="2443934"/>
            <a:ext cx="357526"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8" name="Google Shape;1478;p11"/>
          <p:cNvSpPr/>
          <p:nvPr/>
        </p:nvSpPr>
        <p:spPr>
          <a:xfrm rot="-1161514">
            <a:off x="3809366" y="719821"/>
            <a:ext cx="357526"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9" name="Google Shape;1479;p11"/>
          <p:cNvSpPr/>
          <p:nvPr/>
        </p:nvSpPr>
        <p:spPr>
          <a:xfrm rot="-1161514">
            <a:off x="11352487" y="2925819"/>
            <a:ext cx="357526"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80" name="Google Shape;1480;p11"/>
          <p:cNvSpPr/>
          <p:nvPr/>
        </p:nvSpPr>
        <p:spPr>
          <a:xfrm rot="-2914247">
            <a:off x="11388783" y="4705479"/>
            <a:ext cx="284930" cy="330354"/>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581"/>
        <p:cNvGrpSpPr/>
        <p:nvPr/>
      </p:nvGrpSpPr>
      <p:grpSpPr>
        <a:xfrm>
          <a:off x="0" y="0"/>
          <a:ext cx="0" cy="0"/>
          <a:chOff x="0" y="0"/>
          <a:chExt cx="0" cy="0"/>
        </a:xfrm>
      </p:grpSpPr>
      <p:grpSp>
        <p:nvGrpSpPr>
          <p:cNvPr id="2582" name="Google Shape;2582;p27"/>
          <p:cNvGrpSpPr/>
          <p:nvPr/>
        </p:nvGrpSpPr>
        <p:grpSpPr>
          <a:xfrm>
            <a:off x="-397241" y="-79"/>
            <a:ext cx="12957101" cy="6857478"/>
            <a:chOff x="238125" y="490000"/>
            <a:chExt cx="7130600" cy="4735300"/>
          </a:xfrm>
        </p:grpSpPr>
        <p:sp>
          <p:nvSpPr>
            <p:cNvPr id="2583" name="Google Shape;2583;p27"/>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4" name="Google Shape;2584;p27"/>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5" name="Google Shape;2585;p27"/>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586" name="Google Shape;2586;p27"/>
          <p:cNvGrpSpPr/>
          <p:nvPr/>
        </p:nvGrpSpPr>
        <p:grpSpPr>
          <a:xfrm flipH="1">
            <a:off x="-111750" y="5866604"/>
            <a:ext cx="1351384" cy="1087307"/>
            <a:chOff x="3206750" y="1492575"/>
            <a:chExt cx="634550" cy="640625"/>
          </a:xfrm>
        </p:grpSpPr>
        <p:sp>
          <p:nvSpPr>
            <p:cNvPr id="2587" name="Google Shape;2587;p27"/>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8" name="Google Shape;2588;p27"/>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9" name="Google Shape;2589;p27"/>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0" name="Google Shape;2590;p27"/>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1" name="Google Shape;2591;p27"/>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2" name="Google Shape;2592;p27"/>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3" name="Google Shape;2593;p27"/>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4" name="Google Shape;2594;p27"/>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5" name="Google Shape;2595;p27"/>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6" name="Google Shape;2596;p27"/>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7" name="Google Shape;2597;p27"/>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8" name="Google Shape;2598;p27"/>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9" name="Google Shape;2599;p27"/>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0" name="Google Shape;2600;p27"/>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1" name="Google Shape;2601;p27"/>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2" name="Google Shape;2602;p27"/>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3" name="Google Shape;2603;p27"/>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4" name="Google Shape;2604;p27"/>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5" name="Google Shape;2605;p27"/>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6" name="Google Shape;2606;p27"/>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7" name="Google Shape;2607;p27"/>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8" name="Google Shape;2608;p27"/>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9" name="Google Shape;2609;p27"/>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0" name="Google Shape;2610;p27"/>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1" name="Google Shape;2611;p27"/>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2" name="Google Shape;2612;p27"/>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3" name="Google Shape;2613;p27"/>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4" name="Google Shape;2614;p27"/>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5" name="Google Shape;2615;p27"/>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6" name="Google Shape;2616;p27"/>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7" name="Google Shape;2617;p27"/>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8" name="Google Shape;2618;p27"/>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9" name="Google Shape;2619;p27"/>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0" name="Google Shape;2620;p27"/>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1" name="Google Shape;2621;p27"/>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2" name="Google Shape;2622;p27"/>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3" name="Google Shape;2623;p27"/>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4" name="Google Shape;2624;p27"/>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5" name="Google Shape;2625;p27"/>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6" name="Google Shape;2626;p27"/>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7" name="Google Shape;2627;p27"/>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8" name="Google Shape;2628;p27"/>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9" name="Google Shape;2629;p27"/>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0" name="Google Shape;2630;p27"/>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1" name="Google Shape;2631;p27"/>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2" name="Google Shape;2632;p27"/>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3" name="Google Shape;2633;p27"/>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4" name="Google Shape;2634;p27"/>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5" name="Google Shape;2635;p27"/>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6" name="Google Shape;2636;p27"/>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7" name="Google Shape;2637;p27"/>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8" name="Google Shape;2638;p27"/>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9" name="Google Shape;2639;p27"/>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0" name="Google Shape;2640;p27"/>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1" name="Google Shape;2641;p27"/>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2" name="Google Shape;2642;p27"/>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3" name="Google Shape;2643;p27"/>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4" name="Google Shape;2644;p27"/>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5" name="Google Shape;2645;p27"/>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6" name="Google Shape;2646;p27"/>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7" name="Google Shape;2647;p27"/>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8" name="Google Shape;2648;p27"/>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9" name="Google Shape;2649;p27"/>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0" name="Google Shape;2650;p27"/>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1" name="Google Shape;2651;p27"/>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2" name="Google Shape;2652;p27"/>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3" name="Google Shape;2653;p27"/>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4" name="Google Shape;2654;p27"/>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5" name="Google Shape;2655;p27"/>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6" name="Google Shape;2656;p27"/>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7" name="Google Shape;2657;p27"/>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8" name="Google Shape;2658;p27"/>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9" name="Google Shape;2659;p27"/>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0" name="Google Shape;2660;p27"/>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1" name="Google Shape;2661;p27"/>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2" name="Google Shape;2662;p27"/>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3" name="Google Shape;2663;p27"/>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4" name="Google Shape;2664;p27"/>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5" name="Google Shape;2665;p27"/>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6" name="Google Shape;2666;p27"/>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7" name="Google Shape;2667;p27"/>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8" name="Google Shape;2668;p27"/>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9" name="Google Shape;2669;p27"/>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0" name="Google Shape;2670;p27"/>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1" name="Google Shape;2671;p27"/>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2" name="Google Shape;2672;p27"/>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3" name="Google Shape;2673;p27"/>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4" name="Google Shape;2674;p27"/>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5" name="Google Shape;2675;p27"/>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6" name="Google Shape;2676;p27"/>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7" name="Google Shape;2677;p27"/>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8" name="Google Shape;2678;p27"/>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9" name="Google Shape;2679;p27"/>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0" name="Google Shape;2680;p27"/>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1" name="Google Shape;2681;p27"/>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2" name="Google Shape;2682;p27"/>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3" name="Google Shape;2683;p27"/>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4" name="Google Shape;2684;p27"/>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5" name="Google Shape;2685;p27"/>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6" name="Google Shape;2686;p27"/>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7" name="Google Shape;2687;p27"/>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8" name="Google Shape;2688;p27"/>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9" name="Google Shape;2689;p27"/>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0" name="Google Shape;2690;p27"/>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1" name="Google Shape;2691;p27"/>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2" name="Google Shape;2692;p27"/>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3" name="Google Shape;2693;p27"/>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4" name="Google Shape;2694;p27"/>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5" name="Google Shape;2695;p27"/>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6" name="Google Shape;2696;p27"/>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697" name="Google Shape;2697;p27"/>
          <p:cNvGrpSpPr/>
          <p:nvPr/>
        </p:nvGrpSpPr>
        <p:grpSpPr>
          <a:xfrm>
            <a:off x="10923055" y="5866621"/>
            <a:ext cx="1351384" cy="1087307"/>
            <a:chOff x="3206750" y="1492575"/>
            <a:chExt cx="634550" cy="640625"/>
          </a:xfrm>
        </p:grpSpPr>
        <p:sp>
          <p:nvSpPr>
            <p:cNvPr id="2698" name="Google Shape;2698;p27"/>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9" name="Google Shape;2699;p27"/>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0" name="Google Shape;2700;p27"/>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1" name="Google Shape;2701;p27"/>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2" name="Google Shape;2702;p27"/>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3" name="Google Shape;2703;p27"/>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4" name="Google Shape;2704;p27"/>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5" name="Google Shape;2705;p27"/>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6" name="Google Shape;2706;p27"/>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7" name="Google Shape;2707;p27"/>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8" name="Google Shape;2708;p27"/>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9" name="Google Shape;2709;p27"/>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0" name="Google Shape;2710;p27"/>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1" name="Google Shape;2711;p27"/>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2" name="Google Shape;2712;p27"/>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3" name="Google Shape;2713;p27"/>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4" name="Google Shape;2714;p27"/>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5" name="Google Shape;2715;p27"/>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6" name="Google Shape;2716;p27"/>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7" name="Google Shape;2717;p27"/>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8" name="Google Shape;2718;p27"/>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9" name="Google Shape;2719;p27"/>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0" name="Google Shape;2720;p27"/>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1" name="Google Shape;2721;p27"/>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2" name="Google Shape;2722;p27"/>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3" name="Google Shape;2723;p27"/>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4" name="Google Shape;2724;p27"/>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5" name="Google Shape;2725;p27"/>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6" name="Google Shape;2726;p27"/>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7" name="Google Shape;2727;p27"/>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8" name="Google Shape;2728;p27"/>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9" name="Google Shape;2729;p27"/>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0" name="Google Shape;2730;p27"/>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1" name="Google Shape;2731;p27"/>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2" name="Google Shape;2732;p27"/>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3" name="Google Shape;2733;p27"/>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4" name="Google Shape;2734;p27"/>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5" name="Google Shape;2735;p27"/>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6" name="Google Shape;2736;p27"/>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7" name="Google Shape;2737;p27"/>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8" name="Google Shape;2738;p27"/>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9" name="Google Shape;2739;p27"/>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0" name="Google Shape;2740;p27"/>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1" name="Google Shape;2741;p27"/>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2" name="Google Shape;2742;p27"/>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3" name="Google Shape;2743;p27"/>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4" name="Google Shape;2744;p27"/>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5" name="Google Shape;2745;p27"/>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6" name="Google Shape;2746;p27"/>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7" name="Google Shape;2747;p27"/>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8" name="Google Shape;2748;p27"/>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9" name="Google Shape;2749;p27"/>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0" name="Google Shape;2750;p27"/>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1" name="Google Shape;2751;p27"/>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2" name="Google Shape;2752;p27"/>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3" name="Google Shape;2753;p27"/>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4" name="Google Shape;2754;p27"/>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5" name="Google Shape;2755;p27"/>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6" name="Google Shape;2756;p27"/>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7" name="Google Shape;2757;p27"/>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8" name="Google Shape;2758;p27"/>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9" name="Google Shape;2759;p27"/>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0" name="Google Shape;2760;p27"/>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1" name="Google Shape;2761;p27"/>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2" name="Google Shape;2762;p27"/>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3" name="Google Shape;2763;p27"/>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4" name="Google Shape;2764;p27"/>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5" name="Google Shape;2765;p27"/>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6" name="Google Shape;2766;p27"/>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7" name="Google Shape;2767;p27"/>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8" name="Google Shape;2768;p27"/>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9" name="Google Shape;2769;p27"/>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0" name="Google Shape;2770;p27"/>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1" name="Google Shape;2771;p27"/>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2" name="Google Shape;2772;p27"/>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3" name="Google Shape;2773;p27"/>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4" name="Google Shape;2774;p27"/>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5" name="Google Shape;2775;p27"/>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6" name="Google Shape;2776;p27"/>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7" name="Google Shape;2777;p27"/>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8" name="Google Shape;2778;p27"/>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9" name="Google Shape;2779;p27"/>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0" name="Google Shape;2780;p27"/>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1" name="Google Shape;2781;p27"/>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2" name="Google Shape;2782;p27"/>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3" name="Google Shape;2783;p27"/>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4" name="Google Shape;2784;p27"/>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5" name="Google Shape;2785;p27"/>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6" name="Google Shape;2786;p27"/>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7" name="Google Shape;2787;p27"/>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8" name="Google Shape;2788;p27"/>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9" name="Google Shape;2789;p27"/>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0" name="Google Shape;2790;p27"/>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1" name="Google Shape;2791;p27"/>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2" name="Google Shape;2792;p27"/>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3" name="Google Shape;2793;p27"/>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4" name="Google Shape;2794;p27"/>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5" name="Google Shape;2795;p27"/>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6" name="Google Shape;2796;p27"/>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7" name="Google Shape;2797;p27"/>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8" name="Google Shape;2798;p27"/>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9" name="Google Shape;2799;p27"/>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0" name="Google Shape;2800;p27"/>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1" name="Google Shape;2801;p27"/>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2" name="Google Shape;2802;p27"/>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3" name="Google Shape;2803;p27"/>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4" name="Google Shape;2804;p27"/>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5" name="Google Shape;2805;p27"/>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6" name="Google Shape;2806;p27"/>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7" name="Google Shape;2807;p27"/>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808" name="Google Shape;2808;p27"/>
          <p:cNvSpPr/>
          <p:nvPr/>
        </p:nvSpPr>
        <p:spPr>
          <a:xfrm>
            <a:off x="249924" y="4909840"/>
            <a:ext cx="362246"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09" name="Google Shape;2809;p27"/>
          <p:cNvSpPr/>
          <p:nvPr/>
        </p:nvSpPr>
        <p:spPr>
          <a:xfrm rot="-1998728">
            <a:off x="11632550" y="4915033"/>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10" name="Google Shape;2810;p27"/>
          <p:cNvSpPr/>
          <p:nvPr/>
        </p:nvSpPr>
        <p:spPr>
          <a:xfrm rot="-632712">
            <a:off x="385182" y="2886659"/>
            <a:ext cx="357515"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11" name="Google Shape;2811;p27"/>
          <p:cNvSpPr/>
          <p:nvPr/>
        </p:nvSpPr>
        <p:spPr>
          <a:xfrm rot="-338711">
            <a:off x="11586595" y="3157314"/>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812" name="Google Shape;2812;p27"/>
          <p:cNvGrpSpPr/>
          <p:nvPr/>
        </p:nvGrpSpPr>
        <p:grpSpPr>
          <a:xfrm>
            <a:off x="-435632" y="-135091"/>
            <a:ext cx="13033797" cy="1882412"/>
            <a:chOff x="-382863" y="-148975"/>
            <a:chExt cx="11454974" cy="2075882"/>
          </a:xfrm>
        </p:grpSpPr>
        <p:grpSp>
          <p:nvGrpSpPr>
            <p:cNvPr id="2813" name="Google Shape;2813;p27"/>
            <p:cNvGrpSpPr/>
            <p:nvPr/>
          </p:nvGrpSpPr>
          <p:grpSpPr>
            <a:xfrm>
              <a:off x="-382863" y="-148975"/>
              <a:ext cx="2258296" cy="2075882"/>
              <a:chOff x="8940718" y="-72767"/>
              <a:chExt cx="2387710" cy="2194842"/>
            </a:xfrm>
          </p:grpSpPr>
          <p:grpSp>
            <p:nvGrpSpPr>
              <p:cNvPr id="2814" name="Google Shape;2814;p27"/>
              <p:cNvGrpSpPr/>
              <p:nvPr/>
            </p:nvGrpSpPr>
            <p:grpSpPr>
              <a:xfrm flipH="1">
                <a:off x="9124482" y="-72767"/>
                <a:ext cx="2203946" cy="1345811"/>
                <a:chOff x="3345050" y="251075"/>
                <a:chExt cx="492150" cy="300525"/>
              </a:xfrm>
            </p:grpSpPr>
            <p:sp>
              <p:nvSpPr>
                <p:cNvPr id="2815" name="Google Shape;2815;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16" name="Google Shape;2816;p27"/>
                <p:cNvGrpSpPr/>
                <p:nvPr/>
              </p:nvGrpSpPr>
              <p:grpSpPr>
                <a:xfrm>
                  <a:off x="3345050" y="251075"/>
                  <a:ext cx="492150" cy="300525"/>
                  <a:chOff x="3345050" y="251075"/>
                  <a:chExt cx="492150" cy="300525"/>
                </a:xfrm>
              </p:grpSpPr>
              <p:sp>
                <p:nvSpPr>
                  <p:cNvPr id="2817" name="Google Shape;2817;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8" name="Google Shape;2818;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9" name="Google Shape;2819;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0" name="Google Shape;2820;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1" name="Google Shape;2821;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2" name="Google Shape;2822;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3" name="Google Shape;2823;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4" name="Google Shape;2824;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5" name="Google Shape;2825;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6" name="Google Shape;2826;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7" name="Google Shape;2827;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8" name="Google Shape;2828;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9" name="Google Shape;2829;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0" name="Google Shape;2830;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2831" name="Google Shape;2831;p27"/>
              <p:cNvGrpSpPr/>
              <p:nvPr/>
            </p:nvGrpSpPr>
            <p:grpSpPr>
              <a:xfrm rot="2230832" flipH="1">
                <a:off x="9088331" y="606874"/>
                <a:ext cx="1781038" cy="1087568"/>
                <a:chOff x="3345050" y="251075"/>
                <a:chExt cx="492150" cy="300525"/>
              </a:xfrm>
            </p:grpSpPr>
            <p:sp>
              <p:nvSpPr>
                <p:cNvPr id="2832" name="Google Shape;2832;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33" name="Google Shape;2833;p27"/>
                <p:cNvGrpSpPr/>
                <p:nvPr/>
              </p:nvGrpSpPr>
              <p:grpSpPr>
                <a:xfrm>
                  <a:off x="3345050" y="251075"/>
                  <a:ext cx="492150" cy="300525"/>
                  <a:chOff x="3345050" y="251075"/>
                  <a:chExt cx="492150" cy="300525"/>
                </a:xfrm>
              </p:grpSpPr>
              <p:sp>
                <p:nvSpPr>
                  <p:cNvPr id="2834" name="Google Shape;2834;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5" name="Google Shape;2835;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6" name="Google Shape;2836;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7" name="Google Shape;2837;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8" name="Google Shape;2838;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9" name="Google Shape;2839;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0" name="Google Shape;2840;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1" name="Google Shape;2841;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2" name="Google Shape;2842;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3" name="Google Shape;2843;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4" name="Google Shape;2844;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5" name="Google Shape;2845;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6" name="Google Shape;2846;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7" name="Google Shape;2847;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grpSp>
          <p:nvGrpSpPr>
            <p:cNvPr id="2848" name="Google Shape;2848;p27"/>
            <p:cNvGrpSpPr/>
            <p:nvPr/>
          </p:nvGrpSpPr>
          <p:grpSpPr>
            <a:xfrm>
              <a:off x="8813953" y="-148971"/>
              <a:ext cx="2258158" cy="2075745"/>
              <a:chOff x="8813953" y="-148971"/>
              <a:chExt cx="2258158" cy="2075745"/>
            </a:xfrm>
          </p:grpSpPr>
          <p:grpSp>
            <p:nvGrpSpPr>
              <p:cNvPr id="2849" name="Google Shape;2849;p27"/>
              <p:cNvGrpSpPr/>
              <p:nvPr/>
            </p:nvGrpSpPr>
            <p:grpSpPr>
              <a:xfrm>
                <a:off x="8813953" y="-148971"/>
                <a:ext cx="2084501" cy="1272874"/>
                <a:chOff x="3345050" y="251075"/>
                <a:chExt cx="492150" cy="300525"/>
              </a:xfrm>
            </p:grpSpPr>
            <p:sp>
              <p:nvSpPr>
                <p:cNvPr id="2850" name="Google Shape;2850;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51" name="Google Shape;2851;p27"/>
                <p:cNvGrpSpPr/>
                <p:nvPr/>
              </p:nvGrpSpPr>
              <p:grpSpPr>
                <a:xfrm>
                  <a:off x="3345050" y="251075"/>
                  <a:ext cx="492150" cy="300525"/>
                  <a:chOff x="3345050" y="251075"/>
                  <a:chExt cx="492150" cy="300525"/>
                </a:xfrm>
              </p:grpSpPr>
              <p:sp>
                <p:nvSpPr>
                  <p:cNvPr id="2852" name="Google Shape;2852;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3" name="Google Shape;2853;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4" name="Google Shape;2854;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5" name="Google Shape;2855;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6" name="Google Shape;2856;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7" name="Google Shape;2857;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8" name="Google Shape;2858;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9" name="Google Shape;2859;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0" name="Google Shape;2860;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1" name="Google Shape;2861;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2" name="Google Shape;2862;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3" name="Google Shape;2863;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4" name="Google Shape;2864;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5" name="Google Shape;2865;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2866" name="Google Shape;2866;p27"/>
              <p:cNvGrpSpPr/>
              <p:nvPr/>
            </p:nvGrpSpPr>
            <p:grpSpPr>
              <a:xfrm rot="-2230875">
                <a:off x="9247993" y="493691"/>
                <a:ext cx="1684507" cy="1028622"/>
                <a:chOff x="3345050" y="251075"/>
                <a:chExt cx="492150" cy="300525"/>
              </a:xfrm>
            </p:grpSpPr>
            <p:sp>
              <p:nvSpPr>
                <p:cNvPr id="2867" name="Google Shape;2867;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68" name="Google Shape;2868;p27"/>
                <p:cNvGrpSpPr/>
                <p:nvPr/>
              </p:nvGrpSpPr>
              <p:grpSpPr>
                <a:xfrm>
                  <a:off x="3345050" y="251075"/>
                  <a:ext cx="492150" cy="300525"/>
                  <a:chOff x="3345050" y="251075"/>
                  <a:chExt cx="492150" cy="300525"/>
                </a:xfrm>
              </p:grpSpPr>
              <p:sp>
                <p:nvSpPr>
                  <p:cNvPr id="2869" name="Google Shape;2869;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0" name="Google Shape;2870;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1" name="Google Shape;2871;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2" name="Google Shape;2872;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3" name="Google Shape;2873;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4" name="Google Shape;2874;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5" name="Google Shape;2875;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6" name="Google Shape;2876;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7" name="Google Shape;2877;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8" name="Google Shape;2878;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9" name="Google Shape;2879;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0" name="Google Shape;2880;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1" name="Google Shape;2881;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2" name="Google Shape;2882;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883"/>
        <p:cNvGrpSpPr/>
        <p:nvPr/>
      </p:nvGrpSpPr>
      <p:grpSpPr>
        <a:xfrm>
          <a:off x="0" y="0"/>
          <a:ext cx="0" cy="0"/>
          <a:chOff x="0" y="0"/>
          <a:chExt cx="0" cy="0"/>
        </a:xfrm>
      </p:grpSpPr>
      <p:grpSp>
        <p:nvGrpSpPr>
          <p:cNvPr id="2884" name="Google Shape;2884;p28"/>
          <p:cNvGrpSpPr/>
          <p:nvPr/>
        </p:nvGrpSpPr>
        <p:grpSpPr>
          <a:xfrm>
            <a:off x="-397241" y="-79"/>
            <a:ext cx="12957101" cy="6857478"/>
            <a:chOff x="238125" y="490000"/>
            <a:chExt cx="7130600" cy="4735300"/>
          </a:xfrm>
        </p:grpSpPr>
        <p:sp>
          <p:nvSpPr>
            <p:cNvPr id="2885" name="Google Shape;2885;p28"/>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6" name="Google Shape;2886;p28"/>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7" name="Google Shape;2887;p28"/>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888" name="Google Shape;2888;p28"/>
          <p:cNvSpPr/>
          <p:nvPr/>
        </p:nvSpPr>
        <p:spPr>
          <a:xfrm rot="-1234770">
            <a:off x="259029" y="3042216"/>
            <a:ext cx="362249" cy="273634"/>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89" name="Google Shape;2889;p28"/>
          <p:cNvSpPr/>
          <p:nvPr/>
        </p:nvSpPr>
        <p:spPr>
          <a:xfrm rot="654456">
            <a:off x="286015" y="4857820"/>
            <a:ext cx="357513"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90" name="Google Shape;2890;p28"/>
          <p:cNvSpPr/>
          <p:nvPr/>
        </p:nvSpPr>
        <p:spPr>
          <a:xfrm rot="-1998728">
            <a:off x="11548976" y="4773980"/>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91" name="Google Shape;2891;p28"/>
          <p:cNvSpPr/>
          <p:nvPr/>
        </p:nvSpPr>
        <p:spPr>
          <a:xfrm rot="-2413061">
            <a:off x="11548990" y="3065930"/>
            <a:ext cx="357517" cy="263274"/>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92" name="Google Shape;2892;p28"/>
          <p:cNvSpPr/>
          <p:nvPr/>
        </p:nvSpPr>
        <p:spPr>
          <a:xfrm>
            <a:off x="-6198975" y="6356675"/>
            <a:ext cx="25577251" cy="463810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893" name="Google Shape;2893;p28"/>
          <p:cNvGrpSpPr/>
          <p:nvPr/>
        </p:nvGrpSpPr>
        <p:grpSpPr>
          <a:xfrm>
            <a:off x="730087" y="6238310"/>
            <a:ext cx="487728" cy="606371"/>
            <a:chOff x="2100500" y="1458275"/>
            <a:chExt cx="159000" cy="248050"/>
          </a:xfrm>
        </p:grpSpPr>
        <p:sp>
          <p:nvSpPr>
            <p:cNvPr id="2894" name="Google Shape;2894;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5" name="Google Shape;2895;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6" name="Google Shape;2896;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7" name="Google Shape;2897;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898" name="Google Shape;2898;p28"/>
          <p:cNvSpPr/>
          <p:nvPr/>
        </p:nvSpPr>
        <p:spPr>
          <a:xfrm flipH="1">
            <a:off x="2607789" y="6552268"/>
            <a:ext cx="48772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99" name="Google Shape;2899;p28"/>
          <p:cNvSpPr/>
          <p:nvPr/>
        </p:nvSpPr>
        <p:spPr>
          <a:xfrm>
            <a:off x="7613492" y="6527812"/>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900" name="Google Shape;2900;p28"/>
          <p:cNvGrpSpPr/>
          <p:nvPr/>
        </p:nvGrpSpPr>
        <p:grpSpPr>
          <a:xfrm>
            <a:off x="5281970" y="6356670"/>
            <a:ext cx="487728" cy="606371"/>
            <a:chOff x="2100500" y="1458275"/>
            <a:chExt cx="159000" cy="248050"/>
          </a:xfrm>
        </p:grpSpPr>
        <p:sp>
          <p:nvSpPr>
            <p:cNvPr id="2901" name="Google Shape;2901;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2" name="Google Shape;2902;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3" name="Google Shape;2903;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4" name="Google Shape;2904;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05" name="Google Shape;2905;p28"/>
          <p:cNvGrpSpPr/>
          <p:nvPr/>
        </p:nvGrpSpPr>
        <p:grpSpPr>
          <a:xfrm>
            <a:off x="10465604" y="6287572"/>
            <a:ext cx="487728" cy="606371"/>
            <a:chOff x="2100500" y="1458275"/>
            <a:chExt cx="159000" cy="248050"/>
          </a:xfrm>
        </p:grpSpPr>
        <p:sp>
          <p:nvSpPr>
            <p:cNvPr id="2906" name="Google Shape;2906;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7" name="Google Shape;2907;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8" name="Google Shape;2908;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9" name="Google Shape;2909;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10" name="Google Shape;2910;p28"/>
          <p:cNvGrpSpPr/>
          <p:nvPr/>
        </p:nvGrpSpPr>
        <p:grpSpPr>
          <a:xfrm flipH="1">
            <a:off x="-528757" y="-500178"/>
            <a:ext cx="13220134" cy="2449641"/>
            <a:chOff x="-464707" y="-551585"/>
            <a:chExt cx="11618739" cy="2701410"/>
          </a:xfrm>
        </p:grpSpPr>
        <p:grpSp>
          <p:nvGrpSpPr>
            <p:cNvPr id="2911" name="Google Shape;2911;p28"/>
            <p:cNvGrpSpPr/>
            <p:nvPr/>
          </p:nvGrpSpPr>
          <p:grpSpPr>
            <a:xfrm>
              <a:off x="-464707" y="-551585"/>
              <a:ext cx="2493789" cy="2701410"/>
              <a:chOff x="-464707" y="-551585"/>
              <a:chExt cx="2493789" cy="2701410"/>
            </a:xfrm>
          </p:grpSpPr>
          <p:grpSp>
            <p:nvGrpSpPr>
              <p:cNvPr id="2912" name="Google Shape;2912;p28"/>
              <p:cNvGrpSpPr/>
              <p:nvPr/>
            </p:nvGrpSpPr>
            <p:grpSpPr>
              <a:xfrm rot="9900012">
                <a:off x="-163774" y="526174"/>
                <a:ext cx="1024322" cy="1516940"/>
                <a:chOff x="1254175" y="1505775"/>
                <a:chExt cx="292875" cy="433725"/>
              </a:xfrm>
            </p:grpSpPr>
            <p:sp>
              <p:nvSpPr>
                <p:cNvPr id="2913" name="Google Shape;2913;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4" name="Google Shape;2914;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5" name="Google Shape;2915;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6" name="Google Shape;2916;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7" name="Google Shape;2917;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8" name="Google Shape;2918;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19" name="Google Shape;2919;p28"/>
              <p:cNvGrpSpPr/>
              <p:nvPr/>
            </p:nvGrpSpPr>
            <p:grpSpPr>
              <a:xfrm rot="7306538">
                <a:off x="83863" y="-447506"/>
                <a:ext cx="1396650" cy="2068329"/>
                <a:chOff x="1254175" y="1505775"/>
                <a:chExt cx="292875" cy="433725"/>
              </a:xfrm>
            </p:grpSpPr>
            <p:sp>
              <p:nvSpPr>
                <p:cNvPr id="2920" name="Google Shape;2920;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1" name="Google Shape;2921;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2" name="Google Shape;2922;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3" name="Google Shape;2923;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4" name="Google Shape;2924;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5" name="Google Shape;2925;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2926" name="Google Shape;2926;p28"/>
            <p:cNvGrpSpPr/>
            <p:nvPr/>
          </p:nvGrpSpPr>
          <p:grpSpPr>
            <a:xfrm>
              <a:off x="8660243" y="-551585"/>
              <a:ext cx="2493789" cy="2701410"/>
              <a:chOff x="8660243" y="-551585"/>
              <a:chExt cx="2493789" cy="2701410"/>
            </a:xfrm>
          </p:grpSpPr>
          <p:grpSp>
            <p:nvGrpSpPr>
              <p:cNvPr id="2927" name="Google Shape;2927;p28"/>
              <p:cNvGrpSpPr/>
              <p:nvPr/>
            </p:nvGrpSpPr>
            <p:grpSpPr>
              <a:xfrm rot="-9900012" flipH="1">
                <a:off x="9828777" y="526174"/>
                <a:ext cx="1024322" cy="1516940"/>
                <a:chOff x="1254175" y="1505775"/>
                <a:chExt cx="292875" cy="433725"/>
              </a:xfrm>
            </p:grpSpPr>
            <p:sp>
              <p:nvSpPr>
                <p:cNvPr id="2928" name="Google Shape;2928;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9" name="Google Shape;2929;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0" name="Google Shape;2930;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1" name="Google Shape;2931;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2" name="Google Shape;2932;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3" name="Google Shape;2933;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34" name="Google Shape;2934;p28"/>
              <p:cNvGrpSpPr/>
              <p:nvPr/>
            </p:nvGrpSpPr>
            <p:grpSpPr>
              <a:xfrm rot="-7306538" flipH="1">
                <a:off x="9208813" y="-447506"/>
                <a:ext cx="1396650" cy="2068329"/>
                <a:chOff x="1254175" y="1505775"/>
                <a:chExt cx="292875" cy="433725"/>
              </a:xfrm>
            </p:grpSpPr>
            <p:sp>
              <p:nvSpPr>
                <p:cNvPr id="2935" name="Google Shape;2935;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6" name="Google Shape;2936;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7" name="Google Shape;2937;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8" name="Google Shape;2938;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9" name="Google Shape;2939;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0" name="Google Shape;2940;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2941"/>
        <p:cNvGrpSpPr/>
        <p:nvPr/>
      </p:nvGrpSpPr>
      <p:grpSpPr>
        <a:xfrm>
          <a:off x="0" y="0"/>
          <a:ext cx="0" cy="0"/>
          <a:chOff x="0" y="0"/>
          <a:chExt cx="0" cy="0"/>
        </a:xfrm>
      </p:grpSpPr>
      <p:grpSp>
        <p:nvGrpSpPr>
          <p:cNvPr id="2942" name="Google Shape;2942;p29"/>
          <p:cNvGrpSpPr/>
          <p:nvPr/>
        </p:nvGrpSpPr>
        <p:grpSpPr>
          <a:xfrm>
            <a:off x="-397241" y="-79"/>
            <a:ext cx="12957101" cy="6857478"/>
            <a:chOff x="238125" y="490000"/>
            <a:chExt cx="7130600" cy="4735300"/>
          </a:xfrm>
        </p:grpSpPr>
        <p:sp>
          <p:nvSpPr>
            <p:cNvPr id="2943" name="Google Shape;2943;p2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4" name="Google Shape;2944;p2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5" name="Google Shape;2945;p2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946" name="Google Shape;2946;p29"/>
          <p:cNvSpPr/>
          <p:nvPr/>
        </p:nvSpPr>
        <p:spPr>
          <a:xfrm flipH="1">
            <a:off x="-7412812" y="6223897"/>
            <a:ext cx="25577251"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947" name="Google Shape;2947;p29"/>
          <p:cNvGrpSpPr/>
          <p:nvPr/>
        </p:nvGrpSpPr>
        <p:grpSpPr>
          <a:xfrm flipH="1">
            <a:off x="9807552" y="-257886"/>
            <a:ext cx="2537511" cy="2003068"/>
            <a:chOff x="-241347" y="-208203"/>
            <a:chExt cx="2947964" cy="2919945"/>
          </a:xfrm>
        </p:grpSpPr>
        <p:grpSp>
          <p:nvGrpSpPr>
            <p:cNvPr id="2948" name="Google Shape;2948;p29"/>
            <p:cNvGrpSpPr/>
            <p:nvPr/>
          </p:nvGrpSpPr>
          <p:grpSpPr>
            <a:xfrm rot="-2127316">
              <a:off x="455043" y="1086139"/>
              <a:ext cx="470902" cy="1125770"/>
              <a:chOff x="1763800" y="344725"/>
              <a:chExt cx="152925" cy="365600"/>
            </a:xfrm>
          </p:grpSpPr>
          <p:sp>
            <p:nvSpPr>
              <p:cNvPr id="2949" name="Google Shape;2949;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0" name="Google Shape;2950;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1" name="Google Shape;2951;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2" name="Google Shape;2952;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3" name="Google Shape;2953;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4" name="Google Shape;2954;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5" name="Google Shape;2955;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6" name="Google Shape;2956;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57" name="Google Shape;2957;p29"/>
            <p:cNvGrpSpPr/>
            <p:nvPr/>
          </p:nvGrpSpPr>
          <p:grpSpPr>
            <a:xfrm rot="-3860670" flipH="1">
              <a:off x="1166560" y="223706"/>
              <a:ext cx="470898" cy="1125767"/>
              <a:chOff x="1763800" y="344725"/>
              <a:chExt cx="152925" cy="365600"/>
            </a:xfrm>
          </p:grpSpPr>
          <p:sp>
            <p:nvSpPr>
              <p:cNvPr id="2958" name="Google Shape;2958;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9" name="Google Shape;2959;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0" name="Google Shape;2960;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1" name="Google Shape;2961;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2" name="Google Shape;2962;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3" name="Google Shape;2963;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4" name="Google Shape;2964;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5" name="Google Shape;2965;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66" name="Google Shape;2966;p29"/>
            <p:cNvGrpSpPr/>
            <p:nvPr/>
          </p:nvGrpSpPr>
          <p:grpSpPr>
            <a:xfrm rot="5400000" flipH="1">
              <a:off x="-227337" y="-222212"/>
              <a:ext cx="2919945" cy="2947964"/>
              <a:chOff x="3206750" y="1492575"/>
              <a:chExt cx="634550" cy="640625"/>
            </a:xfrm>
          </p:grpSpPr>
          <p:sp>
            <p:nvSpPr>
              <p:cNvPr id="2967" name="Google Shape;2967;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8" name="Google Shape;2968;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9" name="Google Shape;2969;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0" name="Google Shape;2970;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1" name="Google Shape;2971;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2" name="Google Shape;2972;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3" name="Google Shape;2973;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4" name="Google Shape;2974;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5" name="Google Shape;2975;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6" name="Google Shape;2976;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7" name="Google Shape;2977;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8" name="Google Shape;2978;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9" name="Google Shape;2979;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0" name="Google Shape;2980;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1" name="Google Shape;2981;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2" name="Google Shape;2982;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3" name="Google Shape;2983;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4" name="Google Shape;2984;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5" name="Google Shape;2985;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6" name="Google Shape;2986;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7" name="Google Shape;2987;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8" name="Google Shape;2988;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9" name="Google Shape;2989;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0" name="Google Shape;2990;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1" name="Google Shape;2991;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2" name="Google Shape;2992;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3" name="Google Shape;2993;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4" name="Google Shape;2994;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5" name="Google Shape;2995;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6" name="Google Shape;2996;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7" name="Google Shape;2997;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8" name="Google Shape;2998;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9" name="Google Shape;2999;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0" name="Google Shape;3000;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1" name="Google Shape;3001;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2" name="Google Shape;3002;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3" name="Google Shape;3003;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4" name="Google Shape;3004;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5" name="Google Shape;3005;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6" name="Google Shape;3006;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7" name="Google Shape;3007;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8" name="Google Shape;3008;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9" name="Google Shape;3009;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0" name="Google Shape;3010;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1" name="Google Shape;3011;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2" name="Google Shape;3012;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3" name="Google Shape;3013;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4" name="Google Shape;3014;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5" name="Google Shape;3015;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6" name="Google Shape;3016;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7" name="Google Shape;3017;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8" name="Google Shape;3018;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9" name="Google Shape;3019;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0" name="Google Shape;3020;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1" name="Google Shape;3021;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2" name="Google Shape;3022;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3" name="Google Shape;3023;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4" name="Google Shape;3024;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5" name="Google Shape;3025;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6" name="Google Shape;3026;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7" name="Google Shape;3027;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8" name="Google Shape;3028;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9" name="Google Shape;3029;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0" name="Google Shape;3030;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1" name="Google Shape;3031;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2" name="Google Shape;3032;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3" name="Google Shape;3033;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4" name="Google Shape;3034;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5" name="Google Shape;3035;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6" name="Google Shape;3036;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7" name="Google Shape;3037;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8" name="Google Shape;3038;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9" name="Google Shape;3039;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0" name="Google Shape;3040;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1" name="Google Shape;3041;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2" name="Google Shape;3042;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3" name="Google Shape;3043;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4" name="Google Shape;3044;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5" name="Google Shape;3045;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6" name="Google Shape;3046;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7" name="Google Shape;3047;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8" name="Google Shape;3048;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9" name="Google Shape;3049;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0" name="Google Shape;3050;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1" name="Google Shape;3051;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2" name="Google Shape;3052;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3" name="Google Shape;3053;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4" name="Google Shape;3054;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5" name="Google Shape;3055;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6" name="Google Shape;3056;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7" name="Google Shape;3057;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8" name="Google Shape;3058;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9" name="Google Shape;3059;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0" name="Google Shape;3060;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1" name="Google Shape;3061;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2" name="Google Shape;3062;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3" name="Google Shape;3063;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4" name="Google Shape;3064;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5" name="Google Shape;3065;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6" name="Google Shape;3066;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7" name="Google Shape;3067;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8" name="Google Shape;3068;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9" name="Google Shape;3069;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0" name="Google Shape;3070;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1" name="Google Shape;3071;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2" name="Google Shape;3072;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3" name="Google Shape;3073;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4" name="Google Shape;3074;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5" name="Google Shape;3075;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6" name="Google Shape;3076;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3077" name="Google Shape;3077;p29"/>
          <p:cNvGrpSpPr/>
          <p:nvPr/>
        </p:nvGrpSpPr>
        <p:grpSpPr>
          <a:xfrm>
            <a:off x="476231" y="5821547"/>
            <a:ext cx="699398" cy="869542"/>
            <a:chOff x="2100500" y="1458275"/>
            <a:chExt cx="159000" cy="248050"/>
          </a:xfrm>
        </p:grpSpPr>
        <p:sp>
          <p:nvSpPr>
            <p:cNvPr id="3078" name="Google Shape;3078;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9" name="Google Shape;3079;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0" name="Google Shape;3080;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1" name="Google Shape;3081;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082" name="Google Shape;3082;p29"/>
          <p:cNvGrpSpPr/>
          <p:nvPr/>
        </p:nvGrpSpPr>
        <p:grpSpPr>
          <a:xfrm>
            <a:off x="10576878" y="5821547"/>
            <a:ext cx="699398" cy="869542"/>
            <a:chOff x="2100500" y="1458275"/>
            <a:chExt cx="159000" cy="248050"/>
          </a:xfrm>
        </p:grpSpPr>
        <p:sp>
          <p:nvSpPr>
            <p:cNvPr id="3083" name="Google Shape;3083;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4" name="Google Shape;3084;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5" name="Google Shape;3085;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6" name="Google Shape;3086;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098" name="Google Shape;3098;p29"/>
          <p:cNvSpPr/>
          <p:nvPr/>
        </p:nvSpPr>
        <p:spPr>
          <a:xfrm>
            <a:off x="9542425" y="6514833"/>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099" name="Google Shape;3099;p29"/>
          <p:cNvGrpSpPr/>
          <p:nvPr/>
        </p:nvGrpSpPr>
        <p:grpSpPr>
          <a:xfrm>
            <a:off x="-182441" y="-257886"/>
            <a:ext cx="2537511" cy="2003068"/>
            <a:chOff x="-241347" y="-208203"/>
            <a:chExt cx="2947964" cy="2919945"/>
          </a:xfrm>
        </p:grpSpPr>
        <p:grpSp>
          <p:nvGrpSpPr>
            <p:cNvPr id="3100" name="Google Shape;3100;p29"/>
            <p:cNvGrpSpPr/>
            <p:nvPr/>
          </p:nvGrpSpPr>
          <p:grpSpPr>
            <a:xfrm rot="-2127316">
              <a:off x="455043" y="1086139"/>
              <a:ext cx="470902" cy="1125770"/>
              <a:chOff x="1763800" y="344725"/>
              <a:chExt cx="152925" cy="365600"/>
            </a:xfrm>
          </p:grpSpPr>
          <p:sp>
            <p:nvSpPr>
              <p:cNvPr id="3101" name="Google Shape;3101;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2" name="Google Shape;3102;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3" name="Google Shape;3103;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4" name="Google Shape;3104;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5" name="Google Shape;3105;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6" name="Google Shape;3106;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7" name="Google Shape;3107;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8" name="Google Shape;3108;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09" name="Google Shape;3109;p29"/>
            <p:cNvGrpSpPr/>
            <p:nvPr/>
          </p:nvGrpSpPr>
          <p:grpSpPr>
            <a:xfrm rot="-3860670" flipH="1">
              <a:off x="1166560" y="223706"/>
              <a:ext cx="470898" cy="1125767"/>
              <a:chOff x="1763800" y="344725"/>
              <a:chExt cx="152925" cy="365600"/>
            </a:xfrm>
          </p:grpSpPr>
          <p:sp>
            <p:nvSpPr>
              <p:cNvPr id="3110" name="Google Shape;3110;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1" name="Google Shape;3111;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2" name="Google Shape;3112;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3" name="Google Shape;3113;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4" name="Google Shape;3114;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5" name="Google Shape;3115;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6" name="Google Shape;3116;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7" name="Google Shape;3117;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18" name="Google Shape;3118;p29"/>
            <p:cNvGrpSpPr/>
            <p:nvPr/>
          </p:nvGrpSpPr>
          <p:grpSpPr>
            <a:xfrm rot="5400000" flipH="1">
              <a:off x="-227337" y="-222212"/>
              <a:ext cx="2919945" cy="2947964"/>
              <a:chOff x="3206750" y="1492575"/>
              <a:chExt cx="634550" cy="640625"/>
            </a:xfrm>
          </p:grpSpPr>
          <p:sp>
            <p:nvSpPr>
              <p:cNvPr id="3119" name="Google Shape;3119;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0" name="Google Shape;3120;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1" name="Google Shape;3121;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2" name="Google Shape;3122;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3" name="Google Shape;3123;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4" name="Google Shape;3124;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5" name="Google Shape;3125;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6" name="Google Shape;3126;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7" name="Google Shape;3127;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8" name="Google Shape;3128;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9" name="Google Shape;3129;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0" name="Google Shape;3130;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1" name="Google Shape;3131;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2" name="Google Shape;3132;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3" name="Google Shape;3133;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4" name="Google Shape;3134;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5" name="Google Shape;3135;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6" name="Google Shape;3136;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7" name="Google Shape;3137;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8" name="Google Shape;3138;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9" name="Google Shape;3139;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0" name="Google Shape;3140;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1" name="Google Shape;3141;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2" name="Google Shape;3142;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3" name="Google Shape;3143;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4" name="Google Shape;3144;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5" name="Google Shape;3145;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6" name="Google Shape;3146;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7" name="Google Shape;3147;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8" name="Google Shape;3148;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9" name="Google Shape;3149;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0" name="Google Shape;3150;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1" name="Google Shape;3151;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2" name="Google Shape;3152;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3" name="Google Shape;3153;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4" name="Google Shape;3154;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5" name="Google Shape;3155;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6" name="Google Shape;3156;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7" name="Google Shape;3157;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8" name="Google Shape;3158;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9" name="Google Shape;3159;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0" name="Google Shape;3160;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1" name="Google Shape;3161;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2" name="Google Shape;3162;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3" name="Google Shape;3163;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4" name="Google Shape;3164;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5" name="Google Shape;3165;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6" name="Google Shape;3166;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7" name="Google Shape;3167;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8" name="Google Shape;3168;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9" name="Google Shape;3169;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0" name="Google Shape;3170;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1" name="Google Shape;3171;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2" name="Google Shape;3172;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3" name="Google Shape;3173;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4" name="Google Shape;3174;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5" name="Google Shape;3175;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6" name="Google Shape;3176;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7" name="Google Shape;3177;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8" name="Google Shape;3178;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9" name="Google Shape;3179;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0" name="Google Shape;3180;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1" name="Google Shape;3181;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2" name="Google Shape;3182;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3" name="Google Shape;3183;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4" name="Google Shape;3184;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5" name="Google Shape;3185;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6" name="Google Shape;3186;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7" name="Google Shape;3187;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8" name="Google Shape;3188;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9" name="Google Shape;3189;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0" name="Google Shape;3190;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1" name="Google Shape;3191;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2" name="Google Shape;3192;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3" name="Google Shape;3193;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4" name="Google Shape;3194;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5" name="Google Shape;3195;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6" name="Google Shape;3196;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7" name="Google Shape;3197;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8" name="Google Shape;3198;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9" name="Google Shape;3199;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0" name="Google Shape;3200;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1" name="Google Shape;3201;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2" name="Google Shape;3202;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3" name="Google Shape;3203;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4" name="Google Shape;3204;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5" name="Google Shape;3205;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6" name="Google Shape;3206;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7" name="Google Shape;3207;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8" name="Google Shape;3208;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9" name="Google Shape;3209;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0" name="Google Shape;3210;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1" name="Google Shape;3211;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2" name="Google Shape;3212;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3" name="Google Shape;3213;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4" name="Google Shape;3214;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5" name="Google Shape;3215;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6" name="Google Shape;3216;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7" name="Google Shape;3217;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8" name="Google Shape;3218;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9" name="Google Shape;3219;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0" name="Google Shape;3220;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1" name="Google Shape;3221;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2" name="Google Shape;3222;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3" name="Google Shape;3223;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4" name="Google Shape;3224;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5" name="Google Shape;3225;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6" name="Google Shape;3226;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7" name="Google Shape;3227;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8" name="Google Shape;3228;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LANK_1_1_1_1_1_1_1_1_1_1">
    <p:spTree>
      <p:nvGrpSpPr>
        <p:cNvPr id="1" name="Shape 3229"/>
        <p:cNvGrpSpPr/>
        <p:nvPr/>
      </p:nvGrpSpPr>
      <p:grpSpPr>
        <a:xfrm>
          <a:off x="0" y="0"/>
          <a:ext cx="0" cy="0"/>
          <a:chOff x="0" y="0"/>
          <a:chExt cx="0" cy="0"/>
        </a:xfrm>
      </p:grpSpPr>
      <p:grpSp>
        <p:nvGrpSpPr>
          <p:cNvPr id="3230" name="Google Shape;3230;p30"/>
          <p:cNvGrpSpPr/>
          <p:nvPr/>
        </p:nvGrpSpPr>
        <p:grpSpPr>
          <a:xfrm>
            <a:off x="-397241" y="-79"/>
            <a:ext cx="12957101" cy="6857478"/>
            <a:chOff x="238125" y="490000"/>
            <a:chExt cx="7130600" cy="4735300"/>
          </a:xfrm>
        </p:grpSpPr>
        <p:sp>
          <p:nvSpPr>
            <p:cNvPr id="3231" name="Google Shape;3231;p30"/>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2" name="Google Shape;3232;p30"/>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3" name="Google Shape;3233;p30"/>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234" name="Google Shape;3234;p30"/>
          <p:cNvSpPr/>
          <p:nvPr/>
        </p:nvSpPr>
        <p:spPr>
          <a:xfrm>
            <a:off x="830338" y="6377986"/>
            <a:ext cx="362246"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235" name="Google Shape;3235;p30"/>
          <p:cNvSpPr/>
          <p:nvPr/>
        </p:nvSpPr>
        <p:spPr>
          <a:xfrm rot="-1249862">
            <a:off x="11606880" y="5772663"/>
            <a:ext cx="357522" cy="263277"/>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236" name="Google Shape;3236;p30"/>
          <p:cNvSpPr/>
          <p:nvPr/>
        </p:nvSpPr>
        <p:spPr>
          <a:xfrm rot="-2317354">
            <a:off x="215166" y="5772663"/>
            <a:ext cx="357521" cy="263277"/>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237" name="Google Shape;3237;p30"/>
          <p:cNvSpPr/>
          <p:nvPr/>
        </p:nvSpPr>
        <p:spPr>
          <a:xfrm rot="-2157691">
            <a:off x="10911842" y="6428460"/>
            <a:ext cx="357513"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238" name="Google Shape;3238;p30"/>
          <p:cNvGrpSpPr/>
          <p:nvPr/>
        </p:nvGrpSpPr>
        <p:grpSpPr>
          <a:xfrm>
            <a:off x="-688367" y="-358076"/>
            <a:ext cx="13539354" cy="2550789"/>
            <a:chOff x="-604983" y="-394879"/>
            <a:chExt cx="11899291" cy="2812953"/>
          </a:xfrm>
        </p:grpSpPr>
        <p:grpSp>
          <p:nvGrpSpPr>
            <p:cNvPr id="3239" name="Google Shape;3239;p30"/>
            <p:cNvGrpSpPr/>
            <p:nvPr/>
          </p:nvGrpSpPr>
          <p:grpSpPr>
            <a:xfrm rot="-542326">
              <a:off x="63472" y="918881"/>
              <a:ext cx="610813" cy="1460279"/>
              <a:chOff x="1763800" y="344725"/>
              <a:chExt cx="152925" cy="365600"/>
            </a:xfrm>
          </p:grpSpPr>
          <p:sp>
            <p:nvSpPr>
              <p:cNvPr id="3240" name="Google Shape;3240;p30"/>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1" name="Google Shape;3241;p30"/>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2" name="Google Shape;3242;p30"/>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3" name="Google Shape;3243;p30"/>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4" name="Google Shape;3244;p30"/>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5" name="Google Shape;3245;p30"/>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6" name="Google Shape;3246;p30"/>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7" name="Google Shape;3247;p30"/>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248" name="Google Shape;3248;p30"/>
            <p:cNvGrpSpPr/>
            <p:nvPr/>
          </p:nvGrpSpPr>
          <p:grpSpPr>
            <a:xfrm rot="542326" flipH="1">
              <a:off x="9954284" y="918881"/>
              <a:ext cx="610813" cy="1460279"/>
              <a:chOff x="1763800" y="344725"/>
              <a:chExt cx="152925" cy="365600"/>
            </a:xfrm>
          </p:grpSpPr>
          <p:sp>
            <p:nvSpPr>
              <p:cNvPr id="3249" name="Google Shape;3249;p30"/>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0" name="Google Shape;3250;p30"/>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1" name="Google Shape;3251;p30"/>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2" name="Google Shape;3252;p30"/>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3" name="Google Shape;3253;p30"/>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4" name="Google Shape;3254;p30"/>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5" name="Google Shape;3255;p30"/>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6" name="Google Shape;3256;p30"/>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257" name="Google Shape;3257;p30"/>
            <p:cNvGrpSpPr/>
            <p:nvPr/>
          </p:nvGrpSpPr>
          <p:grpSpPr>
            <a:xfrm rot="-756439">
              <a:off x="584623" y="-200453"/>
              <a:ext cx="1248053" cy="1492749"/>
              <a:chOff x="1288525" y="846925"/>
              <a:chExt cx="396175" cy="473850"/>
            </a:xfrm>
          </p:grpSpPr>
          <p:sp>
            <p:nvSpPr>
              <p:cNvPr id="3258" name="Google Shape;3258;p30"/>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9" name="Google Shape;3259;p30"/>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0" name="Google Shape;3260;p30"/>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1" name="Google Shape;3261;p30"/>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2" name="Google Shape;3262;p30"/>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3" name="Google Shape;3263;p30"/>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4" name="Google Shape;3264;p30"/>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5" name="Google Shape;3265;p30"/>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B1D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6" name="Google Shape;3266;p30"/>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7" name="Google Shape;3267;p30"/>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B1D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268" name="Google Shape;3268;p30"/>
            <p:cNvGrpSpPr/>
            <p:nvPr/>
          </p:nvGrpSpPr>
          <p:grpSpPr>
            <a:xfrm rot="756441" flipH="1">
              <a:off x="8704573" y="-269295"/>
              <a:ext cx="1325917" cy="1585879"/>
              <a:chOff x="1288525" y="846925"/>
              <a:chExt cx="396175" cy="473850"/>
            </a:xfrm>
          </p:grpSpPr>
          <p:sp>
            <p:nvSpPr>
              <p:cNvPr id="3269" name="Google Shape;3269;p30"/>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0" name="Google Shape;3270;p30"/>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1" name="Google Shape;3271;p30"/>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2" name="Google Shape;3272;p30"/>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3" name="Google Shape;3273;p30"/>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4" name="Google Shape;3274;p30"/>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5" name="Google Shape;3275;p30"/>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6" name="Google Shape;3276;p30"/>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7" name="Google Shape;3277;p30"/>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8" name="Google Shape;3278;p30"/>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279" name="Google Shape;3279;p30"/>
            <p:cNvGrpSpPr/>
            <p:nvPr/>
          </p:nvGrpSpPr>
          <p:grpSpPr>
            <a:xfrm>
              <a:off x="-604983" y="-108470"/>
              <a:ext cx="1947707" cy="1714485"/>
              <a:chOff x="1218400" y="279000"/>
              <a:chExt cx="468300" cy="412225"/>
            </a:xfrm>
          </p:grpSpPr>
          <p:sp>
            <p:nvSpPr>
              <p:cNvPr id="3280" name="Google Shape;3280;p30"/>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1" name="Google Shape;3281;p30"/>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2" name="Google Shape;3282;p30"/>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3" name="Google Shape;3283;p30"/>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4" name="Google Shape;3284;p30"/>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5" name="Google Shape;3285;p30"/>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6" name="Google Shape;3286;p30"/>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7" name="Google Shape;3287;p30"/>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8" name="Google Shape;3288;p30"/>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9" name="Google Shape;3289;p30"/>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290" name="Google Shape;3290;p30"/>
            <p:cNvGrpSpPr/>
            <p:nvPr/>
          </p:nvGrpSpPr>
          <p:grpSpPr>
            <a:xfrm flipH="1">
              <a:off x="9225077" y="-171558"/>
              <a:ext cx="2069230" cy="1821457"/>
              <a:chOff x="1218400" y="279000"/>
              <a:chExt cx="468300" cy="412225"/>
            </a:xfrm>
          </p:grpSpPr>
          <p:sp>
            <p:nvSpPr>
              <p:cNvPr id="3291" name="Google Shape;3291;p30"/>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2" name="Google Shape;3292;p30"/>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3" name="Google Shape;3293;p30"/>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4" name="Google Shape;3294;p30"/>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5" name="Google Shape;3295;p30"/>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6" name="Google Shape;3296;p30"/>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7" name="Google Shape;3297;p30"/>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8" name="Google Shape;3298;p30"/>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9" name="Google Shape;3299;p30"/>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0" name="Google Shape;3300;p30"/>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4">
  <p:cSld name="BLANK_1_1_1_1_1_1_1_1_1_1_1">
    <p:spTree>
      <p:nvGrpSpPr>
        <p:cNvPr id="1" name="Shape 3301"/>
        <p:cNvGrpSpPr/>
        <p:nvPr/>
      </p:nvGrpSpPr>
      <p:grpSpPr>
        <a:xfrm>
          <a:off x="0" y="0"/>
          <a:ext cx="0" cy="0"/>
          <a:chOff x="0" y="0"/>
          <a:chExt cx="0" cy="0"/>
        </a:xfrm>
      </p:grpSpPr>
      <p:grpSp>
        <p:nvGrpSpPr>
          <p:cNvPr id="3302" name="Google Shape;3302;p31"/>
          <p:cNvGrpSpPr/>
          <p:nvPr/>
        </p:nvGrpSpPr>
        <p:grpSpPr>
          <a:xfrm>
            <a:off x="-397241" y="-79"/>
            <a:ext cx="12957101" cy="6857478"/>
            <a:chOff x="238125" y="490000"/>
            <a:chExt cx="7130600" cy="4735300"/>
          </a:xfrm>
        </p:grpSpPr>
        <p:sp>
          <p:nvSpPr>
            <p:cNvPr id="3303" name="Google Shape;3303;p31"/>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4" name="Google Shape;3304;p31"/>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5" name="Google Shape;3305;p31"/>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306" name="Google Shape;3306;p31"/>
          <p:cNvSpPr/>
          <p:nvPr/>
        </p:nvSpPr>
        <p:spPr>
          <a:xfrm rot="-1234770">
            <a:off x="259029" y="3042216"/>
            <a:ext cx="362249" cy="273634"/>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307" name="Google Shape;3307;p31"/>
          <p:cNvSpPr/>
          <p:nvPr/>
        </p:nvSpPr>
        <p:spPr>
          <a:xfrm rot="654456">
            <a:off x="286015" y="4857820"/>
            <a:ext cx="357513"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308" name="Google Shape;3308;p31"/>
          <p:cNvSpPr/>
          <p:nvPr/>
        </p:nvSpPr>
        <p:spPr>
          <a:xfrm rot="-1998728">
            <a:off x="11548976" y="4773980"/>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309" name="Google Shape;3309;p31"/>
          <p:cNvSpPr/>
          <p:nvPr/>
        </p:nvSpPr>
        <p:spPr>
          <a:xfrm rot="-2413061">
            <a:off x="11548990" y="3065930"/>
            <a:ext cx="357517" cy="263274"/>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310" name="Google Shape;3310;p31"/>
          <p:cNvSpPr/>
          <p:nvPr/>
        </p:nvSpPr>
        <p:spPr>
          <a:xfrm>
            <a:off x="-6198975" y="6356675"/>
            <a:ext cx="25577251" cy="463810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311" name="Google Shape;3311;p31"/>
          <p:cNvGrpSpPr/>
          <p:nvPr/>
        </p:nvGrpSpPr>
        <p:grpSpPr>
          <a:xfrm>
            <a:off x="730087" y="6238310"/>
            <a:ext cx="487728" cy="606371"/>
            <a:chOff x="2100500" y="1458275"/>
            <a:chExt cx="159000" cy="248050"/>
          </a:xfrm>
        </p:grpSpPr>
        <p:sp>
          <p:nvSpPr>
            <p:cNvPr id="3312" name="Google Shape;3312;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3" name="Google Shape;3313;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4" name="Google Shape;3314;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5" name="Google Shape;3315;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316" name="Google Shape;3316;p31"/>
          <p:cNvSpPr/>
          <p:nvPr/>
        </p:nvSpPr>
        <p:spPr>
          <a:xfrm flipH="1">
            <a:off x="2607789" y="6552268"/>
            <a:ext cx="48772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317" name="Google Shape;3317;p31"/>
          <p:cNvSpPr/>
          <p:nvPr/>
        </p:nvSpPr>
        <p:spPr>
          <a:xfrm>
            <a:off x="7613492" y="6527812"/>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318" name="Google Shape;3318;p31"/>
          <p:cNvGrpSpPr/>
          <p:nvPr/>
        </p:nvGrpSpPr>
        <p:grpSpPr>
          <a:xfrm>
            <a:off x="5281970" y="6356670"/>
            <a:ext cx="487728" cy="606371"/>
            <a:chOff x="2100500" y="1458275"/>
            <a:chExt cx="159000" cy="248050"/>
          </a:xfrm>
        </p:grpSpPr>
        <p:sp>
          <p:nvSpPr>
            <p:cNvPr id="3319" name="Google Shape;3319;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0" name="Google Shape;3320;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1" name="Google Shape;3321;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2" name="Google Shape;3322;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323" name="Google Shape;3323;p31"/>
          <p:cNvGrpSpPr/>
          <p:nvPr/>
        </p:nvGrpSpPr>
        <p:grpSpPr>
          <a:xfrm>
            <a:off x="10465604" y="6287572"/>
            <a:ext cx="487728" cy="606371"/>
            <a:chOff x="2100500" y="1458275"/>
            <a:chExt cx="159000" cy="248050"/>
          </a:xfrm>
        </p:grpSpPr>
        <p:sp>
          <p:nvSpPr>
            <p:cNvPr id="3324" name="Google Shape;3324;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5" name="Google Shape;3325;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6" name="Google Shape;3326;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7" name="Google Shape;3327;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328" name="Google Shape;3328;p31"/>
          <p:cNvGrpSpPr/>
          <p:nvPr/>
        </p:nvGrpSpPr>
        <p:grpSpPr>
          <a:xfrm>
            <a:off x="-688367" y="-358077"/>
            <a:ext cx="13539354" cy="1854207"/>
            <a:chOff x="-604983" y="-394879"/>
            <a:chExt cx="11899291" cy="2044778"/>
          </a:xfrm>
        </p:grpSpPr>
        <p:grpSp>
          <p:nvGrpSpPr>
            <p:cNvPr id="3329" name="Google Shape;3329;p31"/>
            <p:cNvGrpSpPr/>
            <p:nvPr/>
          </p:nvGrpSpPr>
          <p:grpSpPr>
            <a:xfrm rot="-756439">
              <a:off x="584623" y="-276670"/>
              <a:ext cx="1248053" cy="1492749"/>
              <a:chOff x="1288525" y="846925"/>
              <a:chExt cx="396175" cy="473850"/>
            </a:xfrm>
          </p:grpSpPr>
          <p:sp>
            <p:nvSpPr>
              <p:cNvPr id="3330" name="Google Shape;3330;p3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1" name="Google Shape;3331;p3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2" name="Google Shape;3332;p3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3" name="Google Shape;3333;p3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4" name="Google Shape;3334;p3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5" name="Google Shape;3335;p3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6" name="Google Shape;3336;p3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7" name="Google Shape;3337;p3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8" name="Google Shape;3338;p3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9" name="Google Shape;3339;p3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340" name="Google Shape;3340;p31"/>
            <p:cNvGrpSpPr/>
            <p:nvPr/>
          </p:nvGrpSpPr>
          <p:grpSpPr>
            <a:xfrm rot="756441" flipH="1">
              <a:off x="8704573" y="-269295"/>
              <a:ext cx="1325917" cy="1585879"/>
              <a:chOff x="1288525" y="846925"/>
              <a:chExt cx="396175" cy="473850"/>
            </a:xfrm>
          </p:grpSpPr>
          <p:sp>
            <p:nvSpPr>
              <p:cNvPr id="3341" name="Google Shape;3341;p3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2" name="Google Shape;3342;p3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3" name="Google Shape;3343;p3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4" name="Google Shape;3344;p3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5" name="Google Shape;3345;p3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6" name="Google Shape;3346;p3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7" name="Google Shape;3347;p3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8" name="Google Shape;3348;p3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9" name="Google Shape;3349;p3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0" name="Google Shape;3350;p3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351" name="Google Shape;3351;p31"/>
            <p:cNvGrpSpPr/>
            <p:nvPr/>
          </p:nvGrpSpPr>
          <p:grpSpPr>
            <a:xfrm>
              <a:off x="-604983" y="-108470"/>
              <a:ext cx="1947707" cy="1714485"/>
              <a:chOff x="1218400" y="279000"/>
              <a:chExt cx="468300" cy="412225"/>
            </a:xfrm>
          </p:grpSpPr>
          <p:sp>
            <p:nvSpPr>
              <p:cNvPr id="3352" name="Google Shape;3352;p3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3" name="Google Shape;3353;p3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4" name="Google Shape;3354;p3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5" name="Google Shape;3355;p3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6" name="Google Shape;3356;p3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7" name="Google Shape;3357;p3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8" name="Google Shape;3358;p3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9" name="Google Shape;3359;p3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0" name="Google Shape;3360;p3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1" name="Google Shape;3361;p3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362" name="Google Shape;3362;p31"/>
            <p:cNvGrpSpPr/>
            <p:nvPr/>
          </p:nvGrpSpPr>
          <p:grpSpPr>
            <a:xfrm flipH="1">
              <a:off x="9225077" y="-171558"/>
              <a:ext cx="2069230" cy="1821457"/>
              <a:chOff x="1218400" y="279000"/>
              <a:chExt cx="468300" cy="412225"/>
            </a:xfrm>
          </p:grpSpPr>
          <p:sp>
            <p:nvSpPr>
              <p:cNvPr id="3363" name="Google Shape;3363;p3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4" name="Google Shape;3364;p3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5" name="Google Shape;3365;p3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6" name="Google Shape;3366;p3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7" name="Google Shape;3367;p3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8" name="Google Shape;3368;p3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9" name="Google Shape;3369;p3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0" name="Google Shape;3370;p3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1" name="Google Shape;3371;p3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2" name="Google Shape;3372;p3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111" y="713267"/>
            <a:ext cx="10260256" cy="630045"/>
          </a:xfrm>
          <a:prstGeom prst="rect">
            <a:avLst/>
          </a:prstGeom>
          <a:noFill/>
          <a:ln>
            <a:noFill/>
          </a:ln>
        </p:spPr>
        <p:txBody>
          <a:bodyPr spcFirstLastPara="1" wrap="square" lIns="116050" tIns="116050" rIns="116050" bIns="116050" anchor="t" anchorCtr="0">
            <a:noAutofit/>
          </a:bodyPr>
          <a:lstStyle>
            <a:lvl1pPr lvl="0" rtl="0">
              <a:spcBef>
                <a:spcPts val="0"/>
              </a:spcBef>
              <a:spcAft>
                <a:spcPts val="0"/>
              </a:spcAft>
              <a:buClr>
                <a:schemeClr val="accent6"/>
              </a:buClr>
              <a:buSzPts val="4600"/>
              <a:buFont typeface="Lilita One"/>
              <a:buNone/>
              <a:defRPr sz="4600">
                <a:solidFill>
                  <a:schemeClr val="accent6"/>
                </a:solidFill>
                <a:latin typeface="Lilita One"/>
                <a:ea typeface="Lilita One"/>
                <a:cs typeface="Lilita One"/>
                <a:sym typeface="Lilita One"/>
              </a:defRPr>
            </a:lvl1pPr>
            <a:lvl2pPr lvl="1"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2pPr>
            <a:lvl3pPr lvl="2"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3pPr>
            <a:lvl4pPr lvl="3"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4pPr>
            <a:lvl5pPr lvl="4"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5pPr>
            <a:lvl6pPr lvl="5"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6pPr>
            <a:lvl7pPr lvl="6"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7pPr>
            <a:lvl8pPr lvl="7"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8pPr>
            <a:lvl9pPr lvl="8"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1168" y="1801678"/>
            <a:ext cx="10260256" cy="4342307"/>
          </a:xfrm>
          <a:prstGeom prst="rect">
            <a:avLst/>
          </a:prstGeom>
          <a:noFill/>
          <a:ln>
            <a:noFill/>
          </a:ln>
        </p:spPr>
        <p:txBody>
          <a:bodyPr spcFirstLastPara="1" wrap="square" lIns="116050" tIns="116050" rIns="116050" bIns="116050" anchor="t" anchorCtr="0">
            <a:noAutofit/>
          </a:bodyPr>
          <a:lstStyle>
            <a:lvl1pPr marL="457200" lvl="0" indent="-342900">
              <a:lnSpc>
                <a:spcPct val="100000"/>
              </a:lnSpc>
              <a:spcBef>
                <a:spcPts val="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1pPr>
            <a:lvl2pPr marL="914400" lvl="1"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2pPr>
            <a:lvl3pPr marL="1371600" lvl="2"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3pPr>
            <a:lvl4pPr marL="1828800" lvl="3"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4pPr>
            <a:lvl5pPr marL="2286000" lvl="4"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5pPr>
            <a:lvl6pPr marL="2743200" lvl="5"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6pPr>
            <a:lvl7pPr marL="3200400" lvl="6"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7pPr>
            <a:lvl8pPr marL="3657600" lvl="7"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8pPr>
            <a:lvl9pPr marL="4114800" lvl="8" indent="-342900">
              <a:lnSpc>
                <a:spcPct val="100000"/>
              </a:lnSpc>
              <a:spcBef>
                <a:spcPts val="2000"/>
              </a:spcBef>
              <a:spcAft>
                <a:spcPts val="2000"/>
              </a:spcAft>
              <a:buClr>
                <a:schemeClr val="accent6"/>
              </a:buClr>
              <a:buSzPts val="1800"/>
              <a:buFont typeface="Poppins"/>
              <a:buChar char="■"/>
              <a:defRPr sz="1800">
                <a:solidFill>
                  <a:schemeClr val="accent6"/>
                </a:solidFill>
                <a:latin typeface="Poppins"/>
                <a:ea typeface="Poppins"/>
                <a:cs typeface="Poppins"/>
                <a:sym typeface="Poppins"/>
              </a:defRPr>
            </a:lvl9pPr>
          </a:lstStyle>
          <a:p>
            <a:endParaRPr/>
          </a:p>
        </p:txBody>
      </p:sp>
      <p:sp>
        <p:nvSpPr>
          <p:cNvPr id="2" name="TextBox 1">
            <a:extLst>
              <a:ext uri="{FF2B5EF4-FFF2-40B4-BE49-F238E27FC236}">
                <a16:creationId xmlns:a16="http://schemas.microsoft.com/office/drawing/2014/main" id="{DEBDF05D-4474-7EEE-457A-48964513F1D8}"/>
              </a:ext>
            </a:extLst>
          </p:cNvPr>
          <p:cNvSpPr txBox="1"/>
          <p:nvPr userDrawn="1"/>
        </p:nvSpPr>
        <p:spPr>
          <a:xfrm rot="16200000">
            <a:off x="-5392996" y="2573924"/>
            <a:ext cx="4572000" cy="338554"/>
          </a:xfrm>
          <a:prstGeom prst="rect">
            <a:avLst/>
          </a:prstGeom>
          <a:noFill/>
        </p:spPr>
        <p:txBody>
          <a:bodyPr wrap="square">
            <a:spAutoFit/>
          </a:bodyPr>
          <a:lstStyle/>
          <a:p>
            <a:pPr algn="ctr"/>
            <a:r>
              <a:rPr lang="en-US" sz="1600">
                <a:latin typeface="Annifont" panose="020B0603050302020204" pitchFamily="34" charset="0"/>
              </a:rPr>
              <a:t>Kho ppt Phan Linh_0916.604.268</a:t>
            </a:r>
          </a:p>
        </p:txBody>
      </p:sp>
      <p:sp>
        <p:nvSpPr>
          <p:cNvPr id="3" name="TextBox 2">
            <a:extLst>
              <a:ext uri="{FF2B5EF4-FFF2-40B4-BE49-F238E27FC236}">
                <a16:creationId xmlns:a16="http://schemas.microsoft.com/office/drawing/2014/main" id="{65F20A7F-6C3A-EE62-66D5-E4152AB713D9}"/>
              </a:ext>
            </a:extLst>
          </p:cNvPr>
          <p:cNvSpPr txBox="1"/>
          <p:nvPr userDrawn="1"/>
        </p:nvSpPr>
        <p:spPr>
          <a:xfrm rot="16200000">
            <a:off x="13472691" y="3125963"/>
            <a:ext cx="4572000" cy="338554"/>
          </a:xfrm>
          <a:prstGeom prst="rect">
            <a:avLst/>
          </a:prstGeom>
          <a:noFill/>
        </p:spPr>
        <p:txBody>
          <a:bodyPr wrap="square">
            <a:spAutoFit/>
          </a:bodyPr>
          <a:lstStyle/>
          <a:p>
            <a:pPr algn="ctr"/>
            <a:r>
              <a:rPr lang="en-US" sz="1600">
                <a:latin typeface="Annifont" panose="020B0603050302020204" pitchFamily="34" charset="0"/>
              </a:rPr>
              <a:t>Kho ppt Phan Linh_0916.604.268</a:t>
            </a:r>
          </a:p>
        </p:txBody>
      </p:sp>
      <p:sp>
        <p:nvSpPr>
          <p:cNvPr id="4" name="TextBox 3">
            <a:extLst>
              <a:ext uri="{FF2B5EF4-FFF2-40B4-BE49-F238E27FC236}">
                <a16:creationId xmlns:a16="http://schemas.microsoft.com/office/drawing/2014/main" id="{13CF4B75-91A2-EF93-3921-BE751624E47D}"/>
              </a:ext>
            </a:extLst>
          </p:cNvPr>
          <p:cNvSpPr txBox="1"/>
          <p:nvPr userDrawn="1"/>
        </p:nvSpPr>
        <p:spPr>
          <a:xfrm>
            <a:off x="3794919" y="7514595"/>
            <a:ext cx="4572000" cy="230832"/>
          </a:xfrm>
          <a:prstGeom prst="rect">
            <a:avLst/>
          </a:prstGeom>
          <a:noFill/>
        </p:spPr>
        <p:txBody>
          <a:bodyPr wrap="square">
            <a:spAutoFit/>
          </a:bodyPr>
          <a:lstStyle/>
          <a:p>
            <a:pPr algn="ctr"/>
            <a:r>
              <a:rPr lang="en-US" sz="900">
                <a:latin typeface="VNI-Trung Kien" pitchFamily="2" charset="0"/>
              </a:rPr>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5" r:id="rId3"/>
    <p:sldLayoutId id="2147483657" r:id="rId4"/>
    <p:sldLayoutId id="2147483673" r:id="rId5"/>
    <p:sldLayoutId id="2147483674" r:id="rId6"/>
    <p:sldLayoutId id="2147483675" r:id="rId7"/>
    <p:sldLayoutId id="2147483676" r:id="rId8"/>
    <p:sldLayoutId id="2147483677" r:id="rId9"/>
    <p:sldLayoutId id="2147483723" r:id="rId10"/>
    <p:sldLayoutId id="214748372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5.wav"/><Relationship Id="rId4" Type="http://schemas.openxmlformats.org/officeDocument/2006/relationships/audio" Target="../media/audio4.wav"/></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5.wav"/><Relationship Id="rId4" Type="http://schemas.openxmlformats.org/officeDocument/2006/relationships/audio" Target="../media/audio4.wav"/></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EE57FE-08B8-7CFA-F0E3-FCC775FA562B}"/>
              </a:ext>
            </a:extLst>
          </p:cNvPr>
          <p:cNvSpPr txBox="1"/>
          <p:nvPr/>
        </p:nvSpPr>
        <p:spPr>
          <a:xfrm>
            <a:off x="4120286" y="36616"/>
            <a:ext cx="3520516" cy="10926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500" b="0" i="0" u="none" strike="noStrike" kern="0" cap="none" spc="0" normalizeH="0" baseline="0" noProof="0" dirty="0" err="1">
                <a:ln>
                  <a:noFill/>
                </a:ln>
                <a:solidFill>
                  <a:srgbClr val="FF0000"/>
                </a:solidFill>
                <a:effectLst/>
                <a:uLnTx/>
                <a:uFillTx/>
                <a:latin typeface="+mj-lt"/>
                <a:ea typeface="AvantGarde" panose="00000400000000000000" pitchFamily="2" charset="0"/>
                <a:cs typeface="AvantGarde" panose="00000400000000000000" pitchFamily="2" charset="0"/>
                <a:sym typeface="Arial"/>
              </a:rPr>
              <a:t>Chuẩn</a:t>
            </a:r>
            <a:r>
              <a:rPr kumimoji="0" lang="en-US" sz="6500" b="0" i="0" u="none" strike="noStrike" kern="0" cap="none" spc="0" normalizeH="0" baseline="0" noProof="0">
                <a:ln>
                  <a:noFill/>
                </a:ln>
                <a:solidFill>
                  <a:srgbClr val="FF0000"/>
                </a:solidFill>
                <a:effectLst/>
                <a:uLnTx/>
                <a:uFillTx/>
                <a:latin typeface="+mj-lt"/>
                <a:ea typeface="AvantGarde" panose="00000400000000000000" pitchFamily="2" charset="0"/>
                <a:cs typeface="AvantGarde" panose="00000400000000000000" pitchFamily="2" charset="0"/>
                <a:sym typeface="Arial"/>
              </a:rPr>
              <a:t> bị</a:t>
            </a:r>
          </a:p>
        </p:txBody>
      </p:sp>
      <p:pic>
        <p:nvPicPr>
          <p:cNvPr id="4" name="Picture 3">
            <a:extLst>
              <a:ext uri="{FF2B5EF4-FFF2-40B4-BE49-F238E27FC236}">
                <a16:creationId xmlns:a16="http://schemas.microsoft.com/office/drawing/2014/main" id="{2AE4281D-F449-AB5A-D613-DD11E064F80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2960" t="5040" r="7108" b="10139"/>
          <a:stretch/>
        </p:blipFill>
        <p:spPr bwMode="auto">
          <a:xfrm>
            <a:off x="6229350" y="3603958"/>
            <a:ext cx="4509583" cy="2943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2ED5EB8E-13BA-D2A5-FFC2-D325A55E9ACF}"/>
              </a:ext>
            </a:extLst>
          </p:cNvPr>
          <p:cNvPicPr>
            <a:picLocks noChangeAspect="1"/>
          </p:cNvPicPr>
          <p:nvPr/>
        </p:nvPicPr>
        <p:blipFill>
          <a:blip r:embed="rId4"/>
          <a:stretch>
            <a:fillRect/>
          </a:stretch>
        </p:blipFill>
        <p:spPr>
          <a:xfrm>
            <a:off x="7959667" y="1862028"/>
            <a:ext cx="1591123" cy="174193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6E68D3F-33A0-52F0-4388-8AE36D806411}"/>
              </a:ext>
            </a:extLst>
          </p:cNvPr>
          <p:cNvPicPr>
            <a:picLocks noChangeAspect="1"/>
          </p:cNvPicPr>
          <p:nvPr/>
        </p:nvPicPr>
        <p:blipFill>
          <a:blip r:embed="rId5"/>
          <a:stretch>
            <a:fillRect/>
          </a:stretch>
        </p:blipFill>
        <p:spPr>
          <a:xfrm>
            <a:off x="1422905" y="1353862"/>
            <a:ext cx="3921265" cy="519408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7D20ECC-2E9F-AC9B-6976-354A54F78D0F}"/>
              </a:ext>
            </a:extLst>
          </p:cNvPr>
          <p:cNvPicPr>
            <a:picLocks noChangeAspect="1"/>
          </p:cNvPicPr>
          <p:nvPr/>
        </p:nvPicPr>
        <p:blipFill>
          <a:blip r:embed="rId6"/>
          <a:stretch>
            <a:fillRect/>
          </a:stretch>
        </p:blipFill>
        <p:spPr>
          <a:xfrm>
            <a:off x="6386673" y="1098285"/>
            <a:ext cx="2024047" cy="2505673"/>
          </a:xfrm>
          <a:prstGeom prst="rect">
            <a:avLst/>
          </a:prstGeom>
        </p:spPr>
      </p:pic>
      <p:pic>
        <p:nvPicPr>
          <p:cNvPr id="9" name="Picture 8">
            <a:extLst>
              <a:ext uri="{FF2B5EF4-FFF2-40B4-BE49-F238E27FC236}">
                <a16:creationId xmlns:a16="http://schemas.microsoft.com/office/drawing/2014/main" id="{04CA94D3-8D54-0516-3155-CC0579B02089}"/>
              </a:ext>
            </a:extLst>
          </p:cNvPr>
          <p:cNvPicPr>
            <a:picLocks noChangeAspect="1"/>
          </p:cNvPicPr>
          <p:nvPr/>
        </p:nvPicPr>
        <p:blipFill>
          <a:blip r:embed="rId7"/>
          <a:stretch>
            <a:fillRect/>
          </a:stretch>
        </p:blipFill>
        <p:spPr>
          <a:xfrm>
            <a:off x="8568043" y="1929968"/>
            <a:ext cx="2648148" cy="2648148"/>
          </a:xfrm>
          <a:prstGeom prst="rect">
            <a:avLst/>
          </a:prstGeom>
        </p:spPr>
      </p:pic>
    </p:spTree>
    <p:extLst>
      <p:ext uri="{BB962C8B-B14F-4D97-AF65-F5344CB8AC3E}">
        <p14:creationId xmlns:p14="http://schemas.microsoft.com/office/powerpoint/2010/main" val="3168554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28E51-AAB8-7EAF-BF00-2ADE1B70F6D9}"/>
              </a:ext>
            </a:extLst>
          </p:cNvPr>
          <p:cNvSpPr txBox="1"/>
          <p:nvPr/>
        </p:nvSpPr>
        <p:spPr>
          <a:xfrm>
            <a:off x="2282185" y="1266747"/>
            <a:ext cx="7597468" cy="1938992"/>
          </a:xfrm>
          <a:prstGeom prst="rect">
            <a:avLst/>
          </a:prstGeom>
          <a:noFill/>
        </p:spPr>
        <p:txBody>
          <a:bodyPr wrap="square">
            <a:spAutoFit/>
          </a:bodyPr>
          <a:lstStyle/>
          <a:p>
            <a:pPr algn="ctr"/>
            <a:r>
              <a:rPr lang="en-US" sz="6000"/>
              <a:t>Cùng tìm từ khó đọc trong bài nhé!</a:t>
            </a:r>
          </a:p>
        </p:txBody>
      </p:sp>
      <p:pic>
        <p:nvPicPr>
          <p:cNvPr id="1026" name="Picture 2" descr="Fun and Engaging Online Phonic Classes for Kids| Kiya Learning">
            <a:extLst>
              <a:ext uri="{FF2B5EF4-FFF2-40B4-BE49-F238E27FC236}">
                <a16:creationId xmlns:a16="http://schemas.microsoft.com/office/drawing/2014/main" id="{73016D7A-D5AA-38E1-A100-FBA658C1D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797" y="3205739"/>
            <a:ext cx="4236244" cy="434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666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89EB0-6B41-30DB-1378-EB638E08FB83}"/>
              </a:ext>
            </a:extLst>
          </p:cNvPr>
          <p:cNvSpPr txBox="1"/>
          <p:nvPr/>
        </p:nvSpPr>
        <p:spPr>
          <a:xfrm>
            <a:off x="6861063" y="1018977"/>
            <a:ext cx="5105968" cy="4632037"/>
          </a:xfrm>
          <a:prstGeom prst="rect">
            <a:avLst/>
          </a:prstGeom>
          <a:noFill/>
        </p:spPr>
        <p:txBody>
          <a:bodyPr wrap="square">
            <a:spAutoFit/>
          </a:bodyPr>
          <a:lstStyle/>
          <a:p>
            <a:pPr algn="just" latinLnBrk="0"/>
            <a:r>
              <a:rPr lang="vi-VN" sz="2800" b="0" i="0">
                <a:effectLst/>
                <a:latin typeface="+mn-lt"/>
              </a:rPr>
              <a:t>Tớ bỗng phát hiện ra</a:t>
            </a:r>
          </a:p>
          <a:p>
            <a:pPr algn="just" latinLnBrk="0"/>
            <a:r>
              <a:rPr lang="vi-VN" sz="2800" b="0" i="0">
                <a:effectLst/>
                <a:latin typeface="+mn-lt"/>
              </a:rPr>
              <a:t>Trong vườn hoa của mẹ </a:t>
            </a:r>
          </a:p>
          <a:p>
            <a:pPr algn="just" latinLnBrk="0"/>
            <a:r>
              <a:rPr lang="vi-VN" sz="2800" b="0" i="0">
                <a:effectLst/>
                <a:latin typeface="+mn-lt"/>
              </a:rPr>
              <a:t>Lung linh màu sắc thế</a:t>
            </a:r>
          </a:p>
          <a:p>
            <a:pPr algn="just" latinLnBrk="0">
              <a:spcAft>
                <a:spcPts val="1800"/>
              </a:spcAft>
            </a:pPr>
            <a:r>
              <a:rPr lang="vi-VN" sz="2800" b="0" i="0">
                <a:effectLst/>
                <a:latin typeface="+mn-lt"/>
              </a:rPr>
              <a:t>Từng bông hoa tươi xinh.</a:t>
            </a:r>
          </a:p>
          <a:p>
            <a:pPr algn="just" latinLnBrk="0"/>
            <a:r>
              <a:rPr lang="vi-VN" sz="2800" b="0" i="0">
                <a:effectLst/>
                <a:latin typeface="+mn-lt"/>
              </a:rPr>
              <a:t>Cũng giống như chúng mình</a:t>
            </a:r>
          </a:p>
          <a:p>
            <a:pPr algn="just" latinLnBrk="0"/>
            <a:r>
              <a:rPr lang="vi-VN" sz="2800" b="0" i="0">
                <a:effectLst/>
                <a:latin typeface="+mn-lt"/>
              </a:rPr>
              <a:t>Ai cũng đều đáng mến</a:t>
            </a:r>
          </a:p>
          <a:p>
            <a:pPr algn="just" latinLnBrk="0"/>
            <a:r>
              <a:rPr lang="vi-VN" sz="2800" b="0" i="0">
                <a:effectLst/>
                <a:latin typeface="+mn-lt"/>
              </a:rPr>
              <a:t>Và khi giọng h</a:t>
            </a:r>
            <a:r>
              <a:rPr lang="en-US" sz="2800" b="0" i="0">
                <a:effectLst/>
                <a:latin typeface="+mn-lt"/>
              </a:rPr>
              <a:t>oà</a:t>
            </a:r>
            <a:r>
              <a:rPr lang="vi-VN" sz="2800" b="0" i="0">
                <a:effectLst/>
                <a:latin typeface="+mn-lt"/>
              </a:rPr>
              <a:t> quyện </a:t>
            </a:r>
          </a:p>
          <a:p>
            <a:pPr algn="just" latinLnBrk="0"/>
            <a:r>
              <a:rPr lang="vi-VN" sz="2800" b="0" i="0">
                <a:effectLst/>
                <a:latin typeface="+mn-lt"/>
              </a:rPr>
              <a:t>Dàn đồng ca vang lừng.</a:t>
            </a:r>
            <a:endParaRPr lang="en-US" sz="2800" b="0" i="0">
              <a:effectLst/>
              <a:latin typeface="+mn-lt"/>
            </a:endParaRPr>
          </a:p>
          <a:p>
            <a:pPr algn="r" latinLnBrk="0"/>
            <a:r>
              <a:rPr lang="en-US" sz="2800">
                <a:latin typeface="+mn-lt"/>
              </a:rPr>
              <a:t>(Huỳnh Mai Liên)</a:t>
            </a:r>
            <a:endParaRPr lang="vi-VN" sz="2800" b="0" i="0">
              <a:effectLst/>
              <a:latin typeface="+mn-lt"/>
            </a:endParaRPr>
          </a:p>
          <a:p>
            <a:endParaRPr lang="vi-VN" sz="2800" b="0" i="0">
              <a:effectLst/>
              <a:latin typeface="+mn-lt"/>
            </a:endParaRPr>
          </a:p>
        </p:txBody>
      </p:sp>
      <p:sp>
        <p:nvSpPr>
          <p:cNvPr id="4" name="TextBox 3">
            <a:extLst>
              <a:ext uri="{FF2B5EF4-FFF2-40B4-BE49-F238E27FC236}">
                <a16:creationId xmlns:a16="http://schemas.microsoft.com/office/drawing/2014/main" id="{4895EFC7-3346-2697-1431-B6AD1BBDB9C4}"/>
              </a:ext>
            </a:extLst>
          </p:cNvPr>
          <p:cNvSpPr txBox="1"/>
          <p:nvPr/>
        </p:nvSpPr>
        <p:spPr>
          <a:xfrm>
            <a:off x="1410947" y="1018977"/>
            <a:ext cx="5105968" cy="5724644"/>
          </a:xfrm>
          <a:prstGeom prst="rect">
            <a:avLst/>
          </a:prstGeom>
          <a:noFill/>
        </p:spPr>
        <p:txBody>
          <a:bodyPr wrap="square">
            <a:spAutoFit/>
          </a:bodyPr>
          <a:lstStyle/>
          <a:p>
            <a:pPr algn="just" latinLnBrk="0"/>
            <a:r>
              <a:rPr lang="vi-VN" sz="2800" b="0" i="0">
                <a:effectLst/>
                <a:latin typeface="+mn-lt"/>
              </a:rPr>
              <a:t>Bạn có thấy lạ không </a:t>
            </a:r>
          </a:p>
          <a:p>
            <a:pPr algn="just" latinLnBrk="0"/>
            <a:r>
              <a:rPr lang="vi-VN" sz="2800" b="0" i="0">
                <a:effectLst/>
                <a:latin typeface="+mn-lt"/>
              </a:rPr>
              <a:t>Mỗi đứa mình một khác </a:t>
            </a:r>
          </a:p>
          <a:p>
            <a:pPr algn="just" latinLnBrk="0"/>
            <a:r>
              <a:rPr lang="vi-VN" sz="2800" b="0" i="0">
                <a:effectLst/>
                <a:latin typeface="+mn-lt"/>
              </a:rPr>
              <a:t>Cùng ngân nga câu hát</a:t>
            </a:r>
          </a:p>
          <a:p>
            <a:pPr algn="just" latinLnBrk="0">
              <a:spcAft>
                <a:spcPts val="1800"/>
              </a:spcAft>
            </a:pPr>
            <a:r>
              <a:rPr lang="vi-VN" sz="2800" b="0" i="0">
                <a:effectLst/>
                <a:latin typeface="+mn-lt"/>
              </a:rPr>
              <a:t>Chẳng giọng nào giống nhau.</a:t>
            </a:r>
          </a:p>
          <a:p>
            <a:pPr algn="just" latinLnBrk="0"/>
            <a:r>
              <a:rPr lang="vi-VN" sz="2800" b="0" i="0">
                <a:effectLst/>
                <a:latin typeface="+mn-lt"/>
              </a:rPr>
              <a:t>Có bạn thích đứng đầu</a:t>
            </a:r>
          </a:p>
          <a:p>
            <a:pPr algn="just" latinLnBrk="0"/>
            <a:r>
              <a:rPr lang="vi-VN" sz="2800" b="0" i="0">
                <a:effectLst/>
                <a:latin typeface="+mn-lt"/>
              </a:rPr>
              <a:t>Có bạn hay giận dỗi</a:t>
            </a:r>
          </a:p>
          <a:p>
            <a:pPr algn="just" latinLnBrk="0"/>
            <a:r>
              <a:rPr lang="vi-VN" sz="2800" b="0" i="0">
                <a:effectLst/>
                <a:latin typeface="+mn-lt"/>
              </a:rPr>
              <a:t>Có bạn thích thay đổi </a:t>
            </a:r>
          </a:p>
          <a:p>
            <a:pPr algn="just" latinLnBrk="0">
              <a:spcAft>
                <a:spcPts val="1800"/>
              </a:spcAft>
            </a:pPr>
            <a:r>
              <a:rPr lang="vi-VN" sz="2800" b="0" i="0">
                <a:effectLst/>
                <a:latin typeface="+mn-lt"/>
              </a:rPr>
              <a:t>Có bạn nhiều ước mơ.</a:t>
            </a:r>
          </a:p>
          <a:p>
            <a:pPr algn="just" latinLnBrk="0"/>
            <a:r>
              <a:rPr lang="vi-VN" sz="2800" b="0" i="0">
                <a:effectLst/>
                <a:latin typeface="+mn-lt"/>
              </a:rPr>
              <a:t>Bạn có nghĩ vu vơ</a:t>
            </a:r>
          </a:p>
          <a:p>
            <a:pPr algn="just" latinLnBrk="0"/>
            <a:r>
              <a:rPr lang="vi-VN" sz="2800" b="0" i="0">
                <a:effectLst/>
                <a:latin typeface="+mn-lt"/>
              </a:rPr>
              <a:t>Mình khác nhau nhiều thế</a:t>
            </a:r>
          </a:p>
          <a:p>
            <a:pPr algn="just" latinLnBrk="0"/>
            <a:r>
              <a:rPr lang="vi-VN" sz="2800" b="0" i="0">
                <a:effectLst/>
                <a:latin typeface="+mn-lt"/>
              </a:rPr>
              <a:t>Nếu mỗi người một vẻ</a:t>
            </a:r>
          </a:p>
          <a:p>
            <a:pPr algn="just" latinLnBrk="0"/>
            <a:r>
              <a:rPr lang="vi-VN" sz="2800" b="0" i="0">
                <a:effectLst/>
                <a:latin typeface="+mn-lt"/>
              </a:rPr>
              <a:t>Liệu mình có cách xa</a:t>
            </a:r>
            <a:r>
              <a:rPr lang="en-US" sz="2800" b="0" i="0">
                <a:effectLst/>
                <a:latin typeface="+mn-lt"/>
              </a:rPr>
              <a:t>?</a:t>
            </a:r>
            <a:endParaRPr lang="vi-VN" sz="2800" b="0" i="0">
              <a:effectLst/>
              <a:latin typeface="+mn-lt"/>
            </a:endParaRPr>
          </a:p>
        </p:txBody>
      </p:sp>
      <p:sp>
        <p:nvSpPr>
          <p:cNvPr id="5" name="TextBox 4">
            <a:extLst>
              <a:ext uri="{FF2B5EF4-FFF2-40B4-BE49-F238E27FC236}">
                <a16:creationId xmlns:a16="http://schemas.microsoft.com/office/drawing/2014/main" id="{D3BF8D7E-5BCD-50C8-863A-189782F81D77}"/>
              </a:ext>
            </a:extLst>
          </p:cNvPr>
          <p:cNvSpPr txBox="1"/>
          <p:nvPr/>
        </p:nvSpPr>
        <p:spPr>
          <a:xfrm>
            <a:off x="3804274" y="215979"/>
            <a:ext cx="4209143" cy="584775"/>
          </a:xfrm>
          <a:prstGeom prst="rect">
            <a:avLst/>
          </a:prstGeom>
          <a:noFill/>
        </p:spPr>
        <p:txBody>
          <a:bodyPr wrap="square" rtlCol="0">
            <a:spAutoFit/>
          </a:bodyPr>
          <a:lstStyle/>
          <a:p>
            <a:pPr algn="ctr"/>
            <a:r>
              <a:rPr lang="en-US" sz="3200" b="1"/>
              <a:t>ĐIỀU KÌ DIỆU</a:t>
            </a:r>
          </a:p>
        </p:txBody>
      </p:sp>
      <p:cxnSp>
        <p:nvCxnSpPr>
          <p:cNvPr id="2" name="Straight Connector 1">
            <a:extLst>
              <a:ext uri="{FF2B5EF4-FFF2-40B4-BE49-F238E27FC236}">
                <a16:creationId xmlns:a16="http://schemas.microsoft.com/office/drawing/2014/main" id="{7D6DA9B2-145F-590C-3EE1-9E0C6098E0C1}"/>
              </a:ext>
            </a:extLst>
          </p:cNvPr>
          <p:cNvCxnSpPr>
            <a:cxnSpLocks/>
          </p:cNvCxnSpPr>
          <p:nvPr/>
        </p:nvCxnSpPr>
        <p:spPr>
          <a:xfrm>
            <a:off x="3407276" y="1512479"/>
            <a:ext cx="4746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69E6F00-EBB4-9326-17A2-357F6A791577}"/>
              </a:ext>
            </a:extLst>
          </p:cNvPr>
          <p:cNvCxnSpPr>
            <a:cxnSpLocks/>
          </p:cNvCxnSpPr>
          <p:nvPr/>
        </p:nvCxnSpPr>
        <p:spPr>
          <a:xfrm>
            <a:off x="3669254" y="4683850"/>
            <a:ext cx="13543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7C22DB5-283C-06DD-FE3B-38C154000D17}"/>
              </a:ext>
            </a:extLst>
          </p:cNvPr>
          <p:cNvCxnSpPr>
            <a:cxnSpLocks/>
          </p:cNvCxnSpPr>
          <p:nvPr/>
        </p:nvCxnSpPr>
        <p:spPr>
          <a:xfrm>
            <a:off x="3557058" y="5373278"/>
            <a:ext cx="7644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63B1B5D-5EC0-D8D7-0450-1A9F728F6F5F}"/>
              </a:ext>
            </a:extLst>
          </p:cNvPr>
          <p:cNvCxnSpPr>
            <a:cxnSpLocks/>
          </p:cNvCxnSpPr>
          <p:nvPr/>
        </p:nvCxnSpPr>
        <p:spPr>
          <a:xfrm>
            <a:off x="4690495" y="6178820"/>
            <a:ext cx="392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29E693C-CA53-9609-2F07-DAC3F8F503AC}"/>
              </a:ext>
            </a:extLst>
          </p:cNvPr>
          <p:cNvCxnSpPr>
            <a:cxnSpLocks/>
          </p:cNvCxnSpPr>
          <p:nvPr/>
        </p:nvCxnSpPr>
        <p:spPr>
          <a:xfrm>
            <a:off x="6901437" y="2337978"/>
            <a:ext cx="14897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16776A-668E-BAB3-7003-7165B6BB89A4}"/>
              </a:ext>
            </a:extLst>
          </p:cNvPr>
          <p:cNvCxnSpPr>
            <a:cxnSpLocks/>
          </p:cNvCxnSpPr>
          <p:nvPr/>
        </p:nvCxnSpPr>
        <p:spPr>
          <a:xfrm>
            <a:off x="9454137" y="2751634"/>
            <a:ext cx="14897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18187D3-ADA3-28C7-AAAB-75122FAA5C2F}"/>
              </a:ext>
            </a:extLst>
          </p:cNvPr>
          <p:cNvCxnSpPr>
            <a:cxnSpLocks/>
          </p:cNvCxnSpPr>
          <p:nvPr/>
        </p:nvCxnSpPr>
        <p:spPr>
          <a:xfrm>
            <a:off x="8984237" y="4275634"/>
            <a:ext cx="17091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30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241F55-948E-26F8-419A-C7119536A688}"/>
              </a:ext>
            </a:extLst>
          </p:cNvPr>
          <p:cNvSpPr txBox="1"/>
          <p:nvPr/>
        </p:nvSpPr>
        <p:spPr>
          <a:xfrm>
            <a:off x="590437" y="316920"/>
            <a:ext cx="5016953" cy="146423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vi-VN" sz="8000" b="0" i="0">
                <a:solidFill>
                  <a:srgbClr val="FF0000"/>
                </a:solidFill>
                <a:effectLst/>
                <a:latin typeface="+mn-lt"/>
              </a:rPr>
              <a:t>l</a:t>
            </a:r>
            <a:r>
              <a:rPr lang="vi-VN" sz="8000" b="0" i="0">
                <a:solidFill>
                  <a:srgbClr val="000000"/>
                </a:solidFill>
                <a:effectLst/>
                <a:latin typeface="+mn-lt"/>
              </a:rPr>
              <a:t>ạ</a:t>
            </a:r>
            <a:endParaRPr lang="en-US" sz="8000">
              <a:solidFill>
                <a:srgbClr val="000000"/>
              </a:solidFill>
            </a:endParaRPr>
          </a:p>
        </p:txBody>
      </p:sp>
      <p:sp>
        <p:nvSpPr>
          <p:cNvPr id="5" name="TextBox 4">
            <a:extLst>
              <a:ext uri="{FF2B5EF4-FFF2-40B4-BE49-F238E27FC236}">
                <a16:creationId xmlns:a16="http://schemas.microsoft.com/office/drawing/2014/main" id="{8623C5A6-A582-459A-32AC-E8E131EB0AC7}"/>
              </a:ext>
            </a:extLst>
          </p:cNvPr>
          <p:cNvSpPr txBox="1"/>
          <p:nvPr/>
        </p:nvSpPr>
        <p:spPr>
          <a:xfrm>
            <a:off x="590437" y="1889906"/>
            <a:ext cx="5016953" cy="146423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vi-VN" sz="8000" b="0" i="0">
                <a:solidFill>
                  <a:srgbClr val="000000"/>
                </a:solidFill>
                <a:effectLst/>
                <a:latin typeface="+mn-lt"/>
              </a:rPr>
              <a:t>ướ</a:t>
            </a:r>
            <a:r>
              <a:rPr lang="vi-VN" sz="8000" b="0" i="0">
                <a:solidFill>
                  <a:srgbClr val="FF0000"/>
                </a:solidFill>
                <a:effectLst/>
                <a:latin typeface="+mn-lt"/>
              </a:rPr>
              <a:t>c</a:t>
            </a:r>
            <a:r>
              <a:rPr lang="vi-VN" sz="8000" b="0" i="0">
                <a:solidFill>
                  <a:srgbClr val="000000"/>
                </a:solidFill>
                <a:effectLst/>
                <a:latin typeface="+mn-lt"/>
              </a:rPr>
              <a:t> mơ</a:t>
            </a:r>
            <a:endParaRPr lang="en-US" sz="8000">
              <a:solidFill>
                <a:srgbClr val="000000"/>
              </a:solidFill>
            </a:endParaRPr>
          </a:p>
        </p:txBody>
      </p:sp>
      <p:sp>
        <p:nvSpPr>
          <p:cNvPr id="6" name="TextBox 5">
            <a:extLst>
              <a:ext uri="{FF2B5EF4-FFF2-40B4-BE49-F238E27FC236}">
                <a16:creationId xmlns:a16="http://schemas.microsoft.com/office/drawing/2014/main" id="{A677ED36-6044-E351-9652-5E476A1E55C7}"/>
              </a:ext>
            </a:extLst>
          </p:cNvPr>
          <p:cNvSpPr txBox="1"/>
          <p:nvPr/>
        </p:nvSpPr>
        <p:spPr>
          <a:xfrm>
            <a:off x="590436" y="3462892"/>
            <a:ext cx="5016953" cy="146423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vi-VN" sz="8000" b="0" i="0">
                <a:solidFill>
                  <a:srgbClr val="FF0000"/>
                </a:solidFill>
                <a:effectLst/>
                <a:latin typeface="+mn-lt"/>
              </a:rPr>
              <a:t>v</a:t>
            </a:r>
            <a:r>
              <a:rPr lang="vi-VN" sz="8000" b="0" i="0">
                <a:solidFill>
                  <a:srgbClr val="000000"/>
                </a:solidFill>
                <a:effectLst/>
                <a:latin typeface="+mn-lt"/>
              </a:rPr>
              <a:t>u </a:t>
            </a:r>
            <a:r>
              <a:rPr lang="vi-VN" sz="8000" b="0" i="0">
                <a:solidFill>
                  <a:srgbClr val="FF0000"/>
                </a:solidFill>
                <a:effectLst/>
                <a:latin typeface="+mn-lt"/>
              </a:rPr>
              <a:t>v</a:t>
            </a:r>
            <a:r>
              <a:rPr lang="vi-VN" sz="8000" b="0" i="0">
                <a:solidFill>
                  <a:srgbClr val="000000"/>
                </a:solidFill>
                <a:effectLst/>
                <a:latin typeface="+mn-lt"/>
              </a:rPr>
              <a:t>ơ</a:t>
            </a:r>
            <a:endParaRPr lang="en-US" sz="8000">
              <a:solidFill>
                <a:srgbClr val="000000"/>
              </a:solidFill>
            </a:endParaRPr>
          </a:p>
        </p:txBody>
      </p:sp>
      <p:sp>
        <p:nvSpPr>
          <p:cNvPr id="7" name="TextBox 6">
            <a:extLst>
              <a:ext uri="{FF2B5EF4-FFF2-40B4-BE49-F238E27FC236}">
                <a16:creationId xmlns:a16="http://schemas.microsoft.com/office/drawing/2014/main" id="{CF301C85-663E-76FB-B4AF-743370A2B340}"/>
              </a:ext>
            </a:extLst>
          </p:cNvPr>
          <p:cNvSpPr txBox="1"/>
          <p:nvPr/>
        </p:nvSpPr>
        <p:spPr>
          <a:xfrm>
            <a:off x="6539478" y="316919"/>
            <a:ext cx="5016953" cy="146423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vi-VN" sz="8000" b="0" i="0">
                <a:solidFill>
                  <a:srgbClr val="FF0000"/>
                </a:solidFill>
                <a:effectLst/>
                <a:latin typeface="+mn-lt"/>
              </a:rPr>
              <a:t>v</a:t>
            </a:r>
            <a:r>
              <a:rPr lang="vi-VN" sz="8000" b="0" i="0">
                <a:solidFill>
                  <a:srgbClr val="000000"/>
                </a:solidFill>
                <a:effectLst/>
                <a:latin typeface="+mn-lt"/>
              </a:rPr>
              <a:t>ẻ</a:t>
            </a:r>
            <a:endParaRPr lang="en-US" sz="8000">
              <a:solidFill>
                <a:srgbClr val="000000"/>
              </a:solidFill>
            </a:endParaRPr>
          </a:p>
        </p:txBody>
      </p:sp>
      <p:sp>
        <p:nvSpPr>
          <p:cNvPr id="8" name="TextBox 7">
            <a:extLst>
              <a:ext uri="{FF2B5EF4-FFF2-40B4-BE49-F238E27FC236}">
                <a16:creationId xmlns:a16="http://schemas.microsoft.com/office/drawing/2014/main" id="{D314D1A0-1133-EC7E-76EE-3E03EACAAC04}"/>
              </a:ext>
            </a:extLst>
          </p:cNvPr>
          <p:cNvSpPr txBox="1"/>
          <p:nvPr/>
        </p:nvSpPr>
        <p:spPr>
          <a:xfrm>
            <a:off x="6539477" y="1889905"/>
            <a:ext cx="5016953" cy="146423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8000" b="0" i="0">
                <a:solidFill>
                  <a:srgbClr val="FF0000"/>
                </a:solidFill>
                <a:effectLst/>
                <a:latin typeface="+mn-lt"/>
              </a:rPr>
              <a:t>l</a:t>
            </a:r>
            <a:r>
              <a:rPr lang="vi-VN" sz="8000" b="0" i="0">
                <a:solidFill>
                  <a:srgbClr val="000000"/>
                </a:solidFill>
                <a:effectLst/>
                <a:latin typeface="+mn-lt"/>
              </a:rPr>
              <a:t>ung </a:t>
            </a:r>
            <a:r>
              <a:rPr lang="vi-VN" sz="8000" b="0" i="0">
                <a:solidFill>
                  <a:srgbClr val="FF0000"/>
                </a:solidFill>
                <a:effectLst/>
                <a:latin typeface="+mn-lt"/>
              </a:rPr>
              <a:t>l</a:t>
            </a:r>
            <a:r>
              <a:rPr lang="vi-VN" sz="8000" b="0" i="0">
                <a:solidFill>
                  <a:srgbClr val="000000"/>
                </a:solidFill>
                <a:effectLst/>
                <a:latin typeface="+mn-lt"/>
              </a:rPr>
              <a:t>inh</a:t>
            </a:r>
            <a:endParaRPr lang="en-US" sz="8000">
              <a:solidFill>
                <a:srgbClr val="000000"/>
              </a:solidFill>
            </a:endParaRPr>
          </a:p>
        </p:txBody>
      </p:sp>
      <p:sp>
        <p:nvSpPr>
          <p:cNvPr id="9" name="TextBox 8">
            <a:extLst>
              <a:ext uri="{FF2B5EF4-FFF2-40B4-BE49-F238E27FC236}">
                <a16:creationId xmlns:a16="http://schemas.microsoft.com/office/drawing/2014/main" id="{B42BEDF6-077C-857C-FDF6-B422631FBC98}"/>
              </a:ext>
            </a:extLst>
          </p:cNvPr>
          <p:cNvSpPr txBox="1"/>
          <p:nvPr/>
        </p:nvSpPr>
        <p:spPr>
          <a:xfrm>
            <a:off x="6539476" y="3462891"/>
            <a:ext cx="5016953" cy="146423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vi-VN" sz="8000" b="0" i="0">
                <a:solidFill>
                  <a:srgbClr val="000000"/>
                </a:solidFill>
                <a:effectLst/>
                <a:latin typeface="+mn-lt"/>
              </a:rPr>
              <a:t>tươi </a:t>
            </a:r>
            <a:r>
              <a:rPr lang="vi-VN" sz="8000" b="0" i="0">
                <a:solidFill>
                  <a:srgbClr val="FF0000"/>
                </a:solidFill>
                <a:effectLst/>
                <a:latin typeface="+mn-lt"/>
              </a:rPr>
              <a:t>x</a:t>
            </a:r>
            <a:r>
              <a:rPr lang="vi-VN" sz="8000" b="0" i="0">
                <a:solidFill>
                  <a:srgbClr val="000000"/>
                </a:solidFill>
                <a:effectLst/>
                <a:latin typeface="+mn-lt"/>
              </a:rPr>
              <a:t>inh</a:t>
            </a:r>
            <a:endParaRPr lang="en-US" sz="8000">
              <a:solidFill>
                <a:srgbClr val="000000"/>
              </a:solidFill>
            </a:endParaRPr>
          </a:p>
        </p:txBody>
      </p:sp>
      <p:sp>
        <p:nvSpPr>
          <p:cNvPr id="2" name="TextBox 1">
            <a:extLst>
              <a:ext uri="{FF2B5EF4-FFF2-40B4-BE49-F238E27FC236}">
                <a16:creationId xmlns:a16="http://schemas.microsoft.com/office/drawing/2014/main" id="{2BF41A71-CB92-4582-615A-A82E8B7E5D43}"/>
              </a:ext>
            </a:extLst>
          </p:cNvPr>
          <p:cNvSpPr txBox="1"/>
          <p:nvPr/>
        </p:nvSpPr>
        <p:spPr>
          <a:xfrm>
            <a:off x="3199890" y="5151562"/>
            <a:ext cx="5762058" cy="146423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8000" b="0" i="0">
                <a:solidFill>
                  <a:srgbClr val="000000"/>
                </a:solidFill>
                <a:effectLst/>
                <a:latin typeface="+mn-lt"/>
              </a:rPr>
              <a:t>hoà q</a:t>
            </a:r>
            <a:r>
              <a:rPr lang="en-US" sz="8000" b="0" i="0">
                <a:solidFill>
                  <a:srgbClr val="FF0000"/>
                </a:solidFill>
                <a:effectLst/>
                <a:latin typeface="+mn-lt"/>
              </a:rPr>
              <a:t>uyện</a:t>
            </a:r>
            <a:endParaRPr lang="en-US" sz="8000">
              <a:solidFill>
                <a:srgbClr val="FF0000"/>
              </a:solidFill>
            </a:endParaRPr>
          </a:p>
        </p:txBody>
      </p:sp>
    </p:spTree>
    <p:extLst>
      <p:ext uri="{BB962C8B-B14F-4D97-AF65-F5344CB8AC3E}">
        <p14:creationId xmlns:p14="http://schemas.microsoft.com/office/powerpoint/2010/main" val="2804937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89EB0-6B41-30DB-1378-EB638E08FB83}"/>
              </a:ext>
            </a:extLst>
          </p:cNvPr>
          <p:cNvSpPr txBox="1"/>
          <p:nvPr/>
        </p:nvSpPr>
        <p:spPr>
          <a:xfrm>
            <a:off x="6861063" y="1018977"/>
            <a:ext cx="5105968" cy="4632037"/>
          </a:xfrm>
          <a:prstGeom prst="rect">
            <a:avLst/>
          </a:prstGeom>
          <a:noFill/>
        </p:spPr>
        <p:txBody>
          <a:bodyPr wrap="square">
            <a:spAutoFit/>
          </a:bodyPr>
          <a:lstStyle/>
          <a:p>
            <a:pPr algn="just" latinLnBrk="0"/>
            <a:r>
              <a:rPr lang="vi-VN" sz="2800" b="0" i="0">
                <a:effectLst/>
                <a:latin typeface="+mn-lt"/>
              </a:rPr>
              <a:t>Tớ bỗng phát hiện ra</a:t>
            </a:r>
          </a:p>
          <a:p>
            <a:pPr algn="just" latinLnBrk="0"/>
            <a:r>
              <a:rPr lang="vi-VN" sz="2800" b="0" i="0">
                <a:effectLst/>
                <a:latin typeface="+mn-lt"/>
              </a:rPr>
              <a:t>Trong vườn hoa của mẹ </a:t>
            </a:r>
          </a:p>
          <a:p>
            <a:pPr algn="just" latinLnBrk="0"/>
            <a:r>
              <a:rPr lang="vi-VN" sz="2800" b="0" i="0">
                <a:effectLst/>
                <a:latin typeface="+mn-lt"/>
              </a:rPr>
              <a:t>Lung linh màu sắc thế</a:t>
            </a:r>
          </a:p>
          <a:p>
            <a:pPr algn="just" latinLnBrk="0">
              <a:spcAft>
                <a:spcPts val="1800"/>
              </a:spcAft>
            </a:pPr>
            <a:r>
              <a:rPr lang="vi-VN" sz="2800" b="0" i="0">
                <a:effectLst/>
                <a:latin typeface="+mn-lt"/>
              </a:rPr>
              <a:t>Từng bông hoa tươi xinh.</a:t>
            </a:r>
          </a:p>
          <a:p>
            <a:pPr algn="just" latinLnBrk="0"/>
            <a:r>
              <a:rPr lang="vi-VN" sz="2800" b="0" i="0">
                <a:effectLst/>
                <a:latin typeface="+mn-lt"/>
              </a:rPr>
              <a:t>Cũng giống như chúng mình</a:t>
            </a:r>
          </a:p>
          <a:p>
            <a:pPr algn="just" latinLnBrk="0"/>
            <a:r>
              <a:rPr lang="vi-VN" sz="2800" b="0" i="0">
                <a:effectLst/>
                <a:latin typeface="+mn-lt"/>
              </a:rPr>
              <a:t>Ai cũng đều đáng mến</a:t>
            </a:r>
          </a:p>
          <a:p>
            <a:pPr algn="just" latinLnBrk="0"/>
            <a:r>
              <a:rPr lang="vi-VN" sz="2800" b="0" i="0">
                <a:effectLst/>
                <a:latin typeface="+mn-lt"/>
              </a:rPr>
              <a:t>Và khi giọng h</a:t>
            </a:r>
            <a:r>
              <a:rPr lang="en-US" sz="2800" b="0" i="0">
                <a:effectLst/>
                <a:latin typeface="+mn-lt"/>
              </a:rPr>
              <a:t>oà</a:t>
            </a:r>
            <a:r>
              <a:rPr lang="vi-VN" sz="2800" b="0" i="0">
                <a:effectLst/>
                <a:latin typeface="+mn-lt"/>
              </a:rPr>
              <a:t> quyện </a:t>
            </a:r>
          </a:p>
          <a:p>
            <a:pPr algn="just" latinLnBrk="0"/>
            <a:r>
              <a:rPr lang="vi-VN" sz="2800" b="0" i="0">
                <a:effectLst/>
                <a:latin typeface="+mn-lt"/>
              </a:rPr>
              <a:t>Dàn đồng ca vang lừng.</a:t>
            </a:r>
            <a:endParaRPr lang="en-US" sz="2800" b="0" i="0">
              <a:effectLst/>
              <a:latin typeface="+mn-lt"/>
            </a:endParaRPr>
          </a:p>
          <a:p>
            <a:pPr algn="r" latinLnBrk="0"/>
            <a:r>
              <a:rPr lang="en-US" sz="2800">
                <a:latin typeface="+mn-lt"/>
              </a:rPr>
              <a:t>(Huỳnh Mai Liên)</a:t>
            </a:r>
            <a:endParaRPr lang="vi-VN" sz="2800" b="0" i="0">
              <a:effectLst/>
              <a:latin typeface="+mn-lt"/>
            </a:endParaRPr>
          </a:p>
          <a:p>
            <a:endParaRPr lang="vi-VN" sz="2800" b="0" i="0">
              <a:effectLst/>
              <a:latin typeface="+mn-lt"/>
            </a:endParaRPr>
          </a:p>
        </p:txBody>
      </p:sp>
      <p:sp>
        <p:nvSpPr>
          <p:cNvPr id="4" name="TextBox 3">
            <a:extLst>
              <a:ext uri="{FF2B5EF4-FFF2-40B4-BE49-F238E27FC236}">
                <a16:creationId xmlns:a16="http://schemas.microsoft.com/office/drawing/2014/main" id="{4895EFC7-3346-2697-1431-B6AD1BBDB9C4}"/>
              </a:ext>
            </a:extLst>
          </p:cNvPr>
          <p:cNvSpPr txBox="1"/>
          <p:nvPr/>
        </p:nvSpPr>
        <p:spPr>
          <a:xfrm>
            <a:off x="1410947" y="1018977"/>
            <a:ext cx="5105968" cy="5724644"/>
          </a:xfrm>
          <a:prstGeom prst="rect">
            <a:avLst/>
          </a:prstGeom>
          <a:noFill/>
        </p:spPr>
        <p:txBody>
          <a:bodyPr wrap="square">
            <a:spAutoFit/>
          </a:bodyPr>
          <a:lstStyle/>
          <a:p>
            <a:pPr algn="just" latinLnBrk="0"/>
            <a:r>
              <a:rPr lang="vi-VN" sz="2800" b="0" i="0">
                <a:effectLst/>
                <a:latin typeface="+mn-lt"/>
              </a:rPr>
              <a:t>Bạn có thấy lạ không </a:t>
            </a:r>
          </a:p>
          <a:p>
            <a:pPr algn="just" latinLnBrk="0"/>
            <a:r>
              <a:rPr lang="vi-VN" sz="2800" b="0" i="0">
                <a:effectLst/>
                <a:latin typeface="+mn-lt"/>
              </a:rPr>
              <a:t>Mỗi đứa mình một khác </a:t>
            </a:r>
          </a:p>
          <a:p>
            <a:pPr algn="just" latinLnBrk="0"/>
            <a:r>
              <a:rPr lang="vi-VN" sz="2800" b="0" i="0">
                <a:effectLst/>
                <a:latin typeface="+mn-lt"/>
              </a:rPr>
              <a:t>Cùng ngân nga câu hát</a:t>
            </a:r>
          </a:p>
          <a:p>
            <a:pPr algn="just" latinLnBrk="0">
              <a:spcAft>
                <a:spcPts val="1800"/>
              </a:spcAft>
            </a:pPr>
            <a:r>
              <a:rPr lang="vi-VN" sz="2800" b="0" i="0">
                <a:effectLst/>
                <a:latin typeface="+mn-lt"/>
              </a:rPr>
              <a:t>Chẳng giọng nào giống nhau.</a:t>
            </a:r>
          </a:p>
          <a:p>
            <a:pPr algn="just" latinLnBrk="0"/>
            <a:r>
              <a:rPr lang="vi-VN" sz="2800" b="0" i="0">
                <a:effectLst/>
                <a:latin typeface="+mn-lt"/>
              </a:rPr>
              <a:t>Có bạn thích đứng đầu</a:t>
            </a:r>
          </a:p>
          <a:p>
            <a:pPr algn="just" latinLnBrk="0"/>
            <a:r>
              <a:rPr lang="vi-VN" sz="2800" b="0" i="0">
                <a:effectLst/>
                <a:latin typeface="+mn-lt"/>
              </a:rPr>
              <a:t>Có bạn hay giận dỗi</a:t>
            </a:r>
          </a:p>
          <a:p>
            <a:pPr algn="just" latinLnBrk="0"/>
            <a:r>
              <a:rPr lang="vi-VN" sz="2800" b="0" i="0">
                <a:effectLst/>
                <a:latin typeface="+mn-lt"/>
              </a:rPr>
              <a:t>Có bạn thích thay đổi </a:t>
            </a:r>
          </a:p>
          <a:p>
            <a:pPr algn="just" latinLnBrk="0">
              <a:spcAft>
                <a:spcPts val="1800"/>
              </a:spcAft>
            </a:pPr>
            <a:r>
              <a:rPr lang="vi-VN" sz="2800" b="0" i="0">
                <a:effectLst/>
                <a:latin typeface="+mn-lt"/>
              </a:rPr>
              <a:t>Có bạn nhiều ước mơ.</a:t>
            </a:r>
          </a:p>
          <a:p>
            <a:pPr algn="just" latinLnBrk="0"/>
            <a:r>
              <a:rPr lang="vi-VN" sz="2800" b="0" i="0">
                <a:effectLst/>
                <a:latin typeface="+mn-lt"/>
              </a:rPr>
              <a:t>Bạn có nghĩ vu vơ</a:t>
            </a:r>
          </a:p>
          <a:p>
            <a:pPr algn="just" latinLnBrk="0"/>
            <a:r>
              <a:rPr lang="vi-VN" sz="2800" b="0" i="0">
                <a:effectLst/>
                <a:latin typeface="+mn-lt"/>
              </a:rPr>
              <a:t>Mình khác nhau nhiều thế</a:t>
            </a:r>
          </a:p>
          <a:p>
            <a:pPr algn="just" latinLnBrk="0"/>
            <a:r>
              <a:rPr lang="vi-VN" sz="2800" b="0" i="0">
                <a:effectLst/>
                <a:latin typeface="+mn-lt"/>
              </a:rPr>
              <a:t>Nếu mỗi người một vẻ</a:t>
            </a:r>
          </a:p>
          <a:p>
            <a:pPr algn="just" latinLnBrk="0"/>
            <a:r>
              <a:rPr lang="vi-VN" sz="2800" b="0" i="0">
                <a:effectLst/>
                <a:latin typeface="+mn-lt"/>
              </a:rPr>
              <a:t>Liệu mình có cách xa</a:t>
            </a:r>
            <a:r>
              <a:rPr lang="en-US" sz="2800" b="0" i="0">
                <a:effectLst/>
                <a:latin typeface="+mn-lt"/>
              </a:rPr>
              <a:t>?</a:t>
            </a:r>
            <a:endParaRPr lang="vi-VN" sz="2800" b="0" i="0">
              <a:effectLst/>
              <a:latin typeface="+mn-lt"/>
            </a:endParaRPr>
          </a:p>
        </p:txBody>
      </p:sp>
      <p:sp>
        <p:nvSpPr>
          <p:cNvPr id="5" name="TextBox 4">
            <a:extLst>
              <a:ext uri="{FF2B5EF4-FFF2-40B4-BE49-F238E27FC236}">
                <a16:creationId xmlns:a16="http://schemas.microsoft.com/office/drawing/2014/main" id="{D3BF8D7E-5BCD-50C8-863A-189782F81D77}"/>
              </a:ext>
            </a:extLst>
          </p:cNvPr>
          <p:cNvSpPr txBox="1"/>
          <p:nvPr/>
        </p:nvSpPr>
        <p:spPr>
          <a:xfrm>
            <a:off x="3804274" y="215979"/>
            <a:ext cx="4209143" cy="584775"/>
          </a:xfrm>
          <a:prstGeom prst="rect">
            <a:avLst/>
          </a:prstGeom>
          <a:noFill/>
        </p:spPr>
        <p:txBody>
          <a:bodyPr wrap="square" rtlCol="0">
            <a:spAutoFit/>
          </a:bodyPr>
          <a:lstStyle/>
          <a:p>
            <a:pPr algn="ctr"/>
            <a:r>
              <a:rPr lang="en-US" sz="3200" b="1"/>
              <a:t>ĐIỀU KÌ DIỆU</a:t>
            </a:r>
          </a:p>
        </p:txBody>
      </p:sp>
      <p:grpSp>
        <p:nvGrpSpPr>
          <p:cNvPr id="16" name="Group 15">
            <a:extLst>
              <a:ext uri="{FF2B5EF4-FFF2-40B4-BE49-F238E27FC236}">
                <a16:creationId xmlns:a16="http://schemas.microsoft.com/office/drawing/2014/main" id="{B95BB32B-9A8F-B35C-2588-B514C4C1E1AB}"/>
              </a:ext>
            </a:extLst>
          </p:cNvPr>
          <p:cNvGrpSpPr/>
          <p:nvPr/>
        </p:nvGrpSpPr>
        <p:grpSpPr>
          <a:xfrm>
            <a:off x="1876361" y="114379"/>
            <a:ext cx="2205781" cy="584775"/>
            <a:chOff x="752815" y="767254"/>
            <a:chExt cx="2205781" cy="584775"/>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60976"/>
              <a:ext cx="1957309" cy="400110"/>
            </a:xfrm>
            <a:prstGeom prst="rect">
              <a:avLst/>
            </a:prstGeom>
            <a:noFill/>
          </p:spPr>
          <p:txBody>
            <a:bodyPr wrap="square" rtlCol="0">
              <a:spAutoFit/>
            </a:bodyPr>
            <a:lstStyle/>
            <a:p>
              <a:pPr algn="ctr"/>
              <a:r>
                <a:rPr lang="en-US" sz="2000" b="1"/>
                <a:t>Đọc nối tiếp </a:t>
              </a:r>
            </a:p>
          </p:txBody>
        </p:sp>
      </p:grpSp>
    </p:spTree>
    <p:extLst>
      <p:ext uri="{BB962C8B-B14F-4D97-AF65-F5344CB8AC3E}">
        <p14:creationId xmlns:p14="http://schemas.microsoft.com/office/powerpoint/2010/main" val="2149833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3C77FA-CDDD-73D7-88AC-52A1AADD0F3F}"/>
              </a:ext>
            </a:extLst>
          </p:cNvPr>
          <p:cNvSpPr txBox="1"/>
          <p:nvPr/>
        </p:nvSpPr>
        <p:spPr>
          <a:xfrm>
            <a:off x="1251740" y="4302443"/>
            <a:ext cx="9658350" cy="1754326"/>
          </a:xfrm>
          <a:prstGeom prst="rect">
            <a:avLst/>
          </a:prstGeom>
          <a:noFill/>
        </p:spPr>
        <p:txBody>
          <a:bodyPr wrap="square">
            <a:spAutoFit/>
          </a:bodyPr>
          <a:lstStyle/>
          <a:p>
            <a:pPr algn="ctr"/>
            <a:r>
              <a:rPr lang="en-US" sz="6000" b="1">
                <a:solidFill>
                  <a:srgbClr val="C00000"/>
                </a:solidFill>
              </a:rPr>
              <a:t>ĐIỀU KÌ DIỆU</a:t>
            </a:r>
          </a:p>
          <a:p>
            <a:pPr algn="ctr"/>
            <a:r>
              <a:rPr lang="en-US" sz="4400" b="1"/>
              <a:t>                    </a:t>
            </a:r>
            <a:r>
              <a:rPr lang="en-US" sz="3600" b="1"/>
              <a:t>(Huỳnh Mai Liên)</a:t>
            </a:r>
            <a:endParaRPr lang="en-US" sz="5400" b="1"/>
          </a:p>
        </p:txBody>
      </p:sp>
      <p:grpSp>
        <p:nvGrpSpPr>
          <p:cNvPr id="4" name="Group 3">
            <a:extLst>
              <a:ext uri="{FF2B5EF4-FFF2-40B4-BE49-F238E27FC236}">
                <a16:creationId xmlns:a16="http://schemas.microsoft.com/office/drawing/2014/main" id="{CE59555E-0221-7DF2-A4AF-2FCDBC712D4E}"/>
              </a:ext>
            </a:extLst>
          </p:cNvPr>
          <p:cNvGrpSpPr/>
          <p:nvPr/>
        </p:nvGrpSpPr>
        <p:grpSpPr>
          <a:xfrm>
            <a:off x="-1020235" y="1796889"/>
            <a:ext cx="5167692" cy="758669"/>
            <a:chOff x="752815" y="767254"/>
            <a:chExt cx="2205781" cy="584775"/>
          </a:xfrm>
        </p:grpSpPr>
        <p:sp>
          <p:nvSpPr>
            <p:cNvPr id="5" name="Google Shape;4306;p14">
              <a:extLst>
                <a:ext uri="{FF2B5EF4-FFF2-40B4-BE49-F238E27FC236}">
                  <a16:creationId xmlns:a16="http://schemas.microsoft.com/office/drawing/2014/main" id="{45C57977-4EAB-FD85-097D-B26245A9B4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FEACB184-F319-127C-FAC1-1D1E8AC3221B}"/>
                </a:ext>
              </a:extLst>
            </p:cNvPr>
            <p:cNvSpPr txBox="1"/>
            <p:nvPr/>
          </p:nvSpPr>
          <p:spPr>
            <a:xfrm>
              <a:off x="877050" y="890364"/>
              <a:ext cx="1957309" cy="355847"/>
            </a:xfrm>
            <a:prstGeom prst="rect">
              <a:avLst/>
            </a:prstGeom>
            <a:noFill/>
          </p:spPr>
          <p:txBody>
            <a:bodyPr wrap="square" rtlCol="0">
              <a:spAutoFit/>
            </a:bodyPr>
            <a:lstStyle/>
            <a:p>
              <a:pPr algn="ctr"/>
              <a:r>
                <a:rPr lang="en-US" sz="2400" b="1"/>
                <a:t>       Đọc nối tiếp nhóm đôi</a:t>
              </a:r>
            </a:p>
          </p:txBody>
        </p:sp>
      </p:grpSp>
      <p:pic>
        <p:nvPicPr>
          <p:cNvPr id="8" name="Picture 7">
            <a:extLst>
              <a:ext uri="{FF2B5EF4-FFF2-40B4-BE49-F238E27FC236}">
                <a16:creationId xmlns:a16="http://schemas.microsoft.com/office/drawing/2014/main" id="{16890EF6-9A37-4D75-C27F-D2316CEB7019}"/>
              </a:ext>
            </a:extLst>
          </p:cNvPr>
          <p:cNvPicPr>
            <a:picLocks noChangeAspect="1"/>
          </p:cNvPicPr>
          <p:nvPr/>
        </p:nvPicPr>
        <p:blipFill>
          <a:blip r:embed="rId3"/>
          <a:stretch>
            <a:fillRect/>
          </a:stretch>
        </p:blipFill>
        <p:spPr>
          <a:xfrm>
            <a:off x="4383682" y="478987"/>
            <a:ext cx="3394474" cy="3394474"/>
          </a:xfrm>
          <a:prstGeom prst="rect">
            <a:avLst/>
          </a:prstGeom>
        </p:spPr>
      </p:pic>
    </p:spTree>
    <p:extLst>
      <p:ext uri="{BB962C8B-B14F-4D97-AF65-F5344CB8AC3E}">
        <p14:creationId xmlns:p14="http://schemas.microsoft.com/office/powerpoint/2010/main" val="1755847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3C77FA-CDDD-73D7-88AC-52A1AADD0F3F}"/>
              </a:ext>
            </a:extLst>
          </p:cNvPr>
          <p:cNvSpPr txBox="1"/>
          <p:nvPr/>
        </p:nvSpPr>
        <p:spPr>
          <a:xfrm>
            <a:off x="1251740" y="4302443"/>
            <a:ext cx="9658350" cy="1754326"/>
          </a:xfrm>
          <a:prstGeom prst="rect">
            <a:avLst/>
          </a:prstGeom>
          <a:noFill/>
        </p:spPr>
        <p:txBody>
          <a:bodyPr wrap="square">
            <a:spAutoFit/>
          </a:bodyPr>
          <a:lstStyle/>
          <a:p>
            <a:pPr algn="ctr"/>
            <a:r>
              <a:rPr lang="en-US" sz="6000" b="1">
                <a:solidFill>
                  <a:srgbClr val="C00000"/>
                </a:solidFill>
              </a:rPr>
              <a:t>ĐIỀU KÌ DIỆU</a:t>
            </a:r>
          </a:p>
          <a:p>
            <a:pPr algn="ctr"/>
            <a:r>
              <a:rPr lang="en-US" sz="4400" b="1"/>
              <a:t>                    </a:t>
            </a:r>
            <a:r>
              <a:rPr lang="en-US" sz="3600" b="1"/>
              <a:t>(Huỳnh Mai Liên)</a:t>
            </a:r>
            <a:endParaRPr lang="en-US" sz="5400" b="1"/>
          </a:p>
        </p:txBody>
      </p:sp>
      <p:grpSp>
        <p:nvGrpSpPr>
          <p:cNvPr id="4" name="Group 3">
            <a:extLst>
              <a:ext uri="{FF2B5EF4-FFF2-40B4-BE49-F238E27FC236}">
                <a16:creationId xmlns:a16="http://schemas.microsoft.com/office/drawing/2014/main" id="{CE59555E-0221-7DF2-A4AF-2FCDBC712D4E}"/>
              </a:ext>
            </a:extLst>
          </p:cNvPr>
          <p:cNvGrpSpPr/>
          <p:nvPr/>
        </p:nvGrpSpPr>
        <p:grpSpPr>
          <a:xfrm>
            <a:off x="-1020235" y="1796889"/>
            <a:ext cx="5167692" cy="758669"/>
            <a:chOff x="752815" y="767254"/>
            <a:chExt cx="2205781" cy="584775"/>
          </a:xfrm>
        </p:grpSpPr>
        <p:sp>
          <p:nvSpPr>
            <p:cNvPr id="5" name="Google Shape;4306;p14">
              <a:extLst>
                <a:ext uri="{FF2B5EF4-FFF2-40B4-BE49-F238E27FC236}">
                  <a16:creationId xmlns:a16="http://schemas.microsoft.com/office/drawing/2014/main" id="{45C57977-4EAB-FD85-097D-B26245A9B4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FEACB184-F319-127C-FAC1-1D1E8AC3221B}"/>
                </a:ext>
              </a:extLst>
            </p:cNvPr>
            <p:cNvSpPr txBox="1"/>
            <p:nvPr/>
          </p:nvSpPr>
          <p:spPr>
            <a:xfrm>
              <a:off x="877050" y="890364"/>
              <a:ext cx="1957309" cy="355847"/>
            </a:xfrm>
            <a:prstGeom prst="rect">
              <a:avLst/>
            </a:prstGeom>
            <a:noFill/>
          </p:spPr>
          <p:txBody>
            <a:bodyPr wrap="square" rtlCol="0">
              <a:spAutoFit/>
            </a:bodyPr>
            <a:lstStyle/>
            <a:p>
              <a:pPr algn="ctr"/>
              <a:r>
                <a:rPr lang="en-US" sz="2400" b="1"/>
                <a:t>       Đọc thầm cá nhân</a:t>
              </a:r>
            </a:p>
          </p:txBody>
        </p:sp>
      </p:grpSp>
      <p:pic>
        <p:nvPicPr>
          <p:cNvPr id="7" name="Picture 6">
            <a:extLst>
              <a:ext uri="{FF2B5EF4-FFF2-40B4-BE49-F238E27FC236}">
                <a16:creationId xmlns:a16="http://schemas.microsoft.com/office/drawing/2014/main" id="{123331E7-943D-2E5D-38FF-21D5EC05E518}"/>
              </a:ext>
            </a:extLst>
          </p:cNvPr>
          <p:cNvPicPr>
            <a:picLocks noChangeAspect="1"/>
          </p:cNvPicPr>
          <p:nvPr/>
        </p:nvPicPr>
        <p:blipFill>
          <a:blip r:embed="rId3"/>
          <a:stretch>
            <a:fillRect/>
          </a:stretch>
        </p:blipFill>
        <p:spPr>
          <a:xfrm>
            <a:off x="4322283" y="659641"/>
            <a:ext cx="3517263" cy="3517263"/>
          </a:xfrm>
          <a:prstGeom prst="rect">
            <a:avLst/>
          </a:prstGeom>
        </p:spPr>
      </p:pic>
    </p:spTree>
    <p:extLst>
      <p:ext uri="{BB962C8B-B14F-4D97-AF65-F5344CB8AC3E}">
        <p14:creationId xmlns:p14="http://schemas.microsoft.com/office/powerpoint/2010/main" val="3699189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3C77FA-CDDD-73D7-88AC-52A1AADD0F3F}"/>
              </a:ext>
            </a:extLst>
          </p:cNvPr>
          <p:cNvSpPr txBox="1"/>
          <p:nvPr/>
        </p:nvSpPr>
        <p:spPr>
          <a:xfrm>
            <a:off x="1251740" y="4302443"/>
            <a:ext cx="9658350" cy="1754326"/>
          </a:xfrm>
          <a:prstGeom prst="rect">
            <a:avLst/>
          </a:prstGeom>
          <a:noFill/>
        </p:spPr>
        <p:txBody>
          <a:bodyPr wrap="square">
            <a:spAutoFit/>
          </a:bodyPr>
          <a:lstStyle/>
          <a:p>
            <a:pPr algn="ctr"/>
            <a:r>
              <a:rPr lang="en-US" sz="6000" b="1">
                <a:solidFill>
                  <a:srgbClr val="C00000"/>
                </a:solidFill>
              </a:rPr>
              <a:t>ĐIỀU KÌ DIỆU</a:t>
            </a:r>
          </a:p>
          <a:p>
            <a:pPr algn="ctr"/>
            <a:r>
              <a:rPr lang="en-US" sz="4400" b="1"/>
              <a:t>                    </a:t>
            </a:r>
            <a:r>
              <a:rPr lang="en-US" sz="3600" b="1"/>
              <a:t>(Huỳnh Mai Liên)</a:t>
            </a:r>
            <a:endParaRPr lang="en-US" sz="5400" b="1"/>
          </a:p>
        </p:txBody>
      </p:sp>
      <p:grpSp>
        <p:nvGrpSpPr>
          <p:cNvPr id="4" name="Group 3">
            <a:extLst>
              <a:ext uri="{FF2B5EF4-FFF2-40B4-BE49-F238E27FC236}">
                <a16:creationId xmlns:a16="http://schemas.microsoft.com/office/drawing/2014/main" id="{CE59555E-0221-7DF2-A4AF-2FCDBC712D4E}"/>
              </a:ext>
            </a:extLst>
          </p:cNvPr>
          <p:cNvGrpSpPr/>
          <p:nvPr/>
        </p:nvGrpSpPr>
        <p:grpSpPr>
          <a:xfrm>
            <a:off x="-1020235" y="1796889"/>
            <a:ext cx="5510592" cy="758669"/>
            <a:chOff x="752815" y="767254"/>
            <a:chExt cx="2205781" cy="584775"/>
          </a:xfrm>
        </p:grpSpPr>
        <p:sp>
          <p:nvSpPr>
            <p:cNvPr id="5" name="Google Shape;4306;p14">
              <a:extLst>
                <a:ext uri="{FF2B5EF4-FFF2-40B4-BE49-F238E27FC236}">
                  <a16:creationId xmlns:a16="http://schemas.microsoft.com/office/drawing/2014/main" id="{45C57977-4EAB-FD85-097D-B26245A9B4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FEACB184-F319-127C-FAC1-1D1E8AC3221B}"/>
                </a:ext>
              </a:extLst>
            </p:cNvPr>
            <p:cNvSpPr txBox="1"/>
            <p:nvPr/>
          </p:nvSpPr>
          <p:spPr>
            <a:xfrm>
              <a:off x="877050" y="890364"/>
              <a:ext cx="1957309" cy="355847"/>
            </a:xfrm>
            <a:prstGeom prst="rect">
              <a:avLst/>
            </a:prstGeom>
            <a:noFill/>
          </p:spPr>
          <p:txBody>
            <a:bodyPr wrap="square" rtlCol="0">
              <a:spAutoFit/>
            </a:bodyPr>
            <a:lstStyle/>
            <a:p>
              <a:pPr algn="ctr"/>
              <a:r>
                <a:rPr lang="en-US" sz="2400" b="1"/>
                <a:t>      Đọc nhóm đôi trước lớp</a:t>
              </a:r>
            </a:p>
          </p:txBody>
        </p:sp>
      </p:grpSp>
      <p:pic>
        <p:nvPicPr>
          <p:cNvPr id="14" name="Picture 13">
            <a:extLst>
              <a:ext uri="{FF2B5EF4-FFF2-40B4-BE49-F238E27FC236}">
                <a16:creationId xmlns:a16="http://schemas.microsoft.com/office/drawing/2014/main" id="{8573FA86-F8E4-3F6E-109E-C6E2C889A75C}"/>
              </a:ext>
            </a:extLst>
          </p:cNvPr>
          <p:cNvPicPr>
            <a:picLocks noChangeAspect="1"/>
          </p:cNvPicPr>
          <p:nvPr/>
        </p:nvPicPr>
        <p:blipFill>
          <a:blip r:embed="rId3"/>
          <a:stretch>
            <a:fillRect/>
          </a:stretch>
        </p:blipFill>
        <p:spPr>
          <a:xfrm>
            <a:off x="4561052" y="1155188"/>
            <a:ext cx="3039733" cy="2800737"/>
          </a:xfrm>
          <a:prstGeom prst="rect">
            <a:avLst/>
          </a:prstGeom>
        </p:spPr>
      </p:pic>
    </p:spTree>
    <p:extLst>
      <p:ext uri="{BB962C8B-B14F-4D97-AF65-F5344CB8AC3E}">
        <p14:creationId xmlns:p14="http://schemas.microsoft.com/office/powerpoint/2010/main" val="2039713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B2F39E-C924-C715-14B2-7ECC6407B555}"/>
              </a:ext>
            </a:extLst>
          </p:cNvPr>
          <p:cNvSpPr txBox="1"/>
          <p:nvPr/>
        </p:nvSpPr>
        <p:spPr>
          <a:xfrm>
            <a:off x="-1132227" y="1967457"/>
            <a:ext cx="9658350" cy="1015663"/>
          </a:xfrm>
          <a:prstGeom prst="rect">
            <a:avLst/>
          </a:prstGeom>
          <a:noFill/>
        </p:spPr>
        <p:txBody>
          <a:bodyPr wrap="square">
            <a:spAutoFit/>
          </a:bodyPr>
          <a:lstStyle/>
          <a:p>
            <a:pPr algn="ctr"/>
            <a:r>
              <a:rPr lang="en-US" sz="6000" b="1">
                <a:solidFill>
                  <a:srgbClr val="C00000"/>
                </a:solidFill>
              </a:rPr>
              <a:t>NHẬN XÉT</a:t>
            </a:r>
            <a:endParaRPr lang="en-US" sz="5400" b="1"/>
          </a:p>
        </p:txBody>
      </p:sp>
      <p:pic>
        <p:nvPicPr>
          <p:cNvPr id="2050" name="Picture 2" descr="8 Teacher cartoon ideas | teacher cartoon, cartoon, character design">
            <a:extLst>
              <a:ext uri="{FF2B5EF4-FFF2-40B4-BE49-F238E27FC236}">
                <a16:creationId xmlns:a16="http://schemas.microsoft.com/office/drawing/2014/main" id="{39022B22-F473-B89F-4ECC-2A15DC9B3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472" y="1095375"/>
            <a:ext cx="4586579" cy="576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835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ABCEB9-167C-021F-B38B-52BF3B54C9D5}"/>
              </a:ext>
            </a:extLst>
          </p:cNvPr>
          <p:cNvSpPr txBox="1"/>
          <p:nvPr/>
        </p:nvSpPr>
        <p:spPr>
          <a:xfrm>
            <a:off x="1251743" y="1351979"/>
            <a:ext cx="9658350" cy="1015663"/>
          </a:xfrm>
          <a:prstGeom prst="rect">
            <a:avLst/>
          </a:prstGeom>
          <a:noFill/>
        </p:spPr>
        <p:txBody>
          <a:bodyPr wrap="square">
            <a:spAutoFit/>
          </a:bodyPr>
          <a:lstStyle/>
          <a:p>
            <a:pPr algn="ctr"/>
            <a:r>
              <a:rPr lang="en-US" sz="6000" b="1">
                <a:solidFill>
                  <a:srgbClr val="C00000"/>
                </a:solidFill>
              </a:rPr>
              <a:t>TRẢ LỜI CÂU HỎI</a:t>
            </a:r>
            <a:endParaRPr lang="en-US" sz="5400" b="1"/>
          </a:p>
        </p:txBody>
      </p:sp>
      <p:pic>
        <p:nvPicPr>
          <p:cNvPr id="4" name="Picture 3">
            <a:extLst>
              <a:ext uri="{FF2B5EF4-FFF2-40B4-BE49-F238E27FC236}">
                <a16:creationId xmlns:a16="http://schemas.microsoft.com/office/drawing/2014/main" id="{8ED7E232-7B5D-544F-7F63-6DC9A1444275}"/>
              </a:ext>
            </a:extLst>
          </p:cNvPr>
          <p:cNvPicPr>
            <a:picLocks noChangeAspect="1"/>
          </p:cNvPicPr>
          <p:nvPr/>
        </p:nvPicPr>
        <p:blipFill>
          <a:blip r:embed="rId2"/>
          <a:stretch>
            <a:fillRect/>
          </a:stretch>
        </p:blipFill>
        <p:spPr>
          <a:xfrm>
            <a:off x="3797406" y="2841174"/>
            <a:ext cx="4567025" cy="4328302"/>
          </a:xfrm>
          <a:prstGeom prst="rect">
            <a:avLst/>
          </a:prstGeom>
        </p:spPr>
      </p:pic>
    </p:spTree>
    <p:extLst>
      <p:ext uri="{BB962C8B-B14F-4D97-AF65-F5344CB8AC3E}">
        <p14:creationId xmlns:p14="http://schemas.microsoft.com/office/powerpoint/2010/main" val="1713683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89EB0-6B41-30DB-1378-EB638E08FB83}"/>
              </a:ext>
            </a:extLst>
          </p:cNvPr>
          <p:cNvSpPr txBox="1"/>
          <p:nvPr/>
        </p:nvSpPr>
        <p:spPr>
          <a:xfrm>
            <a:off x="6861063" y="1018977"/>
            <a:ext cx="5105968" cy="4632037"/>
          </a:xfrm>
          <a:prstGeom prst="rect">
            <a:avLst/>
          </a:prstGeom>
          <a:noFill/>
        </p:spPr>
        <p:txBody>
          <a:bodyPr wrap="square">
            <a:spAutoFit/>
          </a:bodyPr>
          <a:lstStyle/>
          <a:p>
            <a:pPr algn="just" latinLnBrk="0"/>
            <a:r>
              <a:rPr lang="vi-VN" sz="2800" b="0" i="0">
                <a:effectLst/>
                <a:latin typeface="+mn-lt"/>
              </a:rPr>
              <a:t>Tớ bỗng phát hiện ra</a:t>
            </a:r>
          </a:p>
          <a:p>
            <a:pPr algn="just" latinLnBrk="0"/>
            <a:r>
              <a:rPr lang="vi-VN" sz="2800" b="0" i="0">
                <a:effectLst/>
                <a:latin typeface="+mn-lt"/>
              </a:rPr>
              <a:t>Trong vườn hoa của mẹ </a:t>
            </a:r>
          </a:p>
          <a:p>
            <a:pPr algn="just" latinLnBrk="0"/>
            <a:r>
              <a:rPr lang="vi-VN" sz="2800" b="0" i="0">
                <a:effectLst/>
                <a:latin typeface="+mn-lt"/>
              </a:rPr>
              <a:t>Lung linh màu sắc thế</a:t>
            </a:r>
          </a:p>
          <a:p>
            <a:pPr algn="just" latinLnBrk="0">
              <a:spcAft>
                <a:spcPts val="1800"/>
              </a:spcAft>
            </a:pPr>
            <a:r>
              <a:rPr lang="vi-VN" sz="2800" b="0" i="0">
                <a:effectLst/>
                <a:latin typeface="+mn-lt"/>
              </a:rPr>
              <a:t>Từng bông hoa tươi xinh.</a:t>
            </a:r>
          </a:p>
          <a:p>
            <a:pPr algn="just" latinLnBrk="0"/>
            <a:r>
              <a:rPr lang="vi-VN" sz="2800" b="0" i="0">
                <a:effectLst/>
                <a:latin typeface="+mn-lt"/>
              </a:rPr>
              <a:t>Cũng giống như chúng mình</a:t>
            </a:r>
          </a:p>
          <a:p>
            <a:pPr algn="just" latinLnBrk="0"/>
            <a:r>
              <a:rPr lang="vi-VN" sz="2800" b="0" i="0">
                <a:effectLst/>
                <a:latin typeface="+mn-lt"/>
              </a:rPr>
              <a:t>Ai cũng đều đáng mến</a:t>
            </a:r>
          </a:p>
          <a:p>
            <a:pPr algn="just" latinLnBrk="0"/>
            <a:r>
              <a:rPr lang="vi-VN" sz="2800" b="0" i="0">
                <a:effectLst/>
                <a:latin typeface="+mn-lt"/>
              </a:rPr>
              <a:t>Và khi giọng h</a:t>
            </a:r>
            <a:r>
              <a:rPr lang="en-US" sz="2800" b="0" i="0">
                <a:effectLst/>
                <a:latin typeface="+mn-lt"/>
              </a:rPr>
              <a:t>oà</a:t>
            </a:r>
            <a:r>
              <a:rPr lang="vi-VN" sz="2800" b="0" i="0">
                <a:effectLst/>
                <a:latin typeface="+mn-lt"/>
              </a:rPr>
              <a:t> quyện </a:t>
            </a:r>
          </a:p>
          <a:p>
            <a:pPr algn="just" latinLnBrk="0"/>
            <a:r>
              <a:rPr lang="vi-VN" sz="2800" b="0" i="0">
                <a:effectLst/>
                <a:latin typeface="+mn-lt"/>
              </a:rPr>
              <a:t>Dàn đồng ca vang lừng.</a:t>
            </a:r>
            <a:endParaRPr lang="en-US" sz="2800" b="0" i="0">
              <a:effectLst/>
              <a:latin typeface="+mn-lt"/>
            </a:endParaRPr>
          </a:p>
          <a:p>
            <a:pPr algn="r" latinLnBrk="0"/>
            <a:r>
              <a:rPr lang="en-US" sz="2800">
                <a:latin typeface="+mn-lt"/>
              </a:rPr>
              <a:t>(Huỳnh Mai Liên)</a:t>
            </a:r>
            <a:endParaRPr lang="vi-VN" sz="2800" b="0" i="0">
              <a:effectLst/>
              <a:latin typeface="+mn-lt"/>
            </a:endParaRPr>
          </a:p>
          <a:p>
            <a:endParaRPr lang="vi-VN" sz="2800" b="0" i="0">
              <a:effectLst/>
              <a:latin typeface="+mn-lt"/>
            </a:endParaRPr>
          </a:p>
        </p:txBody>
      </p:sp>
      <p:sp>
        <p:nvSpPr>
          <p:cNvPr id="4" name="TextBox 3">
            <a:extLst>
              <a:ext uri="{FF2B5EF4-FFF2-40B4-BE49-F238E27FC236}">
                <a16:creationId xmlns:a16="http://schemas.microsoft.com/office/drawing/2014/main" id="{4895EFC7-3346-2697-1431-B6AD1BBDB9C4}"/>
              </a:ext>
            </a:extLst>
          </p:cNvPr>
          <p:cNvSpPr txBox="1"/>
          <p:nvPr/>
        </p:nvSpPr>
        <p:spPr>
          <a:xfrm>
            <a:off x="1410947" y="1018977"/>
            <a:ext cx="5105968" cy="5724644"/>
          </a:xfrm>
          <a:prstGeom prst="rect">
            <a:avLst/>
          </a:prstGeom>
          <a:noFill/>
        </p:spPr>
        <p:txBody>
          <a:bodyPr wrap="square">
            <a:spAutoFit/>
          </a:bodyPr>
          <a:lstStyle/>
          <a:p>
            <a:pPr algn="just" latinLnBrk="0"/>
            <a:r>
              <a:rPr lang="vi-VN" sz="2800" b="0" i="0">
                <a:effectLst/>
                <a:latin typeface="+mn-lt"/>
              </a:rPr>
              <a:t>Bạn có thấy lạ không </a:t>
            </a:r>
          </a:p>
          <a:p>
            <a:pPr algn="just" latinLnBrk="0"/>
            <a:r>
              <a:rPr lang="vi-VN" sz="2800" b="0" i="0">
                <a:effectLst/>
                <a:latin typeface="+mn-lt"/>
              </a:rPr>
              <a:t>Mỗi đứa mình một khác </a:t>
            </a:r>
          </a:p>
          <a:p>
            <a:pPr algn="just" latinLnBrk="0"/>
            <a:r>
              <a:rPr lang="vi-VN" sz="2800" b="0" i="0">
                <a:effectLst/>
                <a:latin typeface="+mn-lt"/>
              </a:rPr>
              <a:t>Cùng ngân nga câu hát</a:t>
            </a:r>
          </a:p>
          <a:p>
            <a:pPr algn="just" latinLnBrk="0">
              <a:spcAft>
                <a:spcPts val="1800"/>
              </a:spcAft>
            </a:pPr>
            <a:r>
              <a:rPr lang="vi-VN" sz="2800" b="0" i="0">
                <a:effectLst/>
                <a:latin typeface="+mn-lt"/>
              </a:rPr>
              <a:t>Chẳng giọng nào giống nhau.</a:t>
            </a:r>
          </a:p>
          <a:p>
            <a:pPr algn="just" latinLnBrk="0"/>
            <a:r>
              <a:rPr lang="vi-VN" sz="2800" b="0" i="0">
                <a:effectLst/>
                <a:latin typeface="+mn-lt"/>
              </a:rPr>
              <a:t>Có bạn thích đứng đầu</a:t>
            </a:r>
          </a:p>
          <a:p>
            <a:pPr algn="just" latinLnBrk="0"/>
            <a:r>
              <a:rPr lang="vi-VN" sz="2800" b="0" i="0">
                <a:effectLst/>
                <a:latin typeface="+mn-lt"/>
              </a:rPr>
              <a:t>Có bạn hay giận dỗi</a:t>
            </a:r>
          </a:p>
          <a:p>
            <a:pPr algn="just" latinLnBrk="0"/>
            <a:r>
              <a:rPr lang="vi-VN" sz="2800" b="0" i="0">
                <a:effectLst/>
                <a:latin typeface="+mn-lt"/>
              </a:rPr>
              <a:t>Có bạn thích thay đổi </a:t>
            </a:r>
          </a:p>
          <a:p>
            <a:pPr algn="just" latinLnBrk="0">
              <a:spcAft>
                <a:spcPts val="1800"/>
              </a:spcAft>
            </a:pPr>
            <a:r>
              <a:rPr lang="vi-VN" sz="2800" b="0" i="0">
                <a:effectLst/>
                <a:latin typeface="+mn-lt"/>
              </a:rPr>
              <a:t>Có bạn nhiều ước mơ.</a:t>
            </a:r>
          </a:p>
          <a:p>
            <a:pPr algn="just" latinLnBrk="0"/>
            <a:r>
              <a:rPr lang="vi-VN" sz="2800" b="0" i="0">
                <a:effectLst/>
                <a:latin typeface="+mn-lt"/>
              </a:rPr>
              <a:t>Bạn có nghĩ vu vơ</a:t>
            </a:r>
          </a:p>
          <a:p>
            <a:pPr algn="just" latinLnBrk="0"/>
            <a:r>
              <a:rPr lang="vi-VN" sz="2800" b="0" i="0">
                <a:effectLst/>
                <a:latin typeface="+mn-lt"/>
              </a:rPr>
              <a:t>Mình khác nhau nhiều thế</a:t>
            </a:r>
          </a:p>
          <a:p>
            <a:pPr algn="just" latinLnBrk="0"/>
            <a:r>
              <a:rPr lang="vi-VN" sz="2800" b="0" i="0">
                <a:effectLst/>
                <a:latin typeface="+mn-lt"/>
              </a:rPr>
              <a:t>Nếu mỗi người một vẻ</a:t>
            </a:r>
          </a:p>
          <a:p>
            <a:pPr algn="just" latinLnBrk="0"/>
            <a:r>
              <a:rPr lang="vi-VN" sz="2800" b="0" i="0">
                <a:effectLst/>
                <a:latin typeface="+mn-lt"/>
              </a:rPr>
              <a:t>Liệu mình có cách xa</a:t>
            </a:r>
            <a:r>
              <a:rPr lang="en-US" sz="2800" b="0" i="0">
                <a:effectLst/>
                <a:latin typeface="+mn-lt"/>
              </a:rPr>
              <a:t>?</a:t>
            </a:r>
            <a:endParaRPr lang="vi-VN" sz="2800" b="0" i="0">
              <a:effectLst/>
              <a:latin typeface="+mn-lt"/>
            </a:endParaRPr>
          </a:p>
        </p:txBody>
      </p:sp>
      <p:sp>
        <p:nvSpPr>
          <p:cNvPr id="5" name="TextBox 4">
            <a:extLst>
              <a:ext uri="{FF2B5EF4-FFF2-40B4-BE49-F238E27FC236}">
                <a16:creationId xmlns:a16="http://schemas.microsoft.com/office/drawing/2014/main" id="{D3BF8D7E-5BCD-50C8-863A-189782F81D77}"/>
              </a:ext>
            </a:extLst>
          </p:cNvPr>
          <p:cNvSpPr txBox="1"/>
          <p:nvPr/>
        </p:nvSpPr>
        <p:spPr>
          <a:xfrm>
            <a:off x="3804274" y="215979"/>
            <a:ext cx="4209143" cy="584775"/>
          </a:xfrm>
          <a:prstGeom prst="rect">
            <a:avLst/>
          </a:prstGeom>
          <a:noFill/>
        </p:spPr>
        <p:txBody>
          <a:bodyPr wrap="square" rtlCol="0">
            <a:spAutoFit/>
          </a:bodyPr>
          <a:lstStyle/>
          <a:p>
            <a:pPr algn="ctr"/>
            <a:r>
              <a:rPr lang="en-US" sz="3200" b="1"/>
              <a:t>ĐIỀU KÌ DIỆU</a:t>
            </a:r>
          </a:p>
        </p:txBody>
      </p:sp>
      <p:grpSp>
        <p:nvGrpSpPr>
          <p:cNvPr id="16" name="Group 15">
            <a:extLst>
              <a:ext uri="{FF2B5EF4-FFF2-40B4-BE49-F238E27FC236}">
                <a16:creationId xmlns:a16="http://schemas.microsoft.com/office/drawing/2014/main" id="{B95BB32B-9A8F-B35C-2588-B514C4C1E1AB}"/>
              </a:ext>
            </a:extLst>
          </p:cNvPr>
          <p:cNvGrpSpPr/>
          <p:nvPr/>
        </p:nvGrpSpPr>
        <p:grpSpPr>
          <a:xfrm>
            <a:off x="1410947" y="107562"/>
            <a:ext cx="2695639" cy="801608"/>
            <a:chOff x="752815" y="767254"/>
            <a:chExt cx="2205781" cy="801608"/>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60976"/>
              <a:ext cx="1957309" cy="707886"/>
            </a:xfrm>
            <a:prstGeom prst="rect">
              <a:avLst/>
            </a:prstGeom>
            <a:noFill/>
          </p:spPr>
          <p:txBody>
            <a:bodyPr wrap="square" rtlCol="0">
              <a:spAutoFit/>
            </a:bodyPr>
            <a:lstStyle/>
            <a:p>
              <a:pPr algn="ctr"/>
              <a:r>
                <a:rPr lang="en-US" sz="2000" b="1"/>
                <a:t>Đọc lại toàn bài</a:t>
              </a:r>
            </a:p>
          </p:txBody>
        </p:sp>
      </p:grpSp>
    </p:spTree>
    <p:extLst>
      <p:ext uri="{BB962C8B-B14F-4D97-AF65-F5344CB8AC3E}">
        <p14:creationId xmlns:p14="http://schemas.microsoft.com/office/powerpoint/2010/main" val="4150213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A6B367-5573-CF02-F421-B8E9B4B038E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0831" r="3168" b="22375"/>
          <a:stretch/>
        </p:blipFill>
        <p:spPr>
          <a:xfrm>
            <a:off x="1078608" y="1872636"/>
            <a:ext cx="10004622" cy="5175864"/>
          </a:xfrm>
          <a:prstGeom prst="rect">
            <a:avLst/>
          </a:prstGeom>
          <a:ln>
            <a:noFill/>
          </a:ln>
          <a:effectLst>
            <a:softEdge rad="112500"/>
          </a:effectLst>
        </p:spPr>
      </p:pic>
      <p:sp>
        <p:nvSpPr>
          <p:cNvPr id="4" name="Rectangle 3">
            <a:extLst>
              <a:ext uri="{FF2B5EF4-FFF2-40B4-BE49-F238E27FC236}">
                <a16:creationId xmlns:a16="http://schemas.microsoft.com/office/drawing/2014/main" id="{81F67992-6B55-3E0E-F7E2-C23F41BC9496}"/>
              </a:ext>
            </a:extLst>
          </p:cNvPr>
          <p:cNvSpPr/>
          <p:nvPr/>
        </p:nvSpPr>
        <p:spPr>
          <a:xfrm>
            <a:off x="0" y="8484"/>
            <a:ext cx="12161838" cy="2925216"/>
          </a:xfrm>
          <a:prstGeom prst="rect">
            <a:avLst/>
          </a:prstGeom>
          <a:solidFill>
            <a:srgbClr val="ECE84E">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6152">
              <a:buClrTx/>
              <a:defRPr/>
            </a:pPr>
            <a:endParaRPr lang="en-US" sz="5852">
              <a:solidFill>
                <a:srgbClr val="FFFFFF"/>
              </a:solidFill>
              <a:latin typeface="AvantGarde"/>
              <a:ea typeface="+mn-ea"/>
              <a:cs typeface="+mn-cs"/>
            </a:endParaRPr>
          </a:p>
        </p:txBody>
      </p:sp>
      <p:pic>
        <p:nvPicPr>
          <p:cNvPr id="2" name="Picture 1">
            <a:extLst>
              <a:ext uri="{FF2B5EF4-FFF2-40B4-BE49-F238E27FC236}">
                <a16:creationId xmlns:a16="http://schemas.microsoft.com/office/drawing/2014/main" id="{A532DA01-7CB2-FB25-FA47-31846B3875C6}"/>
              </a:ext>
            </a:extLst>
          </p:cNvPr>
          <p:cNvPicPr>
            <a:picLocks noChangeAspect="1"/>
          </p:cNvPicPr>
          <p:nvPr/>
        </p:nvPicPr>
        <p:blipFill rotWithShape="1">
          <a:blip r:embed="rId5"/>
          <a:srcRect t="51137" b="15234"/>
          <a:stretch/>
        </p:blipFill>
        <p:spPr>
          <a:xfrm>
            <a:off x="-158617" y="9226547"/>
            <a:ext cx="12320455" cy="5488117"/>
          </a:xfrm>
          <a:prstGeom prst="rect">
            <a:avLst/>
          </a:prstGeom>
          <a:ln>
            <a:noFill/>
          </a:ln>
          <a:effectLst>
            <a:softEdge rad="112500"/>
          </a:effectLst>
        </p:spPr>
      </p:pic>
      <p:pic>
        <p:nvPicPr>
          <p:cNvPr id="5" name="Picture 2" descr="Bộ SGK Lớp 6 - Kết nối tri thức với cuộc sống - Công ty Cổ phần Đầu tư và  Phát triển Giáo dục Phương Nam">
            <a:extLst>
              <a:ext uri="{FF2B5EF4-FFF2-40B4-BE49-F238E27FC236}">
                <a16:creationId xmlns:a16="http://schemas.microsoft.com/office/drawing/2014/main" id="{36ACDA3E-E0BB-E422-27AF-2C59F7D9533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222560" y="131409"/>
            <a:ext cx="1885492" cy="17412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4E0A9C-18D1-3DEF-761C-D953B618A569}"/>
              </a:ext>
            </a:extLst>
          </p:cNvPr>
          <p:cNvSpPr txBox="1"/>
          <p:nvPr/>
        </p:nvSpPr>
        <p:spPr>
          <a:xfrm>
            <a:off x="2188900" y="643042"/>
            <a:ext cx="7784038" cy="1446550"/>
          </a:xfrm>
          <a:prstGeom prst="rect">
            <a:avLst/>
          </a:prstGeom>
          <a:noFill/>
          <a:ln>
            <a:noFill/>
          </a:ln>
        </p:spPr>
        <p:txBody>
          <a:bodyPr wrap="square">
            <a:spAutoFit/>
          </a:bodyPr>
          <a:lstStyle/>
          <a:p>
            <a:pPr algn="ctr"/>
            <a:r>
              <a:rPr lang="en-US" sz="8800" b="1">
                <a:ln w="10160">
                  <a:noFill/>
                  <a:prstDash val="solid"/>
                </a:ln>
                <a:solidFill>
                  <a:srgbClr val="FFFFFF"/>
                </a:solidFill>
                <a:effectLst>
                  <a:glow rad="101600">
                    <a:schemeClr val="accent6">
                      <a:satMod val="175000"/>
                      <a:alpha val="40000"/>
                    </a:schemeClr>
                  </a:glow>
                  <a:outerShdw blurRad="50800" dist="38100" dir="8100000" algn="tr" rotWithShape="0">
                    <a:prstClr val="black">
                      <a:alpha val="40000"/>
                    </a:prstClr>
                  </a:outerShdw>
                </a:effectLst>
                <a:latin typeface="+mj-lt"/>
              </a:rPr>
              <a:t>TIẾNG VIỆT 4</a:t>
            </a:r>
          </a:p>
        </p:txBody>
      </p:sp>
    </p:spTree>
    <p:extLst>
      <p:ext uri="{BB962C8B-B14F-4D97-AF65-F5344CB8AC3E}">
        <p14:creationId xmlns:p14="http://schemas.microsoft.com/office/powerpoint/2010/main" val="1028835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B874C0D-EE91-8AAB-F4AA-0CE2B7A8D70C}"/>
              </a:ext>
            </a:extLst>
          </p:cNvPr>
          <p:cNvSpPr/>
          <p:nvPr/>
        </p:nvSpPr>
        <p:spPr>
          <a:xfrm>
            <a:off x="718457" y="1632857"/>
            <a:ext cx="10879241" cy="4814152"/>
          </a:xfrm>
          <a:prstGeom prst="roundRect">
            <a:avLst/>
          </a:prstGeom>
          <a:solidFill>
            <a:schemeClr val="bg2">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  Những chi tiết cho thấy các bạn nhận ra “mỗi đứa mình một khác” là: </a:t>
            </a:r>
            <a:r>
              <a:rPr lang="en-US" sz="4400" i="1">
                <a:solidFill>
                  <a:srgbClr val="000000"/>
                </a:solidFill>
              </a:rPr>
              <a:t>Chẳng giọng nào giống nhau / Có bạn thích đứng đầu / Có bạn hay giận dỗi / Có bạn thích thay đổi / Có bạn nhiều ước mơ.</a:t>
            </a:r>
            <a:endParaRPr lang="en-US" sz="4400">
              <a:solidFill>
                <a:srgbClr val="000000"/>
              </a:solidFill>
            </a:endParaRPr>
          </a:p>
        </p:txBody>
      </p:sp>
      <p:sp>
        <p:nvSpPr>
          <p:cNvPr id="3" name="TextBox 2">
            <a:extLst>
              <a:ext uri="{FF2B5EF4-FFF2-40B4-BE49-F238E27FC236}">
                <a16:creationId xmlns:a16="http://schemas.microsoft.com/office/drawing/2014/main" id="{05A1C31B-BA9F-2A91-B950-DFE74EB44AD1}"/>
              </a:ext>
            </a:extLst>
          </p:cNvPr>
          <p:cNvSpPr txBox="1"/>
          <p:nvPr/>
        </p:nvSpPr>
        <p:spPr>
          <a:xfrm>
            <a:off x="564139" y="274293"/>
            <a:ext cx="11033559" cy="1077218"/>
          </a:xfrm>
          <a:prstGeom prst="rect">
            <a:avLst/>
          </a:prstGeom>
          <a:noFill/>
        </p:spPr>
        <p:txBody>
          <a:bodyPr wrap="square">
            <a:spAutoFit/>
          </a:bodyPr>
          <a:lstStyle/>
          <a:p>
            <a:pPr algn="just"/>
            <a:r>
              <a:rPr lang="en-US" sz="3200" b="1">
                <a:solidFill>
                  <a:srgbClr val="000000"/>
                </a:solidFill>
                <a:latin typeface="+mj-lt"/>
                <a:ea typeface="AvantGarde" panose="00000400000000000000" pitchFamily="2" charset="0"/>
                <a:cs typeface="AvantGarde" panose="00000400000000000000" pitchFamily="2" charset="0"/>
              </a:rPr>
              <a:t>1. Những chi tiết nào trong bài thơ cho thấy các bạn nhận ra “mỗi đứa mình một khác”?</a:t>
            </a:r>
          </a:p>
        </p:txBody>
      </p:sp>
    </p:spTree>
    <p:extLst>
      <p:ext uri="{BB962C8B-B14F-4D97-AF65-F5344CB8AC3E}">
        <p14:creationId xmlns:p14="http://schemas.microsoft.com/office/powerpoint/2010/main" val="37675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B874C0D-EE91-8AAB-F4AA-0CE2B7A8D70C}"/>
              </a:ext>
            </a:extLst>
          </p:cNvPr>
          <p:cNvSpPr/>
          <p:nvPr/>
        </p:nvSpPr>
        <p:spPr>
          <a:xfrm>
            <a:off x="718457" y="1632857"/>
            <a:ext cx="10879241" cy="4814152"/>
          </a:xfrm>
          <a:prstGeom prst="roundRect">
            <a:avLst/>
          </a:prstGeom>
          <a:solidFill>
            <a:schemeClr val="bg2">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800">
                <a:solidFill>
                  <a:srgbClr val="000000"/>
                </a:solidFill>
              </a:rPr>
              <a:t>   Bạn nhỏ lo lắng nếu khác nhau nhiều như thế, liệu các bạn ấy có cách xa nhau (không thể gắn kết, không thể làm các việc cùng nhau,…).</a:t>
            </a:r>
          </a:p>
        </p:txBody>
      </p:sp>
      <p:sp>
        <p:nvSpPr>
          <p:cNvPr id="3" name="TextBox 2">
            <a:extLst>
              <a:ext uri="{FF2B5EF4-FFF2-40B4-BE49-F238E27FC236}">
                <a16:creationId xmlns:a16="http://schemas.microsoft.com/office/drawing/2014/main" id="{05A1C31B-BA9F-2A91-B950-DFE74EB44AD1}"/>
              </a:ext>
            </a:extLst>
          </p:cNvPr>
          <p:cNvSpPr txBox="1"/>
          <p:nvPr/>
        </p:nvSpPr>
        <p:spPr>
          <a:xfrm>
            <a:off x="641297" y="274293"/>
            <a:ext cx="11033559" cy="646331"/>
          </a:xfrm>
          <a:prstGeom prst="rect">
            <a:avLst/>
          </a:prstGeom>
          <a:noFill/>
        </p:spPr>
        <p:txBody>
          <a:bodyPr wrap="square">
            <a:spAutoFit/>
          </a:bodyPr>
          <a:lstStyle/>
          <a:p>
            <a:pPr algn="just"/>
            <a:r>
              <a:rPr lang="en-US" sz="3600" b="1">
                <a:solidFill>
                  <a:srgbClr val="000000"/>
                </a:solidFill>
                <a:latin typeface="+mj-lt"/>
                <a:ea typeface="AvantGarde" panose="00000400000000000000" pitchFamily="2" charset="0"/>
                <a:cs typeface="AvantGarde" panose="00000400000000000000" pitchFamily="2" charset="0"/>
              </a:rPr>
              <a:t>2. Bạn nhỏ lo lắng điều gì về sự khác biệt đó?</a:t>
            </a:r>
          </a:p>
        </p:txBody>
      </p:sp>
    </p:spTree>
    <p:extLst>
      <p:ext uri="{BB962C8B-B14F-4D97-AF65-F5344CB8AC3E}">
        <p14:creationId xmlns:p14="http://schemas.microsoft.com/office/powerpoint/2010/main" val="72447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B874C0D-EE91-8AAB-F4AA-0CE2B7A8D70C}"/>
              </a:ext>
            </a:extLst>
          </p:cNvPr>
          <p:cNvSpPr/>
          <p:nvPr/>
        </p:nvSpPr>
        <p:spPr>
          <a:xfrm>
            <a:off x="718457" y="1632857"/>
            <a:ext cx="10879241" cy="4814152"/>
          </a:xfrm>
          <a:prstGeom prst="roundRect">
            <a:avLst/>
          </a:prstGeom>
          <a:solidFill>
            <a:schemeClr val="bg2">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   Bạn nhỏ đã nhận ra: Trong vườn hoa của mẹ, mỗi bông hoa có một màu sắc riêng, nhưng bông nào cũng lung linh, cũng đẹp. Giống như các bạn ấy, mỗi bạn nhỏ đều khác nhau, nhưng bạn nào cũng đáng yêu, đáng mến.</a:t>
            </a:r>
          </a:p>
        </p:txBody>
      </p:sp>
      <p:sp>
        <p:nvSpPr>
          <p:cNvPr id="3" name="TextBox 2">
            <a:extLst>
              <a:ext uri="{FF2B5EF4-FFF2-40B4-BE49-F238E27FC236}">
                <a16:creationId xmlns:a16="http://schemas.microsoft.com/office/drawing/2014/main" id="{05A1C31B-BA9F-2A91-B950-DFE74EB44AD1}"/>
              </a:ext>
            </a:extLst>
          </p:cNvPr>
          <p:cNvSpPr txBox="1"/>
          <p:nvPr/>
        </p:nvSpPr>
        <p:spPr>
          <a:xfrm>
            <a:off x="641297" y="192648"/>
            <a:ext cx="11033559" cy="1200329"/>
          </a:xfrm>
          <a:prstGeom prst="rect">
            <a:avLst/>
          </a:prstGeom>
          <a:noFill/>
        </p:spPr>
        <p:txBody>
          <a:bodyPr wrap="square">
            <a:spAutoFit/>
          </a:bodyPr>
          <a:lstStyle/>
          <a:p>
            <a:pPr algn="just"/>
            <a:r>
              <a:rPr lang="en-US" sz="3600" b="1">
                <a:solidFill>
                  <a:srgbClr val="000000"/>
                </a:solidFill>
                <a:latin typeface="+mj-lt"/>
                <a:ea typeface="AvantGarde" panose="00000400000000000000" pitchFamily="2" charset="0"/>
                <a:cs typeface="AvantGarde" panose="00000400000000000000" pitchFamily="2" charset="0"/>
              </a:rPr>
              <a:t>3. Bạn nhỏ đã phát hiện ra điều gì khi ngắm nhìn khu vườn hoa của mẹ?</a:t>
            </a:r>
          </a:p>
        </p:txBody>
      </p:sp>
    </p:spTree>
    <p:extLst>
      <p:ext uri="{BB962C8B-B14F-4D97-AF65-F5344CB8AC3E}">
        <p14:creationId xmlns:p14="http://schemas.microsoft.com/office/powerpoint/2010/main" val="399211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1C31B-BA9F-2A91-B950-DFE74EB44AD1}"/>
              </a:ext>
            </a:extLst>
          </p:cNvPr>
          <p:cNvSpPr txBox="1"/>
          <p:nvPr/>
        </p:nvSpPr>
        <p:spPr>
          <a:xfrm>
            <a:off x="564139" y="355934"/>
            <a:ext cx="11033559" cy="1200329"/>
          </a:xfrm>
          <a:prstGeom prst="rect">
            <a:avLst/>
          </a:prstGeom>
          <a:noFill/>
        </p:spPr>
        <p:txBody>
          <a:bodyPr wrap="square">
            <a:spAutoFit/>
          </a:bodyPr>
          <a:lstStyle/>
          <a:p>
            <a:pPr algn="just"/>
            <a:r>
              <a:rPr lang="en-US" sz="3600" b="1">
                <a:solidFill>
                  <a:srgbClr val="000000"/>
                </a:solidFill>
                <a:latin typeface="+mj-lt"/>
                <a:ea typeface="AvantGarde" panose="00000400000000000000" pitchFamily="2" charset="0"/>
                <a:cs typeface="AvantGarde" panose="00000400000000000000" pitchFamily="2" charset="0"/>
              </a:rPr>
              <a:t>4. Hình ảnh dàn đồng ca ở cuối bài thơ thể hiện điều gì? Tìm câu trả lời đúng.</a:t>
            </a:r>
          </a:p>
        </p:txBody>
      </p:sp>
      <p:sp>
        <p:nvSpPr>
          <p:cNvPr id="2" name="TextBox 1">
            <a:extLst>
              <a:ext uri="{FF2B5EF4-FFF2-40B4-BE49-F238E27FC236}">
                <a16:creationId xmlns:a16="http://schemas.microsoft.com/office/drawing/2014/main" id="{4BEA351E-150E-67F5-F6E6-E6A063B02D41}"/>
              </a:ext>
            </a:extLst>
          </p:cNvPr>
          <p:cNvSpPr txBox="1"/>
          <p:nvPr/>
        </p:nvSpPr>
        <p:spPr>
          <a:xfrm>
            <a:off x="2214283" y="1853812"/>
            <a:ext cx="11033559" cy="3775329"/>
          </a:xfrm>
          <a:prstGeom prst="rect">
            <a:avLst/>
          </a:prstGeom>
          <a:noFill/>
        </p:spPr>
        <p:txBody>
          <a:bodyPr wrap="square">
            <a:spAutoFit/>
          </a:bodyPr>
          <a:lstStyle/>
          <a:p>
            <a:pPr algn="just">
              <a:lnSpc>
                <a:spcPct val="150000"/>
              </a:lnSpc>
              <a:spcBef>
                <a:spcPts val="600"/>
              </a:spcBef>
              <a:spcAft>
                <a:spcPts val="600"/>
              </a:spcAft>
            </a:pPr>
            <a:r>
              <a:rPr lang="en-US" sz="3600">
                <a:solidFill>
                  <a:srgbClr val="000000"/>
                </a:solidFill>
                <a:latin typeface="+mj-lt"/>
                <a:ea typeface="AvantGarde" panose="00000400000000000000" pitchFamily="2" charset="0"/>
                <a:cs typeface="AvantGarde" panose="00000400000000000000" pitchFamily="2" charset="0"/>
              </a:rPr>
              <a:t>A. Một tập thể thích hát.</a:t>
            </a:r>
          </a:p>
          <a:p>
            <a:pPr algn="just">
              <a:lnSpc>
                <a:spcPct val="150000"/>
              </a:lnSpc>
              <a:spcBef>
                <a:spcPts val="600"/>
              </a:spcBef>
              <a:spcAft>
                <a:spcPts val="600"/>
              </a:spcAft>
            </a:pPr>
            <a:r>
              <a:rPr lang="en-US" sz="3600">
                <a:solidFill>
                  <a:srgbClr val="000000"/>
                </a:solidFill>
                <a:latin typeface="+mj-lt"/>
                <a:ea typeface="AvantGarde" panose="00000400000000000000" pitchFamily="2" charset="0"/>
                <a:cs typeface="AvantGarde" panose="00000400000000000000" pitchFamily="2" charset="0"/>
              </a:rPr>
              <a:t>B. Một tập thể thống nhất.</a:t>
            </a:r>
          </a:p>
          <a:p>
            <a:pPr algn="just">
              <a:lnSpc>
                <a:spcPct val="150000"/>
              </a:lnSpc>
              <a:spcBef>
                <a:spcPts val="600"/>
              </a:spcBef>
              <a:spcAft>
                <a:spcPts val="600"/>
              </a:spcAft>
            </a:pPr>
            <a:r>
              <a:rPr lang="en-US" sz="3600">
                <a:latin typeface="+mj-lt"/>
                <a:ea typeface="AvantGarde" panose="00000400000000000000" pitchFamily="2" charset="0"/>
                <a:cs typeface="AvantGarde" panose="00000400000000000000" pitchFamily="2" charset="0"/>
              </a:rPr>
              <a:t>C. Một tập thể đầy sức mạnh.</a:t>
            </a:r>
          </a:p>
          <a:p>
            <a:pPr algn="just">
              <a:lnSpc>
                <a:spcPct val="150000"/>
              </a:lnSpc>
              <a:spcBef>
                <a:spcPts val="600"/>
              </a:spcBef>
              <a:spcAft>
                <a:spcPts val="600"/>
              </a:spcAft>
            </a:pPr>
            <a:r>
              <a:rPr lang="en-US" sz="3600">
                <a:latin typeface="+mj-lt"/>
                <a:ea typeface="AvantGarde" panose="00000400000000000000" pitchFamily="2" charset="0"/>
                <a:cs typeface="AvantGarde" panose="00000400000000000000" pitchFamily="2" charset="0"/>
              </a:rPr>
              <a:t>D. Một tập thể rất đông người.</a:t>
            </a:r>
            <a:endParaRPr lang="en-US" sz="3600">
              <a:solidFill>
                <a:srgbClr val="000000"/>
              </a:solidFill>
              <a:latin typeface="+mj-lt"/>
              <a:ea typeface="AvantGarde" panose="00000400000000000000" pitchFamily="2" charset="0"/>
              <a:cs typeface="AvantGarde" panose="00000400000000000000" pitchFamily="2" charset="0"/>
            </a:endParaRPr>
          </a:p>
        </p:txBody>
      </p:sp>
      <p:sp>
        <p:nvSpPr>
          <p:cNvPr id="4" name="Oval 3">
            <a:extLst>
              <a:ext uri="{FF2B5EF4-FFF2-40B4-BE49-F238E27FC236}">
                <a16:creationId xmlns:a16="http://schemas.microsoft.com/office/drawing/2014/main" id="{7832A633-227C-64E8-6619-66459F5B960F}"/>
              </a:ext>
            </a:extLst>
          </p:cNvPr>
          <p:cNvSpPr/>
          <p:nvPr/>
        </p:nvSpPr>
        <p:spPr>
          <a:xfrm>
            <a:off x="2139044" y="2988130"/>
            <a:ext cx="685800" cy="6858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08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1C31B-BA9F-2A91-B950-DFE74EB44AD1}"/>
              </a:ext>
            </a:extLst>
          </p:cNvPr>
          <p:cNvSpPr txBox="1"/>
          <p:nvPr/>
        </p:nvSpPr>
        <p:spPr>
          <a:xfrm>
            <a:off x="566345" y="57150"/>
            <a:ext cx="11029147" cy="1077218"/>
          </a:xfrm>
          <a:prstGeom prst="rect">
            <a:avLst/>
          </a:prstGeom>
          <a:noFill/>
        </p:spPr>
        <p:txBody>
          <a:bodyPr wrap="square">
            <a:spAutoFit/>
          </a:bodyPr>
          <a:lstStyle/>
          <a:p>
            <a:pPr algn="just"/>
            <a:r>
              <a:rPr lang="en-US" sz="3200" b="1">
                <a:solidFill>
                  <a:srgbClr val="000000"/>
                </a:solidFill>
                <a:latin typeface="+mj-lt"/>
                <a:ea typeface="AvantGarde" panose="00000400000000000000" pitchFamily="2" charset="0"/>
                <a:cs typeface="AvantGarde" panose="00000400000000000000" pitchFamily="2" charset="0"/>
              </a:rPr>
              <a:t>5. Theo em, bài thơ muốn nói đến điều kì diệu gì?     Điều kì diệu đó thể hiện như thế nào trong lớp của em?</a:t>
            </a:r>
          </a:p>
        </p:txBody>
      </p:sp>
      <p:sp>
        <p:nvSpPr>
          <p:cNvPr id="7" name="Rectangle: Rounded Corners 6">
            <a:extLst>
              <a:ext uri="{FF2B5EF4-FFF2-40B4-BE49-F238E27FC236}">
                <a16:creationId xmlns:a16="http://schemas.microsoft.com/office/drawing/2014/main" id="{65A1D82F-62B4-BEDF-FE58-110C2DBDBCFF}"/>
              </a:ext>
            </a:extLst>
          </p:cNvPr>
          <p:cNvSpPr/>
          <p:nvPr/>
        </p:nvSpPr>
        <p:spPr>
          <a:xfrm>
            <a:off x="718457" y="1378723"/>
            <a:ext cx="10879241" cy="5136377"/>
          </a:xfrm>
          <a:prstGeom prst="roundRect">
            <a:avLst/>
          </a:prstGeom>
          <a:solidFill>
            <a:schemeClr val="bg2">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00"/>
                </a:solidFill>
              </a:rPr>
              <a:t>   </a:t>
            </a:r>
            <a:r>
              <a:rPr lang="en-US" sz="3600">
                <a:solidFill>
                  <a:srgbClr val="000000"/>
                </a:solidFill>
              </a:rPr>
              <a:t>Điều kì diệu mà bài thơ muốn nói đến là: Trong cuộc sống, mỗi người có một vẻ riêng, nhưng những vẻ riêng đó không khiến chúng ta xa nhau mà bổ sung, hoà quyện với nhau, tạo thành một tập thể đa dạng mà thống nhất. Trong lớp học, điều kì diệu đó thể hiện qua việc mỗi bạn học sinh có một vẻ khác nhau nhưng khi hoà vào tập thể, các bạn bổ sung, hỗ trợ cho nhau. Vì thế, cả lớp là một tập thể hài hoà, đa dạng nhưng thống nhất.</a:t>
            </a:r>
            <a:endParaRPr lang="en-US" sz="4000">
              <a:solidFill>
                <a:srgbClr val="000000"/>
              </a:solidFill>
            </a:endParaRPr>
          </a:p>
        </p:txBody>
      </p:sp>
    </p:spTree>
    <p:extLst>
      <p:ext uri="{BB962C8B-B14F-4D97-AF65-F5344CB8AC3E}">
        <p14:creationId xmlns:p14="http://schemas.microsoft.com/office/powerpoint/2010/main" val="386190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A2A6D9-0967-295D-A2C2-CE161E72BC5B}"/>
              </a:ext>
            </a:extLst>
          </p:cNvPr>
          <p:cNvSpPr txBox="1"/>
          <p:nvPr/>
        </p:nvSpPr>
        <p:spPr>
          <a:xfrm>
            <a:off x="1251744" y="1270337"/>
            <a:ext cx="9658350" cy="1938992"/>
          </a:xfrm>
          <a:prstGeom prst="rect">
            <a:avLst/>
          </a:prstGeom>
          <a:noFill/>
        </p:spPr>
        <p:txBody>
          <a:bodyPr wrap="square">
            <a:spAutoFit/>
          </a:bodyPr>
          <a:lstStyle/>
          <a:p>
            <a:pPr algn="ctr"/>
            <a:r>
              <a:rPr lang="en-US" sz="6000" b="1">
                <a:solidFill>
                  <a:srgbClr val="C00000"/>
                </a:solidFill>
              </a:rPr>
              <a:t>HỌC THUỘC LÒNG </a:t>
            </a:r>
          </a:p>
          <a:p>
            <a:pPr algn="ctr"/>
            <a:r>
              <a:rPr lang="en-US" sz="6000" b="1">
                <a:solidFill>
                  <a:srgbClr val="C00000"/>
                </a:solidFill>
              </a:rPr>
              <a:t>BÀI THƠ</a:t>
            </a:r>
            <a:endParaRPr lang="en-US" sz="5400" b="1"/>
          </a:p>
        </p:txBody>
      </p:sp>
      <p:pic>
        <p:nvPicPr>
          <p:cNvPr id="7" name="Picture 6">
            <a:extLst>
              <a:ext uri="{FF2B5EF4-FFF2-40B4-BE49-F238E27FC236}">
                <a16:creationId xmlns:a16="http://schemas.microsoft.com/office/drawing/2014/main" id="{BB053492-79CC-D691-FC74-298AD81A0BC3}"/>
              </a:ext>
            </a:extLst>
          </p:cNvPr>
          <p:cNvPicPr>
            <a:picLocks noChangeAspect="1"/>
          </p:cNvPicPr>
          <p:nvPr/>
        </p:nvPicPr>
        <p:blipFill>
          <a:blip r:embed="rId2"/>
          <a:stretch>
            <a:fillRect/>
          </a:stretch>
        </p:blipFill>
        <p:spPr>
          <a:xfrm>
            <a:off x="3546606" y="3759112"/>
            <a:ext cx="5068626" cy="3100309"/>
          </a:xfrm>
          <a:prstGeom prst="rect">
            <a:avLst/>
          </a:prstGeom>
        </p:spPr>
      </p:pic>
    </p:spTree>
    <p:extLst>
      <p:ext uri="{BB962C8B-B14F-4D97-AF65-F5344CB8AC3E}">
        <p14:creationId xmlns:p14="http://schemas.microsoft.com/office/powerpoint/2010/main" val="3884164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95EFC7-3346-2697-1431-B6AD1BBDB9C4}"/>
              </a:ext>
            </a:extLst>
          </p:cNvPr>
          <p:cNvSpPr txBox="1"/>
          <p:nvPr/>
        </p:nvSpPr>
        <p:spPr>
          <a:xfrm>
            <a:off x="1788500" y="1219259"/>
            <a:ext cx="9950087" cy="4924361"/>
          </a:xfrm>
          <a:prstGeom prst="rect">
            <a:avLst/>
          </a:prstGeom>
          <a:noFill/>
        </p:spPr>
        <p:txBody>
          <a:bodyPr wrap="square">
            <a:spAutoFit/>
          </a:bodyPr>
          <a:lstStyle/>
          <a:p>
            <a:pPr algn="just" latinLnBrk="0">
              <a:lnSpc>
                <a:spcPct val="150000"/>
              </a:lnSpc>
            </a:pPr>
            <a:r>
              <a:rPr lang="vi-VN" sz="5400" b="0" i="0">
                <a:effectLst/>
                <a:latin typeface="+mn-lt"/>
              </a:rPr>
              <a:t>Bạn có thấy lạ không </a:t>
            </a:r>
          </a:p>
          <a:p>
            <a:pPr algn="just" latinLnBrk="0">
              <a:lnSpc>
                <a:spcPct val="150000"/>
              </a:lnSpc>
            </a:pPr>
            <a:r>
              <a:rPr lang="vi-VN" sz="5400" b="0" i="0">
                <a:effectLst/>
                <a:latin typeface="+mn-lt"/>
              </a:rPr>
              <a:t>Mỗi đứa mình một khác </a:t>
            </a:r>
          </a:p>
          <a:p>
            <a:pPr algn="just" latinLnBrk="0">
              <a:lnSpc>
                <a:spcPct val="150000"/>
              </a:lnSpc>
            </a:pPr>
            <a:r>
              <a:rPr lang="vi-VN" sz="5400" b="0" i="0">
                <a:effectLst/>
                <a:latin typeface="+mn-lt"/>
              </a:rPr>
              <a:t>Cùng ngân nga câu hát</a:t>
            </a:r>
          </a:p>
          <a:p>
            <a:pPr algn="just" latinLnBrk="0">
              <a:lnSpc>
                <a:spcPct val="150000"/>
              </a:lnSpc>
              <a:spcAft>
                <a:spcPts val="1800"/>
              </a:spcAft>
            </a:pPr>
            <a:r>
              <a:rPr lang="vi-VN" sz="5400" b="0" i="0">
                <a:effectLst/>
                <a:latin typeface="+mn-lt"/>
              </a:rPr>
              <a:t>Chẳng giọng nào giống nhau.</a:t>
            </a:r>
          </a:p>
        </p:txBody>
      </p:sp>
      <p:grpSp>
        <p:nvGrpSpPr>
          <p:cNvPr id="16" name="Group 15">
            <a:extLst>
              <a:ext uri="{FF2B5EF4-FFF2-40B4-BE49-F238E27FC236}">
                <a16:creationId xmlns:a16="http://schemas.microsoft.com/office/drawing/2014/main" id="{B95BB32B-9A8F-B35C-2588-B514C4C1E1AB}"/>
              </a:ext>
            </a:extLst>
          </p:cNvPr>
          <p:cNvGrpSpPr/>
          <p:nvPr/>
        </p:nvGrpSpPr>
        <p:grpSpPr>
          <a:xfrm>
            <a:off x="4409249" y="323929"/>
            <a:ext cx="3343339" cy="584775"/>
            <a:chOff x="752815" y="767254"/>
            <a:chExt cx="2205781" cy="584775"/>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60976"/>
              <a:ext cx="1957309" cy="400110"/>
            </a:xfrm>
            <a:prstGeom prst="rect">
              <a:avLst/>
            </a:prstGeom>
            <a:noFill/>
          </p:spPr>
          <p:txBody>
            <a:bodyPr wrap="square" rtlCol="0">
              <a:spAutoFit/>
            </a:bodyPr>
            <a:lstStyle/>
            <a:p>
              <a:pPr algn="ctr"/>
              <a:r>
                <a:rPr lang="en-US" sz="2000" b="1"/>
                <a:t>Siêu trí nhớ trổ tài</a:t>
              </a:r>
            </a:p>
          </p:txBody>
        </p:sp>
      </p:grpSp>
      <p:pic>
        <p:nvPicPr>
          <p:cNvPr id="6" name="Picture 5">
            <a:extLst>
              <a:ext uri="{FF2B5EF4-FFF2-40B4-BE49-F238E27FC236}">
                <a16:creationId xmlns:a16="http://schemas.microsoft.com/office/drawing/2014/main" id="{92145C9D-0A7E-B9B0-093A-9D74FBBFF946}"/>
              </a:ext>
            </a:extLst>
          </p:cNvPr>
          <p:cNvPicPr>
            <a:picLocks noChangeAspect="1"/>
          </p:cNvPicPr>
          <p:nvPr/>
        </p:nvPicPr>
        <p:blipFill>
          <a:blip r:embed="rId4"/>
          <a:stretch>
            <a:fillRect/>
          </a:stretch>
        </p:blipFill>
        <p:spPr>
          <a:xfrm>
            <a:off x="4036400" y="1125537"/>
            <a:ext cx="1688738" cy="1707028"/>
          </a:xfrm>
          <a:prstGeom prst="rect">
            <a:avLst/>
          </a:prstGeom>
        </p:spPr>
      </p:pic>
      <p:pic>
        <p:nvPicPr>
          <p:cNvPr id="7" name="Picture 6">
            <a:extLst>
              <a:ext uri="{FF2B5EF4-FFF2-40B4-BE49-F238E27FC236}">
                <a16:creationId xmlns:a16="http://schemas.microsoft.com/office/drawing/2014/main" id="{415530AD-EDBB-4690-0DAA-4CCBD7B43238}"/>
              </a:ext>
            </a:extLst>
          </p:cNvPr>
          <p:cNvPicPr>
            <a:picLocks noChangeAspect="1"/>
          </p:cNvPicPr>
          <p:nvPr/>
        </p:nvPicPr>
        <p:blipFill>
          <a:blip r:embed="rId4"/>
          <a:stretch>
            <a:fillRect/>
          </a:stretch>
        </p:blipFill>
        <p:spPr>
          <a:xfrm>
            <a:off x="1502750" y="2251636"/>
            <a:ext cx="1688738" cy="1707028"/>
          </a:xfrm>
          <a:prstGeom prst="rect">
            <a:avLst/>
          </a:prstGeom>
        </p:spPr>
      </p:pic>
      <p:pic>
        <p:nvPicPr>
          <p:cNvPr id="8" name="Picture 7">
            <a:extLst>
              <a:ext uri="{FF2B5EF4-FFF2-40B4-BE49-F238E27FC236}">
                <a16:creationId xmlns:a16="http://schemas.microsoft.com/office/drawing/2014/main" id="{C4032E8A-6905-CA66-EDE4-9EC69F37B2B4}"/>
              </a:ext>
            </a:extLst>
          </p:cNvPr>
          <p:cNvPicPr>
            <a:picLocks noChangeAspect="1"/>
          </p:cNvPicPr>
          <p:nvPr/>
        </p:nvPicPr>
        <p:blipFill>
          <a:blip r:embed="rId4"/>
          <a:stretch>
            <a:fillRect/>
          </a:stretch>
        </p:blipFill>
        <p:spPr>
          <a:xfrm>
            <a:off x="6455750" y="3567139"/>
            <a:ext cx="1688738" cy="1707028"/>
          </a:xfrm>
          <a:prstGeom prst="rect">
            <a:avLst/>
          </a:prstGeom>
        </p:spPr>
      </p:pic>
      <p:pic>
        <p:nvPicPr>
          <p:cNvPr id="9" name="Picture 8">
            <a:extLst>
              <a:ext uri="{FF2B5EF4-FFF2-40B4-BE49-F238E27FC236}">
                <a16:creationId xmlns:a16="http://schemas.microsoft.com/office/drawing/2014/main" id="{7B2D78A5-D7CA-BDFE-685D-8A4D024E4C38}"/>
              </a:ext>
            </a:extLst>
          </p:cNvPr>
          <p:cNvPicPr>
            <a:picLocks noChangeAspect="1"/>
          </p:cNvPicPr>
          <p:nvPr/>
        </p:nvPicPr>
        <p:blipFill>
          <a:blip r:embed="rId4"/>
          <a:stretch>
            <a:fillRect/>
          </a:stretch>
        </p:blipFill>
        <p:spPr>
          <a:xfrm>
            <a:off x="7752588" y="3660861"/>
            <a:ext cx="1688738" cy="1707028"/>
          </a:xfrm>
          <a:prstGeom prst="rect">
            <a:avLst/>
          </a:prstGeom>
        </p:spPr>
      </p:pic>
      <p:pic>
        <p:nvPicPr>
          <p:cNvPr id="10" name="Picture 9">
            <a:extLst>
              <a:ext uri="{FF2B5EF4-FFF2-40B4-BE49-F238E27FC236}">
                <a16:creationId xmlns:a16="http://schemas.microsoft.com/office/drawing/2014/main" id="{A3A22894-689E-9BDB-1A3D-76DC43D1F20A}"/>
              </a:ext>
            </a:extLst>
          </p:cNvPr>
          <p:cNvPicPr>
            <a:picLocks noChangeAspect="1"/>
          </p:cNvPicPr>
          <p:nvPr/>
        </p:nvPicPr>
        <p:blipFill>
          <a:blip r:embed="rId4"/>
          <a:stretch>
            <a:fillRect/>
          </a:stretch>
        </p:blipFill>
        <p:spPr>
          <a:xfrm>
            <a:off x="3926175" y="4827083"/>
            <a:ext cx="1979325" cy="1707028"/>
          </a:xfrm>
          <a:prstGeom prst="rect">
            <a:avLst/>
          </a:prstGeom>
        </p:spPr>
      </p:pic>
    </p:spTree>
    <p:extLst>
      <p:ext uri="{BB962C8B-B14F-4D97-AF65-F5344CB8AC3E}">
        <p14:creationId xmlns:p14="http://schemas.microsoft.com/office/powerpoint/2010/main" val="130918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4" presetID="42" presetClass="exit" presetSubtype="0" fill="hold" nodeType="withEffect">
                                  <p:stCondLst>
                                    <p:cond delay="0"/>
                                  </p:stCondLst>
                                  <p:childTnLst>
                                    <p:animEffect transition="out" filter="fade">
                                      <p:cBhvr>
                                        <p:cTn id="25" dur="1000"/>
                                        <p:tgtEl>
                                          <p:spTgt spid="9"/>
                                        </p:tgtEl>
                                      </p:cBhvr>
                                    </p:animEffect>
                                    <p:anim calcmode="lin" valueType="num">
                                      <p:cBhvr>
                                        <p:cTn id="26" dur="1000"/>
                                        <p:tgtEl>
                                          <p:spTgt spid="9"/>
                                        </p:tgtEl>
                                        <p:attrNameLst>
                                          <p:attrName>ppt_x</p:attrName>
                                        </p:attrNameLst>
                                      </p:cBhvr>
                                      <p:tavLst>
                                        <p:tav tm="0">
                                          <p:val>
                                            <p:strVal val="ppt_x"/>
                                          </p:val>
                                        </p:tav>
                                        <p:tav tm="100000">
                                          <p:val>
                                            <p:strVal val="ppt_x"/>
                                          </p:val>
                                        </p:tav>
                                      </p:tavLst>
                                    </p:anim>
                                    <p:anim calcmode="lin" valueType="num">
                                      <p:cBhvr>
                                        <p:cTn id="27" dur="1000"/>
                                        <p:tgtEl>
                                          <p:spTgt spid="9"/>
                                        </p:tgtEl>
                                        <p:attrNameLst>
                                          <p:attrName>ppt_y</p:attrName>
                                        </p:attrNameLst>
                                      </p:cBhvr>
                                      <p:tavLst>
                                        <p:tav tm="0">
                                          <p:val>
                                            <p:strVal val="ppt_y"/>
                                          </p:val>
                                        </p:tav>
                                        <p:tav tm="100000">
                                          <p:val>
                                            <p:strVal val="ppt_y+.1"/>
                                          </p:val>
                                        </p:tav>
                                      </p:tavLst>
                                    </p:anim>
                                    <p:set>
                                      <p:cBhvr>
                                        <p:cTn id="28"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10"/>
                                        </p:tgtEl>
                                      </p:cBhvr>
                                    </p:animEffect>
                                    <p:anim calcmode="lin" valueType="num">
                                      <p:cBhvr>
                                        <p:cTn id="33" dur="1000"/>
                                        <p:tgtEl>
                                          <p:spTgt spid="10"/>
                                        </p:tgtEl>
                                        <p:attrNameLst>
                                          <p:attrName>ppt_x</p:attrName>
                                        </p:attrNameLst>
                                      </p:cBhvr>
                                      <p:tavLst>
                                        <p:tav tm="0">
                                          <p:val>
                                            <p:strVal val="ppt_x"/>
                                          </p:val>
                                        </p:tav>
                                        <p:tav tm="100000">
                                          <p:val>
                                            <p:strVal val="ppt_x"/>
                                          </p:val>
                                        </p:tav>
                                      </p:tavLst>
                                    </p:anim>
                                    <p:anim calcmode="lin" valueType="num">
                                      <p:cBhvr>
                                        <p:cTn id="34" dur="1000"/>
                                        <p:tgtEl>
                                          <p:spTgt spid="10"/>
                                        </p:tgtEl>
                                        <p:attrNameLst>
                                          <p:attrName>ppt_y</p:attrName>
                                        </p:attrNameLst>
                                      </p:cBhvr>
                                      <p:tavLst>
                                        <p:tav tm="0">
                                          <p:val>
                                            <p:strVal val="ppt_y"/>
                                          </p:val>
                                        </p:tav>
                                        <p:tav tm="100000">
                                          <p:val>
                                            <p:strVal val="ppt_y+.1"/>
                                          </p:val>
                                        </p:tav>
                                      </p:tavLst>
                                    </p:anim>
                                    <p:set>
                                      <p:cBhvr>
                                        <p:cTn id="35"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95EFC7-3346-2697-1431-B6AD1BBDB9C4}"/>
              </a:ext>
            </a:extLst>
          </p:cNvPr>
          <p:cNvSpPr txBox="1"/>
          <p:nvPr/>
        </p:nvSpPr>
        <p:spPr>
          <a:xfrm>
            <a:off x="1788500" y="1219259"/>
            <a:ext cx="9950087" cy="4924361"/>
          </a:xfrm>
          <a:prstGeom prst="rect">
            <a:avLst/>
          </a:prstGeom>
          <a:noFill/>
        </p:spPr>
        <p:txBody>
          <a:bodyPr wrap="square">
            <a:spAutoFit/>
          </a:bodyPr>
          <a:lstStyle/>
          <a:p>
            <a:pPr algn="just" latinLnBrk="0">
              <a:lnSpc>
                <a:spcPct val="150000"/>
              </a:lnSpc>
            </a:pPr>
            <a:r>
              <a:rPr lang="vi-VN" sz="5400" b="0" i="0">
                <a:effectLst/>
                <a:latin typeface="+mn-lt"/>
              </a:rPr>
              <a:t>Có bạn thích đứng đầu</a:t>
            </a:r>
          </a:p>
          <a:p>
            <a:pPr algn="just" latinLnBrk="0">
              <a:lnSpc>
                <a:spcPct val="150000"/>
              </a:lnSpc>
            </a:pPr>
            <a:r>
              <a:rPr lang="vi-VN" sz="5400" b="0" i="0">
                <a:effectLst/>
                <a:latin typeface="+mn-lt"/>
              </a:rPr>
              <a:t>Có bạn hay giận dỗi</a:t>
            </a:r>
          </a:p>
          <a:p>
            <a:pPr algn="just" latinLnBrk="0">
              <a:lnSpc>
                <a:spcPct val="150000"/>
              </a:lnSpc>
            </a:pPr>
            <a:r>
              <a:rPr lang="vi-VN" sz="5400" b="0" i="0">
                <a:effectLst/>
                <a:latin typeface="+mn-lt"/>
              </a:rPr>
              <a:t>Có bạn thích thay đổi </a:t>
            </a:r>
          </a:p>
          <a:p>
            <a:pPr algn="just" latinLnBrk="0">
              <a:lnSpc>
                <a:spcPct val="150000"/>
              </a:lnSpc>
            </a:pPr>
            <a:r>
              <a:rPr lang="vi-VN" sz="5400" b="0" i="0">
                <a:effectLst/>
                <a:latin typeface="+mn-lt"/>
              </a:rPr>
              <a:t>Có bạn nhiều ước mơ.</a:t>
            </a:r>
          </a:p>
        </p:txBody>
      </p:sp>
      <p:grpSp>
        <p:nvGrpSpPr>
          <p:cNvPr id="16" name="Group 15">
            <a:extLst>
              <a:ext uri="{FF2B5EF4-FFF2-40B4-BE49-F238E27FC236}">
                <a16:creationId xmlns:a16="http://schemas.microsoft.com/office/drawing/2014/main" id="{B95BB32B-9A8F-B35C-2588-B514C4C1E1AB}"/>
              </a:ext>
            </a:extLst>
          </p:cNvPr>
          <p:cNvGrpSpPr/>
          <p:nvPr/>
        </p:nvGrpSpPr>
        <p:grpSpPr>
          <a:xfrm>
            <a:off x="4409249" y="323929"/>
            <a:ext cx="3343339" cy="584775"/>
            <a:chOff x="752815" y="767254"/>
            <a:chExt cx="2205781" cy="584775"/>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60976"/>
              <a:ext cx="1957309" cy="400110"/>
            </a:xfrm>
            <a:prstGeom prst="rect">
              <a:avLst/>
            </a:prstGeom>
            <a:noFill/>
          </p:spPr>
          <p:txBody>
            <a:bodyPr wrap="square" rtlCol="0">
              <a:spAutoFit/>
            </a:bodyPr>
            <a:lstStyle/>
            <a:p>
              <a:pPr algn="ctr"/>
              <a:r>
                <a:rPr lang="en-US" sz="2000" b="1"/>
                <a:t>Siêu trí nhớ trổ tài</a:t>
              </a:r>
            </a:p>
          </p:txBody>
        </p:sp>
      </p:grpSp>
      <p:pic>
        <p:nvPicPr>
          <p:cNvPr id="6" name="Picture 5">
            <a:extLst>
              <a:ext uri="{FF2B5EF4-FFF2-40B4-BE49-F238E27FC236}">
                <a16:creationId xmlns:a16="http://schemas.microsoft.com/office/drawing/2014/main" id="{92145C9D-0A7E-B9B0-093A-9D74FBBFF946}"/>
              </a:ext>
            </a:extLst>
          </p:cNvPr>
          <p:cNvPicPr>
            <a:picLocks noChangeAspect="1"/>
          </p:cNvPicPr>
          <p:nvPr/>
        </p:nvPicPr>
        <p:blipFill>
          <a:blip r:embed="rId4"/>
          <a:stretch>
            <a:fillRect/>
          </a:stretch>
        </p:blipFill>
        <p:spPr>
          <a:xfrm>
            <a:off x="7564280" y="1014043"/>
            <a:ext cx="1688738" cy="1707028"/>
          </a:xfrm>
          <a:prstGeom prst="rect">
            <a:avLst/>
          </a:prstGeom>
        </p:spPr>
      </p:pic>
      <p:pic>
        <p:nvPicPr>
          <p:cNvPr id="8" name="Picture 7">
            <a:extLst>
              <a:ext uri="{FF2B5EF4-FFF2-40B4-BE49-F238E27FC236}">
                <a16:creationId xmlns:a16="http://schemas.microsoft.com/office/drawing/2014/main" id="{C4032E8A-6905-CA66-EDE4-9EC69F37B2B4}"/>
              </a:ext>
            </a:extLst>
          </p:cNvPr>
          <p:cNvPicPr>
            <a:picLocks noChangeAspect="1"/>
          </p:cNvPicPr>
          <p:nvPr/>
        </p:nvPicPr>
        <p:blipFill>
          <a:blip r:embed="rId4"/>
          <a:stretch>
            <a:fillRect/>
          </a:stretch>
        </p:blipFill>
        <p:spPr>
          <a:xfrm>
            <a:off x="5423073" y="2438863"/>
            <a:ext cx="1688738" cy="1707028"/>
          </a:xfrm>
          <a:prstGeom prst="rect">
            <a:avLst/>
          </a:prstGeom>
        </p:spPr>
      </p:pic>
      <p:pic>
        <p:nvPicPr>
          <p:cNvPr id="9" name="Picture 8">
            <a:extLst>
              <a:ext uri="{FF2B5EF4-FFF2-40B4-BE49-F238E27FC236}">
                <a16:creationId xmlns:a16="http://schemas.microsoft.com/office/drawing/2014/main" id="{7B2D78A5-D7CA-BDFE-685D-8A4D024E4C38}"/>
              </a:ext>
            </a:extLst>
          </p:cNvPr>
          <p:cNvPicPr>
            <a:picLocks noChangeAspect="1"/>
          </p:cNvPicPr>
          <p:nvPr/>
        </p:nvPicPr>
        <p:blipFill>
          <a:blip r:embed="rId4"/>
          <a:stretch>
            <a:fillRect/>
          </a:stretch>
        </p:blipFill>
        <p:spPr>
          <a:xfrm>
            <a:off x="6719911" y="2438863"/>
            <a:ext cx="1688738" cy="1707028"/>
          </a:xfrm>
          <a:prstGeom prst="rect">
            <a:avLst/>
          </a:prstGeom>
        </p:spPr>
      </p:pic>
      <p:pic>
        <p:nvPicPr>
          <p:cNvPr id="2" name="Picture 1">
            <a:extLst>
              <a:ext uri="{FF2B5EF4-FFF2-40B4-BE49-F238E27FC236}">
                <a16:creationId xmlns:a16="http://schemas.microsoft.com/office/drawing/2014/main" id="{96EC48F1-73D8-B8C6-A077-2D1334F1DAB7}"/>
              </a:ext>
            </a:extLst>
          </p:cNvPr>
          <p:cNvPicPr>
            <a:picLocks noChangeAspect="1"/>
          </p:cNvPicPr>
          <p:nvPr/>
        </p:nvPicPr>
        <p:blipFill>
          <a:blip r:embed="rId4"/>
          <a:stretch>
            <a:fillRect/>
          </a:stretch>
        </p:blipFill>
        <p:spPr>
          <a:xfrm>
            <a:off x="4186804" y="3582267"/>
            <a:ext cx="1688738" cy="1707028"/>
          </a:xfrm>
          <a:prstGeom prst="rect">
            <a:avLst/>
          </a:prstGeom>
        </p:spPr>
      </p:pic>
      <p:pic>
        <p:nvPicPr>
          <p:cNvPr id="3" name="Picture 2">
            <a:extLst>
              <a:ext uri="{FF2B5EF4-FFF2-40B4-BE49-F238E27FC236}">
                <a16:creationId xmlns:a16="http://schemas.microsoft.com/office/drawing/2014/main" id="{9D02464B-2EEC-6BEC-9747-64432A70D03F}"/>
              </a:ext>
            </a:extLst>
          </p:cNvPr>
          <p:cNvPicPr>
            <a:picLocks noChangeAspect="1"/>
          </p:cNvPicPr>
          <p:nvPr/>
        </p:nvPicPr>
        <p:blipFill>
          <a:blip r:embed="rId4"/>
          <a:stretch>
            <a:fillRect/>
          </a:stretch>
        </p:blipFill>
        <p:spPr>
          <a:xfrm>
            <a:off x="6017438" y="4785227"/>
            <a:ext cx="1688738" cy="1707028"/>
          </a:xfrm>
          <a:prstGeom prst="rect">
            <a:avLst/>
          </a:prstGeom>
        </p:spPr>
      </p:pic>
      <p:pic>
        <p:nvPicPr>
          <p:cNvPr id="5" name="Picture 4">
            <a:extLst>
              <a:ext uri="{FF2B5EF4-FFF2-40B4-BE49-F238E27FC236}">
                <a16:creationId xmlns:a16="http://schemas.microsoft.com/office/drawing/2014/main" id="{9066D715-36A5-AEF7-6F49-466C31A87DC3}"/>
              </a:ext>
            </a:extLst>
          </p:cNvPr>
          <p:cNvPicPr>
            <a:picLocks noChangeAspect="1"/>
          </p:cNvPicPr>
          <p:nvPr/>
        </p:nvPicPr>
        <p:blipFill>
          <a:blip r:embed="rId4"/>
          <a:stretch>
            <a:fillRect/>
          </a:stretch>
        </p:blipFill>
        <p:spPr>
          <a:xfrm>
            <a:off x="7314276" y="4785227"/>
            <a:ext cx="1688738" cy="1707028"/>
          </a:xfrm>
          <a:prstGeom prst="rect">
            <a:avLst/>
          </a:prstGeom>
        </p:spPr>
      </p:pic>
    </p:spTree>
    <p:extLst>
      <p:ext uri="{BB962C8B-B14F-4D97-AF65-F5344CB8AC3E}">
        <p14:creationId xmlns:p14="http://schemas.microsoft.com/office/powerpoint/2010/main" val="306229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7" presetID="42" presetClass="exit" presetSubtype="0" fill="hold" nodeType="withEffect">
                                  <p:stCondLst>
                                    <p:cond delay="0"/>
                                  </p:stCondLst>
                                  <p:childTnLst>
                                    <p:animEffect transition="out" filter="fade">
                                      <p:cBhvr>
                                        <p:cTn id="18" dur="1000"/>
                                        <p:tgtEl>
                                          <p:spTgt spid="9"/>
                                        </p:tgtEl>
                                      </p:cBhvr>
                                    </p:animEffect>
                                    <p:anim calcmode="lin" valueType="num">
                                      <p:cBhvr>
                                        <p:cTn id="19" dur="1000"/>
                                        <p:tgtEl>
                                          <p:spTgt spid="9"/>
                                        </p:tgtEl>
                                        <p:attrNameLst>
                                          <p:attrName>ppt_x</p:attrName>
                                        </p:attrNameLst>
                                      </p:cBhvr>
                                      <p:tavLst>
                                        <p:tav tm="0">
                                          <p:val>
                                            <p:strVal val="ppt_x"/>
                                          </p:val>
                                        </p:tav>
                                        <p:tav tm="100000">
                                          <p:val>
                                            <p:strVal val="ppt_x"/>
                                          </p:val>
                                        </p:tav>
                                      </p:tavLst>
                                    </p:anim>
                                    <p:anim calcmode="lin" valueType="num">
                                      <p:cBhvr>
                                        <p:cTn id="20" dur="1000"/>
                                        <p:tgtEl>
                                          <p:spTgt spid="9"/>
                                        </p:tgtEl>
                                        <p:attrNameLst>
                                          <p:attrName>ppt_y</p:attrName>
                                        </p:attrNameLst>
                                      </p:cBhvr>
                                      <p:tavLst>
                                        <p:tav tm="0">
                                          <p:val>
                                            <p:strVal val="ppt_y"/>
                                          </p:val>
                                        </p:tav>
                                        <p:tav tm="100000">
                                          <p:val>
                                            <p:strVal val="ppt_y+.1"/>
                                          </p:val>
                                        </p:tav>
                                      </p:tavLst>
                                    </p:anim>
                                    <p:set>
                                      <p:cBhvr>
                                        <p:cTn id="21"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2"/>
                                        </p:tgtEl>
                                      </p:cBhvr>
                                    </p:animEffect>
                                    <p:anim calcmode="lin" valueType="num">
                                      <p:cBhvr>
                                        <p:cTn id="26" dur="1000"/>
                                        <p:tgtEl>
                                          <p:spTgt spid="2"/>
                                        </p:tgtEl>
                                        <p:attrNameLst>
                                          <p:attrName>ppt_x</p:attrName>
                                        </p:attrNameLst>
                                      </p:cBhvr>
                                      <p:tavLst>
                                        <p:tav tm="0">
                                          <p:val>
                                            <p:strVal val="ppt_x"/>
                                          </p:val>
                                        </p:tav>
                                        <p:tav tm="100000">
                                          <p:val>
                                            <p:strVal val="ppt_x"/>
                                          </p:val>
                                        </p:tav>
                                      </p:tavLst>
                                    </p:anim>
                                    <p:anim calcmode="lin" valueType="num">
                                      <p:cBhvr>
                                        <p:cTn id="27" dur="1000"/>
                                        <p:tgtEl>
                                          <p:spTgt spid="2"/>
                                        </p:tgtEl>
                                        <p:attrNameLst>
                                          <p:attrName>ppt_y</p:attrName>
                                        </p:attrNameLst>
                                      </p:cBhvr>
                                      <p:tavLst>
                                        <p:tav tm="0">
                                          <p:val>
                                            <p:strVal val="ppt_y"/>
                                          </p:val>
                                        </p:tav>
                                        <p:tav tm="100000">
                                          <p:val>
                                            <p:strVal val="ppt_y+.1"/>
                                          </p:val>
                                        </p:tav>
                                      </p:tavLst>
                                    </p:anim>
                                    <p:set>
                                      <p:cBhvr>
                                        <p:cTn id="28"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3"/>
                                        </p:tgtEl>
                                      </p:cBhvr>
                                    </p:animEffect>
                                    <p:anim calcmode="lin" valueType="num">
                                      <p:cBhvr>
                                        <p:cTn id="33" dur="1000"/>
                                        <p:tgtEl>
                                          <p:spTgt spid="3"/>
                                        </p:tgtEl>
                                        <p:attrNameLst>
                                          <p:attrName>ppt_x</p:attrName>
                                        </p:attrNameLst>
                                      </p:cBhvr>
                                      <p:tavLst>
                                        <p:tav tm="0">
                                          <p:val>
                                            <p:strVal val="ppt_x"/>
                                          </p:val>
                                        </p:tav>
                                        <p:tav tm="100000">
                                          <p:val>
                                            <p:strVal val="ppt_x"/>
                                          </p:val>
                                        </p:tav>
                                      </p:tavLst>
                                    </p:anim>
                                    <p:anim calcmode="lin" valueType="num">
                                      <p:cBhvr>
                                        <p:cTn id="34" dur="1000"/>
                                        <p:tgtEl>
                                          <p:spTgt spid="3"/>
                                        </p:tgtEl>
                                        <p:attrNameLst>
                                          <p:attrName>ppt_y</p:attrName>
                                        </p:attrNameLst>
                                      </p:cBhvr>
                                      <p:tavLst>
                                        <p:tav tm="0">
                                          <p:val>
                                            <p:strVal val="ppt_y"/>
                                          </p:val>
                                        </p:tav>
                                        <p:tav tm="100000">
                                          <p:val>
                                            <p:strVal val="ppt_y+.1"/>
                                          </p:val>
                                        </p:tav>
                                      </p:tavLst>
                                    </p:anim>
                                    <p:set>
                                      <p:cBhvr>
                                        <p:cTn id="35"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6" presetID="42" presetClass="exit" presetSubtype="0" fill="hold" nodeType="withEffect">
                                  <p:stCondLst>
                                    <p:cond delay="0"/>
                                  </p:stCondLst>
                                  <p:childTnLst>
                                    <p:animEffect transition="out" filter="fade">
                                      <p:cBhvr>
                                        <p:cTn id="37" dur="1000"/>
                                        <p:tgtEl>
                                          <p:spTgt spid="5"/>
                                        </p:tgtEl>
                                      </p:cBhvr>
                                    </p:animEffect>
                                    <p:anim calcmode="lin" valueType="num">
                                      <p:cBhvr>
                                        <p:cTn id="38" dur="1000"/>
                                        <p:tgtEl>
                                          <p:spTgt spid="5"/>
                                        </p:tgtEl>
                                        <p:attrNameLst>
                                          <p:attrName>ppt_x</p:attrName>
                                        </p:attrNameLst>
                                      </p:cBhvr>
                                      <p:tavLst>
                                        <p:tav tm="0">
                                          <p:val>
                                            <p:strVal val="ppt_x"/>
                                          </p:val>
                                        </p:tav>
                                        <p:tav tm="100000">
                                          <p:val>
                                            <p:strVal val="ppt_x"/>
                                          </p:val>
                                        </p:tav>
                                      </p:tavLst>
                                    </p:anim>
                                    <p:anim calcmode="lin" valueType="num">
                                      <p:cBhvr>
                                        <p:cTn id="39" dur="1000"/>
                                        <p:tgtEl>
                                          <p:spTgt spid="5"/>
                                        </p:tgtEl>
                                        <p:attrNameLst>
                                          <p:attrName>ppt_y</p:attrName>
                                        </p:attrNameLst>
                                      </p:cBhvr>
                                      <p:tavLst>
                                        <p:tav tm="0">
                                          <p:val>
                                            <p:strVal val="ppt_y"/>
                                          </p:val>
                                        </p:tav>
                                        <p:tav tm="100000">
                                          <p:val>
                                            <p:strVal val="ppt_y+.1"/>
                                          </p:val>
                                        </p:tav>
                                      </p:tavLst>
                                    </p:anim>
                                    <p:set>
                                      <p:cBhvr>
                                        <p:cTn id="4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95EFC7-3346-2697-1431-B6AD1BBDB9C4}"/>
              </a:ext>
            </a:extLst>
          </p:cNvPr>
          <p:cNvSpPr txBox="1"/>
          <p:nvPr/>
        </p:nvSpPr>
        <p:spPr>
          <a:xfrm>
            <a:off x="1788500" y="1219259"/>
            <a:ext cx="9950087" cy="4924361"/>
          </a:xfrm>
          <a:prstGeom prst="rect">
            <a:avLst/>
          </a:prstGeom>
          <a:noFill/>
        </p:spPr>
        <p:txBody>
          <a:bodyPr wrap="square">
            <a:spAutoFit/>
          </a:bodyPr>
          <a:lstStyle/>
          <a:p>
            <a:pPr algn="just" latinLnBrk="0">
              <a:lnSpc>
                <a:spcPct val="150000"/>
              </a:lnSpc>
            </a:pPr>
            <a:r>
              <a:rPr lang="vi-VN" sz="5400" b="0" i="0">
                <a:effectLst/>
                <a:latin typeface="+mn-lt"/>
              </a:rPr>
              <a:t>Bạn có nghĩ vu vơ</a:t>
            </a:r>
          </a:p>
          <a:p>
            <a:pPr algn="just" latinLnBrk="0">
              <a:lnSpc>
                <a:spcPct val="150000"/>
              </a:lnSpc>
            </a:pPr>
            <a:r>
              <a:rPr lang="vi-VN" sz="5400" b="0" i="0">
                <a:effectLst/>
                <a:latin typeface="+mn-lt"/>
              </a:rPr>
              <a:t>Mình khác nhau nhiều thế</a:t>
            </a:r>
          </a:p>
          <a:p>
            <a:pPr algn="just" latinLnBrk="0">
              <a:lnSpc>
                <a:spcPct val="150000"/>
              </a:lnSpc>
            </a:pPr>
            <a:r>
              <a:rPr lang="vi-VN" sz="5400" b="0" i="0">
                <a:effectLst/>
                <a:latin typeface="+mn-lt"/>
              </a:rPr>
              <a:t>Nếu mỗi người một vẻ</a:t>
            </a:r>
          </a:p>
          <a:p>
            <a:pPr algn="just" latinLnBrk="0">
              <a:lnSpc>
                <a:spcPct val="150000"/>
              </a:lnSpc>
            </a:pPr>
            <a:r>
              <a:rPr lang="vi-VN" sz="5400" b="0" i="0">
                <a:effectLst/>
                <a:latin typeface="+mn-lt"/>
              </a:rPr>
              <a:t>Liệu mình có cách xa</a:t>
            </a:r>
            <a:r>
              <a:rPr lang="en-US" sz="5400" b="0" i="0">
                <a:effectLst/>
                <a:latin typeface="+mn-lt"/>
              </a:rPr>
              <a:t>?</a:t>
            </a:r>
            <a:endParaRPr lang="vi-VN" sz="5400" b="0" i="0">
              <a:effectLst/>
              <a:latin typeface="+mn-lt"/>
            </a:endParaRPr>
          </a:p>
        </p:txBody>
      </p:sp>
      <p:grpSp>
        <p:nvGrpSpPr>
          <p:cNvPr id="16" name="Group 15">
            <a:extLst>
              <a:ext uri="{FF2B5EF4-FFF2-40B4-BE49-F238E27FC236}">
                <a16:creationId xmlns:a16="http://schemas.microsoft.com/office/drawing/2014/main" id="{B95BB32B-9A8F-B35C-2588-B514C4C1E1AB}"/>
              </a:ext>
            </a:extLst>
          </p:cNvPr>
          <p:cNvGrpSpPr/>
          <p:nvPr/>
        </p:nvGrpSpPr>
        <p:grpSpPr>
          <a:xfrm>
            <a:off x="4409249" y="323929"/>
            <a:ext cx="3343339" cy="584775"/>
            <a:chOff x="752815" y="767254"/>
            <a:chExt cx="2205781" cy="584775"/>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60976"/>
              <a:ext cx="1957309" cy="400110"/>
            </a:xfrm>
            <a:prstGeom prst="rect">
              <a:avLst/>
            </a:prstGeom>
            <a:noFill/>
          </p:spPr>
          <p:txBody>
            <a:bodyPr wrap="square" rtlCol="0">
              <a:spAutoFit/>
            </a:bodyPr>
            <a:lstStyle/>
            <a:p>
              <a:pPr algn="ctr"/>
              <a:r>
                <a:rPr lang="en-US" sz="2000" b="1"/>
                <a:t>Siêu trí nhớ trổ tài</a:t>
              </a:r>
            </a:p>
          </p:txBody>
        </p:sp>
      </p:grpSp>
      <p:pic>
        <p:nvPicPr>
          <p:cNvPr id="6" name="Picture 5">
            <a:extLst>
              <a:ext uri="{FF2B5EF4-FFF2-40B4-BE49-F238E27FC236}">
                <a16:creationId xmlns:a16="http://schemas.microsoft.com/office/drawing/2014/main" id="{92145C9D-0A7E-B9B0-093A-9D74FBBFF946}"/>
              </a:ext>
            </a:extLst>
          </p:cNvPr>
          <p:cNvPicPr>
            <a:picLocks noChangeAspect="1"/>
          </p:cNvPicPr>
          <p:nvPr/>
        </p:nvPicPr>
        <p:blipFill>
          <a:blip r:embed="rId4"/>
          <a:stretch>
            <a:fillRect/>
          </a:stretch>
        </p:blipFill>
        <p:spPr>
          <a:xfrm>
            <a:off x="4025319" y="1019327"/>
            <a:ext cx="1688738" cy="1707028"/>
          </a:xfrm>
          <a:prstGeom prst="rect">
            <a:avLst/>
          </a:prstGeom>
        </p:spPr>
      </p:pic>
      <p:pic>
        <p:nvPicPr>
          <p:cNvPr id="8" name="Picture 7">
            <a:extLst>
              <a:ext uri="{FF2B5EF4-FFF2-40B4-BE49-F238E27FC236}">
                <a16:creationId xmlns:a16="http://schemas.microsoft.com/office/drawing/2014/main" id="{C4032E8A-6905-CA66-EDE4-9EC69F37B2B4}"/>
              </a:ext>
            </a:extLst>
          </p:cNvPr>
          <p:cNvPicPr>
            <a:picLocks noChangeAspect="1"/>
          </p:cNvPicPr>
          <p:nvPr/>
        </p:nvPicPr>
        <p:blipFill>
          <a:blip r:embed="rId4"/>
          <a:stretch>
            <a:fillRect/>
          </a:stretch>
        </p:blipFill>
        <p:spPr>
          <a:xfrm>
            <a:off x="3482148" y="2300004"/>
            <a:ext cx="1688738" cy="1707028"/>
          </a:xfrm>
          <a:prstGeom prst="rect">
            <a:avLst/>
          </a:prstGeom>
        </p:spPr>
      </p:pic>
      <p:pic>
        <p:nvPicPr>
          <p:cNvPr id="9" name="Picture 8">
            <a:extLst>
              <a:ext uri="{FF2B5EF4-FFF2-40B4-BE49-F238E27FC236}">
                <a16:creationId xmlns:a16="http://schemas.microsoft.com/office/drawing/2014/main" id="{7B2D78A5-D7CA-BDFE-685D-8A4D024E4C38}"/>
              </a:ext>
            </a:extLst>
          </p:cNvPr>
          <p:cNvPicPr>
            <a:picLocks noChangeAspect="1"/>
          </p:cNvPicPr>
          <p:nvPr/>
        </p:nvPicPr>
        <p:blipFill>
          <a:blip r:embed="rId4"/>
          <a:stretch>
            <a:fillRect/>
          </a:stretch>
        </p:blipFill>
        <p:spPr>
          <a:xfrm>
            <a:off x="5102121" y="2281024"/>
            <a:ext cx="1688738" cy="1707028"/>
          </a:xfrm>
          <a:prstGeom prst="rect">
            <a:avLst/>
          </a:prstGeom>
        </p:spPr>
      </p:pic>
      <p:pic>
        <p:nvPicPr>
          <p:cNvPr id="2" name="Picture 1">
            <a:extLst>
              <a:ext uri="{FF2B5EF4-FFF2-40B4-BE49-F238E27FC236}">
                <a16:creationId xmlns:a16="http://schemas.microsoft.com/office/drawing/2014/main" id="{96EC48F1-73D8-B8C6-A077-2D1334F1DAB7}"/>
              </a:ext>
            </a:extLst>
          </p:cNvPr>
          <p:cNvPicPr>
            <a:picLocks noChangeAspect="1"/>
          </p:cNvPicPr>
          <p:nvPr/>
        </p:nvPicPr>
        <p:blipFill>
          <a:blip r:embed="rId4"/>
          <a:stretch>
            <a:fillRect/>
          </a:stretch>
        </p:blipFill>
        <p:spPr>
          <a:xfrm>
            <a:off x="1755749" y="3429000"/>
            <a:ext cx="1688738" cy="1707028"/>
          </a:xfrm>
          <a:prstGeom prst="rect">
            <a:avLst/>
          </a:prstGeom>
        </p:spPr>
      </p:pic>
      <p:pic>
        <p:nvPicPr>
          <p:cNvPr id="3" name="Picture 2">
            <a:extLst>
              <a:ext uri="{FF2B5EF4-FFF2-40B4-BE49-F238E27FC236}">
                <a16:creationId xmlns:a16="http://schemas.microsoft.com/office/drawing/2014/main" id="{9D02464B-2EEC-6BEC-9747-64432A70D03F}"/>
              </a:ext>
            </a:extLst>
          </p:cNvPr>
          <p:cNvPicPr>
            <a:picLocks noChangeAspect="1"/>
          </p:cNvPicPr>
          <p:nvPr/>
        </p:nvPicPr>
        <p:blipFill>
          <a:blip r:embed="rId4"/>
          <a:stretch>
            <a:fillRect/>
          </a:stretch>
        </p:blipFill>
        <p:spPr>
          <a:xfrm>
            <a:off x="1755749" y="4881501"/>
            <a:ext cx="1688738" cy="1707028"/>
          </a:xfrm>
          <a:prstGeom prst="rect">
            <a:avLst/>
          </a:prstGeom>
        </p:spPr>
      </p:pic>
      <p:pic>
        <p:nvPicPr>
          <p:cNvPr id="5" name="Picture 4">
            <a:extLst>
              <a:ext uri="{FF2B5EF4-FFF2-40B4-BE49-F238E27FC236}">
                <a16:creationId xmlns:a16="http://schemas.microsoft.com/office/drawing/2014/main" id="{9066D715-36A5-AEF7-6F49-466C31A87DC3}"/>
              </a:ext>
            </a:extLst>
          </p:cNvPr>
          <p:cNvPicPr>
            <a:picLocks noChangeAspect="1"/>
          </p:cNvPicPr>
          <p:nvPr/>
        </p:nvPicPr>
        <p:blipFill>
          <a:blip r:embed="rId4"/>
          <a:stretch>
            <a:fillRect/>
          </a:stretch>
        </p:blipFill>
        <p:spPr>
          <a:xfrm>
            <a:off x="3285802" y="4881501"/>
            <a:ext cx="1688738" cy="1707028"/>
          </a:xfrm>
          <a:prstGeom prst="rect">
            <a:avLst/>
          </a:prstGeom>
        </p:spPr>
      </p:pic>
    </p:spTree>
    <p:extLst>
      <p:ext uri="{BB962C8B-B14F-4D97-AF65-F5344CB8AC3E}">
        <p14:creationId xmlns:p14="http://schemas.microsoft.com/office/powerpoint/2010/main" val="53206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7" presetID="42" presetClass="exit" presetSubtype="0" fill="hold" nodeType="withEffect">
                                  <p:stCondLst>
                                    <p:cond delay="0"/>
                                  </p:stCondLst>
                                  <p:childTnLst>
                                    <p:animEffect transition="out" filter="fade">
                                      <p:cBhvr>
                                        <p:cTn id="18" dur="1000"/>
                                        <p:tgtEl>
                                          <p:spTgt spid="9"/>
                                        </p:tgtEl>
                                      </p:cBhvr>
                                    </p:animEffect>
                                    <p:anim calcmode="lin" valueType="num">
                                      <p:cBhvr>
                                        <p:cTn id="19" dur="1000"/>
                                        <p:tgtEl>
                                          <p:spTgt spid="9"/>
                                        </p:tgtEl>
                                        <p:attrNameLst>
                                          <p:attrName>ppt_x</p:attrName>
                                        </p:attrNameLst>
                                      </p:cBhvr>
                                      <p:tavLst>
                                        <p:tav tm="0">
                                          <p:val>
                                            <p:strVal val="ppt_x"/>
                                          </p:val>
                                        </p:tav>
                                        <p:tav tm="100000">
                                          <p:val>
                                            <p:strVal val="ppt_x"/>
                                          </p:val>
                                        </p:tav>
                                      </p:tavLst>
                                    </p:anim>
                                    <p:anim calcmode="lin" valueType="num">
                                      <p:cBhvr>
                                        <p:cTn id="20" dur="1000"/>
                                        <p:tgtEl>
                                          <p:spTgt spid="9"/>
                                        </p:tgtEl>
                                        <p:attrNameLst>
                                          <p:attrName>ppt_y</p:attrName>
                                        </p:attrNameLst>
                                      </p:cBhvr>
                                      <p:tavLst>
                                        <p:tav tm="0">
                                          <p:val>
                                            <p:strVal val="ppt_y"/>
                                          </p:val>
                                        </p:tav>
                                        <p:tav tm="100000">
                                          <p:val>
                                            <p:strVal val="ppt_y+.1"/>
                                          </p:val>
                                        </p:tav>
                                      </p:tavLst>
                                    </p:anim>
                                    <p:set>
                                      <p:cBhvr>
                                        <p:cTn id="21"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2"/>
                                        </p:tgtEl>
                                      </p:cBhvr>
                                    </p:animEffect>
                                    <p:anim calcmode="lin" valueType="num">
                                      <p:cBhvr>
                                        <p:cTn id="26" dur="1000"/>
                                        <p:tgtEl>
                                          <p:spTgt spid="2"/>
                                        </p:tgtEl>
                                        <p:attrNameLst>
                                          <p:attrName>ppt_x</p:attrName>
                                        </p:attrNameLst>
                                      </p:cBhvr>
                                      <p:tavLst>
                                        <p:tav tm="0">
                                          <p:val>
                                            <p:strVal val="ppt_x"/>
                                          </p:val>
                                        </p:tav>
                                        <p:tav tm="100000">
                                          <p:val>
                                            <p:strVal val="ppt_x"/>
                                          </p:val>
                                        </p:tav>
                                      </p:tavLst>
                                    </p:anim>
                                    <p:anim calcmode="lin" valueType="num">
                                      <p:cBhvr>
                                        <p:cTn id="27" dur="1000"/>
                                        <p:tgtEl>
                                          <p:spTgt spid="2"/>
                                        </p:tgtEl>
                                        <p:attrNameLst>
                                          <p:attrName>ppt_y</p:attrName>
                                        </p:attrNameLst>
                                      </p:cBhvr>
                                      <p:tavLst>
                                        <p:tav tm="0">
                                          <p:val>
                                            <p:strVal val="ppt_y"/>
                                          </p:val>
                                        </p:tav>
                                        <p:tav tm="100000">
                                          <p:val>
                                            <p:strVal val="ppt_y+.1"/>
                                          </p:val>
                                        </p:tav>
                                      </p:tavLst>
                                    </p:anim>
                                    <p:set>
                                      <p:cBhvr>
                                        <p:cTn id="28"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3"/>
                                        </p:tgtEl>
                                      </p:cBhvr>
                                    </p:animEffect>
                                    <p:anim calcmode="lin" valueType="num">
                                      <p:cBhvr>
                                        <p:cTn id="33" dur="1000"/>
                                        <p:tgtEl>
                                          <p:spTgt spid="3"/>
                                        </p:tgtEl>
                                        <p:attrNameLst>
                                          <p:attrName>ppt_x</p:attrName>
                                        </p:attrNameLst>
                                      </p:cBhvr>
                                      <p:tavLst>
                                        <p:tav tm="0">
                                          <p:val>
                                            <p:strVal val="ppt_x"/>
                                          </p:val>
                                        </p:tav>
                                        <p:tav tm="100000">
                                          <p:val>
                                            <p:strVal val="ppt_x"/>
                                          </p:val>
                                        </p:tav>
                                      </p:tavLst>
                                    </p:anim>
                                    <p:anim calcmode="lin" valueType="num">
                                      <p:cBhvr>
                                        <p:cTn id="34" dur="1000"/>
                                        <p:tgtEl>
                                          <p:spTgt spid="3"/>
                                        </p:tgtEl>
                                        <p:attrNameLst>
                                          <p:attrName>ppt_y</p:attrName>
                                        </p:attrNameLst>
                                      </p:cBhvr>
                                      <p:tavLst>
                                        <p:tav tm="0">
                                          <p:val>
                                            <p:strVal val="ppt_y"/>
                                          </p:val>
                                        </p:tav>
                                        <p:tav tm="100000">
                                          <p:val>
                                            <p:strVal val="ppt_y+.1"/>
                                          </p:val>
                                        </p:tav>
                                      </p:tavLst>
                                    </p:anim>
                                    <p:set>
                                      <p:cBhvr>
                                        <p:cTn id="35"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6" presetID="42" presetClass="exit" presetSubtype="0" fill="hold" nodeType="withEffect">
                                  <p:stCondLst>
                                    <p:cond delay="0"/>
                                  </p:stCondLst>
                                  <p:childTnLst>
                                    <p:animEffect transition="out" filter="fade">
                                      <p:cBhvr>
                                        <p:cTn id="37" dur="1000"/>
                                        <p:tgtEl>
                                          <p:spTgt spid="5"/>
                                        </p:tgtEl>
                                      </p:cBhvr>
                                    </p:animEffect>
                                    <p:anim calcmode="lin" valueType="num">
                                      <p:cBhvr>
                                        <p:cTn id="38" dur="1000"/>
                                        <p:tgtEl>
                                          <p:spTgt spid="5"/>
                                        </p:tgtEl>
                                        <p:attrNameLst>
                                          <p:attrName>ppt_x</p:attrName>
                                        </p:attrNameLst>
                                      </p:cBhvr>
                                      <p:tavLst>
                                        <p:tav tm="0">
                                          <p:val>
                                            <p:strVal val="ppt_x"/>
                                          </p:val>
                                        </p:tav>
                                        <p:tav tm="100000">
                                          <p:val>
                                            <p:strVal val="ppt_x"/>
                                          </p:val>
                                        </p:tav>
                                      </p:tavLst>
                                    </p:anim>
                                    <p:anim calcmode="lin" valueType="num">
                                      <p:cBhvr>
                                        <p:cTn id="39" dur="1000"/>
                                        <p:tgtEl>
                                          <p:spTgt spid="5"/>
                                        </p:tgtEl>
                                        <p:attrNameLst>
                                          <p:attrName>ppt_y</p:attrName>
                                        </p:attrNameLst>
                                      </p:cBhvr>
                                      <p:tavLst>
                                        <p:tav tm="0">
                                          <p:val>
                                            <p:strVal val="ppt_y"/>
                                          </p:val>
                                        </p:tav>
                                        <p:tav tm="100000">
                                          <p:val>
                                            <p:strVal val="ppt_y+.1"/>
                                          </p:val>
                                        </p:tav>
                                      </p:tavLst>
                                    </p:anim>
                                    <p:set>
                                      <p:cBhvr>
                                        <p:cTn id="4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95EFC7-3346-2697-1431-B6AD1BBDB9C4}"/>
              </a:ext>
            </a:extLst>
          </p:cNvPr>
          <p:cNvSpPr txBox="1"/>
          <p:nvPr/>
        </p:nvSpPr>
        <p:spPr>
          <a:xfrm>
            <a:off x="4245951" y="252763"/>
            <a:ext cx="6669700" cy="7248138"/>
          </a:xfrm>
          <a:prstGeom prst="rect">
            <a:avLst/>
          </a:prstGeom>
          <a:noFill/>
        </p:spPr>
        <p:txBody>
          <a:bodyPr wrap="square">
            <a:spAutoFit/>
          </a:bodyPr>
          <a:lstStyle/>
          <a:p>
            <a:pPr algn="just" latinLnBrk="0">
              <a:spcBef>
                <a:spcPts val="1200"/>
              </a:spcBef>
              <a:spcAft>
                <a:spcPts val="600"/>
              </a:spcAft>
            </a:pPr>
            <a:r>
              <a:rPr lang="vi-VN" sz="3200" b="0" i="0">
                <a:effectLst/>
                <a:latin typeface="+mn-lt"/>
              </a:rPr>
              <a:t>Tớ bỗng phát hiện ra</a:t>
            </a:r>
          </a:p>
          <a:p>
            <a:pPr algn="just" latinLnBrk="0">
              <a:spcBef>
                <a:spcPts val="1200"/>
              </a:spcBef>
              <a:spcAft>
                <a:spcPts val="600"/>
              </a:spcAft>
            </a:pPr>
            <a:r>
              <a:rPr lang="vi-VN" sz="3200" b="0" i="0">
                <a:effectLst/>
                <a:latin typeface="+mn-lt"/>
              </a:rPr>
              <a:t>Trong vườn hoa của mẹ </a:t>
            </a:r>
          </a:p>
          <a:p>
            <a:pPr algn="just" latinLnBrk="0">
              <a:spcBef>
                <a:spcPts val="1200"/>
              </a:spcBef>
              <a:spcAft>
                <a:spcPts val="600"/>
              </a:spcAft>
            </a:pPr>
            <a:r>
              <a:rPr lang="vi-VN" sz="3200" b="0" i="0">
                <a:effectLst/>
                <a:latin typeface="+mn-lt"/>
              </a:rPr>
              <a:t>Lung linh màu sắc thế</a:t>
            </a:r>
          </a:p>
          <a:p>
            <a:pPr algn="just" latinLnBrk="0">
              <a:spcBef>
                <a:spcPts val="1200"/>
              </a:spcBef>
              <a:spcAft>
                <a:spcPts val="1800"/>
              </a:spcAft>
            </a:pPr>
            <a:r>
              <a:rPr lang="vi-VN" sz="3200" b="0" i="0">
                <a:effectLst/>
                <a:latin typeface="+mn-lt"/>
              </a:rPr>
              <a:t>Từng bông hoa tươi xinh.</a:t>
            </a:r>
          </a:p>
          <a:p>
            <a:pPr algn="just" latinLnBrk="0">
              <a:spcBef>
                <a:spcPts val="1200"/>
              </a:spcBef>
              <a:spcAft>
                <a:spcPts val="600"/>
              </a:spcAft>
            </a:pPr>
            <a:r>
              <a:rPr lang="vi-VN" sz="3200" b="0" i="0">
                <a:effectLst/>
                <a:latin typeface="+mn-lt"/>
              </a:rPr>
              <a:t>Cũng giống như chúng mình</a:t>
            </a:r>
          </a:p>
          <a:p>
            <a:pPr algn="just" latinLnBrk="0">
              <a:spcBef>
                <a:spcPts val="1200"/>
              </a:spcBef>
              <a:spcAft>
                <a:spcPts val="600"/>
              </a:spcAft>
            </a:pPr>
            <a:r>
              <a:rPr lang="vi-VN" sz="3200" b="0" i="0">
                <a:effectLst/>
                <a:latin typeface="+mn-lt"/>
              </a:rPr>
              <a:t>Ai cũng đều đáng mến</a:t>
            </a:r>
          </a:p>
          <a:p>
            <a:pPr algn="just" latinLnBrk="0">
              <a:spcBef>
                <a:spcPts val="1200"/>
              </a:spcBef>
              <a:spcAft>
                <a:spcPts val="600"/>
              </a:spcAft>
            </a:pPr>
            <a:r>
              <a:rPr lang="vi-VN" sz="3200" b="0" i="0">
                <a:effectLst/>
                <a:latin typeface="+mn-lt"/>
              </a:rPr>
              <a:t>Và khi giọng h</a:t>
            </a:r>
            <a:r>
              <a:rPr lang="en-US" sz="3200" b="0" i="0">
                <a:effectLst/>
                <a:latin typeface="+mn-lt"/>
              </a:rPr>
              <a:t>oà</a:t>
            </a:r>
            <a:r>
              <a:rPr lang="vi-VN" sz="3200" b="0" i="0">
                <a:effectLst/>
                <a:latin typeface="+mn-lt"/>
              </a:rPr>
              <a:t> quyện </a:t>
            </a:r>
          </a:p>
          <a:p>
            <a:pPr algn="just" latinLnBrk="0">
              <a:spcBef>
                <a:spcPts val="1200"/>
              </a:spcBef>
              <a:spcAft>
                <a:spcPts val="600"/>
              </a:spcAft>
            </a:pPr>
            <a:r>
              <a:rPr lang="vi-VN" sz="3200" b="0" i="0">
                <a:effectLst/>
                <a:latin typeface="+mn-lt"/>
              </a:rPr>
              <a:t>Dàn đồng ca vang lừng.</a:t>
            </a:r>
            <a:endParaRPr lang="en-US" sz="3200" b="0" i="0">
              <a:effectLst/>
              <a:latin typeface="+mn-lt"/>
            </a:endParaRPr>
          </a:p>
          <a:p>
            <a:pPr algn="r" latinLnBrk="0">
              <a:spcBef>
                <a:spcPts val="1200"/>
              </a:spcBef>
              <a:spcAft>
                <a:spcPts val="600"/>
              </a:spcAft>
            </a:pPr>
            <a:r>
              <a:rPr lang="en-US" sz="3200">
                <a:latin typeface="+mn-lt"/>
              </a:rPr>
              <a:t>(Huỳnh Mai Liên)</a:t>
            </a:r>
            <a:endParaRPr lang="vi-VN" sz="3200" b="0" i="0">
              <a:effectLst/>
              <a:latin typeface="+mn-lt"/>
            </a:endParaRPr>
          </a:p>
          <a:p>
            <a:pPr>
              <a:spcBef>
                <a:spcPts val="1200"/>
              </a:spcBef>
              <a:spcAft>
                <a:spcPts val="600"/>
              </a:spcAft>
            </a:pPr>
            <a:endParaRPr lang="vi-VN" sz="3200" b="0" i="0">
              <a:effectLst/>
              <a:latin typeface="+mn-lt"/>
            </a:endParaRPr>
          </a:p>
        </p:txBody>
      </p:sp>
      <p:grpSp>
        <p:nvGrpSpPr>
          <p:cNvPr id="16" name="Group 15">
            <a:extLst>
              <a:ext uri="{FF2B5EF4-FFF2-40B4-BE49-F238E27FC236}">
                <a16:creationId xmlns:a16="http://schemas.microsoft.com/office/drawing/2014/main" id="{B95BB32B-9A8F-B35C-2588-B514C4C1E1AB}"/>
              </a:ext>
            </a:extLst>
          </p:cNvPr>
          <p:cNvGrpSpPr/>
          <p:nvPr/>
        </p:nvGrpSpPr>
        <p:grpSpPr>
          <a:xfrm>
            <a:off x="313499" y="159041"/>
            <a:ext cx="3343339" cy="584775"/>
            <a:chOff x="752815" y="767254"/>
            <a:chExt cx="2205781" cy="584775"/>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60976"/>
              <a:ext cx="1957309" cy="400110"/>
            </a:xfrm>
            <a:prstGeom prst="rect">
              <a:avLst/>
            </a:prstGeom>
            <a:noFill/>
          </p:spPr>
          <p:txBody>
            <a:bodyPr wrap="square" rtlCol="0">
              <a:spAutoFit/>
            </a:bodyPr>
            <a:lstStyle/>
            <a:p>
              <a:pPr algn="ctr"/>
              <a:r>
                <a:rPr lang="en-US" sz="2000" b="1"/>
                <a:t>Siêu trí nhớ trổ tài</a:t>
              </a:r>
            </a:p>
          </p:txBody>
        </p:sp>
      </p:grpSp>
      <p:pic>
        <p:nvPicPr>
          <p:cNvPr id="6" name="Picture 5">
            <a:extLst>
              <a:ext uri="{FF2B5EF4-FFF2-40B4-BE49-F238E27FC236}">
                <a16:creationId xmlns:a16="http://schemas.microsoft.com/office/drawing/2014/main" id="{92145C9D-0A7E-B9B0-093A-9D74FBBFF946}"/>
              </a:ext>
            </a:extLst>
          </p:cNvPr>
          <p:cNvPicPr>
            <a:picLocks noChangeAspect="1"/>
          </p:cNvPicPr>
          <p:nvPr/>
        </p:nvPicPr>
        <p:blipFill>
          <a:blip r:embed="rId4"/>
          <a:stretch>
            <a:fillRect/>
          </a:stretch>
        </p:blipFill>
        <p:spPr>
          <a:xfrm>
            <a:off x="4279660" y="159041"/>
            <a:ext cx="732113" cy="740042"/>
          </a:xfrm>
          <a:prstGeom prst="rect">
            <a:avLst/>
          </a:prstGeom>
        </p:spPr>
      </p:pic>
      <p:pic>
        <p:nvPicPr>
          <p:cNvPr id="7" name="Picture 6">
            <a:extLst>
              <a:ext uri="{FF2B5EF4-FFF2-40B4-BE49-F238E27FC236}">
                <a16:creationId xmlns:a16="http://schemas.microsoft.com/office/drawing/2014/main" id="{CDB604C6-C092-33AD-6813-85C7FEB23FCC}"/>
              </a:ext>
            </a:extLst>
          </p:cNvPr>
          <p:cNvPicPr>
            <a:picLocks noChangeAspect="1"/>
          </p:cNvPicPr>
          <p:nvPr/>
        </p:nvPicPr>
        <p:blipFill>
          <a:blip r:embed="rId4"/>
          <a:stretch>
            <a:fillRect/>
          </a:stretch>
        </p:blipFill>
        <p:spPr>
          <a:xfrm>
            <a:off x="4933089" y="198007"/>
            <a:ext cx="732113" cy="740042"/>
          </a:xfrm>
          <a:prstGeom prst="rect">
            <a:avLst/>
          </a:prstGeom>
        </p:spPr>
      </p:pic>
      <p:pic>
        <p:nvPicPr>
          <p:cNvPr id="10" name="Picture 9">
            <a:extLst>
              <a:ext uri="{FF2B5EF4-FFF2-40B4-BE49-F238E27FC236}">
                <a16:creationId xmlns:a16="http://schemas.microsoft.com/office/drawing/2014/main" id="{A4F92F71-6D1B-5025-62CE-421ED7E0E4D6}"/>
              </a:ext>
            </a:extLst>
          </p:cNvPr>
          <p:cNvPicPr>
            <a:picLocks noChangeAspect="1"/>
          </p:cNvPicPr>
          <p:nvPr/>
        </p:nvPicPr>
        <p:blipFill>
          <a:blip r:embed="rId4"/>
          <a:stretch>
            <a:fillRect/>
          </a:stretch>
        </p:blipFill>
        <p:spPr>
          <a:xfrm>
            <a:off x="4217395" y="908824"/>
            <a:ext cx="732113" cy="740042"/>
          </a:xfrm>
          <a:prstGeom prst="rect">
            <a:avLst/>
          </a:prstGeom>
        </p:spPr>
      </p:pic>
      <p:pic>
        <p:nvPicPr>
          <p:cNvPr id="11" name="Picture 10">
            <a:extLst>
              <a:ext uri="{FF2B5EF4-FFF2-40B4-BE49-F238E27FC236}">
                <a16:creationId xmlns:a16="http://schemas.microsoft.com/office/drawing/2014/main" id="{33FE766D-B514-CFEF-5DD9-A68583DD330B}"/>
              </a:ext>
            </a:extLst>
          </p:cNvPr>
          <p:cNvPicPr>
            <a:picLocks noChangeAspect="1"/>
          </p:cNvPicPr>
          <p:nvPr/>
        </p:nvPicPr>
        <p:blipFill>
          <a:blip r:embed="rId4"/>
          <a:stretch>
            <a:fillRect/>
          </a:stretch>
        </p:blipFill>
        <p:spPr>
          <a:xfrm>
            <a:off x="4870824" y="908824"/>
            <a:ext cx="732113" cy="740042"/>
          </a:xfrm>
          <a:prstGeom prst="rect">
            <a:avLst/>
          </a:prstGeom>
        </p:spPr>
      </p:pic>
      <p:pic>
        <p:nvPicPr>
          <p:cNvPr id="12" name="Picture 11">
            <a:extLst>
              <a:ext uri="{FF2B5EF4-FFF2-40B4-BE49-F238E27FC236}">
                <a16:creationId xmlns:a16="http://schemas.microsoft.com/office/drawing/2014/main" id="{357518CB-C7BD-FC3D-D484-02C6B13A7C39}"/>
              </a:ext>
            </a:extLst>
          </p:cNvPr>
          <p:cNvPicPr>
            <a:picLocks noChangeAspect="1"/>
          </p:cNvPicPr>
          <p:nvPr/>
        </p:nvPicPr>
        <p:blipFill>
          <a:blip r:embed="rId4"/>
          <a:stretch>
            <a:fillRect/>
          </a:stretch>
        </p:blipFill>
        <p:spPr>
          <a:xfrm>
            <a:off x="5496419" y="908824"/>
            <a:ext cx="732113" cy="740042"/>
          </a:xfrm>
          <a:prstGeom prst="rect">
            <a:avLst/>
          </a:prstGeom>
        </p:spPr>
      </p:pic>
      <p:pic>
        <p:nvPicPr>
          <p:cNvPr id="13" name="Picture 12">
            <a:extLst>
              <a:ext uri="{FF2B5EF4-FFF2-40B4-BE49-F238E27FC236}">
                <a16:creationId xmlns:a16="http://schemas.microsoft.com/office/drawing/2014/main" id="{3500AAD0-9AD6-3734-F65B-40A7F162E7FF}"/>
              </a:ext>
            </a:extLst>
          </p:cNvPr>
          <p:cNvPicPr>
            <a:picLocks noChangeAspect="1"/>
          </p:cNvPicPr>
          <p:nvPr/>
        </p:nvPicPr>
        <p:blipFill>
          <a:blip r:embed="rId4"/>
          <a:stretch>
            <a:fillRect/>
          </a:stretch>
        </p:blipFill>
        <p:spPr>
          <a:xfrm>
            <a:off x="4217395" y="1658607"/>
            <a:ext cx="732113" cy="740042"/>
          </a:xfrm>
          <a:prstGeom prst="rect">
            <a:avLst/>
          </a:prstGeom>
        </p:spPr>
      </p:pic>
      <p:pic>
        <p:nvPicPr>
          <p:cNvPr id="17" name="Picture 16">
            <a:extLst>
              <a:ext uri="{FF2B5EF4-FFF2-40B4-BE49-F238E27FC236}">
                <a16:creationId xmlns:a16="http://schemas.microsoft.com/office/drawing/2014/main" id="{C20BAF37-22D6-B2E4-6E9E-5E9C2B1C652C}"/>
              </a:ext>
            </a:extLst>
          </p:cNvPr>
          <p:cNvPicPr>
            <a:picLocks noChangeAspect="1"/>
          </p:cNvPicPr>
          <p:nvPr/>
        </p:nvPicPr>
        <p:blipFill>
          <a:blip r:embed="rId4"/>
          <a:stretch>
            <a:fillRect/>
          </a:stretch>
        </p:blipFill>
        <p:spPr>
          <a:xfrm>
            <a:off x="4801895" y="1668348"/>
            <a:ext cx="732113" cy="740042"/>
          </a:xfrm>
          <a:prstGeom prst="rect">
            <a:avLst/>
          </a:prstGeom>
        </p:spPr>
      </p:pic>
      <p:pic>
        <p:nvPicPr>
          <p:cNvPr id="18" name="Picture 17">
            <a:extLst>
              <a:ext uri="{FF2B5EF4-FFF2-40B4-BE49-F238E27FC236}">
                <a16:creationId xmlns:a16="http://schemas.microsoft.com/office/drawing/2014/main" id="{9BD2F5DE-E89E-D082-7935-ED22A60735B5}"/>
              </a:ext>
            </a:extLst>
          </p:cNvPr>
          <p:cNvPicPr>
            <a:picLocks noChangeAspect="1"/>
          </p:cNvPicPr>
          <p:nvPr/>
        </p:nvPicPr>
        <p:blipFill>
          <a:blip r:embed="rId4"/>
          <a:stretch>
            <a:fillRect/>
          </a:stretch>
        </p:blipFill>
        <p:spPr>
          <a:xfrm>
            <a:off x="5455324" y="1668348"/>
            <a:ext cx="732113" cy="740042"/>
          </a:xfrm>
          <a:prstGeom prst="rect">
            <a:avLst/>
          </a:prstGeom>
        </p:spPr>
      </p:pic>
      <p:pic>
        <p:nvPicPr>
          <p:cNvPr id="19" name="Picture 18">
            <a:extLst>
              <a:ext uri="{FF2B5EF4-FFF2-40B4-BE49-F238E27FC236}">
                <a16:creationId xmlns:a16="http://schemas.microsoft.com/office/drawing/2014/main" id="{0CC9DD63-A5F4-D0A1-647C-762059BA71F1}"/>
              </a:ext>
            </a:extLst>
          </p:cNvPr>
          <p:cNvPicPr>
            <a:picLocks noChangeAspect="1"/>
          </p:cNvPicPr>
          <p:nvPr/>
        </p:nvPicPr>
        <p:blipFill>
          <a:blip r:embed="rId4"/>
          <a:stretch>
            <a:fillRect/>
          </a:stretch>
        </p:blipFill>
        <p:spPr>
          <a:xfrm>
            <a:off x="6080919" y="1668348"/>
            <a:ext cx="732113" cy="740042"/>
          </a:xfrm>
          <a:prstGeom prst="rect">
            <a:avLst/>
          </a:prstGeom>
        </p:spPr>
      </p:pic>
      <p:pic>
        <p:nvPicPr>
          <p:cNvPr id="20" name="Picture 19">
            <a:extLst>
              <a:ext uri="{FF2B5EF4-FFF2-40B4-BE49-F238E27FC236}">
                <a16:creationId xmlns:a16="http://schemas.microsoft.com/office/drawing/2014/main" id="{667B3AD9-B1B3-E7E1-8553-441BE2F130D4}"/>
              </a:ext>
            </a:extLst>
          </p:cNvPr>
          <p:cNvPicPr>
            <a:picLocks noChangeAspect="1"/>
          </p:cNvPicPr>
          <p:nvPr/>
        </p:nvPicPr>
        <p:blipFill>
          <a:blip r:embed="rId4"/>
          <a:stretch>
            <a:fillRect/>
          </a:stretch>
        </p:blipFill>
        <p:spPr>
          <a:xfrm>
            <a:off x="4217395" y="2378557"/>
            <a:ext cx="732113" cy="740042"/>
          </a:xfrm>
          <a:prstGeom prst="rect">
            <a:avLst/>
          </a:prstGeom>
        </p:spPr>
      </p:pic>
      <p:pic>
        <p:nvPicPr>
          <p:cNvPr id="21" name="Picture 20">
            <a:extLst>
              <a:ext uri="{FF2B5EF4-FFF2-40B4-BE49-F238E27FC236}">
                <a16:creationId xmlns:a16="http://schemas.microsoft.com/office/drawing/2014/main" id="{20FFD92D-9C47-6E26-3902-5C5954ACBE0F}"/>
              </a:ext>
            </a:extLst>
          </p:cNvPr>
          <p:cNvPicPr>
            <a:picLocks noChangeAspect="1"/>
          </p:cNvPicPr>
          <p:nvPr/>
        </p:nvPicPr>
        <p:blipFill>
          <a:blip r:embed="rId4"/>
          <a:stretch>
            <a:fillRect/>
          </a:stretch>
        </p:blipFill>
        <p:spPr>
          <a:xfrm>
            <a:off x="4801895" y="2388298"/>
            <a:ext cx="732113" cy="740042"/>
          </a:xfrm>
          <a:prstGeom prst="rect">
            <a:avLst/>
          </a:prstGeom>
        </p:spPr>
      </p:pic>
      <p:pic>
        <p:nvPicPr>
          <p:cNvPr id="22" name="Picture 21">
            <a:extLst>
              <a:ext uri="{FF2B5EF4-FFF2-40B4-BE49-F238E27FC236}">
                <a16:creationId xmlns:a16="http://schemas.microsoft.com/office/drawing/2014/main" id="{CB9D5C65-95E9-6355-4C3C-46979F6FECCF}"/>
              </a:ext>
            </a:extLst>
          </p:cNvPr>
          <p:cNvPicPr>
            <a:picLocks noChangeAspect="1"/>
          </p:cNvPicPr>
          <p:nvPr/>
        </p:nvPicPr>
        <p:blipFill>
          <a:blip r:embed="rId4"/>
          <a:stretch>
            <a:fillRect/>
          </a:stretch>
        </p:blipFill>
        <p:spPr>
          <a:xfrm>
            <a:off x="5455324" y="2388298"/>
            <a:ext cx="732113" cy="740042"/>
          </a:xfrm>
          <a:prstGeom prst="rect">
            <a:avLst/>
          </a:prstGeom>
        </p:spPr>
      </p:pic>
      <p:pic>
        <p:nvPicPr>
          <p:cNvPr id="23" name="Picture 22">
            <a:extLst>
              <a:ext uri="{FF2B5EF4-FFF2-40B4-BE49-F238E27FC236}">
                <a16:creationId xmlns:a16="http://schemas.microsoft.com/office/drawing/2014/main" id="{71F490A0-824B-4EA2-C032-D632AF34F804}"/>
              </a:ext>
            </a:extLst>
          </p:cNvPr>
          <p:cNvPicPr>
            <a:picLocks noChangeAspect="1"/>
          </p:cNvPicPr>
          <p:nvPr/>
        </p:nvPicPr>
        <p:blipFill>
          <a:blip r:embed="rId4"/>
          <a:stretch>
            <a:fillRect/>
          </a:stretch>
        </p:blipFill>
        <p:spPr>
          <a:xfrm>
            <a:off x="6080919" y="2388298"/>
            <a:ext cx="732113" cy="740042"/>
          </a:xfrm>
          <a:prstGeom prst="rect">
            <a:avLst/>
          </a:prstGeom>
        </p:spPr>
      </p:pic>
      <p:pic>
        <p:nvPicPr>
          <p:cNvPr id="24" name="Picture 23">
            <a:extLst>
              <a:ext uri="{FF2B5EF4-FFF2-40B4-BE49-F238E27FC236}">
                <a16:creationId xmlns:a16="http://schemas.microsoft.com/office/drawing/2014/main" id="{19082A17-D26B-469C-B02E-F165574302E6}"/>
              </a:ext>
            </a:extLst>
          </p:cNvPr>
          <p:cNvPicPr>
            <a:picLocks noChangeAspect="1"/>
          </p:cNvPicPr>
          <p:nvPr/>
        </p:nvPicPr>
        <p:blipFill>
          <a:blip r:embed="rId4"/>
          <a:stretch>
            <a:fillRect/>
          </a:stretch>
        </p:blipFill>
        <p:spPr>
          <a:xfrm>
            <a:off x="6720659" y="2388298"/>
            <a:ext cx="732113" cy="740042"/>
          </a:xfrm>
          <a:prstGeom prst="rect">
            <a:avLst/>
          </a:prstGeom>
        </p:spPr>
      </p:pic>
      <p:pic>
        <p:nvPicPr>
          <p:cNvPr id="25" name="Picture 24">
            <a:extLst>
              <a:ext uri="{FF2B5EF4-FFF2-40B4-BE49-F238E27FC236}">
                <a16:creationId xmlns:a16="http://schemas.microsoft.com/office/drawing/2014/main" id="{3A82693E-B151-C1C0-25AF-A5E9569E59E2}"/>
              </a:ext>
            </a:extLst>
          </p:cNvPr>
          <p:cNvPicPr>
            <a:picLocks noChangeAspect="1"/>
          </p:cNvPicPr>
          <p:nvPr/>
        </p:nvPicPr>
        <p:blipFill>
          <a:blip r:embed="rId4"/>
          <a:stretch>
            <a:fillRect/>
          </a:stretch>
        </p:blipFill>
        <p:spPr>
          <a:xfrm>
            <a:off x="4245951" y="3212321"/>
            <a:ext cx="732113" cy="740042"/>
          </a:xfrm>
          <a:prstGeom prst="rect">
            <a:avLst/>
          </a:prstGeom>
        </p:spPr>
      </p:pic>
      <p:pic>
        <p:nvPicPr>
          <p:cNvPr id="26" name="Picture 25">
            <a:extLst>
              <a:ext uri="{FF2B5EF4-FFF2-40B4-BE49-F238E27FC236}">
                <a16:creationId xmlns:a16="http://schemas.microsoft.com/office/drawing/2014/main" id="{C3E2B3EB-29D3-0ED5-410D-1291B1EAAB4B}"/>
              </a:ext>
            </a:extLst>
          </p:cNvPr>
          <p:cNvPicPr>
            <a:picLocks noChangeAspect="1"/>
          </p:cNvPicPr>
          <p:nvPr/>
        </p:nvPicPr>
        <p:blipFill>
          <a:blip r:embed="rId4"/>
          <a:stretch>
            <a:fillRect/>
          </a:stretch>
        </p:blipFill>
        <p:spPr>
          <a:xfrm>
            <a:off x="4830451" y="3222062"/>
            <a:ext cx="732113" cy="740042"/>
          </a:xfrm>
          <a:prstGeom prst="rect">
            <a:avLst/>
          </a:prstGeom>
        </p:spPr>
      </p:pic>
      <p:pic>
        <p:nvPicPr>
          <p:cNvPr id="27" name="Picture 26">
            <a:extLst>
              <a:ext uri="{FF2B5EF4-FFF2-40B4-BE49-F238E27FC236}">
                <a16:creationId xmlns:a16="http://schemas.microsoft.com/office/drawing/2014/main" id="{A97199AD-69E8-C248-679A-DF004F59234E}"/>
              </a:ext>
            </a:extLst>
          </p:cNvPr>
          <p:cNvPicPr>
            <a:picLocks noChangeAspect="1"/>
          </p:cNvPicPr>
          <p:nvPr/>
        </p:nvPicPr>
        <p:blipFill>
          <a:blip r:embed="rId4"/>
          <a:stretch>
            <a:fillRect/>
          </a:stretch>
        </p:blipFill>
        <p:spPr>
          <a:xfrm>
            <a:off x="5483880" y="3222062"/>
            <a:ext cx="732113" cy="740042"/>
          </a:xfrm>
          <a:prstGeom prst="rect">
            <a:avLst/>
          </a:prstGeom>
        </p:spPr>
      </p:pic>
      <p:pic>
        <p:nvPicPr>
          <p:cNvPr id="28" name="Picture 27">
            <a:extLst>
              <a:ext uri="{FF2B5EF4-FFF2-40B4-BE49-F238E27FC236}">
                <a16:creationId xmlns:a16="http://schemas.microsoft.com/office/drawing/2014/main" id="{B08D96B1-31D2-D756-8904-D5048873E8A1}"/>
              </a:ext>
            </a:extLst>
          </p:cNvPr>
          <p:cNvPicPr>
            <a:picLocks noChangeAspect="1"/>
          </p:cNvPicPr>
          <p:nvPr/>
        </p:nvPicPr>
        <p:blipFill>
          <a:blip r:embed="rId4"/>
          <a:stretch>
            <a:fillRect/>
          </a:stretch>
        </p:blipFill>
        <p:spPr>
          <a:xfrm>
            <a:off x="6109475" y="3222062"/>
            <a:ext cx="732113" cy="740042"/>
          </a:xfrm>
          <a:prstGeom prst="rect">
            <a:avLst/>
          </a:prstGeom>
        </p:spPr>
      </p:pic>
      <p:pic>
        <p:nvPicPr>
          <p:cNvPr id="29" name="Picture 28">
            <a:extLst>
              <a:ext uri="{FF2B5EF4-FFF2-40B4-BE49-F238E27FC236}">
                <a16:creationId xmlns:a16="http://schemas.microsoft.com/office/drawing/2014/main" id="{341C8D3A-986E-7EA6-60D7-13E392063AF2}"/>
              </a:ext>
            </a:extLst>
          </p:cNvPr>
          <p:cNvPicPr>
            <a:picLocks noChangeAspect="1"/>
          </p:cNvPicPr>
          <p:nvPr/>
        </p:nvPicPr>
        <p:blipFill>
          <a:blip r:embed="rId4"/>
          <a:stretch>
            <a:fillRect/>
          </a:stretch>
        </p:blipFill>
        <p:spPr>
          <a:xfrm>
            <a:off x="6749215" y="3222062"/>
            <a:ext cx="732113" cy="740042"/>
          </a:xfrm>
          <a:prstGeom prst="rect">
            <a:avLst/>
          </a:prstGeom>
        </p:spPr>
      </p:pic>
      <p:pic>
        <p:nvPicPr>
          <p:cNvPr id="30" name="Picture 29">
            <a:extLst>
              <a:ext uri="{FF2B5EF4-FFF2-40B4-BE49-F238E27FC236}">
                <a16:creationId xmlns:a16="http://schemas.microsoft.com/office/drawing/2014/main" id="{BF934602-6DEB-9719-C168-DFC4D30B081C}"/>
              </a:ext>
            </a:extLst>
          </p:cNvPr>
          <p:cNvPicPr>
            <a:picLocks noChangeAspect="1"/>
          </p:cNvPicPr>
          <p:nvPr/>
        </p:nvPicPr>
        <p:blipFill>
          <a:blip r:embed="rId4"/>
          <a:stretch>
            <a:fillRect/>
          </a:stretch>
        </p:blipFill>
        <p:spPr>
          <a:xfrm>
            <a:off x="7430701" y="3222062"/>
            <a:ext cx="732113" cy="740042"/>
          </a:xfrm>
          <a:prstGeom prst="rect">
            <a:avLst/>
          </a:prstGeom>
        </p:spPr>
      </p:pic>
      <p:pic>
        <p:nvPicPr>
          <p:cNvPr id="31" name="Picture 30">
            <a:extLst>
              <a:ext uri="{FF2B5EF4-FFF2-40B4-BE49-F238E27FC236}">
                <a16:creationId xmlns:a16="http://schemas.microsoft.com/office/drawing/2014/main" id="{6A3E1E14-6C7F-38B5-A69B-9775B69EE066}"/>
              </a:ext>
            </a:extLst>
          </p:cNvPr>
          <p:cNvPicPr>
            <a:picLocks noChangeAspect="1"/>
          </p:cNvPicPr>
          <p:nvPr/>
        </p:nvPicPr>
        <p:blipFill>
          <a:blip r:embed="rId4"/>
          <a:stretch>
            <a:fillRect/>
          </a:stretch>
        </p:blipFill>
        <p:spPr>
          <a:xfrm>
            <a:off x="4245951" y="3932293"/>
            <a:ext cx="732113" cy="740042"/>
          </a:xfrm>
          <a:prstGeom prst="rect">
            <a:avLst/>
          </a:prstGeom>
        </p:spPr>
      </p:pic>
      <p:pic>
        <p:nvPicPr>
          <p:cNvPr id="32" name="Picture 31">
            <a:extLst>
              <a:ext uri="{FF2B5EF4-FFF2-40B4-BE49-F238E27FC236}">
                <a16:creationId xmlns:a16="http://schemas.microsoft.com/office/drawing/2014/main" id="{DEAD8985-5222-1148-07E8-B78525C9A9E8}"/>
              </a:ext>
            </a:extLst>
          </p:cNvPr>
          <p:cNvPicPr>
            <a:picLocks noChangeAspect="1"/>
          </p:cNvPicPr>
          <p:nvPr/>
        </p:nvPicPr>
        <p:blipFill>
          <a:blip r:embed="rId4"/>
          <a:stretch>
            <a:fillRect/>
          </a:stretch>
        </p:blipFill>
        <p:spPr>
          <a:xfrm>
            <a:off x="4830451" y="3942034"/>
            <a:ext cx="732113" cy="740042"/>
          </a:xfrm>
          <a:prstGeom prst="rect">
            <a:avLst/>
          </a:prstGeom>
        </p:spPr>
      </p:pic>
      <p:pic>
        <p:nvPicPr>
          <p:cNvPr id="33" name="Picture 32">
            <a:extLst>
              <a:ext uri="{FF2B5EF4-FFF2-40B4-BE49-F238E27FC236}">
                <a16:creationId xmlns:a16="http://schemas.microsoft.com/office/drawing/2014/main" id="{249114B8-2C33-DFAF-8F0B-2D098409F30B}"/>
              </a:ext>
            </a:extLst>
          </p:cNvPr>
          <p:cNvPicPr>
            <a:picLocks noChangeAspect="1"/>
          </p:cNvPicPr>
          <p:nvPr/>
        </p:nvPicPr>
        <p:blipFill>
          <a:blip r:embed="rId4"/>
          <a:stretch>
            <a:fillRect/>
          </a:stretch>
        </p:blipFill>
        <p:spPr>
          <a:xfrm>
            <a:off x="5483880" y="3942034"/>
            <a:ext cx="732113" cy="740042"/>
          </a:xfrm>
          <a:prstGeom prst="rect">
            <a:avLst/>
          </a:prstGeom>
        </p:spPr>
      </p:pic>
      <p:pic>
        <p:nvPicPr>
          <p:cNvPr id="34" name="Picture 33">
            <a:extLst>
              <a:ext uri="{FF2B5EF4-FFF2-40B4-BE49-F238E27FC236}">
                <a16:creationId xmlns:a16="http://schemas.microsoft.com/office/drawing/2014/main" id="{566F7701-2A1F-E7B7-67BF-DF8AD7A402CE}"/>
              </a:ext>
            </a:extLst>
          </p:cNvPr>
          <p:cNvPicPr>
            <a:picLocks noChangeAspect="1"/>
          </p:cNvPicPr>
          <p:nvPr/>
        </p:nvPicPr>
        <p:blipFill>
          <a:blip r:embed="rId4"/>
          <a:stretch>
            <a:fillRect/>
          </a:stretch>
        </p:blipFill>
        <p:spPr>
          <a:xfrm>
            <a:off x="6109475" y="3942034"/>
            <a:ext cx="732113" cy="740042"/>
          </a:xfrm>
          <a:prstGeom prst="rect">
            <a:avLst/>
          </a:prstGeom>
        </p:spPr>
      </p:pic>
      <p:pic>
        <p:nvPicPr>
          <p:cNvPr id="35" name="Picture 34">
            <a:extLst>
              <a:ext uri="{FF2B5EF4-FFF2-40B4-BE49-F238E27FC236}">
                <a16:creationId xmlns:a16="http://schemas.microsoft.com/office/drawing/2014/main" id="{757819D5-A192-99F4-D683-A4584C193F38}"/>
              </a:ext>
            </a:extLst>
          </p:cNvPr>
          <p:cNvPicPr>
            <a:picLocks noChangeAspect="1"/>
          </p:cNvPicPr>
          <p:nvPr/>
        </p:nvPicPr>
        <p:blipFill>
          <a:blip r:embed="rId4"/>
          <a:stretch>
            <a:fillRect/>
          </a:stretch>
        </p:blipFill>
        <p:spPr>
          <a:xfrm>
            <a:off x="6749215" y="3942034"/>
            <a:ext cx="732113" cy="740042"/>
          </a:xfrm>
          <a:prstGeom prst="rect">
            <a:avLst/>
          </a:prstGeom>
        </p:spPr>
      </p:pic>
      <p:pic>
        <p:nvPicPr>
          <p:cNvPr id="36" name="Picture 35">
            <a:extLst>
              <a:ext uri="{FF2B5EF4-FFF2-40B4-BE49-F238E27FC236}">
                <a16:creationId xmlns:a16="http://schemas.microsoft.com/office/drawing/2014/main" id="{945DA4FD-F027-5631-087B-F10103EAF90C}"/>
              </a:ext>
            </a:extLst>
          </p:cNvPr>
          <p:cNvPicPr>
            <a:picLocks noChangeAspect="1"/>
          </p:cNvPicPr>
          <p:nvPr/>
        </p:nvPicPr>
        <p:blipFill>
          <a:blip r:embed="rId4"/>
          <a:stretch>
            <a:fillRect/>
          </a:stretch>
        </p:blipFill>
        <p:spPr>
          <a:xfrm>
            <a:off x="7430701" y="3942034"/>
            <a:ext cx="732113" cy="740042"/>
          </a:xfrm>
          <a:prstGeom prst="rect">
            <a:avLst/>
          </a:prstGeom>
        </p:spPr>
      </p:pic>
      <p:pic>
        <p:nvPicPr>
          <p:cNvPr id="37" name="Picture 36">
            <a:extLst>
              <a:ext uri="{FF2B5EF4-FFF2-40B4-BE49-F238E27FC236}">
                <a16:creationId xmlns:a16="http://schemas.microsoft.com/office/drawing/2014/main" id="{E7CB18BB-04EF-B5D5-B7D2-2274B7C144DA}"/>
              </a:ext>
            </a:extLst>
          </p:cNvPr>
          <p:cNvPicPr>
            <a:picLocks noChangeAspect="1"/>
          </p:cNvPicPr>
          <p:nvPr/>
        </p:nvPicPr>
        <p:blipFill>
          <a:blip r:embed="rId4"/>
          <a:stretch>
            <a:fillRect/>
          </a:stretch>
        </p:blipFill>
        <p:spPr>
          <a:xfrm>
            <a:off x="8033364" y="3942034"/>
            <a:ext cx="732113" cy="740042"/>
          </a:xfrm>
          <a:prstGeom prst="rect">
            <a:avLst/>
          </a:prstGeom>
        </p:spPr>
      </p:pic>
      <p:pic>
        <p:nvPicPr>
          <p:cNvPr id="38" name="Picture 37">
            <a:extLst>
              <a:ext uri="{FF2B5EF4-FFF2-40B4-BE49-F238E27FC236}">
                <a16:creationId xmlns:a16="http://schemas.microsoft.com/office/drawing/2014/main" id="{A3107065-13E7-75E4-CA20-55AEC25D573F}"/>
              </a:ext>
            </a:extLst>
          </p:cNvPr>
          <p:cNvPicPr>
            <a:picLocks noChangeAspect="1"/>
          </p:cNvPicPr>
          <p:nvPr/>
        </p:nvPicPr>
        <p:blipFill>
          <a:blip r:embed="rId4"/>
          <a:stretch>
            <a:fillRect/>
          </a:stretch>
        </p:blipFill>
        <p:spPr>
          <a:xfrm>
            <a:off x="4279660" y="4672335"/>
            <a:ext cx="732113" cy="740042"/>
          </a:xfrm>
          <a:prstGeom prst="rect">
            <a:avLst/>
          </a:prstGeom>
        </p:spPr>
      </p:pic>
      <p:pic>
        <p:nvPicPr>
          <p:cNvPr id="39" name="Picture 38">
            <a:extLst>
              <a:ext uri="{FF2B5EF4-FFF2-40B4-BE49-F238E27FC236}">
                <a16:creationId xmlns:a16="http://schemas.microsoft.com/office/drawing/2014/main" id="{B2B44145-0775-95EB-26F6-B60975CAD262}"/>
              </a:ext>
            </a:extLst>
          </p:cNvPr>
          <p:cNvPicPr>
            <a:picLocks noChangeAspect="1"/>
          </p:cNvPicPr>
          <p:nvPr/>
        </p:nvPicPr>
        <p:blipFill>
          <a:blip r:embed="rId4"/>
          <a:stretch>
            <a:fillRect/>
          </a:stretch>
        </p:blipFill>
        <p:spPr>
          <a:xfrm>
            <a:off x="4864160" y="4682076"/>
            <a:ext cx="732113" cy="740042"/>
          </a:xfrm>
          <a:prstGeom prst="rect">
            <a:avLst/>
          </a:prstGeom>
        </p:spPr>
      </p:pic>
      <p:pic>
        <p:nvPicPr>
          <p:cNvPr id="40" name="Picture 39">
            <a:extLst>
              <a:ext uri="{FF2B5EF4-FFF2-40B4-BE49-F238E27FC236}">
                <a16:creationId xmlns:a16="http://schemas.microsoft.com/office/drawing/2014/main" id="{03163AA4-1292-607F-B01B-7A16A19B6191}"/>
              </a:ext>
            </a:extLst>
          </p:cNvPr>
          <p:cNvPicPr>
            <a:picLocks noChangeAspect="1"/>
          </p:cNvPicPr>
          <p:nvPr/>
        </p:nvPicPr>
        <p:blipFill>
          <a:blip r:embed="rId4"/>
          <a:stretch>
            <a:fillRect/>
          </a:stretch>
        </p:blipFill>
        <p:spPr>
          <a:xfrm>
            <a:off x="5517589" y="4682076"/>
            <a:ext cx="732113" cy="740042"/>
          </a:xfrm>
          <a:prstGeom prst="rect">
            <a:avLst/>
          </a:prstGeom>
        </p:spPr>
      </p:pic>
      <p:pic>
        <p:nvPicPr>
          <p:cNvPr id="41" name="Picture 40">
            <a:extLst>
              <a:ext uri="{FF2B5EF4-FFF2-40B4-BE49-F238E27FC236}">
                <a16:creationId xmlns:a16="http://schemas.microsoft.com/office/drawing/2014/main" id="{489F292A-BA92-77E1-39DD-185E4BCD0BD2}"/>
              </a:ext>
            </a:extLst>
          </p:cNvPr>
          <p:cNvPicPr>
            <a:picLocks noChangeAspect="1"/>
          </p:cNvPicPr>
          <p:nvPr/>
        </p:nvPicPr>
        <p:blipFill>
          <a:blip r:embed="rId4"/>
          <a:stretch>
            <a:fillRect/>
          </a:stretch>
        </p:blipFill>
        <p:spPr>
          <a:xfrm>
            <a:off x="6143184" y="4682076"/>
            <a:ext cx="732113" cy="740042"/>
          </a:xfrm>
          <a:prstGeom prst="rect">
            <a:avLst/>
          </a:prstGeom>
        </p:spPr>
      </p:pic>
      <p:pic>
        <p:nvPicPr>
          <p:cNvPr id="42" name="Picture 41">
            <a:extLst>
              <a:ext uri="{FF2B5EF4-FFF2-40B4-BE49-F238E27FC236}">
                <a16:creationId xmlns:a16="http://schemas.microsoft.com/office/drawing/2014/main" id="{2E14649D-187B-D014-BF2F-FF9425A4B671}"/>
              </a:ext>
            </a:extLst>
          </p:cNvPr>
          <p:cNvPicPr>
            <a:picLocks noChangeAspect="1"/>
          </p:cNvPicPr>
          <p:nvPr/>
        </p:nvPicPr>
        <p:blipFill>
          <a:blip r:embed="rId4"/>
          <a:stretch>
            <a:fillRect/>
          </a:stretch>
        </p:blipFill>
        <p:spPr>
          <a:xfrm>
            <a:off x="6782924" y="4682076"/>
            <a:ext cx="732113" cy="740042"/>
          </a:xfrm>
          <a:prstGeom prst="rect">
            <a:avLst/>
          </a:prstGeom>
        </p:spPr>
      </p:pic>
      <p:pic>
        <p:nvPicPr>
          <p:cNvPr id="43" name="Picture 42">
            <a:extLst>
              <a:ext uri="{FF2B5EF4-FFF2-40B4-BE49-F238E27FC236}">
                <a16:creationId xmlns:a16="http://schemas.microsoft.com/office/drawing/2014/main" id="{0C20A230-753E-8A43-E605-EBD19FDA8FAA}"/>
              </a:ext>
            </a:extLst>
          </p:cNvPr>
          <p:cNvPicPr>
            <a:picLocks noChangeAspect="1"/>
          </p:cNvPicPr>
          <p:nvPr/>
        </p:nvPicPr>
        <p:blipFill>
          <a:blip r:embed="rId4"/>
          <a:stretch>
            <a:fillRect/>
          </a:stretch>
        </p:blipFill>
        <p:spPr>
          <a:xfrm>
            <a:off x="7464410" y="4682076"/>
            <a:ext cx="732113" cy="740042"/>
          </a:xfrm>
          <a:prstGeom prst="rect">
            <a:avLst/>
          </a:prstGeom>
        </p:spPr>
      </p:pic>
      <p:pic>
        <p:nvPicPr>
          <p:cNvPr id="44" name="Picture 43">
            <a:extLst>
              <a:ext uri="{FF2B5EF4-FFF2-40B4-BE49-F238E27FC236}">
                <a16:creationId xmlns:a16="http://schemas.microsoft.com/office/drawing/2014/main" id="{F5FF3052-DEBE-C78A-26E8-EE0B986DCB07}"/>
              </a:ext>
            </a:extLst>
          </p:cNvPr>
          <p:cNvPicPr>
            <a:picLocks noChangeAspect="1"/>
          </p:cNvPicPr>
          <p:nvPr/>
        </p:nvPicPr>
        <p:blipFill>
          <a:blip r:embed="rId4"/>
          <a:stretch>
            <a:fillRect/>
          </a:stretch>
        </p:blipFill>
        <p:spPr>
          <a:xfrm>
            <a:off x="8067073" y="4682076"/>
            <a:ext cx="732113" cy="740042"/>
          </a:xfrm>
          <a:prstGeom prst="rect">
            <a:avLst/>
          </a:prstGeom>
        </p:spPr>
      </p:pic>
      <p:pic>
        <p:nvPicPr>
          <p:cNvPr id="45" name="Picture 44">
            <a:extLst>
              <a:ext uri="{FF2B5EF4-FFF2-40B4-BE49-F238E27FC236}">
                <a16:creationId xmlns:a16="http://schemas.microsoft.com/office/drawing/2014/main" id="{E0AF6693-B284-845D-565E-109040A0DCE0}"/>
              </a:ext>
            </a:extLst>
          </p:cNvPr>
          <p:cNvPicPr>
            <a:picLocks noChangeAspect="1"/>
          </p:cNvPicPr>
          <p:nvPr/>
        </p:nvPicPr>
        <p:blipFill>
          <a:blip r:embed="rId4"/>
          <a:stretch>
            <a:fillRect/>
          </a:stretch>
        </p:blipFill>
        <p:spPr>
          <a:xfrm>
            <a:off x="4217395" y="5412377"/>
            <a:ext cx="732113" cy="740042"/>
          </a:xfrm>
          <a:prstGeom prst="rect">
            <a:avLst/>
          </a:prstGeom>
        </p:spPr>
      </p:pic>
      <p:pic>
        <p:nvPicPr>
          <p:cNvPr id="46" name="Picture 45">
            <a:extLst>
              <a:ext uri="{FF2B5EF4-FFF2-40B4-BE49-F238E27FC236}">
                <a16:creationId xmlns:a16="http://schemas.microsoft.com/office/drawing/2014/main" id="{0455C403-B0A4-EA6A-D216-424788947F76}"/>
              </a:ext>
            </a:extLst>
          </p:cNvPr>
          <p:cNvPicPr>
            <a:picLocks noChangeAspect="1"/>
          </p:cNvPicPr>
          <p:nvPr/>
        </p:nvPicPr>
        <p:blipFill>
          <a:blip r:embed="rId4"/>
          <a:stretch>
            <a:fillRect/>
          </a:stretch>
        </p:blipFill>
        <p:spPr>
          <a:xfrm>
            <a:off x="4801895" y="5422118"/>
            <a:ext cx="732113" cy="740042"/>
          </a:xfrm>
          <a:prstGeom prst="rect">
            <a:avLst/>
          </a:prstGeom>
        </p:spPr>
      </p:pic>
      <p:pic>
        <p:nvPicPr>
          <p:cNvPr id="47" name="Picture 46">
            <a:extLst>
              <a:ext uri="{FF2B5EF4-FFF2-40B4-BE49-F238E27FC236}">
                <a16:creationId xmlns:a16="http://schemas.microsoft.com/office/drawing/2014/main" id="{0E2440DA-4FFB-E31E-9AB5-CC3A09243217}"/>
              </a:ext>
            </a:extLst>
          </p:cNvPr>
          <p:cNvPicPr>
            <a:picLocks noChangeAspect="1"/>
          </p:cNvPicPr>
          <p:nvPr/>
        </p:nvPicPr>
        <p:blipFill>
          <a:blip r:embed="rId4"/>
          <a:stretch>
            <a:fillRect/>
          </a:stretch>
        </p:blipFill>
        <p:spPr>
          <a:xfrm>
            <a:off x="5455324" y="5422118"/>
            <a:ext cx="732113" cy="740042"/>
          </a:xfrm>
          <a:prstGeom prst="rect">
            <a:avLst/>
          </a:prstGeom>
        </p:spPr>
      </p:pic>
      <p:pic>
        <p:nvPicPr>
          <p:cNvPr id="48" name="Picture 47">
            <a:extLst>
              <a:ext uri="{FF2B5EF4-FFF2-40B4-BE49-F238E27FC236}">
                <a16:creationId xmlns:a16="http://schemas.microsoft.com/office/drawing/2014/main" id="{A4CED055-7144-5E86-4289-73D872EE2D65}"/>
              </a:ext>
            </a:extLst>
          </p:cNvPr>
          <p:cNvPicPr>
            <a:picLocks noChangeAspect="1"/>
          </p:cNvPicPr>
          <p:nvPr/>
        </p:nvPicPr>
        <p:blipFill>
          <a:blip r:embed="rId4"/>
          <a:stretch>
            <a:fillRect/>
          </a:stretch>
        </p:blipFill>
        <p:spPr>
          <a:xfrm>
            <a:off x="6080919" y="5422118"/>
            <a:ext cx="732113" cy="740042"/>
          </a:xfrm>
          <a:prstGeom prst="rect">
            <a:avLst/>
          </a:prstGeom>
        </p:spPr>
      </p:pic>
      <p:pic>
        <p:nvPicPr>
          <p:cNvPr id="49" name="Picture 48">
            <a:extLst>
              <a:ext uri="{FF2B5EF4-FFF2-40B4-BE49-F238E27FC236}">
                <a16:creationId xmlns:a16="http://schemas.microsoft.com/office/drawing/2014/main" id="{B588A89C-ED57-EE6A-8819-A264827C9956}"/>
              </a:ext>
            </a:extLst>
          </p:cNvPr>
          <p:cNvPicPr>
            <a:picLocks noChangeAspect="1"/>
          </p:cNvPicPr>
          <p:nvPr/>
        </p:nvPicPr>
        <p:blipFill>
          <a:blip r:embed="rId4"/>
          <a:stretch>
            <a:fillRect/>
          </a:stretch>
        </p:blipFill>
        <p:spPr>
          <a:xfrm>
            <a:off x="6720659" y="5422118"/>
            <a:ext cx="732113" cy="740042"/>
          </a:xfrm>
          <a:prstGeom prst="rect">
            <a:avLst/>
          </a:prstGeom>
        </p:spPr>
      </p:pic>
      <p:pic>
        <p:nvPicPr>
          <p:cNvPr id="50" name="Picture 49">
            <a:extLst>
              <a:ext uri="{FF2B5EF4-FFF2-40B4-BE49-F238E27FC236}">
                <a16:creationId xmlns:a16="http://schemas.microsoft.com/office/drawing/2014/main" id="{024EFB1C-4E10-BBCD-2350-8D0188EE2DE9}"/>
              </a:ext>
            </a:extLst>
          </p:cNvPr>
          <p:cNvPicPr>
            <a:picLocks noChangeAspect="1"/>
          </p:cNvPicPr>
          <p:nvPr/>
        </p:nvPicPr>
        <p:blipFill>
          <a:blip r:embed="rId4"/>
          <a:stretch>
            <a:fillRect/>
          </a:stretch>
        </p:blipFill>
        <p:spPr>
          <a:xfrm>
            <a:off x="7402145" y="5422118"/>
            <a:ext cx="732113" cy="740042"/>
          </a:xfrm>
          <a:prstGeom prst="rect">
            <a:avLst/>
          </a:prstGeom>
        </p:spPr>
      </p:pic>
      <p:pic>
        <p:nvPicPr>
          <p:cNvPr id="51" name="Picture 50">
            <a:extLst>
              <a:ext uri="{FF2B5EF4-FFF2-40B4-BE49-F238E27FC236}">
                <a16:creationId xmlns:a16="http://schemas.microsoft.com/office/drawing/2014/main" id="{DF4CBF78-06AC-EBFF-D9FA-0762B6EA8DA2}"/>
              </a:ext>
            </a:extLst>
          </p:cNvPr>
          <p:cNvPicPr>
            <a:picLocks noChangeAspect="1"/>
          </p:cNvPicPr>
          <p:nvPr/>
        </p:nvPicPr>
        <p:blipFill>
          <a:blip r:embed="rId4"/>
          <a:stretch>
            <a:fillRect/>
          </a:stretch>
        </p:blipFill>
        <p:spPr>
          <a:xfrm>
            <a:off x="8004808" y="5422118"/>
            <a:ext cx="732113" cy="740042"/>
          </a:xfrm>
          <a:prstGeom prst="rect">
            <a:avLst/>
          </a:prstGeom>
        </p:spPr>
      </p:pic>
      <p:pic>
        <p:nvPicPr>
          <p:cNvPr id="52" name="Picture 51">
            <a:extLst>
              <a:ext uri="{FF2B5EF4-FFF2-40B4-BE49-F238E27FC236}">
                <a16:creationId xmlns:a16="http://schemas.microsoft.com/office/drawing/2014/main" id="{BB0F9F3E-7CC3-59AC-8066-6026BD548D84}"/>
              </a:ext>
            </a:extLst>
          </p:cNvPr>
          <p:cNvPicPr>
            <a:picLocks noChangeAspect="1"/>
          </p:cNvPicPr>
          <p:nvPr/>
        </p:nvPicPr>
        <p:blipFill>
          <a:blip r:embed="rId4"/>
          <a:stretch>
            <a:fillRect/>
          </a:stretch>
        </p:blipFill>
        <p:spPr>
          <a:xfrm>
            <a:off x="7557672" y="6065200"/>
            <a:ext cx="732113" cy="740042"/>
          </a:xfrm>
          <a:prstGeom prst="rect">
            <a:avLst/>
          </a:prstGeom>
        </p:spPr>
      </p:pic>
      <p:pic>
        <p:nvPicPr>
          <p:cNvPr id="53" name="Picture 52">
            <a:extLst>
              <a:ext uri="{FF2B5EF4-FFF2-40B4-BE49-F238E27FC236}">
                <a16:creationId xmlns:a16="http://schemas.microsoft.com/office/drawing/2014/main" id="{05EC6177-1B6D-AEBE-F350-813CB7F1FC97}"/>
              </a:ext>
            </a:extLst>
          </p:cNvPr>
          <p:cNvPicPr>
            <a:picLocks noChangeAspect="1"/>
          </p:cNvPicPr>
          <p:nvPr/>
        </p:nvPicPr>
        <p:blipFill>
          <a:blip r:embed="rId4"/>
          <a:stretch>
            <a:fillRect/>
          </a:stretch>
        </p:blipFill>
        <p:spPr>
          <a:xfrm>
            <a:off x="8349021" y="6065200"/>
            <a:ext cx="732113" cy="740042"/>
          </a:xfrm>
          <a:prstGeom prst="rect">
            <a:avLst/>
          </a:prstGeom>
        </p:spPr>
      </p:pic>
      <p:pic>
        <p:nvPicPr>
          <p:cNvPr id="54" name="Picture 53">
            <a:extLst>
              <a:ext uri="{FF2B5EF4-FFF2-40B4-BE49-F238E27FC236}">
                <a16:creationId xmlns:a16="http://schemas.microsoft.com/office/drawing/2014/main" id="{C16AD6B7-73E4-2760-E1CB-27B322E76DF9}"/>
              </a:ext>
            </a:extLst>
          </p:cNvPr>
          <p:cNvPicPr>
            <a:picLocks noChangeAspect="1"/>
          </p:cNvPicPr>
          <p:nvPr/>
        </p:nvPicPr>
        <p:blipFill>
          <a:blip r:embed="rId4"/>
          <a:stretch>
            <a:fillRect/>
          </a:stretch>
        </p:blipFill>
        <p:spPr>
          <a:xfrm>
            <a:off x="9034425" y="6065200"/>
            <a:ext cx="732113" cy="740042"/>
          </a:xfrm>
          <a:prstGeom prst="rect">
            <a:avLst/>
          </a:prstGeom>
        </p:spPr>
      </p:pic>
      <p:pic>
        <p:nvPicPr>
          <p:cNvPr id="55" name="Picture 54">
            <a:extLst>
              <a:ext uri="{FF2B5EF4-FFF2-40B4-BE49-F238E27FC236}">
                <a16:creationId xmlns:a16="http://schemas.microsoft.com/office/drawing/2014/main" id="{94A9DA66-43C7-7633-3A89-BF2C8391FD79}"/>
              </a:ext>
            </a:extLst>
          </p:cNvPr>
          <p:cNvPicPr>
            <a:picLocks noChangeAspect="1"/>
          </p:cNvPicPr>
          <p:nvPr/>
        </p:nvPicPr>
        <p:blipFill>
          <a:blip r:embed="rId4"/>
          <a:stretch>
            <a:fillRect/>
          </a:stretch>
        </p:blipFill>
        <p:spPr>
          <a:xfrm>
            <a:off x="9811846" y="6065200"/>
            <a:ext cx="732113" cy="740042"/>
          </a:xfrm>
          <a:prstGeom prst="rect">
            <a:avLst/>
          </a:prstGeom>
        </p:spPr>
      </p:pic>
    </p:spTree>
    <p:extLst>
      <p:ext uri="{BB962C8B-B14F-4D97-AF65-F5344CB8AC3E}">
        <p14:creationId xmlns:p14="http://schemas.microsoft.com/office/powerpoint/2010/main" val="22256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2"/>
                                        </p:tgtEl>
                                      </p:cBhvr>
                                    </p:animEffect>
                                    <p:anim calcmode="lin" valueType="num">
                                      <p:cBhvr>
                                        <p:cTn id="35" dur="1000"/>
                                        <p:tgtEl>
                                          <p:spTgt spid="12"/>
                                        </p:tgtEl>
                                        <p:attrNameLst>
                                          <p:attrName>ppt_x</p:attrName>
                                        </p:attrNameLst>
                                      </p:cBhvr>
                                      <p:tavLst>
                                        <p:tav tm="0">
                                          <p:val>
                                            <p:strVal val="ppt_x"/>
                                          </p:val>
                                        </p:tav>
                                        <p:tav tm="100000">
                                          <p:val>
                                            <p:strVal val="ppt_x"/>
                                          </p:val>
                                        </p:tav>
                                      </p:tavLst>
                                    </p:anim>
                                    <p:anim calcmode="lin" valueType="num">
                                      <p:cBhvr>
                                        <p:cTn id="36" dur="1000"/>
                                        <p:tgtEl>
                                          <p:spTgt spid="12"/>
                                        </p:tgtEl>
                                        <p:attrNameLst>
                                          <p:attrName>ppt_y</p:attrName>
                                        </p:attrNameLst>
                                      </p:cBhvr>
                                      <p:tavLst>
                                        <p:tav tm="0">
                                          <p:val>
                                            <p:strVal val="ppt_y"/>
                                          </p:val>
                                        </p:tav>
                                        <p:tav tm="100000">
                                          <p:val>
                                            <p:strVal val="ppt_y+.1"/>
                                          </p:val>
                                        </p:tav>
                                      </p:tavLst>
                                    </p:anim>
                                    <p:set>
                                      <p:cBhvr>
                                        <p:cTn id="37"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3"/>
                                        </p:tgtEl>
                                      </p:cBhvr>
                                    </p:animEffect>
                                    <p:anim calcmode="lin" valueType="num">
                                      <p:cBhvr>
                                        <p:cTn id="42" dur="1000"/>
                                        <p:tgtEl>
                                          <p:spTgt spid="13"/>
                                        </p:tgtEl>
                                        <p:attrNameLst>
                                          <p:attrName>ppt_x</p:attrName>
                                        </p:attrNameLst>
                                      </p:cBhvr>
                                      <p:tavLst>
                                        <p:tav tm="0">
                                          <p:val>
                                            <p:strVal val="ppt_x"/>
                                          </p:val>
                                        </p:tav>
                                        <p:tav tm="100000">
                                          <p:val>
                                            <p:strVal val="ppt_x"/>
                                          </p:val>
                                        </p:tav>
                                      </p:tavLst>
                                    </p:anim>
                                    <p:anim calcmode="lin" valueType="num">
                                      <p:cBhvr>
                                        <p:cTn id="43" dur="1000"/>
                                        <p:tgtEl>
                                          <p:spTgt spid="13"/>
                                        </p:tgtEl>
                                        <p:attrNameLst>
                                          <p:attrName>ppt_y</p:attrName>
                                        </p:attrNameLst>
                                      </p:cBhvr>
                                      <p:tavLst>
                                        <p:tav tm="0">
                                          <p:val>
                                            <p:strVal val="ppt_y"/>
                                          </p:val>
                                        </p:tav>
                                        <p:tav tm="100000">
                                          <p:val>
                                            <p:strVal val="ppt_y+.1"/>
                                          </p:val>
                                        </p:tav>
                                      </p:tavLst>
                                    </p:anim>
                                    <p:set>
                                      <p:cBhvr>
                                        <p:cTn id="44"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17"/>
                                        </p:tgtEl>
                                      </p:cBhvr>
                                    </p:animEffect>
                                    <p:anim calcmode="lin" valueType="num">
                                      <p:cBhvr>
                                        <p:cTn id="49" dur="1000"/>
                                        <p:tgtEl>
                                          <p:spTgt spid="17"/>
                                        </p:tgtEl>
                                        <p:attrNameLst>
                                          <p:attrName>ppt_x</p:attrName>
                                        </p:attrNameLst>
                                      </p:cBhvr>
                                      <p:tavLst>
                                        <p:tav tm="0">
                                          <p:val>
                                            <p:strVal val="ppt_x"/>
                                          </p:val>
                                        </p:tav>
                                        <p:tav tm="100000">
                                          <p:val>
                                            <p:strVal val="ppt_x"/>
                                          </p:val>
                                        </p:tav>
                                      </p:tavLst>
                                    </p:anim>
                                    <p:anim calcmode="lin" valueType="num">
                                      <p:cBhvr>
                                        <p:cTn id="50" dur="1000"/>
                                        <p:tgtEl>
                                          <p:spTgt spid="17"/>
                                        </p:tgtEl>
                                        <p:attrNameLst>
                                          <p:attrName>ppt_y</p:attrName>
                                        </p:attrNameLst>
                                      </p:cBhvr>
                                      <p:tavLst>
                                        <p:tav tm="0">
                                          <p:val>
                                            <p:strVal val="ppt_y"/>
                                          </p:val>
                                        </p:tav>
                                        <p:tav tm="100000">
                                          <p:val>
                                            <p:strVal val="ppt_y+.1"/>
                                          </p:val>
                                        </p:tav>
                                      </p:tavLst>
                                    </p:anim>
                                    <p:set>
                                      <p:cBhvr>
                                        <p:cTn id="5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18"/>
                                        </p:tgtEl>
                                      </p:cBhvr>
                                    </p:animEffect>
                                    <p:anim calcmode="lin" valueType="num">
                                      <p:cBhvr>
                                        <p:cTn id="56" dur="1000"/>
                                        <p:tgtEl>
                                          <p:spTgt spid="18"/>
                                        </p:tgtEl>
                                        <p:attrNameLst>
                                          <p:attrName>ppt_x</p:attrName>
                                        </p:attrNameLst>
                                      </p:cBhvr>
                                      <p:tavLst>
                                        <p:tav tm="0">
                                          <p:val>
                                            <p:strVal val="ppt_x"/>
                                          </p:val>
                                        </p:tav>
                                        <p:tav tm="100000">
                                          <p:val>
                                            <p:strVal val="ppt_x"/>
                                          </p:val>
                                        </p:tav>
                                      </p:tavLst>
                                    </p:anim>
                                    <p:anim calcmode="lin" valueType="num">
                                      <p:cBhvr>
                                        <p:cTn id="57" dur="1000"/>
                                        <p:tgtEl>
                                          <p:spTgt spid="18"/>
                                        </p:tgtEl>
                                        <p:attrNameLst>
                                          <p:attrName>ppt_y</p:attrName>
                                        </p:attrNameLst>
                                      </p:cBhvr>
                                      <p:tavLst>
                                        <p:tav tm="0">
                                          <p:val>
                                            <p:strVal val="ppt_y"/>
                                          </p:val>
                                        </p:tav>
                                        <p:tav tm="100000">
                                          <p:val>
                                            <p:strVal val="ppt_y+.1"/>
                                          </p:val>
                                        </p:tav>
                                      </p:tavLst>
                                    </p:anim>
                                    <p:set>
                                      <p:cBhvr>
                                        <p:cTn id="58"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par>
                    <p:cTn id="59" fill="hold">
                      <p:stCondLst>
                        <p:cond delay="indefinite"/>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19"/>
                                        </p:tgtEl>
                                      </p:cBhvr>
                                    </p:animEffect>
                                    <p:anim calcmode="lin" valueType="num">
                                      <p:cBhvr>
                                        <p:cTn id="63" dur="1000"/>
                                        <p:tgtEl>
                                          <p:spTgt spid="19"/>
                                        </p:tgtEl>
                                        <p:attrNameLst>
                                          <p:attrName>ppt_x</p:attrName>
                                        </p:attrNameLst>
                                      </p:cBhvr>
                                      <p:tavLst>
                                        <p:tav tm="0">
                                          <p:val>
                                            <p:strVal val="ppt_x"/>
                                          </p:val>
                                        </p:tav>
                                        <p:tav tm="100000">
                                          <p:val>
                                            <p:strVal val="ppt_x"/>
                                          </p:val>
                                        </p:tav>
                                      </p:tavLst>
                                    </p:anim>
                                    <p:anim calcmode="lin" valueType="num">
                                      <p:cBhvr>
                                        <p:cTn id="64" dur="1000"/>
                                        <p:tgtEl>
                                          <p:spTgt spid="19"/>
                                        </p:tgtEl>
                                        <p:attrNameLst>
                                          <p:attrName>ppt_y</p:attrName>
                                        </p:attrNameLst>
                                      </p:cBhvr>
                                      <p:tavLst>
                                        <p:tav tm="0">
                                          <p:val>
                                            <p:strVal val="ppt_y"/>
                                          </p:val>
                                        </p:tav>
                                        <p:tav tm="100000">
                                          <p:val>
                                            <p:strVal val="ppt_y+.1"/>
                                          </p:val>
                                        </p:tav>
                                      </p:tavLst>
                                    </p:anim>
                                    <p:set>
                                      <p:cBhvr>
                                        <p:cTn id="65"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par>
                    <p:cTn id="66" fill="hold">
                      <p:stCondLst>
                        <p:cond delay="indefinite"/>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20"/>
                                        </p:tgtEl>
                                      </p:cBhvr>
                                    </p:animEffect>
                                    <p:anim calcmode="lin" valueType="num">
                                      <p:cBhvr>
                                        <p:cTn id="70" dur="1000"/>
                                        <p:tgtEl>
                                          <p:spTgt spid="20"/>
                                        </p:tgtEl>
                                        <p:attrNameLst>
                                          <p:attrName>ppt_x</p:attrName>
                                        </p:attrNameLst>
                                      </p:cBhvr>
                                      <p:tavLst>
                                        <p:tav tm="0">
                                          <p:val>
                                            <p:strVal val="ppt_x"/>
                                          </p:val>
                                        </p:tav>
                                        <p:tav tm="100000">
                                          <p:val>
                                            <p:strVal val="ppt_x"/>
                                          </p:val>
                                        </p:tav>
                                      </p:tavLst>
                                    </p:anim>
                                    <p:anim calcmode="lin" valueType="num">
                                      <p:cBhvr>
                                        <p:cTn id="71" dur="1000"/>
                                        <p:tgtEl>
                                          <p:spTgt spid="20"/>
                                        </p:tgtEl>
                                        <p:attrNameLst>
                                          <p:attrName>ppt_y</p:attrName>
                                        </p:attrNameLst>
                                      </p:cBhvr>
                                      <p:tavLst>
                                        <p:tav tm="0">
                                          <p:val>
                                            <p:strVal val="ppt_y"/>
                                          </p:val>
                                        </p:tav>
                                        <p:tav tm="100000">
                                          <p:val>
                                            <p:strVal val="ppt_y+.1"/>
                                          </p:val>
                                        </p:tav>
                                      </p:tavLst>
                                    </p:anim>
                                    <p:set>
                                      <p:cBhvr>
                                        <p:cTn id="72"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chimes.wav"/>
                                        </p:tgtEl>
                                      </p:cMediaNode>
                                    </p:audio>
                                  </p:subTnLst>
                                </p:cTn>
                              </p:par>
                            </p:childTnLst>
                          </p:cTn>
                        </p:par>
                      </p:childTnLst>
                    </p:cTn>
                  </p:par>
                  <p:par>
                    <p:cTn id="73" fill="hold">
                      <p:stCondLst>
                        <p:cond delay="indefinite"/>
                      </p:stCondLst>
                      <p:childTnLst>
                        <p:par>
                          <p:cTn id="74" fill="hold">
                            <p:stCondLst>
                              <p:cond delay="0"/>
                            </p:stCondLst>
                            <p:childTnLst>
                              <p:par>
                                <p:cTn id="75" presetID="42" presetClass="exit" presetSubtype="0" fill="hold" nodeType="clickEffect">
                                  <p:stCondLst>
                                    <p:cond delay="0"/>
                                  </p:stCondLst>
                                  <p:childTnLst>
                                    <p:animEffect transition="out" filter="fade">
                                      <p:cBhvr>
                                        <p:cTn id="76" dur="1000"/>
                                        <p:tgtEl>
                                          <p:spTgt spid="21"/>
                                        </p:tgtEl>
                                      </p:cBhvr>
                                    </p:animEffect>
                                    <p:anim calcmode="lin" valueType="num">
                                      <p:cBhvr>
                                        <p:cTn id="77" dur="1000"/>
                                        <p:tgtEl>
                                          <p:spTgt spid="21"/>
                                        </p:tgtEl>
                                        <p:attrNameLst>
                                          <p:attrName>ppt_x</p:attrName>
                                        </p:attrNameLst>
                                      </p:cBhvr>
                                      <p:tavLst>
                                        <p:tav tm="0">
                                          <p:val>
                                            <p:strVal val="ppt_x"/>
                                          </p:val>
                                        </p:tav>
                                        <p:tav tm="100000">
                                          <p:val>
                                            <p:strVal val="ppt_x"/>
                                          </p:val>
                                        </p:tav>
                                      </p:tavLst>
                                    </p:anim>
                                    <p:anim calcmode="lin" valueType="num">
                                      <p:cBhvr>
                                        <p:cTn id="78" dur="1000"/>
                                        <p:tgtEl>
                                          <p:spTgt spid="21"/>
                                        </p:tgtEl>
                                        <p:attrNameLst>
                                          <p:attrName>ppt_y</p:attrName>
                                        </p:attrNameLst>
                                      </p:cBhvr>
                                      <p:tavLst>
                                        <p:tav tm="0">
                                          <p:val>
                                            <p:strVal val="ppt_y"/>
                                          </p:val>
                                        </p:tav>
                                        <p:tav tm="100000">
                                          <p:val>
                                            <p:strVal val="ppt_y+.1"/>
                                          </p:val>
                                        </p:tav>
                                      </p:tavLst>
                                    </p:anim>
                                    <p:set>
                                      <p:cBhvr>
                                        <p:cTn id="79"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childTnLst>
                          </p:cTn>
                        </p:par>
                      </p:childTnLst>
                    </p:cTn>
                  </p:par>
                  <p:par>
                    <p:cTn id="80" fill="hold">
                      <p:stCondLst>
                        <p:cond delay="indefinite"/>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22"/>
                                        </p:tgtEl>
                                      </p:cBhvr>
                                    </p:animEffect>
                                    <p:anim calcmode="lin" valueType="num">
                                      <p:cBhvr>
                                        <p:cTn id="84" dur="1000"/>
                                        <p:tgtEl>
                                          <p:spTgt spid="22"/>
                                        </p:tgtEl>
                                        <p:attrNameLst>
                                          <p:attrName>ppt_x</p:attrName>
                                        </p:attrNameLst>
                                      </p:cBhvr>
                                      <p:tavLst>
                                        <p:tav tm="0">
                                          <p:val>
                                            <p:strVal val="ppt_x"/>
                                          </p:val>
                                        </p:tav>
                                        <p:tav tm="100000">
                                          <p:val>
                                            <p:strVal val="ppt_x"/>
                                          </p:val>
                                        </p:tav>
                                      </p:tavLst>
                                    </p:anim>
                                    <p:anim calcmode="lin" valueType="num">
                                      <p:cBhvr>
                                        <p:cTn id="85" dur="1000"/>
                                        <p:tgtEl>
                                          <p:spTgt spid="22"/>
                                        </p:tgtEl>
                                        <p:attrNameLst>
                                          <p:attrName>ppt_y</p:attrName>
                                        </p:attrNameLst>
                                      </p:cBhvr>
                                      <p:tavLst>
                                        <p:tav tm="0">
                                          <p:val>
                                            <p:strVal val="ppt_y"/>
                                          </p:val>
                                        </p:tav>
                                        <p:tav tm="100000">
                                          <p:val>
                                            <p:strVal val="ppt_y+.1"/>
                                          </p:val>
                                        </p:tav>
                                      </p:tavLst>
                                    </p:anim>
                                    <p:set>
                                      <p:cBhvr>
                                        <p:cTn id="86"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42" presetClass="exit" presetSubtype="0" fill="hold" nodeType="clickEffect">
                                  <p:stCondLst>
                                    <p:cond delay="0"/>
                                  </p:stCondLst>
                                  <p:childTnLst>
                                    <p:animEffect transition="out" filter="fade">
                                      <p:cBhvr>
                                        <p:cTn id="90" dur="1000"/>
                                        <p:tgtEl>
                                          <p:spTgt spid="23"/>
                                        </p:tgtEl>
                                      </p:cBhvr>
                                    </p:animEffect>
                                    <p:anim calcmode="lin" valueType="num">
                                      <p:cBhvr>
                                        <p:cTn id="91" dur="1000"/>
                                        <p:tgtEl>
                                          <p:spTgt spid="23"/>
                                        </p:tgtEl>
                                        <p:attrNameLst>
                                          <p:attrName>ppt_x</p:attrName>
                                        </p:attrNameLst>
                                      </p:cBhvr>
                                      <p:tavLst>
                                        <p:tav tm="0">
                                          <p:val>
                                            <p:strVal val="ppt_x"/>
                                          </p:val>
                                        </p:tav>
                                        <p:tav tm="100000">
                                          <p:val>
                                            <p:strVal val="ppt_x"/>
                                          </p:val>
                                        </p:tav>
                                      </p:tavLst>
                                    </p:anim>
                                    <p:anim calcmode="lin" valueType="num">
                                      <p:cBhvr>
                                        <p:cTn id="92" dur="1000"/>
                                        <p:tgtEl>
                                          <p:spTgt spid="23"/>
                                        </p:tgtEl>
                                        <p:attrNameLst>
                                          <p:attrName>ppt_y</p:attrName>
                                        </p:attrNameLst>
                                      </p:cBhvr>
                                      <p:tavLst>
                                        <p:tav tm="0">
                                          <p:val>
                                            <p:strVal val="ppt_y"/>
                                          </p:val>
                                        </p:tav>
                                        <p:tav tm="100000">
                                          <p:val>
                                            <p:strVal val="ppt_y+.1"/>
                                          </p:val>
                                        </p:tav>
                                      </p:tavLst>
                                    </p:anim>
                                    <p:set>
                                      <p:cBhvr>
                                        <p:cTn id="93"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4" fill="hold">
                      <p:stCondLst>
                        <p:cond delay="indefinite"/>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24"/>
                                        </p:tgtEl>
                                      </p:cBhvr>
                                    </p:animEffect>
                                    <p:anim calcmode="lin" valueType="num">
                                      <p:cBhvr>
                                        <p:cTn id="98" dur="1000"/>
                                        <p:tgtEl>
                                          <p:spTgt spid="24"/>
                                        </p:tgtEl>
                                        <p:attrNameLst>
                                          <p:attrName>ppt_x</p:attrName>
                                        </p:attrNameLst>
                                      </p:cBhvr>
                                      <p:tavLst>
                                        <p:tav tm="0">
                                          <p:val>
                                            <p:strVal val="ppt_x"/>
                                          </p:val>
                                        </p:tav>
                                        <p:tav tm="100000">
                                          <p:val>
                                            <p:strVal val="ppt_x"/>
                                          </p:val>
                                        </p:tav>
                                      </p:tavLst>
                                    </p:anim>
                                    <p:anim calcmode="lin" valueType="num">
                                      <p:cBhvr>
                                        <p:cTn id="99" dur="1000"/>
                                        <p:tgtEl>
                                          <p:spTgt spid="24"/>
                                        </p:tgtEl>
                                        <p:attrNameLst>
                                          <p:attrName>ppt_y</p:attrName>
                                        </p:attrNameLst>
                                      </p:cBhvr>
                                      <p:tavLst>
                                        <p:tav tm="0">
                                          <p:val>
                                            <p:strVal val="ppt_y"/>
                                          </p:val>
                                        </p:tav>
                                        <p:tav tm="100000">
                                          <p:val>
                                            <p:strVal val="ppt_y+.1"/>
                                          </p:val>
                                        </p:tav>
                                      </p:tavLst>
                                    </p:anim>
                                    <p:set>
                                      <p:cBhvr>
                                        <p:cTn id="100"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3" name="chimes.wav"/>
                                        </p:tgtEl>
                                      </p:cMediaNode>
                                    </p:audio>
                                  </p:subTnLst>
                                </p:cTn>
                              </p:par>
                            </p:childTnLst>
                          </p:cTn>
                        </p:par>
                      </p:childTnLst>
                    </p:cTn>
                  </p:par>
                  <p:par>
                    <p:cTn id="101" fill="hold">
                      <p:stCondLst>
                        <p:cond delay="indefinite"/>
                      </p:stCondLst>
                      <p:childTnLst>
                        <p:par>
                          <p:cTn id="102" fill="hold">
                            <p:stCondLst>
                              <p:cond delay="0"/>
                            </p:stCondLst>
                            <p:childTnLst>
                              <p:par>
                                <p:cTn id="103" presetID="42" presetClass="exit" presetSubtype="0" fill="hold" nodeType="clickEffect">
                                  <p:stCondLst>
                                    <p:cond delay="0"/>
                                  </p:stCondLst>
                                  <p:childTnLst>
                                    <p:animEffect transition="out" filter="fade">
                                      <p:cBhvr>
                                        <p:cTn id="104" dur="1000"/>
                                        <p:tgtEl>
                                          <p:spTgt spid="25"/>
                                        </p:tgtEl>
                                      </p:cBhvr>
                                    </p:animEffect>
                                    <p:anim calcmode="lin" valueType="num">
                                      <p:cBhvr>
                                        <p:cTn id="105" dur="1000"/>
                                        <p:tgtEl>
                                          <p:spTgt spid="25"/>
                                        </p:tgtEl>
                                        <p:attrNameLst>
                                          <p:attrName>ppt_x</p:attrName>
                                        </p:attrNameLst>
                                      </p:cBhvr>
                                      <p:tavLst>
                                        <p:tav tm="0">
                                          <p:val>
                                            <p:strVal val="ppt_x"/>
                                          </p:val>
                                        </p:tav>
                                        <p:tav tm="100000">
                                          <p:val>
                                            <p:strVal val="ppt_x"/>
                                          </p:val>
                                        </p:tav>
                                      </p:tavLst>
                                    </p:anim>
                                    <p:anim calcmode="lin" valueType="num">
                                      <p:cBhvr>
                                        <p:cTn id="106" dur="1000"/>
                                        <p:tgtEl>
                                          <p:spTgt spid="25"/>
                                        </p:tgtEl>
                                        <p:attrNameLst>
                                          <p:attrName>ppt_y</p:attrName>
                                        </p:attrNameLst>
                                      </p:cBhvr>
                                      <p:tavLst>
                                        <p:tav tm="0">
                                          <p:val>
                                            <p:strVal val="ppt_y"/>
                                          </p:val>
                                        </p:tav>
                                        <p:tav tm="100000">
                                          <p:val>
                                            <p:strVal val="ppt_y+.1"/>
                                          </p:val>
                                        </p:tav>
                                      </p:tavLst>
                                    </p:anim>
                                    <p:set>
                                      <p:cBhvr>
                                        <p:cTn id="107"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chimes.wav"/>
                                        </p:tgtEl>
                                      </p:cMediaNode>
                                    </p:audio>
                                  </p:subTnLst>
                                </p:cTn>
                              </p:par>
                            </p:childTnLst>
                          </p:cTn>
                        </p:par>
                      </p:childTnLst>
                    </p:cTn>
                  </p:par>
                  <p:par>
                    <p:cTn id="108" fill="hold">
                      <p:stCondLst>
                        <p:cond delay="indefinite"/>
                      </p:stCondLst>
                      <p:childTnLst>
                        <p:par>
                          <p:cTn id="109" fill="hold">
                            <p:stCondLst>
                              <p:cond delay="0"/>
                            </p:stCondLst>
                            <p:childTnLst>
                              <p:par>
                                <p:cTn id="110" presetID="42" presetClass="exit" presetSubtype="0" fill="hold" nodeType="clickEffect">
                                  <p:stCondLst>
                                    <p:cond delay="0"/>
                                  </p:stCondLst>
                                  <p:childTnLst>
                                    <p:animEffect transition="out" filter="fade">
                                      <p:cBhvr>
                                        <p:cTn id="111" dur="1000"/>
                                        <p:tgtEl>
                                          <p:spTgt spid="26"/>
                                        </p:tgtEl>
                                      </p:cBhvr>
                                    </p:animEffect>
                                    <p:anim calcmode="lin" valueType="num">
                                      <p:cBhvr>
                                        <p:cTn id="112" dur="1000"/>
                                        <p:tgtEl>
                                          <p:spTgt spid="26"/>
                                        </p:tgtEl>
                                        <p:attrNameLst>
                                          <p:attrName>ppt_x</p:attrName>
                                        </p:attrNameLst>
                                      </p:cBhvr>
                                      <p:tavLst>
                                        <p:tav tm="0">
                                          <p:val>
                                            <p:strVal val="ppt_x"/>
                                          </p:val>
                                        </p:tav>
                                        <p:tav tm="100000">
                                          <p:val>
                                            <p:strVal val="ppt_x"/>
                                          </p:val>
                                        </p:tav>
                                      </p:tavLst>
                                    </p:anim>
                                    <p:anim calcmode="lin" valueType="num">
                                      <p:cBhvr>
                                        <p:cTn id="113" dur="1000"/>
                                        <p:tgtEl>
                                          <p:spTgt spid="26"/>
                                        </p:tgtEl>
                                        <p:attrNameLst>
                                          <p:attrName>ppt_y</p:attrName>
                                        </p:attrNameLst>
                                      </p:cBhvr>
                                      <p:tavLst>
                                        <p:tav tm="0">
                                          <p:val>
                                            <p:strVal val="ppt_y"/>
                                          </p:val>
                                        </p:tav>
                                        <p:tav tm="100000">
                                          <p:val>
                                            <p:strVal val="ppt_y+.1"/>
                                          </p:val>
                                        </p:tav>
                                      </p:tavLst>
                                    </p:anim>
                                    <p:set>
                                      <p:cBhvr>
                                        <p:cTn id="11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par>
                                <p:cTn id="115" presetID="42" presetClass="exit" presetSubtype="0" fill="hold" nodeType="withEffect">
                                  <p:stCondLst>
                                    <p:cond delay="0"/>
                                  </p:stCondLst>
                                  <p:childTnLst>
                                    <p:animEffect transition="out" filter="fade">
                                      <p:cBhvr>
                                        <p:cTn id="116" dur="1000"/>
                                        <p:tgtEl>
                                          <p:spTgt spid="27"/>
                                        </p:tgtEl>
                                      </p:cBhvr>
                                    </p:animEffect>
                                    <p:anim calcmode="lin" valueType="num">
                                      <p:cBhvr>
                                        <p:cTn id="117" dur="1000"/>
                                        <p:tgtEl>
                                          <p:spTgt spid="27"/>
                                        </p:tgtEl>
                                        <p:attrNameLst>
                                          <p:attrName>ppt_x</p:attrName>
                                        </p:attrNameLst>
                                      </p:cBhvr>
                                      <p:tavLst>
                                        <p:tav tm="0">
                                          <p:val>
                                            <p:strVal val="ppt_x"/>
                                          </p:val>
                                        </p:tav>
                                        <p:tav tm="100000">
                                          <p:val>
                                            <p:strVal val="ppt_x"/>
                                          </p:val>
                                        </p:tav>
                                      </p:tavLst>
                                    </p:anim>
                                    <p:anim calcmode="lin" valueType="num">
                                      <p:cBhvr>
                                        <p:cTn id="118" dur="1000"/>
                                        <p:tgtEl>
                                          <p:spTgt spid="27"/>
                                        </p:tgtEl>
                                        <p:attrNameLst>
                                          <p:attrName>ppt_y</p:attrName>
                                        </p:attrNameLst>
                                      </p:cBhvr>
                                      <p:tavLst>
                                        <p:tav tm="0">
                                          <p:val>
                                            <p:strVal val="ppt_y"/>
                                          </p:val>
                                        </p:tav>
                                        <p:tav tm="100000">
                                          <p:val>
                                            <p:strVal val="ppt_y+.1"/>
                                          </p:val>
                                        </p:tav>
                                      </p:tavLst>
                                    </p:anim>
                                    <p:set>
                                      <p:cBhvr>
                                        <p:cTn id="119"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3" name="chimes.wav"/>
                                        </p:tgtEl>
                                      </p:cMediaNode>
                                    </p:audio>
                                  </p:subTnLst>
                                </p:cTn>
                              </p:par>
                              <p:par>
                                <p:cTn id="120" presetID="42" presetClass="exit" presetSubtype="0" fill="hold" nodeType="withEffect">
                                  <p:stCondLst>
                                    <p:cond delay="0"/>
                                  </p:stCondLst>
                                  <p:childTnLst>
                                    <p:animEffect transition="out" filter="fade">
                                      <p:cBhvr>
                                        <p:cTn id="121" dur="1000"/>
                                        <p:tgtEl>
                                          <p:spTgt spid="28"/>
                                        </p:tgtEl>
                                      </p:cBhvr>
                                    </p:animEffect>
                                    <p:anim calcmode="lin" valueType="num">
                                      <p:cBhvr>
                                        <p:cTn id="122" dur="1000"/>
                                        <p:tgtEl>
                                          <p:spTgt spid="28"/>
                                        </p:tgtEl>
                                        <p:attrNameLst>
                                          <p:attrName>ppt_x</p:attrName>
                                        </p:attrNameLst>
                                      </p:cBhvr>
                                      <p:tavLst>
                                        <p:tav tm="0">
                                          <p:val>
                                            <p:strVal val="ppt_x"/>
                                          </p:val>
                                        </p:tav>
                                        <p:tav tm="100000">
                                          <p:val>
                                            <p:strVal val="ppt_x"/>
                                          </p:val>
                                        </p:tav>
                                      </p:tavLst>
                                    </p:anim>
                                    <p:anim calcmode="lin" valueType="num">
                                      <p:cBhvr>
                                        <p:cTn id="123" dur="1000"/>
                                        <p:tgtEl>
                                          <p:spTgt spid="28"/>
                                        </p:tgtEl>
                                        <p:attrNameLst>
                                          <p:attrName>ppt_y</p:attrName>
                                        </p:attrNameLst>
                                      </p:cBhvr>
                                      <p:tavLst>
                                        <p:tav tm="0">
                                          <p:val>
                                            <p:strVal val="ppt_y"/>
                                          </p:val>
                                        </p:tav>
                                        <p:tav tm="100000">
                                          <p:val>
                                            <p:strVal val="ppt_y+.1"/>
                                          </p:val>
                                        </p:tav>
                                      </p:tavLst>
                                    </p:anim>
                                    <p:set>
                                      <p:cBhvr>
                                        <p:cTn id="124"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3" name="chimes.wav"/>
                                        </p:tgtEl>
                                      </p:cMediaNode>
                                    </p:audio>
                                  </p:subTnLst>
                                </p:cTn>
                              </p:par>
                              <p:par>
                                <p:cTn id="125" presetID="42" presetClass="exit" presetSubtype="0" fill="hold" nodeType="withEffect">
                                  <p:stCondLst>
                                    <p:cond delay="0"/>
                                  </p:stCondLst>
                                  <p:childTnLst>
                                    <p:animEffect transition="out" filter="fade">
                                      <p:cBhvr>
                                        <p:cTn id="126" dur="1000"/>
                                        <p:tgtEl>
                                          <p:spTgt spid="29"/>
                                        </p:tgtEl>
                                      </p:cBhvr>
                                    </p:animEffect>
                                    <p:anim calcmode="lin" valueType="num">
                                      <p:cBhvr>
                                        <p:cTn id="127" dur="1000"/>
                                        <p:tgtEl>
                                          <p:spTgt spid="29"/>
                                        </p:tgtEl>
                                        <p:attrNameLst>
                                          <p:attrName>ppt_x</p:attrName>
                                        </p:attrNameLst>
                                      </p:cBhvr>
                                      <p:tavLst>
                                        <p:tav tm="0">
                                          <p:val>
                                            <p:strVal val="ppt_x"/>
                                          </p:val>
                                        </p:tav>
                                        <p:tav tm="100000">
                                          <p:val>
                                            <p:strVal val="ppt_x"/>
                                          </p:val>
                                        </p:tav>
                                      </p:tavLst>
                                    </p:anim>
                                    <p:anim calcmode="lin" valueType="num">
                                      <p:cBhvr>
                                        <p:cTn id="128" dur="1000"/>
                                        <p:tgtEl>
                                          <p:spTgt spid="29"/>
                                        </p:tgtEl>
                                        <p:attrNameLst>
                                          <p:attrName>ppt_y</p:attrName>
                                        </p:attrNameLst>
                                      </p:cBhvr>
                                      <p:tavLst>
                                        <p:tav tm="0">
                                          <p:val>
                                            <p:strVal val="ppt_y"/>
                                          </p:val>
                                        </p:tav>
                                        <p:tav tm="100000">
                                          <p:val>
                                            <p:strVal val="ppt_y+.1"/>
                                          </p:val>
                                        </p:tav>
                                      </p:tavLst>
                                    </p:anim>
                                    <p:set>
                                      <p:cBhvr>
                                        <p:cTn id="129"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3" name="chimes.wav"/>
                                        </p:tgtEl>
                                      </p:cMediaNode>
                                    </p:audio>
                                  </p:subTnLst>
                                </p:cTn>
                              </p:par>
                              <p:par>
                                <p:cTn id="130" presetID="42" presetClass="exit" presetSubtype="0" fill="hold" nodeType="withEffect">
                                  <p:stCondLst>
                                    <p:cond delay="0"/>
                                  </p:stCondLst>
                                  <p:childTnLst>
                                    <p:animEffect transition="out" filter="fade">
                                      <p:cBhvr>
                                        <p:cTn id="131" dur="1000"/>
                                        <p:tgtEl>
                                          <p:spTgt spid="30"/>
                                        </p:tgtEl>
                                      </p:cBhvr>
                                    </p:animEffect>
                                    <p:anim calcmode="lin" valueType="num">
                                      <p:cBhvr>
                                        <p:cTn id="132" dur="1000"/>
                                        <p:tgtEl>
                                          <p:spTgt spid="30"/>
                                        </p:tgtEl>
                                        <p:attrNameLst>
                                          <p:attrName>ppt_x</p:attrName>
                                        </p:attrNameLst>
                                      </p:cBhvr>
                                      <p:tavLst>
                                        <p:tav tm="0">
                                          <p:val>
                                            <p:strVal val="ppt_x"/>
                                          </p:val>
                                        </p:tav>
                                        <p:tav tm="100000">
                                          <p:val>
                                            <p:strVal val="ppt_x"/>
                                          </p:val>
                                        </p:tav>
                                      </p:tavLst>
                                    </p:anim>
                                    <p:anim calcmode="lin" valueType="num">
                                      <p:cBhvr>
                                        <p:cTn id="133" dur="1000"/>
                                        <p:tgtEl>
                                          <p:spTgt spid="30"/>
                                        </p:tgtEl>
                                        <p:attrNameLst>
                                          <p:attrName>ppt_y</p:attrName>
                                        </p:attrNameLst>
                                      </p:cBhvr>
                                      <p:tavLst>
                                        <p:tav tm="0">
                                          <p:val>
                                            <p:strVal val="ppt_y"/>
                                          </p:val>
                                        </p:tav>
                                        <p:tav tm="100000">
                                          <p:val>
                                            <p:strVal val="ppt_y+.1"/>
                                          </p:val>
                                        </p:tav>
                                      </p:tavLst>
                                    </p:anim>
                                    <p:set>
                                      <p:cBhvr>
                                        <p:cTn id="134"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3" name="chimes.wav"/>
                                        </p:tgtEl>
                                      </p:cMediaNode>
                                    </p:audio>
                                  </p:subTnLst>
                                </p:cTn>
                              </p:par>
                            </p:childTnLst>
                          </p:cTn>
                        </p:par>
                      </p:childTnLst>
                    </p:cTn>
                  </p:par>
                  <p:par>
                    <p:cTn id="135" fill="hold">
                      <p:stCondLst>
                        <p:cond delay="indefinite"/>
                      </p:stCondLst>
                      <p:childTnLst>
                        <p:par>
                          <p:cTn id="136" fill="hold">
                            <p:stCondLst>
                              <p:cond delay="0"/>
                            </p:stCondLst>
                            <p:childTnLst>
                              <p:par>
                                <p:cTn id="137" presetID="42" presetClass="exit" presetSubtype="0" fill="hold" nodeType="clickEffect">
                                  <p:stCondLst>
                                    <p:cond delay="0"/>
                                  </p:stCondLst>
                                  <p:childTnLst>
                                    <p:animEffect transition="out" filter="fade">
                                      <p:cBhvr>
                                        <p:cTn id="138" dur="1000"/>
                                        <p:tgtEl>
                                          <p:spTgt spid="31"/>
                                        </p:tgtEl>
                                      </p:cBhvr>
                                    </p:animEffect>
                                    <p:anim calcmode="lin" valueType="num">
                                      <p:cBhvr>
                                        <p:cTn id="139" dur="1000"/>
                                        <p:tgtEl>
                                          <p:spTgt spid="31"/>
                                        </p:tgtEl>
                                        <p:attrNameLst>
                                          <p:attrName>ppt_x</p:attrName>
                                        </p:attrNameLst>
                                      </p:cBhvr>
                                      <p:tavLst>
                                        <p:tav tm="0">
                                          <p:val>
                                            <p:strVal val="ppt_x"/>
                                          </p:val>
                                        </p:tav>
                                        <p:tav tm="100000">
                                          <p:val>
                                            <p:strVal val="ppt_x"/>
                                          </p:val>
                                        </p:tav>
                                      </p:tavLst>
                                    </p:anim>
                                    <p:anim calcmode="lin" valueType="num">
                                      <p:cBhvr>
                                        <p:cTn id="140" dur="1000"/>
                                        <p:tgtEl>
                                          <p:spTgt spid="31"/>
                                        </p:tgtEl>
                                        <p:attrNameLst>
                                          <p:attrName>ppt_y</p:attrName>
                                        </p:attrNameLst>
                                      </p:cBhvr>
                                      <p:tavLst>
                                        <p:tav tm="0">
                                          <p:val>
                                            <p:strVal val="ppt_y"/>
                                          </p:val>
                                        </p:tav>
                                        <p:tav tm="100000">
                                          <p:val>
                                            <p:strVal val="ppt_y+.1"/>
                                          </p:val>
                                        </p:tav>
                                      </p:tavLst>
                                    </p:anim>
                                    <p:set>
                                      <p:cBhvr>
                                        <p:cTn id="141"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3" name="chimes.wav"/>
                                        </p:tgtEl>
                                      </p:cMediaNode>
                                    </p:audio>
                                  </p:subTnLst>
                                </p:cTn>
                              </p:par>
                            </p:childTnLst>
                          </p:cTn>
                        </p:par>
                      </p:childTnLst>
                    </p:cTn>
                  </p:par>
                  <p:par>
                    <p:cTn id="142" fill="hold">
                      <p:stCondLst>
                        <p:cond delay="indefinite"/>
                      </p:stCondLst>
                      <p:childTnLst>
                        <p:par>
                          <p:cTn id="143" fill="hold">
                            <p:stCondLst>
                              <p:cond delay="0"/>
                            </p:stCondLst>
                            <p:childTnLst>
                              <p:par>
                                <p:cTn id="144" presetID="42" presetClass="exit" presetSubtype="0" fill="hold" nodeType="clickEffect">
                                  <p:stCondLst>
                                    <p:cond delay="0"/>
                                  </p:stCondLst>
                                  <p:childTnLst>
                                    <p:animEffect transition="out" filter="fade">
                                      <p:cBhvr>
                                        <p:cTn id="145" dur="1000"/>
                                        <p:tgtEl>
                                          <p:spTgt spid="32"/>
                                        </p:tgtEl>
                                      </p:cBhvr>
                                    </p:animEffect>
                                    <p:anim calcmode="lin" valueType="num">
                                      <p:cBhvr>
                                        <p:cTn id="146" dur="1000"/>
                                        <p:tgtEl>
                                          <p:spTgt spid="32"/>
                                        </p:tgtEl>
                                        <p:attrNameLst>
                                          <p:attrName>ppt_x</p:attrName>
                                        </p:attrNameLst>
                                      </p:cBhvr>
                                      <p:tavLst>
                                        <p:tav tm="0">
                                          <p:val>
                                            <p:strVal val="ppt_x"/>
                                          </p:val>
                                        </p:tav>
                                        <p:tav tm="100000">
                                          <p:val>
                                            <p:strVal val="ppt_x"/>
                                          </p:val>
                                        </p:tav>
                                      </p:tavLst>
                                    </p:anim>
                                    <p:anim calcmode="lin" valueType="num">
                                      <p:cBhvr>
                                        <p:cTn id="147" dur="1000"/>
                                        <p:tgtEl>
                                          <p:spTgt spid="32"/>
                                        </p:tgtEl>
                                        <p:attrNameLst>
                                          <p:attrName>ppt_y</p:attrName>
                                        </p:attrNameLst>
                                      </p:cBhvr>
                                      <p:tavLst>
                                        <p:tav tm="0">
                                          <p:val>
                                            <p:strVal val="ppt_y"/>
                                          </p:val>
                                        </p:tav>
                                        <p:tav tm="100000">
                                          <p:val>
                                            <p:strVal val="ppt_y+.1"/>
                                          </p:val>
                                        </p:tav>
                                      </p:tavLst>
                                    </p:anim>
                                    <p:set>
                                      <p:cBhvr>
                                        <p:cTn id="148"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3" name="chimes.wav"/>
                                        </p:tgtEl>
                                      </p:cMediaNode>
                                    </p:audio>
                                  </p:subTnLst>
                                </p:cTn>
                              </p:par>
                            </p:childTnLst>
                          </p:cTn>
                        </p:par>
                      </p:childTnLst>
                    </p:cTn>
                  </p:par>
                  <p:par>
                    <p:cTn id="149" fill="hold">
                      <p:stCondLst>
                        <p:cond delay="indefinite"/>
                      </p:stCondLst>
                      <p:childTnLst>
                        <p:par>
                          <p:cTn id="150" fill="hold">
                            <p:stCondLst>
                              <p:cond delay="0"/>
                            </p:stCondLst>
                            <p:childTnLst>
                              <p:par>
                                <p:cTn id="151" presetID="42" presetClass="exit" presetSubtype="0" fill="hold" nodeType="clickEffect">
                                  <p:stCondLst>
                                    <p:cond delay="0"/>
                                  </p:stCondLst>
                                  <p:childTnLst>
                                    <p:animEffect transition="out" filter="fade">
                                      <p:cBhvr>
                                        <p:cTn id="152" dur="1000"/>
                                        <p:tgtEl>
                                          <p:spTgt spid="33"/>
                                        </p:tgtEl>
                                      </p:cBhvr>
                                    </p:animEffect>
                                    <p:anim calcmode="lin" valueType="num">
                                      <p:cBhvr>
                                        <p:cTn id="153" dur="1000"/>
                                        <p:tgtEl>
                                          <p:spTgt spid="33"/>
                                        </p:tgtEl>
                                        <p:attrNameLst>
                                          <p:attrName>ppt_x</p:attrName>
                                        </p:attrNameLst>
                                      </p:cBhvr>
                                      <p:tavLst>
                                        <p:tav tm="0">
                                          <p:val>
                                            <p:strVal val="ppt_x"/>
                                          </p:val>
                                        </p:tav>
                                        <p:tav tm="100000">
                                          <p:val>
                                            <p:strVal val="ppt_x"/>
                                          </p:val>
                                        </p:tav>
                                      </p:tavLst>
                                    </p:anim>
                                    <p:anim calcmode="lin" valueType="num">
                                      <p:cBhvr>
                                        <p:cTn id="154" dur="1000"/>
                                        <p:tgtEl>
                                          <p:spTgt spid="33"/>
                                        </p:tgtEl>
                                        <p:attrNameLst>
                                          <p:attrName>ppt_y</p:attrName>
                                        </p:attrNameLst>
                                      </p:cBhvr>
                                      <p:tavLst>
                                        <p:tav tm="0">
                                          <p:val>
                                            <p:strVal val="ppt_y"/>
                                          </p:val>
                                        </p:tav>
                                        <p:tav tm="100000">
                                          <p:val>
                                            <p:strVal val="ppt_y+.1"/>
                                          </p:val>
                                        </p:tav>
                                      </p:tavLst>
                                    </p:anim>
                                    <p:set>
                                      <p:cBhvr>
                                        <p:cTn id="155"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51"/>
                                            </p:cond>
                                          </p:stCondLst>
                                          <p:endCondLst>
                                            <p:cond evt="onStopAudio" delay="0">
                                              <p:tgtEl>
                                                <p:sldTgt/>
                                              </p:tgtEl>
                                            </p:cond>
                                          </p:endCondLst>
                                        </p:cTn>
                                        <p:tgtEl>
                                          <p:sndTgt r:embed="rId3" name="chimes.wav"/>
                                        </p:tgtEl>
                                      </p:cMediaNode>
                                    </p:audio>
                                  </p:subTnLst>
                                </p:cTn>
                              </p:par>
                              <p:par>
                                <p:cTn id="156" presetID="42" presetClass="exit" presetSubtype="0" fill="hold" nodeType="withEffect">
                                  <p:stCondLst>
                                    <p:cond delay="0"/>
                                  </p:stCondLst>
                                  <p:childTnLst>
                                    <p:animEffect transition="out" filter="fade">
                                      <p:cBhvr>
                                        <p:cTn id="157" dur="1000"/>
                                        <p:tgtEl>
                                          <p:spTgt spid="34"/>
                                        </p:tgtEl>
                                      </p:cBhvr>
                                    </p:animEffect>
                                    <p:anim calcmode="lin" valueType="num">
                                      <p:cBhvr>
                                        <p:cTn id="158" dur="1000"/>
                                        <p:tgtEl>
                                          <p:spTgt spid="34"/>
                                        </p:tgtEl>
                                        <p:attrNameLst>
                                          <p:attrName>ppt_x</p:attrName>
                                        </p:attrNameLst>
                                      </p:cBhvr>
                                      <p:tavLst>
                                        <p:tav tm="0">
                                          <p:val>
                                            <p:strVal val="ppt_x"/>
                                          </p:val>
                                        </p:tav>
                                        <p:tav tm="100000">
                                          <p:val>
                                            <p:strVal val="ppt_x"/>
                                          </p:val>
                                        </p:tav>
                                      </p:tavLst>
                                    </p:anim>
                                    <p:anim calcmode="lin" valueType="num">
                                      <p:cBhvr>
                                        <p:cTn id="159" dur="1000"/>
                                        <p:tgtEl>
                                          <p:spTgt spid="34"/>
                                        </p:tgtEl>
                                        <p:attrNameLst>
                                          <p:attrName>ppt_y</p:attrName>
                                        </p:attrNameLst>
                                      </p:cBhvr>
                                      <p:tavLst>
                                        <p:tav tm="0">
                                          <p:val>
                                            <p:strVal val="ppt_y"/>
                                          </p:val>
                                        </p:tav>
                                        <p:tav tm="100000">
                                          <p:val>
                                            <p:strVal val="ppt_y+.1"/>
                                          </p:val>
                                        </p:tav>
                                      </p:tavLst>
                                    </p:anim>
                                    <p:set>
                                      <p:cBhvr>
                                        <p:cTn id="160"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56"/>
                                            </p:cond>
                                          </p:stCondLst>
                                          <p:endCondLst>
                                            <p:cond evt="onStopAudio" delay="0">
                                              <p:tgtEl>
                                                <p:sldTgt/>
                                              </p:tgtEl>
                                            </p:cond>
                                          </p:endCondLst>
                                        </p:cTn>
                                        <p:tgtEl>
                                          <p:sndTgt r:embed="rId3" name="chimes.wav"/>
                                        </p:tgtEl>
                                      </p:cMediaNode>
                                    </p:audio>
                                  </p:subTnLst>
                                </p:cTn>
                              </p:par>
                              <p:par>
                                <p:cTn id="161" presetID="42" presetClass="exit" presetSubtype="0" fill="hold" nodeType="withEffect">
                                  <p:stCondLst>
                                    <p:cond delay="0"/>
                                  </p:stCondLst>
                                  <p:childTnLst>
                                    <p:animEffect transition="out" filter="fade">
                                      <p:cBhvr>
                                        <p:cTn id="162" dur="1000"/>
                                        <p:tgtEl>
                                          <p:spTgt spid="35"/>
                                        </p:tgtEl>
                                      </p:cBhvr>
                                    </p:animEffect>
                                    <p:anim calcmode="lin" valueType="num">
                                      <p:cBhvr>
                                        <p:cTn id="163" dur="1000"/>
                                        <p:tgtEl>
                                          <p:spTgt spid="35"/>
                                        </p:tgtEl>
                                        <p:attrNameLst>
                                          <p:attrName>ppt_x</p:attrName>
                                        </p:attrNameLst>
                                      </p:cBhvr>
                                      <p:tavLst>
                                        <p:tav tm="0">
                                          <p:val>
                                            <p:strVal val="ppt_x"/>
                                          </p:val>
                                        </p:tav>
                                        <p:tav tm="100000">
                                          <p:val>
                                            <p:strVal val="ppt_x"/>
                                          </p:val>
                                        </p:tav>
                                      </p:tavLst>
                                    </p:anim>
                                    <p:anim calcmode="lin" valueType="num">
                                      <p:cBhvr>
                                        <p:cTn id="164" dur="1000"/>
                                        <p:tgtEl>
                                          <p:spTgt spid="35"/>
                                        </p:tgtEl>
                                        <p:attrNameLst>
                                          <p:attrName>ppt_y</p:attrName>
                                        </p:attrNameLst>
                                      </p:cBhvr>
                                      <p:tavLst>
                                        <p:tav tm="0">
                                          <p:val>
                                            <p:strVal val="ppt_y"/>
                                          </p:val>
                                        </p:tav>
                                        <p:tav tm="100000">
                                          <p:val>
                                            <p:strVal val="ppt_y+.1"/>
                                          </p:val>
                                        </p:tav>
                                      </p:tavLst>
                                    </p:anim>
                                    <p:set>
                                      <p:cBhvr>
                                        <p:cTn id="165"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161"/>
                                            </p:cond>
                                          </p:stCondLst>
                                          <p:endCondLst>
                                            <p:cond evt="onStopAudio" delay="0">
                                              <p:tgtEl>
                                                <p:sldTgt/>
                                              </p:tgtEl>
                                            </p:cond>
                                          </p:endCondLst>
                                        </p:cTn>
                                        <p:tgtEl>
                                          <p:sndTgt r:embed="rId3" name="chimes.wav"/>
                                        </p:tgtEl>
                                      </p:cMediaNode>
                                    </p:audio>
                                  </p:subTnLst>
                                </p:cTn>
                              </p:par>
                              <p:par>
                                <p:cTn id="166" presetID="42" presetClass="exit" presetSubtype="0" fill="hold" nodeType="withEffect">
                                  <p:stCondLst>
                                    <p:cond delay="0"/>
                                  </p:stCondLst>
                                  <p:childTnLst>
                                    <p:animEffect transition="out" filter="fade">
                                      <p:cBhvr>
                                        <p:cTn id="167" dur="1000"/>
                                        <p:tgtEl>
                                          <p:spTgt spid="36"/>
                                        </p:tgtEl>
                                      </p:cBhvr>
                                    </p:animEffect>
                                    <p:anim calcmode="lin" valueType="num">
                                      <p:cBhvr>
                                        <p:cTn id="168" dur="1000"/>
                                        <p:tgtEl>
                                          <p:spTgt spid="36"/>
                                        </p:tgtEl>
                                        <p:attrNameLst>
                                          <p:attrName>ppt_x</p:attrName>
                                        </p:attrNameLst>
                                      </p:cBhvr>
                                      <p:tavLst>
                                        <p:tav tm="0">
                                          <p:val>
                                            <p:strVal val="ppt_x"/>
                                          </p:val>
                                        </p:tav>
                                        <p:tav tm="100000">
                                          <p:val>
                                            <p:strVal val="ppt_x"/>
                                          </p:val>
                                        </p:tav>
                                      </p:tavLst>
                                    </p:anim>
                                    <p:anim calcmode="lin" valueType="num">
                                      <p:cBhvr>
                                        <p:cTn id="169" dur="1000"/>
                                        <p:tgtEl>
                                          <p:spTgt spid="36"/>
                                        </p:tgtEl>
                                        <p:attrNameLst>
                                          <p:attrName>ppt_y</p:attrName>
                                        </p:attrNameLst>
                                      </p:cBhvr>
                                      <p:tavLst>
                                        <p:tav tm="0">
                                          <p:val>
                                            <p:strVal val="ppt_y"/>
                                          </p:val>
                                        </p:tav>
                                        <p:tav tm="100000">
                                          <p:val>
                                            <p:strVal val="ppt_y+.1"/>
                                          </p:val>
                                        </p:tav>
                                      </p:tavLst>
                                    </p:anim>
                                    <p:set>
                                      <p:cBhvr>
                                        <p:cTn id="170"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166"/>
                                            </p:cond>
                                          </p:stCondLst>
                                          <p:endCondLst>
                                            <p:cond evt="onStopAudio" delay="0">
                                              <p:tgtEl>
                                                <p:sldTgt/>
                                              </p:tgtEl>
                                            </p:cond>
                                          </p:endCondLst>
                                        </p:cTn>
                                        <p:tgtEl>
                                          <p:sndTgt r:embed="rId3" name="chimes.wav"/>
                                        </p:tgtEl>
                                      </p:cMediaNode>
                                    </p:audio>
                                  </p:subTnLst>
                                </p:cTn>
                              </p:par>
                              <p:par>
                                <p:cTn id="171" presetID="42" presetClass="exit" presetSubtype="0" fill="hold" nodeType="withEffect">
                                  <p:stCondLst>
                                    <p:cond delay="0"/>
                                  </p:stCondLst>
                                  <p:childTnLst>
                                    <p:animEffect transition="out" filter="fade">
                                      <p:cBhvr>
                                        <p:cTn id="172" dur="1000"/>
                                        <p:tgtEl>
                                          <p:spTgt spid="37"/>
                                        </p:tgtEl>
                                      </p:cBhvr>
                                    </p:animEffect>
                                    <p:anim calcmode="lin" valueType="num">
                                      <p:cBhvr>
                                        <p:cTn id="173" dur="1000"/>
                                        <p:tgtEl>
                                          <p:spTgt spid="37"/>
                                        </p:tgtEl>
                                        <p:attrNameLst>
                                          <p:attrName>ppt_x</p:attrName>
                                        </p:attrNameLst>
                                      </p:cBhvr>
                                      <p:tavLst>
                                        <p:tav tm="0">
                                          <p:val>
                                            <p:strVal val="ppt_x"/>
                                          </p:val>
                                        </p:tav>
                                        <p:tav tm="100000">
                                          <p:val>
                                            <p:strVal val="ppt_x"/>
                                          </p:val>
                                        </p:tav>
                                      </p:tavLst>
                                    </p:anim>
                                    <p:anim calcmode="lin" valueType="num">
                                      <p:cBhvr>
                                        <p:cTn id="174" dur="1000"/>
                                        <p:tgtEl>
                                          <p:spTgt spid="37"/>
                                        </p:tgtEl>
                                        <p:attrNameLst>
                                          <p:attrName>ppt_y</p:attrName>
                                        </p:attrNameLst>
                                      </p:cBhvr>
                                      <p:tavLst>
                                        <p:tav tm="0">
                                          <p:val>
                                            <p:strVal val="ppt_y"/>
                                          </p:val>
                                        </p:tav>
                                        <p:tav tm="100000">
                                          <p:val>
                                            <p:strVal val="ppt_y+.1"/>
                                          </p:val>
                                        </p:tav>
                                      </p:tavLst>
                                    </p:anim>
                                    <p:set>
                                      <p:cBhvr>
                                        <p:cTn id="175"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71"/>
                                            </p:cond>
                                          </p:stCondLst>
                                          <p:endCondLst>
                                            <p:cond evt="onStopAudio" delay="0">
                                              <p:tgtEl>
                                                <p:sldTgt/>
                                              </p:tgtEl>
                                            </p:cond>
                                          </p:endCondLst>
                                        </p:cTn>
                                        <p:tgtEl>
                                          <p:sndTgt r:embed="rId3" name="chimes.wav"/>
                                        </p:tgtEl>
                                      </p:cMediaNode>
                                    </p:audio>
                                  </p:subTnLst>
                                </p:cTn>
                              </p:par>
                            </p:childTnLst>
                          </p:cTn>
                        </p:par>
                      </p:childTnLst>
                    </p:cTn>
                  </p:par>
                  <p:par>
                    <p:cTn id="176" fill="hold">
                      <p:stCondLst>
                        <p:cond delay="indefinite"/>
                      </p:stCondLst>
                      <p:childTnLst>
                        <p:par>
                          <p:cTn id="177" fill="hold">
                            <p:stCondLst>
                              <p:cond delay="0"/>
                            </p:stCondLst>
                            <p:childTnLst>
                              <p:par>
                                <p:cTn id="178" presetID="42" presetClass="exit" presetSubtype="0" fill="hold" nodeType="clickEffect">
                                  <p:stCondLst>
                                    <p:cond delay="0"/>
                                  </p:stCondLst>
                                  <p:childTnLst>
                                    <p:animEffect transition="out" filter="fade">
                                      <p:cBhvr>
                                        <p:cTn id="179" dur="1000"/>
                                        <p:tgtEl>
                                          <p:spTgt spid="38"/>
                                        </p:tgtEl>
                                      </p:cBhvr>
                                    </p:animEffect>
                                    <p:anim calcmode="lin" valueType="num">
                                      <p:cBhvr>
                                        <p:cTn id="180" dur="1000"/>
                                        <p:tgtEl>
                                          <p:spTgt spid="38"/>
                                        </p:tgtEl>
                                        <p:attrNameLst>
                                          <p:attrName>ppt_x</p:attrName>
                                        </p:attrNameLst>
                                      </p:cBhvr>
                                      <p:tavLst>
                                        <p:tav tm="0">
                                          <p:val>
                                            <p:strVal val="ppt_x"/>
                                          </p:val>
                                        </p:tav>
                                        <p:tav tm="100000">
                                          <p:val>
                                            <p:strVal val="ppt_x"/>
                                          </p:val>
                                        </p:tav>
                                      </p:tavLst>
                                    </p:anim>
                                    <p:anim calcmode="lin" valueType="num">
                                      <p:cBhvr>
                                        <p:cTn id="181" dur="1000"/>
                                        <p:tgtEl>
                                          <p:spTgt spid="38"/>
                                        </p:tgtEl>
                                        <p:attrNameLst>
                                          <p:attrName>ppt_y</p:attrName>
                                        </p:attrNameLst>
                                      </p:cBhvr>
                                      <p:tavLst>
                                        <p:tav tm="0">
                                          <p:val>
                                            <p:strVal val="ppt_y"/>
                                          </p:val>
                                        </p:tav>
                                        <p:tav tm="100000">
                                          <p:val>
                                            <p:strVal val="ppt_y+.1"/>
                                          </p:val>
                                        </p:tav>
                                      </p:tavLst>
                                    </p:anim>
                                    <p:set>
                                      <p:cBhvr>
                                        <p:cTn id="182"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78"/>
                                            </p:cond>
                                          </p:stCondLst>
                                          <p:endCondLst>
                                            <p:cond evt="onStopAudio" delay="0">
                                              <p:tgtEl>
                                                <p:sldTgt/>
                                              </p:tgtEl>
                                            </p:cond>
                                          </p:endCondLst>
                                        </p:cTn>
                                        <p:tgtEl>
                                          <p:sndTgt r:embed="rId3" name="chimes.wav"/>
                                        </p:tgtEl>
                                      </p:cMediaNode>
                                    </p:audio>
                                  </p:subTnLst>
                                </p:cTn>
                              </p:par>
                            </p:childTnLst>
                          </p:cTn>
                        </p:par>
                      </p:childTnLst>
                    </p:cTn>
                  </p:par>
                  <p:par>
                    <p:cTn id="183" fill="hold">
                      <p:stCondLst>
                        <p:cond delay="indefinite"/>
                      </p:stCondLst>
                      <p:childTnLst>
                        <p:par>
                          <p:cTn id="184" fill="hold">
                            <p:stCondLst>
                              <p:cond delay="0"/>
                            </p:stCondLst>
                            <p:childTnLst>
                              <p:par>
                                <p:cTn id="185" presetID="42" presetClass="exit" presetSubtype="0" fill="hold" nodeType="clickEffect">
                                  <p:stCondLst>
                                    <p:cond delay="0"/>
                                  </p:stCondLst>
                                  <p:childTnLst>
                                    <p:animEffect transition="out" filter="fade">
                                      <p:cBhvr>
                                        <p:cTn id="186" dur="1000"/>
                                        <p:tgtEl>
                                          <p:spTgt spid="39"/>
                                        </p:tgtEl>
                                      </p:cBhvr>
                                    </p:animEffect>
                                    <p:anim calcmode="lin" valueType="num">
                                      <p:cBhvr>
                                        <p:cTn id="187" dur="1000"/>
                                        <p:tgtEl>
                                          <p:spTgt spid="39"/>
                                        </p:tgtEl>
                                        <p:attrNameLst>
                                          <p:attrName>ppt_x</p:attrName>
                                        </p:attrNameLst>
                                      </p:cBhvr>
                                      <p:tavLst>
                                        <p:tav tm="0">
                                          <p:val>
                                            <p:strVal val="ppt_x"/>
                                          </p:val>
                                        </p:tav>
                                        <p:tav tm="100000">
                                          <p:val>
                                            <p:strVal val="ppt_x"/>
                                          </p:val>
                                        </p:tav>
                                      </p:tavLst>
                                    </p:anim>
                                    <p:anim calcmode="lin" valueType="num">
                                      <p:cBhvr>
                                        <p:cTn id="188" dur="1000"/>
                                        <p:tgtEl>
                                          <p:spTgt spid="39"/>
                                        </p:tgtEl>
                                        <p:attrNameLst>
                                          <p:attrName>ppt_y</p:attrName>
                                        </p:attrNameLst>
                                      </p:cBhvr>
                                      <p:tavLst>
                                        <p:tav tm="0">
                                          <p:val>
                                            <p:strVal val="ppt_y"/>
                                          </p:val>
                                        </p:tav>
                                        <p:tav tm="100000">
                                          <p:val>
                                            <p:strVal val="ppt_y+.1"/>
                                          </p:val>
                                        </p:tav>
                                      </p:tavLst>
                                    </p:anim>
                                    <p:set>
                                      <p:cBhvr>
                                        <p:cTn id="189"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185"/>
                                            </p:cond>
                                          </p:stCondLst>
                                          <p:endCondLst>
                                            <p:cond evt="onStopAudio" delay="0">
                                              <p:tgtEl>
                                                <p:sldTgt/>
                                              </p:tgtEl>
                                            </p:cond>
                                          </p:endCondLst>
                                        </p:cTn>
                                        <p:tgtEl>
                                          <p:sndTgt r:embed="rId3" name="chimes.wav"/>
                                        </p:tgtEl>
                                      </p:cMediaNode>
                                    </p:audio>
                                  </p:subTnLst>
                                </p:cTn>
                              </p:par>
                            </p:childTnLst>
                          </p:cTn>
                        </p:par>
                      </p:childTnLst>
                    </p:cTn>
                  </p:par>
                  <p:par>
                    <p:cTn id="190" fill="hold">
                      <p:stCondLst>
                        <p:cond delay="indefinite"/>
                      </p:stCondLst>
                      <p:childTnLst>
                        <p:par>
                          <p:cTn id="191" fill="hold">
                            <p:stCondLst>
                              <p:cond delay="0"/>
                            </p:stCondLst>
                            <p:childTnLst>
                              <p:par>
                                <p:cTn id="192" presetID="42" presetClass="exit" presetSubtype="0" fill="hold" nodeType="clickEffect">
                                  <p:stCondLst>
                                    <p:cond delay="0"/>
                                  </p:stCondLst>
                                  <p:childTnLst>
                                    <p:animEffect transition="out" filter="fade">
                                      <p:cBhvr>
                                        <p:cTn id="193" dur="1000"/>
                                        <p:tgtEl>
                                          <p:spTgt spid="40"/>
                                        </p:tgtEl>
                                      </p:cBhvr>
                                    </p:animEffect>
                                    <p:anim calcmode="lin" valueType="num">
                                      <p:cBhvr>
                                        <p:cTn id="194" dur="1000"/>
                                        <p:tgtEl>
                                          <p:spTgt spid="40"/>
                                        </p:tgtEl>
                                        <p:attrNameLst>
                                          <p:attrName>ppt_x</p:attrName>
                                        </p:attrNameLst>
                                      </p:cBhvr>
                                      <p:tavLst>
                                        <p:tav tm="0">
                                          <p:val>
                                            <p:strVal val="ppt_x"/>
                                          </p:val>
                                        </p:tav>
                                        <p:tav tm="100000">
                                          <p:val>
                                            <p:strVal val="ppt_x"/>
                                          </p:val>
                                        </p:tav>
                                      </p:tavLst>
                                    </p:anim>
                                    <p:anim calcmode="lin" valueType="num">
                                      <p:cBhvr>
                                        <p:cTn id="195" dur="1000"/>
                                        <p:tgtEl>
                                          <p:spTgt spid="40"/>
                                        </p:tgtEl>
                                        <p:attrNameLst>
                                          <p:attrName>ppt_y</p:attrName>
                                        </p:attrNameLst>
                                      </p:cBhvr>
                                      <p:tavLst>
                                        <p:tav tm="0">
                                          <p:val>
                                            <p:strVal val="ppt_y"/>
                                          </p:val>
                                        </p:tav>
                                        <p:tav tm="100000">
                                          <p:val>
                                            <p:strVal val="ppt_y+.1"/>
                                          </p:val>
                                        </p:tav>
                                      </p:tavLst>
                                    </p:anim>
                                    <p:set>
                                      <p:cBhvr>
                                        <p:cTn id="196"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3" name="chimes.wav"/>
                                        </p:tgtEl>
                                      </p:cMediaNode>
                                    </p:audio>
                                  </p:subTnLst>
                                </p:cTn>
                              </p:par>
                              <p:par>
                                <p:cTn id="197" presetID="42" presetClass="exit" presetSubtype="0" fill="hold" nodeType="withEffect">
                                  <p:stCondLst>
                                    <p:cond delay="0"/>
                                  </p:stCondLst>
                                  <p:childTnLst>
                                    <p:animEffect transition="out" filter="fade">
                                      <p:cBhvr>
                                        <p:cTn id="198" dur="1000"/>
                                        <p:tgtEl>
                                          <p:spTgt spid="41"/>
                                        </p:tgtEl>
                                      </p:cBhvr>
                                    </p:animEffect>
                                    <p:anim calcmode="lin" valueType="num">
                                      <p:cBhvr>
                                        <p:cTn id="199" dur="1000"/>
                                        <p:tgtEl>
                                          <p:spTgt spid="41"/>
                                        </p:tgtEl>
                                        <p:attrNameLst>
                                          <p:attrName>ppt_x</p:attrName>
                                        </p:attrNameLst>
                                      </p:cBhvr>
                                      <p:tavLst>
                                        <p:tav tm="0">
                                          <p:val>
                                            <p:strVal val="ppt_x"/>
                                          </p:val>
                                        </p:tav>
                                        <p:tav tm="100000">
                                          <p:val>
                                            <p:strVal val="ppt_x"/>
                                          </p:val>
                                        </p:tav>
                                      </p:tavLst>
                                    </p:anim>
                                    <p:anim calcmode="lin" valueType="num">
                                      <p:cBhvr>
                                        <p:cTn id="200" dur="1000"/>
                                        <p:tgtEl>
                                          <p:spTgt spid="41"/>
                                        </p:tgtEl>
                                        <p:attrNameLst>
                                          <p:attrName>ppt_y</p:attrName>
                                        </p:attrNameLst>
                                      </p:cBhvr>
                                      <p:tavLst>
                                        <p:tav tm="0">
                                          <p:val>
                                            <p:strVal val="ppt_y"/>
                                          </p:val>
                                        </p:tav>
                                        <p:tav tm="100000">
                                          <p:val>
                                            <p:strVal val="ppt_y+.1"/>
                                          </p:val>
                                        </p:tav>
                                      </p:tavLst>
                                    </p:anim>
                                    <p:set>
                                      <p:cBhvr>
                                        <p:cTn id="201"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197"/>
                                            </p:cond>
                                          </p:stCondLst>
                                          <p:endCondLst>
                                            <p:cond evt="onStopAudio" delay="0">
                                              <p:tgtEl>
                                                <p:sldTgt/>
                                              </p:tgtEl>
                                            </p:cond>
                                          </p:endCondLst>
                                        </p:cTn>
                                        <p:tgtEl>
                                          <p:sndTgt r:embed="rId3" name="chimes.wav"/>
                                        </p:tgtEl>
                                      </p:cMediaNode>
                                    </p:audio>
                                  </p:subTnLst>
                                </p:cTn>
                              </p:par>
                              <p:par>
                                <p:cTn id="202" presetID="42" presetClass="exit" presetSubtype="0" fill="hold" nodeType="withEffect">
                                  <p:stCondLst>
                                    <p:cond delay="0"/>
                                  </p:stCondLst>
                                  <p:childTnLst>
                                    <p:animEffect transition="out" filter="fade">
                                      <p:cBhvr>
                                        <p:cTn id="203" dur="1000"/>
                                        <p:tgtEl>
                                          <p:spTgt spid="42"/>
                                        </p:tgtEl>
                                      </p:cBhvr>
                                    </p:animEffect>
                                    <p:anim calcmode="lin" valueType="num">
                                      <p:cBhvr>
                                        <p:cTn id="204" dur="1000"/>
                                        <p:tgtEl>
                                          <p:spTgt spid="42"/>
                                        </p:tgtEl>
                                        <p:attrNameLst>
                                          <p:attrName>ppt_x</p:attrName>
                                        </p:attrNameLst>
                                      </p:cBhvr>
                                      <p:tavLst>
                                        <p:tav tm="0">
                                          <p:val>
                                            <p:strVal val="ppt_x"/>
                                          </p:val>
                                        </p:tav>
                                        <p:tav tm="100000">
                                          <p:val>
                                            <p:strVal val="ppt_x"/>
                                          </p:val>
                                        </p:tav>
                                      </p:tavLst>
                                    </p:anim>
                                    <p:anim calcmode="lin" valueType="num">
                                      <p:cBhvr>
                                        <p:cTn id="205" dur="1000"/>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202"/>
                                            </p:cond>
                                          </p:stCondLst>
                                          <p:endCondLst>
                                            <p:cond evt="onStopAudio" delay="0">
                                              <p:tgtEl>
                                                <p:sldTgt/>
                                              </p:tgtEl>
                                            </p:cond>
                                          </p:endCondLst>
                                        </p:cTn>
                                        <p:tgtEl>
                                          <p:sndTgt r:embed="rId3" name="chimes.wav"/>
                                        </p:tgtEl>
                                      </p:cMediaNode>
                                    </p:audio>
                                  </p:subTnLst>
                                </p:cTn>
                              </p:par>
                              <p:par>
                                <p:cTn id="207" presetID="42" presetClass="exit" presetSubtype="0" fill="hold" nodeType="withEffect">
                                  <p:stCondLst>
                                    <p:cond delay="0"/>
                                  </p:stCondLst>
                                  <p:childTnLst>
                                    <p:animEffect transition="out" filter="fade">
                                      <p:cBhvr>
                                        <p:cTn id="208" dur="1000"/>
                                        <p:tgtEl>
                                          <p:spTgt spid="43"/>
                                        </p:tgtEl>
                                      </p:cBhvr>
                                    </p:animEffect>
                                    <p:anim calcmode="lin" valueType="num">
                                      <p:cBhvr>
                                        <p:cTn id="209" dur="1000"/>
                                        <p:tgtEl>
                                          <p:spTgt spid="43"/>
                                        </p:tgtEl>
                                        <p:attrNameLst>
                                          <p:attrName>ppt_x</p:attrName>
                                        </p:attrNameLst>
                                      </p:cBhvr>
                                      <p:tavLst>
                                        <p:tav tm="0">
                                          <p:val>
                                            <p:strVal val="ppt_x"/>
                                          </p:val>
                                        </p:tav>
                                        <p:tav tm="100000">
                                          <p:val>
                                            <p:strVal val="ppt_x"/>
                                          </p:val>
                                        </p:tav>
                                      </p:tavLst>
                                    </p:anim>
                                    <p:anim calcmode="lin" valueType="num">
                                      <p:cBhvr>
                                        <p:cTn id="210" dur="1000"/>
                                        <p:tgtEl>
                                          <p:spTgt spid="43"/>
                                        </p:tgtEl>
                                        <p:attrNameLst>
                                          <p:attrName>ppt_y</p:attrName>
                                        </p:attrNameLst>
                                      </p:cBhvr>
                                      <p:tavLst>
                                        <p:tav tm="0">
                                          <p:val>
                                            <p:strVal val="ppt_y"/>
                                          </p:val>
                                        </p:tav>
                                        <p:tav tm="100000">
                                          <p:val>
                                            <p:strVal val="ppt_y+.1"/>
                                          </p:val>
                                        </p:tav>
                                      </p:tavLst>
                                    </p:anim>
                                    <p:set>
                                      <p:cBhvr>
                                        <p:cTn id="211"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07"/>
                                            </p:cond>
                                          </p:stCondLst>
                                          <p:endCondLst>
                                            <p:cond evt="onStopAudio" delay="0">
                                              <p:tgtEl>
                                                <p:sldTgt/>
                                              </p:tgtEl>
                                            </p:cond>
                                          </p:endCondLst>
                                        </p:cTn>
                                        <p:tgtEl>
                                          <p:sndTgt r:embed="rId3" name="chimes.wav"/>
                                        </p:tgtEl>
                                      </p:cMediaNode>
                                    </p:audio>
                                  </p:subTnLst>
                                </p:cTn>
                              </p:par>
                              <p:par>
                                <p:cTn id="212" presetID="42" presetClass="exit" presetSubtype="0" fill="hold" nodeType="withEffect">
                                  <p:stCondLst>
                                    <p:cond delay="0"/>
                                  </p:stCondLst>
                                  <p:childTnLst>
                                    <p:animEffect transition="out" filter="fade">
                                      <p:cBhvr>
                                        <p:cTn id="213" dur="1000"/>
                                        <p:tgtEl>
                                          <p:spTgt spid="44"/>
                                        </p:tgtEl>
                                      </p:cBhvr>
                                    </p:animEffect>
                                    <p:anim calcmode="lin" valueType="num">
                                      <p:cBhvr>
                                        <p:cTn id="214" dur="1000"/>
                                        <p:tgtEl>
                                          <p:spTgt spid="44"/>
                                        </p:tgtEl>
                                        <p:attrNameLst>
                                          <p:attrName>ppt_x</p:attrName>
                                        </p:attrNameLst>
                                      </p:cBhvr>
                                      <p:tavLst>
                                        <p:tav tm="0">
                                          <p:val>
                                            <p:strVal val="ppt_x"/>
                                          </p:val>
                                        </p:tav>
                                        <p:tav tm="100000">
                                          <p:val>
                                            <p:strVal val="ppt_x"/>
                                          </p:val>
                                        </p:tav>
                                      </p:tavLst>
                                    </p:anim>
                                    <p:anim calcmode="lin" valueType="num">
                                      <p:cBhvr>
                                        <p:cTn id="215" dur="1000"/>
                                        <p:tgtEl>
                                          <p:spTgt spid="44"/>
                                        </p:tgtEl>
                                        <p:attrNameLst>
                                          <p:attrName>ppt_y</p:attrName>
                                        </p:attrNameLst>
                                      </p:cBhvr>
                                      <p:tavLst>
                                        <p:tav tm="0">
                                          <p:val>
                                            <p:strVal val="ppt_y"/>
                                          </p:val>
                                        </p:tav>
                                        <p:tav tm="100000">
                                          <p:val>
                                            <p:strVal val="ppt_y+.1"/>
                                          </p:val>
                                        </p:tav>
                                      </p:tavLst>
                                    </p:anim>
                                    <p:set>
                                      <p:cBhvr>
                                        <p:cTn id="216"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12"/>
                                            </p:cond>
                                          </p:stCondLst>
                                          <p:endCondLst>
                                            <p:cond evt="onStopAudio" delay="0">
                                              <p:tgtEl>
                                                <p:sldTgt/>
                                              </p:tgtEl>
                                            </p:cond>
                                          </p:endCondLst>
                                        </p:cTn>
                                        <p:tgtEl>
                                          <p:sndTgt r:embed="rId3" name="chimes.wav"/>
                                        </p:tgtEl>
                                      </p:cMediaNode>
                                    </p:audio>
                                  </p:subTnLst>
                                </p:cTn>
                              </p:par>
                            </p:childTnLst>
                          </p:cTn>
                        </p:par>
                      </p:childTnLst>
                    </p:cTn>
                  </p:par>
                  <p:par>
                    <p:cTn id="217" fill="hold">
                      <p:stCondLst>
                        <p:cond delay="indefinite"/>
                      </p:stCondLst>
                      <p:childTnLst>
                        <p:par>
                          <p:cTn id="218" fill="hold">
                            <p:stCondLst>
                              <p:cond delay="0"/>
                            </p:stCondLst>
                            <p:childTnLst>
                              <p:par>
                                <p:cTn id="219" presetID="42" presetClass="exit" presetSubtype="0" fill="hold" nodeType="clickEffect">
                                  <p:stCondLst>
                                    <p:cond delay="0"/>
                                  </p:stCondLst>
                                  <p:childTnLst>
                                    <p:animEffect transition="out" filter="fade">
                                      <p:cBhvr>
                                        <p:cTn id="220" dur="1000"/>
                                        <p:tgtEl>
                                          <p:spTgt spid="45"/>
                                        </p:tgtEl>
                                      </p:cBhvr>
                                    </p:animEffect>
                                    <p:anim calcmode="lin" valueType="num">
                                      <p:cBhvr>
                                        <p:cTn id="221" dur="1000"/>
                                        <p:tgtEl>
                                          <p:spTgt spid="45"/>
                                        </p:tgtEl>
                                        <p:attrNameLst>
                                          <p:attrName>ppt_x</p:attrName>
                                        </p:attrNameLst>
                                      </p:cBhvr>
                                      <p:tavLst>
                                        <p:tav tm="0">
                                          <p:val>
                                            <p:strVal val="ppt_x"/>
                                          </p:val>
                                        </p:tav>
                                        <p:tav tm="100000">
                                          <p:val>
                                            <p:strVal val="ppt_x"/>
                                          </p:val>
                                        </p:tav>
                                      </p:tavLst>
                                    </p:anim>
                                    <p:anim calcmode="lin" valueType="num">
                                      <p:cBhvr>
                                        <p:cTn id="222" dur="1000"/>
                                        <p:tgtEl>
                                          <p:spTgt spid="45"/>
                                        </p:tgtEl>
                                        <p:attrNameLst>
                                          <p:attrName>ppt_y</p:attrName>
                                        </p:attrNameLst>
                                      </p:cBhvr>
                                      <p:tavLst>
                                        <p:tav tm="0">
                                          <p:val>
                                            <p:strVal val="ppt_y"/>
                                          </p:val>
                                        </p:tav>
                                        <p:tav tm="100000">
                                          <p:val>
                                            <p:strVal val="ppt_y+.1"/>
                                          </p:val>
                                        </p:tav>
                                      </p:tavLst>
                                    </p:anim>
                                    <p:set>
                                      <p:cBhvr>
                                        <p:cTn id="223"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3" name="chimes.wav"/>
                                        </p:tgtEl>
                                      </p:cMediaNode>
                                    </p:audio>
                                  </p:subTnLst>
                                </p:cTn>
                              </p:par>
                            </p:childTnLst>
                          </p:cTn>
                        </p:par>
                      </p:childTnLst>
                    </p:cTn>
                  </p:par>
                  <p:par>
                    <p:cTn id="224" fill="hold">
                      <p:stCondLst>
                        <p:cond delay="indefinite"/>
                      </p:stCondLst>
                      <p:childTnLst>
                        <p:par>
                          <p:cTn id="225" fill="hold">
                            <p:stCondLst>
                              <p:cond delay="0"/>
                            </p:stCondLst>
                            <p:childTnLst>
                              <p:par>
                                <p:cTn id="226" presetID="42" presetClass="exit" presetSubtype="0" fill="hold" nodeType="clickEffect">
                                  <p:stCondLst>
                                    <p:cond delay="0"/>
                                  </p:stCondLst>
                                  <p:childTnLst>
                                    <p:animEffect transition="out" filter="fade">
                                      <p:cBhvr>
                                        <p:cTn id="227" dur="1000"/>
                                        <p:tgtEl>
                                          <p:spTgt spid="46"/>
                                        </p:tgtEl>
                                      </p:cBhvr>
                                    </p:animEffect>
                                    <p:anim calcmode="lin" valueType="num">
                                      <p:cBhvr>
                                        <p:cTn id="228" dur="1000"/>
                                        <p:tgtEl>
                                          <p:spTgt spid="46"/>
                                        </p:tgtEl>
                                        <p:attrNameLst>
                                          <p:attrName>ppt_x</p:attrName>
                                        </p:attrNameLst>
                                      </p:cBhvr>
                                      <p:tavLst>
                                        <p:tav tm="0">
                                          <p:val>
                                            <p:strVal val="ppt_x"/>
                                          </p:val>
                                        </p:tav>
                                        <p:tav tm="100000">
                                          <p:val>
                                            <p:strVal val="ppt_x"/>
                                          </p:val>
                                        </p:tav>
                                      </p:tavLst>
                                    </p:anim>
                                    <p:anim calcmode="lin" valueType="num">
                                      <p:cBhvr>
                                        <p:cTn id="229" dur="1000"/>
                                        <p:tgtEl>
                                          <p:spTgt spid="46"/>
                                        </p:tgtEl>
                                        <p:attrNameLst>
                                          <p:attrName>ppt_y</p:attrName>
                                        </p:attrNameLst>
                                      </p:cBhvr>
                                      <p:tavLst>
                                        <p:tav tm="0">
                                          <p:val>
                                            <p:strVal val="ppt_y"/>
                                          </p:val>
                                        </p:tav>
                                        <p:tav tm="100000">
                                          <p:val>
                                            <p:strVal val="ppt_y+.1"/>
                                          </p:val>
                                        </p:tav>
                                      </p:tavLst>
                                    </p:anim>
                                    <p:set>
                                      <p:cBhvr>
                                        <p:cTn id="230"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226"/>
                                            </p:cond>
                                          </p:stCondLst>
                                          <p:endCondLst>
                                            <p:cond evt="onStopAudio" delay="0">
                                              <p:tgtEl>
                                                <p:sldTgt/>
                                              </p:tgtEl>
                                            </p:cond>
                                          </p:endCondLst>
                                        </p:cTn>
                                        <p:tgtEl>
                                          <p:sndTgt r:embed="rId3" name="chimes.wav"/>
                                        </p:tgtEl>
                                      </p:cMediaNode>
                                    </p:audio>
                                  </p:subTnLst>
                                </p:cTn>
                              </p:par>
                            </p:childTnLst>
                          </p:cTn>
                        </p:par>
                      </p:childTnLst>
                    </p:cTn>
                  </p:par>
                  <p:par>
                    <p:cTn id="231" fill="hold">
                      <p:stCondLst>
                        <p:cond delay="indefinite"/>
                      </p:stCondLst>
                      <p:childTnLst>
                        <p:par>
                          <p:cTn id="232" fill="hold">
                            <p:stCondLst>
                              <p:cond delay="0"/>
                            </p:stCondLst>
                            <p:childTnLst>
                              <p:par>
                                <p:cTn id="233" presetID="42" presetClass="exit" presetSubtype="0" fill="hold" nodeType="clickEffect">
                                  <p:stCondLst>
                                    <p:cond delay="0"/>
                                  </p:stCondLst>
                                  <p:childTnLst>
                                    <p:animEffect transition="out" filter="fade">
                                      <p:cBhvr>
                                        <p:cTn id="234" dur="1000"/>
                                        <p:tgtEl>
                                          <p:spTgt spid="47"/>
                                        </p:tgtEl>
                                      </p:cBhvr>
                                    </p:animEffect>
                                    <p:anim calcmode="lin" valueType="num">
                                      <p:cBhvr>
                                        <p:cTn id="235" dur="1000"/>
                                        <p:tgtEl>
                                          <p:spTgt spid="47"/>
                                        </p:tgtEl>
                                        <p:attrNameLst>
                                          <p:attrName>ppt_x</p:attrName>
                                        </p:attrNameLst>
                                      </p:cBhvr>
                                      <p:tavLst>
                                        <p:tav tm="0">
                                          <p:val>
                                            <p:strVal val="ppt_x"/>
                                          </p:val>
                                        </p:tav>
                                        <p:tav tm="100000">
                                          <p:val>
                                            <p:strVal val="ppt_x"/>
                                          </p:val>
                                        </p:tav>
                                      </p:tavLst>
                                    </p:anim>
                                    <p:anim calcmode="lin" valueType="num">
                                      <p:cBhvr>
                                        <p:cTn id="236" dur="1000"/>
                                        <p:tgtEl>
                                          <p:spTgt spid="47"/>
                                        </p:tgtEl>
                                        <p:attrNameLst>
                                          <p:attrName>ppt_y</p:attrName>
                                        </p:attrNameLst>
                                      </p:cBhvr>
                                      <p:tavLst>
                                        <p:tav tm="0">
                                          <p:val>
                                            <p:strVal val="ppt_y"/>
                                          </p:val>
                                        </p:tav>
                                        <p:tav tm="100000">
                                          <p:val>
                                            <p:strVal val="ppt_y+.1"/>
                                          </p:val>
                                        </p:tav>
                                      </p:tavLst>
                                    </p:anim>
                                    <p:set>
                                      <p:cBhvr>
                                        <p:cTn id="237"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3" name="chimes.wav"/>
                                        </p:tgtEl>
                                      </p:cMediaNode>
                                    </p:audio>
                                  </p:subTnLst>
                                </p:cTn>
                              </p:par>
                              <p:par>
                                <p:cTn id="238" presetID="42" presetClass="exit" presetSubtype="0" fill="hold" nodeType="withEffect">
                                  <p:stCondLst>
                                    <p:cond delay="0"/>
                                  </p:stCondLst>
                                  <p:childTnLst>
                                    <p:animEffect transition="out" filter="fade">
                                      <p:cBhvr>
                                        <p:cTn id="239" dur="1000"/>
                                        <p:tgtEl>
                                          <p:spTgt spid="48"/>
                                        </p:tgtEl>
                                      </p:cBhvr>
                                    </p:animEffect>
                                    <p:anim calcmode="lin" valueType="num">
                                      <p:cBhvr>
                                        <p:cTn id="240" dur="1000"/>
                                        <p:tgtEl>
                                          <p:spTgt spid="48"/>
                                        </p:tgtEl>
                                        <p:attrNameLst>
                                          <p:attrName>ppt_x</p:attrName>
                                        </p:attrNameLst>
                                      </p:cBhvr>
                                      <p:tavLst>
                                        <p:tav tm="0">
                                          <p:val>
                                            <p:strVal val="ppt_x"/>
                                          </p:val>
                                        </p:tav>
                                        <p:tav tm="100000">
                                          <p:val>
                                            <p:strVal val="ppt_x"/>
                                          </p:val>
                                        </p:tav>
                                      </p:tavLst>
                                    </p:anim>
                                    <p:anim calcmode="lin" valueType="num">
                                      <p:cBhvr>
                                        <p:cTn id="241" dur="1000"/>
                                        <p:tgtEl>
                                          <p:spTgt spid="48"/>
                                        </p:tgtEl>
                                        <p:attrNameLst>
                                          <p:attrName>ppt_y</p:attrName>
                                        </p:attrNameLst>
                                      </p:cBhvr>
                                      <p:tavLst>
                                        <p:tav tm="0">
                                          <p:val>
                                            <p:strVal val="ppt_y"/>
                                          </p:val>
                                        </p:tav>
                                        <p:tav tm="100000">
                                          <p:val>
                                            <p:strVal val="ppt_y+.1"/>
                                          </p:val>
                                        </p:tav>
                                      </p:tavLst>
                                    </p:anim>
                                    <p:set>
                                      <p:cBhvr>
                                        <p:cTn id="242" dur="1" fill="hold">
                                          <p:stCondLst>
                                            <p:cond delay="999"/>
                                          </p:stCondLst>
                                        </p:cTn>
                                        <p:tgtEl>
                                          <p:spTgt spid="48"/>
                                        </p:tgtEl>
                                        <p:attrNameLst>
                                          <p:attrName>style.visibility</p:attrName>
                                        </p:attrNameLst>
                                      </p:cBhvr>
                                      <p:to>
                                        <p:strVal val="hidden"/>
                                      </p:to>
                                    </p:set>
                                  </p:childTnLst>
                                  <p:subTnLst>
                                    <p:audio>
                                      <p:cMediaNode>
                                        <p:cTn display="0" masterRel="sameClick">
                                          <p:stCondLst>
                                            <p:cond evt="begin" delay="0">
                                              <p:tn val="238"/>
                                            </p:cond>
                                          </p:stCondLst>
                                          <p:endCondLst>
                                            <p:cond evt="onStopAudio" delay="0">
                                              <p:tgtEl>
                                                <p:sldTgt/>
                                              </p:tgtEl>
                                            </p:cond>
                                          </p:endCondLst>
                                        </p:cTn>
                                        <p:tgtEl>
                                          <p:sndTgt r:embed="rId3" name="chimes.wav"/>
                                        </p:tgtEl>
                                      </p:cMediaNode>
                                    </p:audio>
                                  </p:subTnLst>
                                </p:cTn>
                              </p:par>
                              <p:par>
                                <p:cTn id="243" presetID="42" presetClass="exit" presetSubtype="0" fill="hold" nodeType="withEffect">
                                  <p:stCondLst>
                                    <p:cond delay="0"/>
                                  </p:stCondLst>
                                  <p:childTnLst>
                                    <p:animEffect transition="out" filter="fade">
                                      <p:cBhvr>
                                        <p:cTn id="244" dur="1000"/>
                                        <p:tgtEl>
                                          <p:spTgt spid="49"/>
                                        </p:tgtEl>
                                      </p:cBhvr>
                                    </p:animEffect>
                                    <p:anim calcmode="lin" valueType="num">
                                      <p:cBhvr>
                                        <p:cTn id="245" dur="1000"/>
                                        <p:tgtEl>
                                          <p:spTgt spid="49"/>
                                        </p:tgtEl>
                                        <p:attrNameLst>
                                          <p:attrName>ppt_x</p:attrName>
                                        </p:attrNameLst>
                                      </p:cBhvr>
                                      <p:tavLst>
                                        <p:tav tm="0">
                                          <p:val>
                                            <p:strVal val="ppt_x"/>
                                          </p:val>
                                        </p:tav>
                                        <p:tav tm="100000">
                                          <p:val>
                                            <p:strVal val="ppt_x"/>
                                          </p:val>
                                        </p:tav>
                                      </p:tavLst>
                                    </p:anim>
                                    <p:anim calcmode="lin" valueType="num">
                                      <p:cBhvr>
                                        <p:cTn id="246" dur="1000"/>
                                        <p:tgtEl>
                                          <p:spTgt spid="49"/>
                                        </p:tgtEl>
                                        <p:attrNameLst>
                                          <p:attrName>ppt_y</p:attrName>
                                        </p:attrNameLst>
                                      </p:cBhvr>
                                      <p:tavLst>
                                        <p:tav tm="0">
                                          <p:val>
                                            <p:strVal val="ppt_y"/>
                                          </p:val>
                                        </p:tav>
                                        <p:tav tm="100000">
                                          <p:val>
                                            <p:strVal val="ppt_y+.1"/>
                                          </p:val>
                                        </p:tav>
                                      </p:tavLst>
                                    </p:anim>
                                    <p:set>
                                      <p:cBhvr>
                                        <p:cTn id="247"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243"/>
                                            </p:cond>
                                          </p:stCondLst>
                                          <p:endCondLst>
                                            <p:cond evt="onStopAudio" delay="0">
                                              <p:tgtEl>
                                                <p:sldTgt/>
                                              </p:tgtEl>
                                            </p:cond>
                                          </p:endCondLst>
                                        </p:cTn>
                                        <p:tgtEl>
                                          <p:sndTgt r:embed="rId3" name="chimes.wav"/>
                                        </p:tgtEl>
                                      </p:cMediaNode>
                                    </p:audio>
                                  </p:subTnLst>
                                </p:cTn>
                              </p:par>
                              <p:par>
                                <p:cTn id="248" presetID="42" presetClass="exit" presetSubtype="0" fill="hold" nodeType="withEffect">
                                  <p:stCondLst>
                                    <p:cond delay="0"/>
                                  </p:stCondLst>
                                  <p:childTnLst>
                                    <p:animEffect transition="out" filter="fade">
                                      <p:cBhvr>
                                        <p:cTn id="249" dur="1000"/>
                                        <p:tgtEl>
                                          <p:spTgt spid="50"/>
                                        </p:tgtEl>
                                      </p:cBhvr>
                                    </p:animEffect>
                                    <p:anim calcmode="lin" valueType="num">
                                      <p:cBhvr>
                                        <p:cTn id="250" dur="1000"/>
                                        <p:tgtEl>
                                          <p:spTgt spid="50"/>
                                        </p:tgtEl>
                                        <p:attrNameLst>
                                          <p:attrName>ppt_x</p:attrName>
                                        </p:attrNameLst>
                                      </p:cBhvr>
                                      <p:tavLst>
                                        <p:tav tm="0">
                                          <p:val>
                                            <p:strVal val="ppt_x"/>
                                          </p:val>
                                        </p:tav>
                                        <p:tav tm="100000">
                                          <p:val>
                                            <p:strVal val="ppt_x"/>
                                          </p:val>
                                        </p:tav>
                                      </p:tavLst>
                                    </p:anim>
                                    <p:anim calcmode="lin" valueType="num">
                                      <p:cBhvr>
                                        <p:cTn id="251" dur="1000"/>
                                        <p:tgtEl>
                                          <p:spTgt spid="50"/>
                                        </p:tgtEl>
                                        <p:attrNameLst>
                                          <p:attrName>ppt_y</p:attrName>
                                        </p:attrNameLst>
                                      </p:cBhvr>
                                      <p:tavLst>
                                        <p:tav tm="0">
                                          <p:val>
                                            <p:strVal val="ppt_y"/>
                                          </p:val>
                                        </p:tav>
                                        <p:tav tm="100000">
                                          <p:val>
                                            <p:strVal val="ppt_y+.1"/>
                                          </p:val>
                                        </p:tav>
                                      </p:tavLst>
                                    </p:anim>
                                    <p:set>
                                      <p:cBhvr>
                                        <p:cTn id="252"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248"/>
                                            </p:cond>
                                          </p:stCondLst>
                                          <p:endCondLst>
                                            <p:cond evt="onStopAudio" delay="0">
                                              <p:tgtEl>
                                                <p:sldTgt/>
                                              </p:tgtEl>
                                            </p:cond>
                                          </p:endCondLst>
                                        </p:cTn>
                                        <p:tgtEl>
                                          <p:sndTgt r:embed="rId3" name="chimes.wav"/>
                                        </p:tgtEl>
                                      </p:cMediaNode>
                                    </p:audio>
                                  </p:subTnLst>
                                </p:cTn>
                              </p:par>
                              <p:par>
                                <p:cTn id="253" presetID="42" presetClass="exit" presetSubtype="0" fill="hold" nodeType="withEffect">
                                  <p:stCondLst>
                                    <p:cond delay="0"/>
                                  </p:stCondLst>
                                  <p:childTnLst>
                                    <p:animEffect transition="out" filter="fade">
                                      <p:cBhvr>
                                        <p:cTn id="254" dur="1000"/>
                                        <p:tgtEl>
                                          <p:spTgt spid="51"/>
                                        </p:tgtEl>
                                      </p:cBhvr>
                                    </p:animEffect>
                                    <p:anim calcmode="lin" valueType="num">
                                      <p:cBhvr>
                                        <p:cTn id="255" dur="1000"/>
                                        <p:tgtEl>
                                          <p:spTgt spid="51"/>
                                        </p:tgtEl>
                                        <p:attrNameLst>
                                          <p:attrName>ppt_x</p:attrName>
                                        </p:attrNameLst>
                                      </p:cBhvr>
                                      <p:tavLst>
                                        <p:tav tm="0">
                                          <p:val>
                                            <p:strVal val="ppt_x"/>
                                          </p:val>
                                        </p:tav>
                                        <p:tav tm="100000">
                                          <p:val>
                                            <p:strVal val="ppt_x"/>
                                          </p:val>
                                        </p:tav>
                                      </p:tavLst>
                                    </p:anim>
                                    <p:anim calcmode="lin" valueType="num">
                                      <p:cBhvr>
                                        <p:cTn id="256" dur="1000"/>
                                        <p:tgtEl>
                                          <p:spTgt spid="51"/>
                                        </p:tgtEl>
                                        <p:attrNameLst>
                                          <p:attrName>ppt_y</p:attrName>
                                        </p:attrNameLst>
                                      </p:cBhvr>
                                      <p:tavLst>
                                        <p:tav tm="0">
                                          <p:val>
                                            <p:strVal val="ppt_y"/>
                                          </p:val>
                                        </p:tav>
                                        <p:tav tm="100000">
                                          <p:val>
                                            <p:strVal val="ppt_y+.1"/>
                                          </p:val>
                                        </p:tav>
                                      </p:tavLst>
                                    </p:anim>
                                    <p:set>
                                      <p:cBhvr>
                                        <p:cTn id="257" dur="1" fill="hold">
                                          <p:stCondLst>
                                            <p:cond delay="999"/>
                                          </p:stCondLst>
                                        </p:cTn>
                                        <p:tgtEl>
                                          <p:spTgt spid="51"/>
                                        </p:tgtEl>
                                        <p:attrNameLst>
                                          <p:attrName>style.visibility</p:attrName>
                                        </p:attrNameLst>
                                      </p:cBhvr>
                                      <p:to>
                                        <p:strVal val="hidden"/>
                                      </p:to>
                                    </p:set>
                                  </p:childTnLst>
                                  <p:subTnLst>
                                    <p:audio>
                                      <p:cMediaNode>
                                        <p:cTn display="0" masterRel="sameClick">
                                          <p:stCondLst>
                                            <p:cond evt="begin" delay="0">
                                              <p:tn val="253"/>
                                            </p:cond>
                                          </p:stCondLst>
                                          <p:endCondLst>
                                            <p:cond evt="onStopAudio" delay="0">
                                              <p:tgtEl>
                                                <p:sldTgt/>
                                              </p:tgtEl>
                                            </p:cond>
                                          </p:endCondLst>
                                        </p:cTn>
                                        <p:tgtEl>
                                          <p:sndTgt r:embed="rId3" name="chimes.wav"/>
                                        </p:tgtEl>
                                      </p:cMediaNode>
                                    </p:audio>
                                  </p:subTnLst>
                                </p:cTn>
                              </p:par>
                            </p:childTnLst>
                          </p:cTn>
                        </p:par>
                      </p:childTnLst>
                    </p:cTn>
                  </p:par>
                  <p:par>
                    <p:cTn id="258" fill="hold">
                      <p:stCondLst>
                        <p:cond delay="indefinite"/>
                      </p:stCondLst>
                      <p:childTnLst>
                        <p:par>
                          <p:cTn id="259" fill="hold">
                            <p:stCondLst>
                              <p:cond delay="0"/>
                            </p:stCondLst>
                            <p:childTnLst>
                              <p:par>
                                <p:cTn id="260" presetID="42" presetClass="exit" presetSubtype="0" fill="hold" nodeType="clickEffect">
                                  <p:stCondLst>
                                    <p:cond delay="0"/>
                                  </p:stCondLst>
                                  <p:childTnLst>
                                    <p:animEffect transition="out" filter="fade">
                                      <p:cBhvr>
                                        <p:cTn id="261" dur="1000"/>
                                        <p:tgtEl>
                                          <p:spTgt spid="52"/>
                                        </p:tgtEl>
                                      </p:cBhvr>
                                    </p:animEffect>
                                    <p:anim calcmode="lin" valueType="num">
                                      <p:cBhvr>
                                        <p:cTn id="262" dur="1000"/>
                                        <p:tgtEl>
                                          <p:spTgt spid="52"/>
                                        </p:tgtEl>
                                        <p:attrNameLst>
                                          <p:attrName>ppt_x</p:attrName>
                                        </p:attrNameLst>
                                      </p:cBhvr>
                                      <p:tavLst>
                                        <p:tav tm="0">
                                          <p:val>
                                            <p:strVal val="ppt_x"/>
                                          </p:val>
                                        </p:tav>
                                        <p:tav tm="100000">
                                          <p:val>
                                            <p:strVal val="ppt_x"/>
                                          </p:val>
                                        </p:tav>
                                      </p:tavLst>
                                    </p:anim>
                                    <p:anim calcmode="lin" valueType="num">
                                      <p:cBhvr>
                                        <p:cTn id="263" dur="1000"/>
                                        <p:tgtEl>
                                          <p:spTgt spid="52"/>
                                        </p:tgtEl>
                                        <p:attrNameLst>
                                          <p:attrName>ppt_y</p:attrName>
                                        </p:attrNameLst>
                                      </p:cBhvr>
                                      <p:tavLst>
                                        <p:tav tm="0">
                                          <p:val>
                                            <p:strVal val="ppt_y"/>
                                          </p:val>
                                        </p:tav>
                                        <p:tav tm="100000">
                                          <p:val>
                                            <p:strVal val="ppt_y+.1"/>
                                          </p:val>
                                        </p:tav>
                                      </p:tavLst>
                                    </p:anim>
                                    <p:set>
                                      <p:cBhvr>
                                        <p:cTn id="264" dur="1" fill="hold">
                                          <p:stCondLst>
                                            <p:cond delay="999"/>
                                          </p:stCondLst>
                                        </p:cTn>
                                        <p:tgtEl>
                                          <p:spTgt spid="52"/>
                                        </p:tgtEl>
                                        <p:attrNameLst>
                                          <p:attrName>style.visibility</p:attrName>
                                        </p:attrNameLst>
                                      </p:cBhvr>
                                      <p:to>
                                        <p:strVal val="hidden"/>
                                      </p:to>
                                    </p:set>
                                  </p:childTnLst>
                                  <p:subTnLst>
                                    <p:audio>
                                      <p:cMediaNode>
                                        <p:cTn display="0" masterRel="sameClick">
                                          <p:stCondLst>
                                            <p:cond evt="begin" delay="0">
                                              <p:tn val="260"/>
                                            </p:cond>
                                          </p:stCondLst>
                                          <p:endCondLst>
                                            <p:cond evt="onStopAudio" delay="0">
                                              <p:tgtEl>
                                                <p:sldTgt/>
                                              </p:tgtEl>
                                            </p:cond>
                                          </p:endCondLst>
                                        </p:cTn>
                                        <p:tgtEl>
                                          <p:sndTgt r:embed="rId3" name="chimes.wav"/>
                                        </p:tgtEl>
                                      </p:cMediaNode>
                                    </p:audio>
                                  </p:subTnLst>
                                </p:cTn>
                              </p:par>
                              <p:par>
                                <p:cTn id="265" presetID="42" presetClass="exit" presetSubtype="0" fill="hold" nodeType="withEffect">
                                  <p:stCondLst>
                                    <p:cond delay="0"/>
                                  </p:stCondLst>
                                  <p:childTnLst>
                                    <p:animEffect transition="out" filter="fade">
                                      <p:cBhvr>
                                        <p:cTn id="266" dur="1000"/>
                                        <p:tgtEl>
                                          <p:spTgt spid="53"/>
                                        </p:tgtEl>
                                      </p:cBhvr>
                                    </p:animEffect>
                                    <p:anim calcmode="lin" valueType="num">
                                      <p:cBhvr>
                                        <p:cTn id="267" dur="1000"/>
                                        <p:tgtEl>
                                          <p:spTgt spid="53"/>
                                        </p:tgtEl>
                                        <p:attrNameLst>
                                          <p:attrName>ppt_x</p:attrName>
                                        </p:attrNameLst>
                                      </p:cBhvr>
                                      <p:tavLst>
                                        <p:tav tm="0">
                                          <p:val>
                                            <p:strVal val="ppt_x"/>
                                          </p:val>
                                        </p:tav>
                                        <p:tav tm="100000">
                                          <p:val>
                                            <p:strVal val="ppt_x"/>
                                          </p:val>
                                        </p:tav>
                                      </p:tavLst>
                                    </p:anim>
                                    <p:anim calcmode="lin" valueType="num">
                                      <p:cBhvr>
                                        <p:cTn id="268" dur="1000"/>
                                        <p:tgtEl>
                                          <p:spTgt spid="53"/>
                                        </p:tgtEl>
                                        <p:attrNameLst>
                                          <p:attrName>ppt_y</p:attrName>
                                        </p:attrNameLst>
                                      </p:cBhvr>
                                      <p:tavLst>
                                        <p:tav tm="0">
                                          <p:val>
                                            <p:strVal val="ppt_y"/>
                                          </p:val>
                                        </p:tav>
                                        <p:tav tm="100000">
                                          <p:val>
                                            <p:strVal val="ppt_y+.1"/>
                                          </p:val>
                                        </p:tav>
                                      </p:tavLst>
                                    </p:anim>
                                    <p:set>
                                      <p:cBhvr>
                                        <p:cTn id="269" dur="1" fill="hold">
                                          <p:stCondLst>
                                            <p:cond delay="999"/>
                                          </p:stCondLst>
                                        </p:cTn>
                                        <p:tgtEl>
                                          <p:spTgt spid="53"/>
                                        </p:tgtEl>
                                        <p:attrNameLst>
                                          <p:attrName>style.visibility</p:attrName>
                                        </p:attrNameLst>
                                      </p:cBhvr>
                                      <p:to>
                                        <p:strVal val="hidden"/>
                                      </p:to>
                                    </p:set>
                                  </p:childTnLst>
                                  <p:subTnLst>
                                    <p:audio>
                                      <p:cMediaNode>
                                        <p:cTn display="0" masterRel="sameClick">
                                          <p:stCondLst>
                                            <p:cond evt="begin" delay="0">
                                              <p:tn val="265"/>
                                            </p:cond>
                                          </p:stCondLst>
                                          <p:endCondLst>
                                            <p:cond evt="onStopAudio" delay="0">
                                              <p:tgtEl>
                                                <p:sldTgt/>
                                              </p:tgtEl>
                                            </p:cond>
                                          </p:endCondLst>
                                        </p:cTn>
                                        <p:tgtEl>
                                          <p:sndTgt r:embed="rId3" name="chimes.wav"/>
                                        </p:tgtEl>
                                      </p:cMediaNode>
                                    </p:audio>
                                  </p:subTnLst>
                                </p:cTn>
                              </p:par>
                              <p:par>
                                <p:cTn id="270" presetID="42" presetClass="exit" presetSubtype="0" fill="hold" nodeType="withEffect">
                                  <p:stCondLst>
                                    <p:cond delay="0"/>
                                  </p:stCondLst>
                                  <p:childTnLst>
                                    <p:animEffect transition="out" filter="fade">
                                      <p:cBhvr>
                                        <p:cTn id="271" dur="1000"/>
                                        <p:tgtEl>
                                          <p:spTgt spid="54"/>
                                        </p:tgtEl>
                                      </p:cBhvr>
                                    </p:animEffect>
                                    <p:anim calcmode="lin" valueType="num">
                                      <p:cBhvr>
                                        <p:cTn id="272" dur="1000"/>
                                        <p:tgtEl>
                                          <p:spTgt spid="54"/>
                                        </p:tgtEl>
                                        <p:attrNameLst>
                                          <p:attrName>ppt_x</p:attrName>
                                        </p:attrNameLst>
                                      </p:cBhvr>
                                      <p:tavLst>
                                        <p:tav tm="0">
                                          <p:val>
                                            <p:strVal val="ppt_x"/>
                                          </p:val>
                                        </p:tav>
                                        <p:tav tm="100000">
                                          <p:val>
                                            <p:strVal val="ppt_x"/>
                                          </p:val>
                                        </p:tav>
                                      </p:tavLst>
                                    </p:anim>
                                    <p:anim calcmode="lin" valueType="num">
                                      <p:cBhvr>
                                        <p:cTn id="273" dur="1000"/>
                                        <p:tgtEl>
                                          <p:spTgt spid="54"/>
                                        </p:tgtEl>
                                        <p:attrNameLst>
                                          <p:attrName>ppt_y</p:attrName>
                                        </p:attrNameLst>
                                      </p:cBhvr>
                                      <p:tavLst>
                                        <p:tav tm="0">
                                          <p:val>
                                            <p:strVal val="ppt_y"/>
                                          </p:val>
                                        </p:tav>
                                        <p:tav tm="100000">
                                          <p:val>
                                            <p:strVal val="ppt_y+.1"/>
                                          </p:val>
                                        </p:tav>
                                      </p:tavLst>
                                    </p:anim>
                                    <p:set>
                                      <p:cBhvr>
                                        <p:cTn id="274" dur="1" fill="hold">
                                          <p:stCondLst>
                                            <p:cond delay="999"/>
                                          </p:stCondLst>
                                        </p:cTn>
                                        <p:tgtEl>
                                          <p:spTgt spid="54"/>
                                        </p:tgtEl>
                                        <p:attrNameLst>
                                          <p:attrName>style.visibility</p:attrName>
                                        </p:attrNameLst>
                                      </p:cBhvr>
                                      <p:to>
                                        <p:strVal val="hidden"/>
                                      </p:to>
                                    </p:set>
                                  </p:childTnLst>
                                  <p:subTnLst>
                                    <p:audio>
                                      <p:cMediaNode>
                                        <p:cTn display="0" masterRel="sameClick">
                                          <p:stCondLst>
                                            <p:cond evt="begin" delay="0">
                                              <p:tn val="270"/>
                                            </p:cond>
                                          </p:stCondLst>
                                          <p:endCondLst>
                                            <p:cond evt="onStopAudio" delay="0">
                                              <p:tgtEl>
                                                <p:sldTgt/>
                                              </p:tgtEl>
                                            </p:cond>
                                          </p:endCondLst>
                                        </p:cTn>
                                        <p:tgtEl>
                                          <p:sndTgt r:embed="rId3" name="chimes.wav"/>
                                        </p:tgtEl>
                                      </p:cMediaNode>
                                    </p:audio>
                                  </p:subTnLst>
                                </p:cTn>
                              </p:par>
                              <p:par>
                                <p:cTn id="275" presetID="42" presetClass="exit" presetSubtype="0" fill="hold" nodeType="withEffect">
                                  <p:stCondLst>
                                    <p:cond delay="0"/>
                                  </p:stCondLst>
                                  <p:childTnLst>
                                    <p:animEffect transition="out" filter="fade">
                                      <p:cBhvr>
                                        <p:cTn id="276" dur="1000"/>
                                        <p:tgtEl>
                                          <p:spTgt spid="55"/>
                                        </p:tgtEl>
                                      </p:cBhvr>
                                    </p:animEffect>
                                    <p:anim calcmode="lin" valueType="num">
                                      <p:cBhvr>
                                        <p:cTn id="277" dur="1000"/>
                                        <p:tgtEl>
                                          <p:spTgt spid="55"/>
                                        </p:tgtEl>
                                        <p:attrNameLst>
                                          <p:attrName>ppt_x</p:attrName>
                                        </p:attrNameLst>
                                      </p:cBhvr>
                                      <p:tavLst>
                                        <p:tav tm="0">
                                          <p:val>
                                            <p:strVal val="ppt_x"/>
                                          </p:val>
                                        </p:tav>
                                        <p:tav tm="100000">
                                          <p:val>
                                            <p:strVal val="ppt_x"/>
                                          </p:val>
                                        </p:tav>
                                      </p:tavLst>
                                    </p:anim>
                                    <p:anim calcmode="lin" valueType="num">
                                      <p:cBhvr>
                                        <p:cTn id="278" dur="1000"/>
                                        <p:tgtEl>
                                          <p:spTgt spid="55"/>
                                        </p:tgtEl>
                                        <p:attrNameLst>
                                          <p:attrName>ppt_y</p:attrName>
                                        </p:attrNameLst>
                                      </p:cBhvr>
                                      <p:tavLst>
                                        <p:tav tm="0">
                                          <p:val>
                                            <p:strVal val="ppt_y"/>
                                          </p:val>
                                        </p:tav>
                                        <p:tav tm="100000">
                                          <p:val>
                                            <p:strVal val="ppt_y+.1"/>
                                          </p:val>
                                        </p:tav>
                                      </p:tavLst>
                                    </p:anim>
                                    <p:set>
                                      <p:cBhvr>
                                        <p:cTn id="279"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27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71;p44">
            <a:extLst>
              <a:ext uri="{FF2B5EF4-FFF2-40B4-BE49-F238E27FC236}">
                <a16:creationId xmlns:a16="http://schemas.microsoft.com/office/drawing/2014/main" id="{143EE7CF-F01E-6B3B-53C8-C3975FB9B40D}"/>
              </a:ext>
            </a:extLst>
          </p:cNvPr>
          <p:cNvSpPr/>
          <p:nvPr/>
        </p:nvSpPr>
        <p:spPr>
          <a:xfrm>
            <a:off x="2565052" y="1315218"/>
            <a:ext cx="7031734" cy="1685845"/>
          </a:xfrm>
          <a:prstGeom prst="roundRect">
            <a:avLst>
              <a:gd name="adj" fmla="val 20578"/>
            </a:avLst>
          </a:prstGeom>
          <a:solidFill>
            <a:schemeClr val="dk1"/>
          </a:solid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8000" b="1">
                <a:latin typeface="+mj-lt"/>
                <a:ea typeface="AvantGarde" panose="00000400000000000000" pitchFamily="2" charset="0"/>
                <a:cs typeface="AvantGarde" panose="00000400000000000000" pitchFamily="2" charset="0"/>
              </a:rPr>
              <a:t>KHỞI ĐỘNG</a:t>
            </a:r>
            <a:endParaRPr sz="8000" b="1">
              <a:latin typeface="+mj-lt"/>
            </a:endParaRPr>
          </a:p>
        </p:txBody>
      </p:sp>
      <p:pic>
        <p:nvPicPr>
          <p:cNvPr id="1030" name="Picture 6" descr="Cartoon Children, Kids, People 08 png">
            <a:extLst>
              <a:ext uri="{FF2B5EF4-FFF2-40B4-BE49-F238E27FC236}">
                <a16:creationId xmlns:a16="http://schemas.microsoft.com/office/drawing/2014/main" id="{9D442496-F135-FDEC-B742-515E344D2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02" y="3675337"/>
            <a:ext cx="2267100" cy="28330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toon Children, Kids, People 08 png">
            <a:extLst>
              <a:ext uri="{FF2B5EF4-FFF2-40B4-BE49-F238E27FC236}">
                <a16:creationId xmlns:a16="http://schemas.microsoft.com/office/drawing/2014/main" id="{B6707B1E-BD77-E787-5BF0-8E1118C41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9135" y="3312612"/>
            <a:ext cx="1545720" cy="28330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toon Children, Kids, People 08 png">
            <a:extLst>
              <a:ext uri="{FF2B5EF4-FFF2-40B4-BE49-F238E27FC236}">
                <a16:creationId xmlns:a16="http://schemas.microsoft.com/office/drawing/2014/main" id="{F6BE6FF2-6A27-0B59-65B4-2725F584F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3766" y="3312612"/>
            <a:ext cx="1899930" cy="33283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Children, Kids, People 08 png">
            <a:extLst>
              <a:ext uri="{FF2B5EF4-FFF2-40B4-BE49-F238E27FC236}">
                <a16:creationId xmlns:a16="http://schemas.microsoft.com/office/drawing/2014/main" id="{1F56B691-5C74-D61E-BA0C-C74A2297A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342" y="3429000"/>
            <a:ext cx="1786032" cy="293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215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89EB0-6B41-30DB-1378-EB638E08FB83}"/>
              </a:ext>
            </a:extLst>
          </p:cNvPr>
          <p:cNvSpPr txBox="1"/>
          <p:nvPr/>
        </p:nvSpPr>
        <p:spPr>
          <a:xfrm>
            <a:off x="6861063" y="1018977"/>
            <a:ext cx="5105968" cy="4632037"/>
          </a:xfrm>
          <a:prstGeom prst="rect">
            <a:avLst/>
          </a:prstGeom>
          <a:noFill/>
        </p:spPr>
        <p:txBody>
          <a:bodyPr wrap="square">
            <a:spAutoFit/>
          </a:bodyPr>
          <a:lstStyle/>
          <a:p>
            <a:pPr algn="just" latinLnBrk="0"/>
            <a:r>
              <a:rPr lang="vi-VN" sz="2800" b="0" i="0">
                <a:effectLst/>
                <a:latin typeface="+mn-lt"/>
              </a:rPr>
              <a:t>Tớ </a:t>
            </a:r>
            <a:r>
              <a:rPr lang="en-US" sz="2800" b="0" i="0">
                <a:effectLst/>
                <a:latin typeface="+mn-lt"/>
              </a:rPr>
              <a:t> </a:t>
            </a:r>
            <a:endParaRPr lang="vi-VN" sz="2800" b="0" i="0">
              <a:effectLst/>
              <a:latin typeface="+mn-lt"/>
            </a:endParaRPr>
          </a:p>
          <a:p>
            <a:pPr algn="just" latinLnBrk="0"/>
            <a:r>
              <a:rPr lang="vi-VN" sz="2800" b="0" i="0">
                <a:effectLst/>
                <a:latin typeface="+mn-lt"/>
              </a:rPr>
              <a:t>Trong </a:t>
            </a:r>
            <a:r>
              <a:rPr lang="en-US" sz="2800" b="0" i="0">
                <a:effectLst/>
                <a:latin typeface="+mn-lt"/>
              </a:rPr>
              <a:t> </a:t>
            </a:r>
            <a:endParaRPr lang="vi-VN" sz="2800" b="0" i="0">
              <a:effectLst/>
              <a:latin typeface="+mn-lt"/>
            </a:endParaRPr>
          </a:p>
          <a:p>
            <a:pPr algn="just" latinLnBrk="0"/>
            <a:r>
              <a:rPr lang="vi-VN" sz="2800" b="0" i="0">
                <a:effectLst/>
                <a:latin typeface="+mn-lt"/>
              </a:rPr>
              <a:t>Lung </a:t>
            </a:r>
            <a:r>
              <a:rPr lang="en-US" sz="2800" b="0" i="0">
                <a:effectLst/>
                <a:latin typeface="+mn-lt"/>
              </a:rPr>
              <a:t> </a:t>
            </a:r>
            <a:endParaRPr lang="vi-VN" sz="2800" b="0" i="0">
              <a:effectLst/>
              <a:latin typeface="+mn-lt"/>
            </a:endParaRPr>
          </a:p>
          <a:p>
            <a:pPr algn="just" latinLnBrk="0">
              <a:spcAft>
                <a:spcPts val="1800"/>
              </a:spcAft>
            </a:pPr>
            <a:r>
              <a:rPr lang="vi-VN" sz="2800" b="0" i="0">
                <a:effectLst/>
                <a:latin typeface="+mn-lt"/>
              </a:rPr>
              <a:t>Từng </a:t>
            </a:r>
            <a:r>
              <a:rPr lang="en-US" sz="2800" b="0" i="0">
                <a:effectLst/>
                <a:latin typeface="+mn-lt"/>
              </a:rPr>
              <a:t> </a:t>
            </a:r>
            <a:endParaRPr lang="vi-VN" sz="2800" b="0" i="0">
              <a:effectLst/>
              <a:latin typeface="+mn-lt"/>
            </a:endParaRPr>
          </a:p>
          <a:p>
            <a:pPr algn="just" latinLnBrk="0"/>
            <a:r>
              <a:rPr lang="vi-VN" sz="2800" b="0" i="0">
                <a:effectLst/>
                <a:latin typeface="+mn-lt"/>
              </a:rPr>
              <a:t>Cũng </a:t>
            </a:r>
            <a:r>
              <a:rPr lang="en-US" sz="2800" b="0" i="0">
                <a:effectLst/>
                <a:latin typeface="+mn-lt"/>
              </a:rPr>
              <a:t> </a:t>
            </a:r>
            <a:endParaRPr lang="vi-VN" sz="2800" b="0" i="0">
              <a:effectLst/>
              <a:latin typeface="+mn-lt"/>
            </a:endParaRPr>
          </a:p>
          <a:p>
            <a:pPr algn="just" latinLnBrk="0"/>
            <a:r>
              <a:rPr lang="vi-VN" sz="2800" b="0" i="0">
                <a:effectLst/>
                <a:latin typeface="+mn-lt"/>
              </a:rPr>
              <a:t>Ai </a:t>
            </a:r>
            <a:r>
              <a:rPr lang="en-US" sz="2800" b="0" i="0">
                <a:effectLst/>
                <a:latin typeface="+mn-lt"/>
              </a:rPr>
              <a:t> </a:t>
            </a:r>
            <a:endParaRPr lang="vi-VN" sz="2800" b="0" i="0">
              <a:effectLst/>
              <a:latin typeface="+mn-lt"/>
            </a:endParaRPr>
          </a:p>
          <a:p>
            <a:pPr algn="just" latinLnBrk="0"/>
            <a:r>
              <a:rPr lang="vi-VN" sz="2800" b="0" i="0">
                <a:effectLst/>
                <a:latin typeface="+mn-lt"/>
              </a:rPr>
              <a:t>Và </a:t>
            </a:r>
            <a:r>
              <a:rPr lang="en-US" sz="2800" b="0" i="0">
                <a:effectLst/>
                <a:latin typeface="+mn-lt"/>
              </a:rPr>
              <a:t> </a:t>
            </a:r>
            <a:endParaRPr lang="vi-VN" sz="2800" b="0" i="0">
              <a:effectLst/>
              <a:latin typeface="+mn-lt"/>
            </a:endParaRPr>
          </a:p>
          <a:p>
            <a:pPr algn="just" latinLnBrk="0"/>
            <a:r>
              <a:rPr lang="vi-VN" sz="2800" b="0" i="0">
                <a:effectLst/>
                <a:latin typeface="+mn-lt"/>
              </a:rPr>
              <a:t>Dàn </a:t>
            </a:r>
            <a:r>
              <a:rPr lang="en-US" sz="2800" b="0" i="0">
                <a:effectLst/>
                <a:latin typeface="+mn-lt"/>
              </a:rPr>
              <a:t> </a:t>
            </a:r>
          </a:p>
          <a:p>
            <a:pPr algn="r" latinLnBrk="0"/>
            <a:r>
              <a:rPr lang="en-US" sz="2800">
                <a:latin typeface="+mn-lt"/>
              </a:rPr>
              <a:t>(Huỳnh Mai Liên)</a:t>
            </a:r>
            <a:endParaRPr lang="vi-VN" sz="2800" b="0" i="0">
              <a:effectLst/>
              <a:latin typeface="+mn-lt"/>
            </a:endParaRPr>
          </a:p>
          <a:p>
            <a:endParaRPr lang="vi-VN" sz="2800" b="0" i="0">
              <a:effectLst/>
              <a:latin typeface="+mn-lt"/>
            </a:endParaRPr>
          </a:p>
        </p:txBody>
      </p:sp>
      <p:sp>
        <p:nvSpPr>
          <p:cNvPr id="4" name="TextBox 3">
            <a:extLst>
              <a:ext uri="{FF2B5EF4-FFF2-40B4-BE49-F238E27FC236}">
                <a16:creationId xmlns:a16="http://schemas.microsoft.com/office/drawing/2014/main" id="{4895EFC7-3346-2697-1431-B6AD1BBDB9C4}"/>
              </a:ext>
            </a:extLst>
          </p:cNvPr>
          <p:cNvSpPr txBox="1"/>
          <p:nvPr/>
        </p:nvSpPr>
        <p:spPr>
          <a:xfrm>
            <a:off x="1410947" y="1018977"/>
            <a:ext cx="5105968" cy="5724644"/>
          </a:xfrm>
          <a:prstGeom prst="rect">
            <a:avLst/>
          </a:prstGeom>
          <a:noFill/>
        </p:spPr>
        <p:txBody>
          <a:bodyPr wrap="square">
            <a:spAutoFit/>
          </a:bodyPr>
          <a:lstStyle/>
          <a:p>
            <a:pPr algn="just" latinLnBrk="0"/>
            <a:r>
              <a:rPr lang="vi-VN" sz="2800" b="0" i="0">
                <a:effectLst/>
                <a:latin typeface="+mn-lt"/>
              </a:rPr>
              <a:t>Bạn</a:t>
            </a:r>
          </a:p>
          <a:p>
            <a:pPr algn="just" latinLnBrk="0"/>
            <a:r>
              <a:rPr lang="vi-VN" sz="2800" b="0" i="0">
                <a:effectLst/>
                <a:latin typeface="+mn-lt"/>
              </a:rPr>
              <a:t>Mỗi</a:t>
            </a:r>
          </a:p>
          <a:p>
            <a:pPr algn="just" latinLnBrk="0"/>
            <a:r>
              <a:rPr lang="vi-VN" sz="2800" b="0" i="0">
                <a:effectLst/>
                <a:latin typeface="+mn-lt"/>
              </a:rPr>
              <a:t>Cùng</a:t>
            </a:r>
          </a:p>
          <a:p>
            <a:pPr algn="just" latinLnBrk="0">
              <a:spcAft>
                <a:spcPts val="1800"/>
              </a:spcAft>
            </a:pPr>
            <a:r>
              <a:rPr lang="vi-VN" sz="2800" b="0" i="0">
                <a:effectLst/>
                <a:latin typeface="+mn-lt"/>
              </a:rPr>
              <a:t>Chẳng</a:t>
            </a:r>
          </a:p>
          <a:p>
            <a:pPr algn="just" latinLnBrk="0"/>
            <a:r>
              <a:rPr lang="vi-VN" sz="2800" b="0" i="0">
                <a:effectLst/>
                <a:latin typeface="+mn-lt"/>
              </a:rPr>
              <a:t>Có</a:t>
            </a:r>
          </a:p>
          <a:p>
            <a:pPr algn="just" latinLnBrk="0"/>
            <a:r>
              <a:rPr lang="vi-VN" sz="2800" b="0" i="0">
                <a:effectLst/>
                <a:latin typeface="+mn-lt"/>
              </a:rPr>
              <a:t>Có</a:t>
            </a:r>
          </a:p>
          <a:p>
            <a:pPr algn="just" latinLnBrk="0"/>
            <a:r>
              <a:rPr lang="vi-VN" sz="2800" b="0" i="0">
                <a:effectLst/>
                <a:latin typeface="+mn-lt"/>
              </a:rPr>
              <a:t>Có</a:t>
            </a:r>
          </a:p>
          <a:p>
            <a:pPr algn="just" latinLnBrk="0">
              <a:spcAft>
                <a:spcPts val="1800"/>
              </a:spcAft>
            </a:pPr>
            <a:r>
              <a:rPr lang="vi-VN" sz="2800" b="0" i="0">
                <a:effectLst/>
                <a:latin typeface="+mn-lt"/>
              </a:rPr>
              <a:t>Có</a:t>
            </a:r>
          </a:p>
          <a:p>
            <a:pPr algn="just" latinLnBrk="0"/>
            <a:r>
              <a:rPr lang="vi-VN" sz="2800" b="0" i="0">
                <a:effectLst/>
                <a:latin typeface="+mn-lt"/>
              </a:rPr>
              <a:t>Bạn</a:t>
            </a:r>
          </a:p>
          <a:p>
            <a:pPr algn="just" latinLnBrk="0"/>
            <a:r>
              <a:rPr lang="vi-VN" sz="2800" b="0" i="0">
                <a:effectLst/>
                <a:latin typeface="+mn-lt"/>
              </a:rPr>
              <a:t>Mình</a:t>
            </a:r>
            <a:r>
              <a:rPr lang="en-US" sz="2800" b="0" i="0">
                <a:effectLst/>
                <a:latin typeface="+mn-lt"/>
              </a:rPr>
              <a:t> </a:t>
            </a:r>
            <a:endParaRPr lang="vi-VN" sz="2800" b="0" i="0">
              <a:effectLst/>
              <a:latin typeface="+mn-lt"/>
            </a:endParaRPr>
          </a:p>
          <a:p>
            <a:pPr algn="just" latinLnBrk="0"/>
            <a:r>
              <a:rPr lang="vi-VN" sz="2800" b="0" i="0">
                <a:effectLst/>
                <a:latin typeface="+mn-lt"/>
              </a:rPr>
              <a:t>Nếu </a:t>
            </a:r>
            <a:r>
              <a:rPr lang="en-US" sz="2800" b="0" i="0">
                <a:effectLst/>
                <a:latin typeface="+mn-lt"/>
              </a:rPr>
              <a:t> </a:t>
            </a:r>
            <a:endParaRPr lang="vi-VN" sz="2800" b="0" i="0">
              <a:effectLst/>
              <a:latin typeface="+mn-lt"/>
            </a:endParaRPr>
          </a:p>
          <a:p>
            <a:pPr algn="just" latinLnBrk="0"/>
            <a:r>
              <a:rPr lang="vi-VN" sz="2800" b="0" i="0">
                <a:effectLst/>
                <a:latin typeface="+mn-lt"/>
              </a:rPr>
              <a:t>Liệu </a:t>
            </a:r>
            <a:r>
              <a:rPr lang="en-US" sz="2800" b="0" i="0">
                <a:effectLst/>
                <a:latin typeface="+mn-lt"/>
              </a:rPr>
              <a:t> </a:t>
            </a:r>
            <a:endParaRPr lang="vi-VN" sz="2800" b="0" i="0">
              <a:effectLst/>
              <a:latin typeface="+mn-lt"/>
            </a:endParaRPr>
          </a:p>
        </p:txBody>
      </p:sp>
      <p:sp>
        <p:nvSpPr>
          <p:cNvPr id="5" name="TextBox 4">
            <a:extLst>
              <a:ext uri="{FF2B5EF4-FFF2-40B4-BE49-F238E27FC236}">
                <a16:creationId xmlns:a16="http://schemas.microsoft.com/office/drawing/2014/main" id="{D3BF8D7E-5BCD-50C8-863A-189782F81D77}"/>
              </a:ext>
            </a:extLst>
          </p:cNvPr>
          <p:cNvSpPr txBox="1"/>
          <p:nvPr/>
        </p:nvSpPr>
        <p:spPr>
          <a:xfrm>
            <a:off x="3804274" y="215979"/>
            <a:ext cx="4209143" cy="584775"/>
          </a:xfrm>
          <a:prstGeom prst="rect">
            <a:avLst/>
          </a:prstGeom>
          <a:noFill/>
        </p:spPr>
        <p:txBody>
          <a:bodyPr wrap="square" rtlCol="0">
            <a:spAutoFit/>
          </a:bodyPr>
          <a:lstStyle/>
          <a:p>
            <a:pPr algn="ctr"/>
            <a:r>
              <a:rPr lang="en-US" sz="3200" b="1"/>
              <a:t>ĐIỀU KÌ DIỆU</a:t>
            </a:r>
          </a:p>
        </p:txBody>
      </p:sp>
      <p:grpSp>
        <p:nvGrpSpPr>
          <p:cNvPr id="2" name="Group 1">
            <a:extLst>
              <a:ext uri="{FF2B5EF4-FFF2-40B4-BE49-F238E27FC236}">
                <a16:creationId xmlns:a16="http://schemas.microsoft.com/office/drawing/2014/main" id="{961815F9-64CB-0520-C9FA-82EA56C4140E}"/>
              </a:ext>
            </a:extLst>
          </p:cNvPr>
          <p:cNvGrpSpPr/>
          <p:nvPr/>
        </p:nvGrpSpPr>
        <p:grpSpPr>
          <a:xfrm>
            <a:off x="313499" y="159041"/>
            <a:ext cx="3343339" cy="801608"/>
            <a:chOff x="752815" y="767254"/>
            <a:chExt cx="2205781" cy="801608"/>
          </a:xfrm>
        </p:grpSpPr>
        <p:sp>
          <p:nvSpPr>
            <p:cNvPr id="6" name="Google Shape;4306;p14">
              <a:extLst>
                <a:ext uri="{FF2B5EF4-FFF2-40B4-BE49-F238E27FC236}">
                  <a16:creationId xmlns:a16="http://schemas.microsoft.com/office/drawing/2014/main" id="{B1F2EDEB-8E4D-83DC-0744-A93A360BDE9B}"/>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7" name="TextBox 6">
              <a:extLst>
                <a:ext uri="{FF2B5EF4-FFF2-40B4-BE49-F238E27FC236}">
                  <a16:creationId xmlns:a16="http://schemas.microsoft.com/office/drawing/2014/main" id="{686EA121-A36F-E4A7-7FB6-EE55F2CD86BD}"/>
                </a:ext>
              </a:extLst>
            </p:cNvPr>
            <p:cNvSpPr txBox="1"/>
            <p:nvPr/>
          </p:nvSpPr>
          <p:spPr>
            <a:xfrm>
              <a:off x="877050" y="860976"/>
              <a:ext cx="1957309" cy="707886"/>
            </a:xfrm>
            <a:prstGeom prst="rect">
              <a:avLst/>
            </a:prstGeom>
            <a:noFill/>
          </p:spPr>
          <p:txBody>
            <a:bodyPr wrap="square" rtlCol="0">
              <a:spAutoFit/>
            </a:bodyPr>
            <a:lstStyle/>
            <a:p>
              <a:pPr algn="ctr"/>
              <a:r>
                <a:rPr lang="en-US" sz="2000" b="1"/>
                <a:t>Siêu trí nhớ trồ tài</a:t>
              </a:r>
            </a:p>
          </p:txBody>
        </p:sp>
      </p:grpSp>
      <p:sp>
        <p:nvSpPr>
          <p:cNvPr id="8" name="TextBox 7">
            <a:extLst>
              <a:ext uri="{FF2B5EF4-FFF2-40B4-BE49-F238E27FC236}">
                <a16:creationId xmlns:a16="http://schemas.microsoft.com/office/drawing/2014/main" id="{1B78D19A-4828-70CC-05BD-4C1E8312E783}"/>
              </a:ext>
            </a:extLst>
          </p:cNvPr>
          <p:cNvSpPr txBox="1"/>
          <p:nvPr/>
        </p:nvSpPr>
        <p:spPr>
          <a:xfrm>
            <a:off x="6861063" y="1018977"/>
            <a:ext cx="5105968" cy="4632037"/>
          </a:xfrm>
          <a:prstGeom prst="rect">
            <a:avLst/>
          </a:prstGeom>
          <a:solidFill>
            <a:srgbClr val="FDF8E7"/>
          </a:solidFill>
        </p:spPr>
        <p:txBody>
          <a:bodyPr wrap="square">
            <a:spAutoFit/>
          </a:bodyPr>
          <a:lstStyle/>
          <a:p>
            <a:pPr algn="just" latinLnBrk="0"/>
            <a:r>
              <a:rPr lang="vi-VN" sz="2800" b="0" i="0">
                <a:effectLst/>
                <a:latin typeface="+mn-lt"/>
              </a:rPr>
              <a:t>Tớ bỗng phát hiện ra</a:t>
            </a:r>
          </a:p>
          <a:p>
            <a:pPr algn="just" latinLnBrk="0"/>
            <a:r>
              <a:rPr lang="vi-VN" sz="2800" b="0" i="0">
                <a:effectLst/>
                <a:latin typeface="+mn-lt"/>
              </a:rPr>
              <a:t>Trong vườn hoa của mẹ </a:t>
            </a:r>
          </a:p>
          <a:p>
            <a:pPr algn="just" latinLnBrk="0"/>
            <a:r>
              <a:rPr lang="vi-VN" sz="2800" b="0" i="0">
                <a:effectLst/>
                <a:latin typeface="+mn-lt"/>
              </a:rPr>
              <a:t>Lung linh màu sắc thế</a:t>
            </a:r>
          </a:p>
          <a:p>
            <a:pPr algn="just" latinLnBrk="0">
              <a:spcAft>
                <a:spcPts val="1800"/>
              </a:spcAft>
            </a:pPr>
            <a:r>
              <a:rPr lang="vi-VN" sz="2800" b="0" i="0">
                <a:effectLst/>
                <a:latin typeface="+mn-lt"/>
              </a:rPr>
              <a:t>Từng bông hoa tươi xinh.</a:t>
            </a:r>
          </a:p>
          <a:p>
            <a:pPr algn="just" latinLnBrk="0"/>
            <a:r>
              <a:rPr lang="vi-VN" sz="2800" b="0" i="0">
                <a:effectLst/>
                <a:latin typeface="+mn-lt"/>
              </a:rPr>
              <a:t>Cũng giống như chúng mình</a:t>
            </a:r>
          </a:p>
          <a:p>
            <a:pPr algn="just" latinLnBrk="0"/>
            <a:r>
              <a:rPr lang="vi-VN" sz="2800" b="0" i="0">
                <a:effectLst/>
                <a:latin typeface="+mn-lt"/>
              </a:rPr>
              <a:t>Ai cũng đều đáng mến</a:t>
            </a:r>
          </a:p>
          <a:p>
            <a:pPr algn="just" latinLnBrk="0"/>
            <a:r>
              <a:rPr lang="vi-VN" sz="2800" b="0" i="0">
                <a:effectLst/>
                <a:latin typeface="+mn-lt"/>
              </a:rPr>
              <a:t>Và khi giọng h</a:t>
            </a:r>
            <a:r>
              <a:rPr lang="en-US" sz="2800" b="0" i="0">
                <a:effectLst/>
                <a:latin typeface="+mn-lt"/>
              </a:rPr>
              <a:t>oà</a:t>
            </a:r>
            <a:r>
              <a:rPr lang="vi-VN" sz="2800" b="0" i="0">
                <a:effectLst/>
                <a:latin typeface="+mn-lt"/>
              </a:rPr>
              <a:t> quyện </a:t>
            </a:r>
          </a:p>
          <a:p>
            <a:pPr algn="just" latinLnBrk="0"/>
            <a:r>
              <a:rPr lang="vi-VN" sz="2800" b="0" i="0">
                <a:effectLst/>
                <a:latin typeface="+mn-lt"/>
              </a:rPr>
              <a:t>Dàn đồng ca vang lừng.</a:t>
            </a:r>
            <a:endParaRPr lang="en-US" sz="2800" b="0" i="0">
              <a:effectLst/>
              <a:latin typeface="+mn-lt"/>
            </a:endParaRPr>
          </a:p>
          <a:p>
            <a:pPr algn="r" latinLnBrk="0"/>
            <a:r>
              <a:rPr lang="en-US" sz="2800">
                <a:latin typeface="+mn-lt"/>
              </a:rPr>
              <a:t>(Huỳnh Mai Liên)</a:t>
            </a:r>
            <a:endParaRPr lang="vi-VN" sz="2800" b="0" i="0">
              <a:effectLst/>
              <a:latin typeface="+mn-lt"/>
            </a:endParaRPr>
          </a:p>
          <a:p>
            <a:endParaRPr lang="vi-VN" sz="2800" b="0" i="0">
              <a:effectLst/>
              <a:latin typeface="+mn-lt"/>
            </a:endParaRPr>
          </a:p>
        </p:txBody>
      </p:sp>
      <p:sp>
        <p:nvSpPr>
          <p:cNvPr id="9" name="TextBox 8">
            <a:extLst>
              <a:ext uri="{FF2B5EF4-FFF2-40B4-BE49-F238E27FC236}">
                <a16:creationId xmlns:a16="http://schemas.microsoft.com/office/drawing/2014/main" id="{207BE94C-0A61-779E-72E2-97BE4CFE9855}"/>
              </a:ext>
            </a:extLst>
          </p:cNvPr>
          <p:cNvSpPr txBox="1"/>
          <p:nvPr/>
        </p:nvSpPr>
        <p:spPr>
          <a:xfrm>
            <a:off x="1410947" y="1018977"/>
            <a:ext cx="5105968" cy="5724644"/>
          </a:xfrm>
          <a:prstGeom prst="rect">
            <a:avLst/>
          </a:prstGeom>
          <a:solidFill>
            <a:srgbClr val="FDF8E7"/>
          </a:solidFill>
        </p:spPr>
        <p:txBody>
          <a:bodyPr wrap="square">
            <a:spAutoFit/>
          </a:bodyPr>
          <a:lstStyle/>
          <a:p>
            <a:pPr algn="just" latinLnBrk="0"/>
            <a:r>
              <a:rPr lang="vi-VN" sz="2800" b="0" i="0">
                <a:effectLst/>
                <a:latin typeface="+mn-lt"/>
              </a:rPr>
              <a:t>Bạn có thấy lạ không </a:t>
            </a:r>
          </a:p>
          <a:p>
            <a:pPr algn="just" latinLnBrk="0"/>
            <a:r>
              <a:rPr lang="vi-VN" sz="2800" b="0" i="0">
                <a:effectLst/>
                <a:latin typeface="+mn-lt"/>
              </a:rPr>
              <a:t>Mỗi đứa mình một khác </a:t>
            </a:r>
          </a:p>
          <a:p>
            <a:pPr algn="just" latinLnBrk="0"/>
            <a:r>
              <a:rPr lang="vi-VN" sz="2800" b="0" i="0">
                <a:effectLst/>
                <a:latin typeface="+mn-lt"/>
              </a:rPr>
              <a:t>Cùng ngân nga câu hát</a:t>
            </a:r>
          </a:p>
          <a:p>
            <a:pPr algn="just" latinLnBrk="0">
              <a:spcAft>
                <a:spcPts val="1800"/>
              </a:spcAft>
            </a:pPr>
            <a:r>
              <a:rPr lang="vi-VN" sz="2800" b="0" i="0">
                <a:effectLst/>
                <a:latin typeface="+mn-lt"/>
              </a:rPr>
              <a:t>Chẳng giọng nào giống nhau.</a:t>
            </a:r>
          </a:p>
          <a:p>
            <a:pPr algn="just" latinLnBrk="0"/>
            <a:r>
              <a:rPr lang="vi-VN" sz="2800" b="0" i="0">
                <a:effectLst/>
                <a:latin typeface="+mn-lt"/>
              </a:rPr>
              <a:t>Có bạn thích đứng đầu</a:t>
            </a:r>
          </a:p>
          <a:p>
            <a:pPr algn="just" latinLnBrk="0"/>
            <a:r>
              <a:rPr lang="vi-VN" sz="2800" b="0" i="0">
                <a:effectLst/>
                <a:latin typeface="+mn-lt"/>
              </a:rPr>
              <a:t>Có bạn hay giận dỗi</a:t>
            </a:r>
          </a:p>
          <a:p>
            <a:pPr algn="just" latinLnBrk="0"/>
            <a:r>
              <a:rPr lang="vi-VN" sz="2800" b="0" i="0">
                <a:effectLst/>
                <a:latin typeface="+mn-lt"/>
              </a:rPr>
              <a:t>Có bạn thích thay đổi </a:t>
            </a:r>
          </a:p>
          <a:p>
            <a:pPr algn="just" latinLnBrk="0">
              <a:spcAft>
                <a:spcPts val="1800"/>
              </a:spcAft>
            </a:pPr>
            <a:r>
              <a:rPr lang="vi-VN" sz="2800" b="0" i="0">
                <a:effectLst/>
                <a:latin typeface="+mn-lt"/>
              </a:rPr>
              <a:t>Có bạn nhiều ước mơ.</a:t>
            </a:r>
          </a:p>
          <a:p>
            <a:pPr algn="just" latinLnBrk="0"/>
            <a:r>
              <a:rPr lang="vi-VN" sz="2800" b="0" i="0">
                <a:effectLst/>
                <a:latin typeface="+mn-lt"/>
              </a:rPr>
              <a:t>Bạn có nghĩ vu vơ</a:t>
            </a:r>
          </a:p>
          <a:p>
            <a:pPr algn="just" latinLnBrk="0"/>
            <a:r>
              <a:rPr lang="vi-VN" sz="2800" b="0" i="0">
                <a:effectLst/>
                <a:latin typeface="+mn-lt"/>
              </a:rPr>
              <a:t>Mình khác nhau nhiều thế</a:t>
            </a:r>
          </a:p>
          <a:p>
            <a:pPr algn="just" latinLnBrk="0"/>
            <a:r>
              <a:rPr lang="vi-VN" sz="2800" b="0" i="0">
                <a:effectLst/>
                <a:latin typeface="+mn-lt"/>
              </a:rPr>
              <a:t>Nếu mỗi người một vẻ</a:t>
            </a:r>
          </a:p>
          <a:p>
            <a:pPr algn="just" latinLnBrk="0"/>
            <a:r>
              <a:rPr lang="vi-VN" sz="2800" b="0" i="0">
                <a:effectLst/>
                <a:latin typeface="+mn-lt"/>
              </a:rPr>
              <a:t>Liệu mình có cách xa</a:t>
            </a:r>
            <a:r>
              <a:rPr lang="en-US" sz="2800" b="0" i="0">
                <a:effectLst/>
                <a:latin typeface="+mn-lt"/>
              </a:rPr>
              <a:t>?</a:t>
            </a:r>
            <a:endParaRPr lang="vi-VN" sz="2800" b="0" i="0">
              <a:effectLst/>
              <a:latin typeface="+mn-lt"/>
            </a:endParaRPr>
          </a:p>
        </p:txBody>
      </p:sp>
    </p:spTree>
    <p:extLst>
      <p:ext uri="{BB962C8B-B14F-4D97-AF65-F5344CB8AC3E}">
        <p14:creationId xmlns:p14="http://schemas.microsoft.com/office/powerpoint/2010/main" val="327772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ẩm nang cho mentee - Vietnam Alumni Mentoring">
            <a:extLst>
              <a:ext uri="{FF2B5EF4-FFF2-40B4-BE49-F238E27FC236}">
                <a16:creationId xmlns:a16="http://schemas.microsoft.com/office/drawing/2014/main" id="{903461B4-AE7E-FADC-FF2B-E8FFDFA71D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69" r="32391" b="16311"/>
          <a:stretch/>
        </p:blipFill>
        <p:spPr bwMode="auto">
          <a:xfrm>
            <a:off x="278147" y="3017632"/>
            <a:ext cx="3550904" cy="384036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179A0BB-009B-3263-8574-69D2F4E06F52}"/>
              </a:ext>
            </a:extLst>
          </p:cNvPr>
          <p:cNvGrpSpPr/>
          <p:nvPr/>
        </p:nvGrpSpPr>
        <p:grpSpPr>
          <a:xfrm>
            <a:off x="4826447" y="685800"/>
            <a:ext cx="5841553" cy="2743200"/>
            <a:chOff x="6426647" y="1074601"/>
            <a:chExt cx="5163541" cy="2493662"/>
          </a:xfrm>
        </p:grpSpPr>
        <p:sp>
          <p:nvSpPr>
            <p:cNvPr id="3" name="Thought Bubble: Cloud 2">
              <a:extLst>
                <a:ext uri="{FF2B5EF4-FFF2-40B4-BE49-F238E27FC236}">
                  <a16:creationId xmlns:a16="http://schemas.microsoft.com/office/drawing/2014/main" id="{37E1FCCB-C964-8B61-DA11-FA1148149333}"/>
                </a:ext>
              </a:extLst>
            </p:cNvPr>
            <p:cNvSpPr/>
            <p:nvPr/>
          </p:nvSpPr>
          <p:spPr>
            <a:xfrm>
              <a:off x="6426647" y="1074601"/>
              <a:ext cx="5163541" cy="2493662"/>
            </a:xfrm>
            <a:prstGeom prst="cloudCallout">
              <a:avLst>
                <a:gd name="adj1" fmla="val -68651"/>
                <a:gd name="adj2" fmla="val 36279"/>
              </a:avLst>
            </a:prstGeom>
            <a:solidFill>
              <a:srgbClr val="FDF8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latin typeface="+mj-lt"/>
                <a:ea typeface="AvantGarde" panose="00000400000000000000" pitchFamily="2" charset="0"/>
                <a:cs typeface="AvantGarde" panose="00000400000000000000" pitchFamily="2" charset="0"/>
              </a:endParaRPr>
            </a:p>
          </p:txBody>
        </p:sp>
        <p:sp>
          <p:nvSpPr>
            <p:cNvPr id="7" name="TextBox 6">
              <a:extLst>
                <a:ext uri="{FF2B5EF4-FFF2-40B4-BE49-F238E27FC236}">
                  <a16:creationId xmlns:a16="http://schemas.microsoft.com/office/drawing/2014/main" id="{C76C822D-5BF6-6B99-7E01-5F7F065F9CDD}"/>
                </a:ext>
              </a:extLst>
            </p:cNvPr>
            <p:cNvSpPr txBox="1"/>
            <p:nvPr/>
          </p:nvSpPr>
          <p:spPr>
            <a:xfrm>
              <a:off x="7243903" y="1524061"/>
              <a:ext cx="3529027" cy="1594742"/>
            </a:xfrm>
            <a:prstGeom prst="rect">
              <a:avLst/>
            </a:prstGeom>
            <a:noFill/>
          </p:spPr>
          <p:txBody>
            <a:bodyPr wrap="square">
              <a:spAutoFit/>
            </a:bodyPr>
            <a:lstStyle/>
            <a:p>
              <a:pPr algn="ctr"/>
              <a:r>
                <a:rPr lang="en-US" sz="3600">
                  <a:solidFill>
                    <a:srgbClr val="000000"/>
                  </a:solidFill>
                  <a:latin typeface="+mj-lt"/>
                  <a:ea typeface="AvantGarde" panose="00000400000000000000" pitchFamily="2" charset="0"/>
                  <a:cs typeface="AvantGarde" panose="00000400000000000000" pitchFamily="2" charset="0"/>
                </a:rPr>
                <a:t>Cảm nhận của bạn về bài thơ như thế nào?</a:t>
              </a:r>
            </a:p>
          </p:txBody>
        </p:sp>
      </p:grpSp>
    </p:spTree>
    <p:extLst>
      <p:ext uri="{BB962C8B-B14F-4D97-AF65-F5344CB8AC3E}">
        <p14:creationId xmlns:p14="http://schemas.microsoft.com/office/powerpoint/2010/main" val="1246140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08B9-60E4-33A1-E4A1-C50AF77C0D94}"/>
              </a:ext>
            </a:extLst>
          </p:cNvPr>
          <p:cNvSpPr>
            <a:spLocks noGrp="1"/>
          </p:cNvSpPr>
          <p:nvPr>
            <p:ph type="title"/>
          </p:nvPr>
        </p:nvSpPr>
        <p:spPr/>
        <p:txBody>
          <a:bodyPr/>
          <a:lstStyle/>
          <a:p>
            <a:endParaRPr lang="en-US"/>
          </a:p>
        </p:txBody>
      </p:sp>
      <p:sp>
        <p:nvSpPr>
          <p:cNvPr id="3" name="Rectangle: Rounded Corners 2">
            <a:extLst>
              <a:ext uri="{FF2B5EF4-FFF2-40B4-BE49-F238E27FC236}">
                <a16:creationId xmlns:a16="http://schemas.microsoft.com/office/drawing/2014/main" id="{BB6B61FF-A473-5FEF-1BA3-2C7DC4AAF74F}"/>
              </a:ext>
            </a:extLst>
          </p:cNvPr>
          <p:cNvSpPr/>
          <p:nvPr/>
        </p:nvSpPr>
        <p:spPr>
          <a:xfrm>
            <a:off x="641298" y="860811"/>
            <a:ext cx="10879241" cy="5136377"/>
          </a:xfrm>
          <a:prstGeom prst="roundRect">
            <a:avLst/>
          </a:prstGeom>
          <a:solidFill>
            <a:schemeClr val="bg2">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rgbClr val="000000"/>
                </a:solidFill>
              </a:rPr>
              <a:t>   Trong cuộc sống này, không ai giống ai, mỗi người đều có vẻ riêng của mình, từ hình thức, giọng nói đến suy nghĩ, tính cách,… Mặc dù mỗi người một vẻ nhưng khi hoà vào một tập thể, thì sự khác biệt của mỗi người khiến cho tập thể trở nên đa dạng hơn, có nhiều màu sắc phong phú hơn, bổ sung cho nhau, khiến cho tập thể trở nên thống nhất, hoà quyện.</a:t>
            </a:r>
            <a:endParaRPr lang="en-US" sz="4000">
              <a:solidFill>
                <a:srgbClr val="000000"/>
              </a:solidFill>
            </a:endParaRPr>
          </a:p>
        </p:txBody>
      </p:sp>
    </p:spTree>
    <p:extLst>
      <p:ext uri="{BB962C8B-B14F-4D97-AF65-F5344CB8AC3E}">
        <p14:creationId xmlns:p14="http://schemas.microsoft.com/office/powerpoint/2010/main" val="291085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08B9-60E4-33A1-E4A1-C50AF77C0D94}"/>
              </a:ext>
            </a:extLst>
          </p:cNvPr>
          <p:cNvSpPr>
            <a:spLocks noGrp="1"/>
          </p:cNvSpPr>
          <p:nvPr>
            <p:ph type="title"/>
          </p:nvPr>
        </p:nvSpPr>
        <p:spPr/>
        <p:txBody>
          <a:bodyPr/>
          <a:lstStyle/>
          <a:p>
            <a:endParaRPr lang="en-US"/>
          </a:p>
        </p:txBody>
      </p:sp>
      <p:sp>
        <p:nvSpPr>
          <p:cNvPr id="3" name="Rectangle: Rounded Corners 2">
            <a:extLst>
              <a:ext uri="{FF2B5EF4-FFF2-40B4-BE49-F238E27FC236}">
                <a16:creationId xmlns:a16="http://schemas.microsoft.com/office/drawing/2014/main" id="{BB6B61FF-A473-5FEF-1BA3-2C7DC4AAF74F}"/>
              </a:ext>
            </a:extLst>
          </p:cNvPr>
          <p:cNvSpPr/>
          <p:nvPr/>
        </p:nvSpPr>
        <p:spPr>
          <a:xfrm>
            <a:off x="641298" y="860811"/>
            <a:ext cx="10879241" cy="5136377"/>
          </a:xfrm>
          <a:prstGeom prst="roundRect">
            <a:avLst/>
          </a:prstGeom>
          <a:solidFill>
            <a:schemeClr val="bg2">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    Trong lớp học, mỗi bạn học sinh có một vẻ khác nhau nhưng khi hoà vào tập thể, các bạn bổ sung, hỗ trợ cho nhau. Vì thế, cả lớp là một tập thể hài hoà, đa dạng nhưng thống nhất.</a:t>
            </a:r>
            <a:endParaRPr lang="en-US" sz="4800">
              <a:solidFill>
                <a:srgbClr val="000000"/>
              </a:solidFill>
            </a:endParaRPr>
          </a:p>
        </p:txBody>
      </p:sp>
    </p:spTree>
    <p:extLst>
      <p:ext uri="{BB962C8B-B14F-4D97-AF65-F5344CB8AC3E}">
        <p14:creationId xmlns:p14="http://schemas.microsoft.com/office/powerpoint/2010/main" val="395392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07C9B0-40C8-D078-A794-F0CB739FDC1A}"/>
              </a:ext>
            </a:extLst>
          </p:cNvPr>
          <p:cNvGrpSpPr/>
          <p:nvPr/>
        </p:nvGrpSpPr>
        <p:grpSpPr>
          <a:xfrm>
            <a:off x="2627525" y="995494"/>
            <a:ext cx="6906789" cy="1671506"/>
            <a:chOff x="1469319" y="600821"/>
            <a:chExt cx="9192937" cy="1521598"/>
          </a:xfrm>
          <a:solidFill>
            <a:srgbClr val="92D050"/>
          </a:solidFill>
        </p:grpSpPr>
        <p:grpSp>
          <p:nvGrpSpPr>
            <p:cNvPr id="3" name="Google Shape;1177;p37">
              <a:extLst>
                <a:ext uri="{FF2B5EF4-FFF2-40B4-BE49-F238E27FC236}">
                  <a16:creationId xmlns:a16="http://schemas.microsoft.com/office/drawing/2014/main" id="{613A191D-294D-02F9-07CD-5E318D442D11}"/>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id="{73A99A70-7A5D-56CF-46EC-80286540238E}"/>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6" name="Google Shape;1179;p37">
                <a:extLst>
                  <a:ext uri="{FF2B5EF4-FFF2-40B4-BE49-F238E27FC236}">
                    <a16:creationId xmlns:a16="http://schemas.microsoft.com/office/drawing/2014/main" id="{96A671A5-6C98-D0F2-A9A2-7427AF99991A}"/>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7" name="Google Shape;1180;p37">
                <a:extLst>
                  <a:ext uri="{FF2B5EF4-FFF2-40B4-BE49-F238E27FC236}">
                    <a16:creationId xmlns:a16="http://schemas.microsoft.com/office/drawing/2014/main" id="{04D25203-7C75-EA30-5F99-4DC93B33A83B}"/>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8" name="Google Shape;1179;p37">
                <a:extLst>
                  <a:ext uri="{FF2B5EF4-FFF2-40B4-BE49-F238E27FC236}">
                    <a16:creationId xmlns:a16="http://schemas.microsoft.com/office/drawing/2014/main" id="{31A312D6-4631-860E-F3DB-3FF80FF4D91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9" name="Google Shape;1180;p37">
                <a:extLst>
                  <a:ext uri="{FF2B5EF4-FFF2-40B4-BE49-F238E27FC236}">
                    <a16:creationId xmlns:a16="http://schemas.microsoft.com/office/drawing/2014/main" id="{46A5FEE0-96AA-44EA-CD35-04A49127AEEA}"/>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0" name="Google Shape;1179;p37">
                <a:extLst>
                  <a:ext uri="{FF2B5EF4-FFF2-40B4-BE49-F238E27FC236}">
                    <a16:creationId xmlns:a16="http://schemas.microsoft.com/office/drawing/2014/main" id="{7FD8A034-A3CE-E26B-F8D0-31652B4ACB92}"/>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1" name="Google Shape;1180;p37">
                <a:extLst>
                  <a:ext uri="{FF2B5EF4-FFF2-40B4-BE49-F238E27FC236}">
                    <a16:creationId xmlns:a16="http://schemas.microsoft.com/office/drawing/2014/main" id="{A69016C8-B4F8-0968-8168-DDDEBDEE3E28}"/>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grpSp>
        <p:sp>
          <p:nvSpPr>
            <p:cNvPr id="4" name="TextBox 3">
              <a:extLst>
                <a:ext uri="{FF2B5EF4-FFF2-40B4-BE49-F238E27FC236}">
                  <a16:creationId xmlns:a16="http://schemas.microsoft.com/office/drawing/2014/main" id="{E7CBA5FA-96EC-07A7-D9D0-D135751BCA96}"/>
                </a:ext>
              </a:extLst>
            </p:cNvPr>
            <p:cNvSpPr txBox="1"/>
            <p:nvPr/>
          </p:nvSpPr>
          <p:spPr>
            <a:xfrm>
              <a:off x="1469319" y="857307"/>
              <a:ext cx="9192937" cy="1008626"/>
            </a:xfrm>
            <a:prstGeom prst="rect">
              <a:avLst/>
            </a:prstGeom>
            <a:noFill/>
          </p:spPr>
          <p:txBody>
            <a:bodyPr wrap="square">
              <a:spAutoFit/>
            </a:bodyPr>
            <a:lstStyle/>
            <a:p>
              <a:pPr algn="ctr"/>
              <a:r>
                <a:rPr lang="en-US" sz="6600" b="1"/>
                <a:t>VẬN DỤNG</a:t>
              </a:r>
            </a:p>
          </p:txBody>
        </p:sp>
      </p:grpSp>
      <p:pic>
        <p:nvPicPr>
          <p:cNvPr id="20" name="Picture 19">
            <a:extLst>
              <a:ext uri="{FF2B5EF4-FFF2-40B4-BE49-F238E27FC236}">
                <a16:creationId xmlns:a16="http://schemas.microsoft.com/office/drawing/2014/main" id="{487EF831-6E59-406B-C18D-30FCD4152091}"/>
              </a:ext>
            </a:extLst>
          </p:cNvPr>
          <p:cNvPicPr>
            <a:picLocks noChangeAspect="1"/>
          </p:cNvPicPr>
          <p:nvPr/>
        </p:nvPicPr>
        <p:blipFill>
          <a:blip r:embed="rId3"/>
          <a:stretch>
            <a:fillRect/>
          </a:stretch>
        </p:blipFill>
        <p:spPr>
          <a:xfrm>
            <a:off x="4223544" y="2948755"/>
            <a:ext cx="3714750" cy="3714750"/>
          </a:xfrm>
          <a:prstGeom prst="rect">
            <a:avLst/>
          </a:prstGeom>
        </p:spPr>
      </p:pic>
    </p:spTree>
    <p:extLst>
      <p:ext uri="{BB962C8B-B14F-4D97-AF65-F5344CB8AC3E}">
        <p14:creationId xmlns:p14="http://schemas.microsoft.com/office/powerpoint/2010/main" val="1239186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6119" y="3494502"/>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lvl="0">
              <a:buClrTx/>
              <a:defRPr/>
            </a:pPr>
            <a:r>
              <a:rPr lang="en-US" sz="4400">
                <a:latin typeface="+mj-lt"/>
                <a:ea typeface="Arial-Rounded" pitchFamily="34" charset="0"/>
                <a:cs typeface="Arial-Rounded" pitchFamily="34" charset="0"/>
              </a:rPr>
              <a:t>B. 5 khổ thơ</a:t>
            </a:r>
            <a:endParaRPr lang="vi-VN" sz="4400" dirty="0">
              <a:latin typeface="+mj-lt"/>
              <a:ea typeface="Arial-Rounded" pitchFamily="34" charset="0"/>
              <a:cs typeface="Arial-Rounded" pitchFamily="34" charset="0"/>
            </a:endParaRPr>
          </a:p>
        </p:txBody>
      </p:sp>
      <p:sp>
        <p:nvSpPr>
          <p:cNvPr id="3" name="Rectangle 2"/>
          <p:cNvSpPr/>
          <p:nvPr/>
        </p:nvSpPr>
        <p:spPr>
          <a:xfrm>
            <a:off x="1966119" y="1775224"/>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A. </a:t>
            </a:r>
            <a:r>
              <a:rPr lang="en-US" sz="4400">
                <a:ea typeface="Arial-Rounded" pitchFamily="34" charset="0"/>
                <a:cs typeface="Arial-Rounded" pitchFamily="34" charset="0"/>
              </a:rPr>
              <a:t>4 khổ thơ</a:t>
            </a:r>
            <a:endParaRPr lang="en-US" sz="44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4911" y="3716423"/>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4032" y="2031921"/>
            <a:ext cx="807556" cy="778352"/>
          </a:xfrm>
          <a:prstGeom prst="rect">
            <a:avLst/>
          </a:prstGeom>
          <a:noFill/>
        </p:spPr>
      </p:pic>
      <p:sp>
        <p:nvSpPr>
          <p:cNvPr id="6" name="Rectangle 5"/>
          <p:cNvSpPr/>
          <p:nvPr/>
        </p:nvSpPr>
        <p:spPr>
          <a:xfrm>
            <a:off x="1966119" y="5182408"/>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C. </a:t>
            </a:r>
            <a:r>
              <a:rPr lang="en-US" sz="4400">
                <a:ea typeface="Arial-Rounded" pitchFamily="34" charset="0"/>
                <a:cs typeface="Arial-Rounded" pitchFamily="34" charset="0"/>
              </a:rPr>
              <a:t>6 khổ thơ</a:t>
            </a:r>
            <a:endParaRPr lang="en-US" sz="4400" dirty="0">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61542" y="5411395"/>
            <a:ext cx="807556" cy="778352"/>
          </a:xfrm>
          <a:prstGeom prst="rect">
            <a:avLst/>
          </a:prstGeom>
          <a:noFill/>
        </p:spPr>
      </p:pic>
      <p:sp>
        <p:nvSpPr>
          <p:cNvPr id="8" name="Rectangle: Rounded Corners 7"/>
          <p:cNvSpPr/>
          <p:nvPr/>
        </p:nvSpPr>
        <p:spPr>
          <a:xfrm>
            <a:off x="1102011" y="648851"/>
            <a:ext cx="9957816" cy="817026"/>
          </a:xfrm>
          <a:prstGeom prst="roundRect">
            <a:avLst/>
          </a:prstGeom>
          <a:solidFill>
            <a:schemeClr val="bg2">
              <a:lumMod val="40000"/>
              <a:lumOff val="60000"/>
            </a:schemeClr>
          </a:solidFill>
        </p:spPr>
        <p:txBody>
          <a:bodyPr wrap="square" lIns="121725" tIns="60862" rIns="121725" bIns="60862">
            <a:spAutoFit/>
          </a:bodyPr>
          <a:lstStyle/>
          <a:p>
            <a:pPr algn="ctr"/>
            <a:r>
              <a:rPr lang="en-US" sz="4000" b="1">
                <a:latin typeface="+mn-lt"/>
                <a:ea typeface="Arial-Rounded" pitchFamily="34" charset="0"/>
                <a:cs typeface="Arial-Rounded" pitchFamily="34" charset="0"/>
              </a:rPr>
              <a:t>Bài thơ </a:t>
            </a:r>
            <a:r>
              <a:rPr lang="en-US" sz="4000" b="1" i="1">
                <a:latin typeface="+mn-lt"/>
                <a:ea typeface="Arial-Rounded" pitchFamily="34" charset="0"/>
                <a:cs typeface="Arial-Rounded" pitchFamily="34" charset="0"/>
              </a:rPr>
              <a:t>Điều kì diệu </a:t>
            </a:r>
            <a:r>
              <a:rPr lang="en-US" sz="4000" b="1">
                <a:latin typeface="+mn-lt"/>
                <a:ea typeface="Arial-Rounded" pitchFamily="34" charset="0"/>
                <a:cs typeface="Arial-Rounded" pitchFamily="34" charset="0"/>
              </a:rPr>
              <a:t>có mấy khổ thơ?</a:t>
            </a:r>
            <a:endParaRPr lang="en-US" sz="40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2011" y="2026005"/>
            <a:ext cx="9957816"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lvl="0" algn="just">
              <a:buClrTx/>
              <a:defRPr/>
            </a:pPr>
            <a:r>
              <a:rPr lang="en-US" sz="2400">
                <a:latin typeface="+mj-lt"/>
                <a:ea typeface="Arial-Rounded" pitchFamily="34" charset="0"/>
                <a:cs typeface="Arial-Rounded" pitchFamily="34" charset="0"/>
              </a:rPr>
              <a:t>A. Chúng ta đừng vội lo lắng hay xem thường mà hãy tôn trọng sự khác biệt của mỗi người trong tập thể. Bởi khi hợp lại, chúng ta sẽ tạo nên một tập thể thống nhất và hoà quyện.</a:t>
            </a:r>
            <a:endParaRPr lang="vi-VN" sz="2400" dirty="0">
              <a:latin typeface="+mj-lt"/>
              <a:ea typeface="Arial-Rounded" pitchFamily="34" charset="0"/>
              <a:cs typeface="Arial-Rounded" pitchFamily="34" charset="0"/>
            </a:endParaRPr>
          </a:p>
        </p:txBody>
      </p:sp>
      <p:sp>
        <p:nvSpPr>
          <p:cNvPr id="3" name="Rectangle 2"/>
          <p:cNvSpPr/>
          <p:nvPr/>
        </p:nvSpPr>
        <p:spPr>
          <a:xfrm>
            <a:off x="1102011" y="3588520"/>
            <a:ext cx="9957816"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lgn="just"/>
            <a:r>
              <a:rPr lang="en-US" sz="2400">
                <a:latin typeface="+mj-lt"/>
                <a:ea typeface="Arial-Rounded" pitchFamily="34" charset="0"/>
                <a:cs typeface="Arial-Rounded" pitchFamily="34" charset="0"/>
              </a:rPr>
              <a:t>B. </a:t>
            </a:r>
            <a:r>
              <a:rPr lang="en-US" sz="2400">
                <a:ea typeface="Arial-Rounded" pitchFamily="34" charset="0"/>
                <a:cs typeface="Arial-Rounded" pitchFamily="34" charset="0"/>
              </a:rPr>
              <a:t>Mỗi người khi ở trong một tập thể mà không giống nhau thì sẽ làm tập thể đó yếu thế, thua kém và thất bại.</a:t>
            </a:r>
            <a:endParaRPr lang="en-US" sz="24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9827" y="2246443"/>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7587" y="3809750"/>
            <a:ext cx="807556" cy="778352"/>
          </a:xfrm>
          <a:prstGeom prst="rect">
            <a:avLst/>
          </a:prstGeom>
          <a:noFill/>
        </p:spPr>
      </p:pic>
      <p:sp>
        <p:nvSpPr>
          <p:cNvPr id="6" name="Rectangle 5"/>
          <p:cNvSpPr/>
          <p:nvPr/>
        </p:nvSpPr>
        <p:spPr>
          <a:xfrm>
            <a:off x="1102011" y="5182408"/>
            <a:ext cx="9957816"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lgn="just"/>
            <a:r>
              <a:rPr lang="en-US" sz="2400">
                <a:latin typeface="+mj-lt"/>
                <a:ea typeface="Arial-Rounded" pitchFamily="34" charset="0"/>
                <a:cs typeface="Arial-Rounded" pitchFamily="34" charset="0"/>
              </a:rPr>
              <a:t>C. </a:t>
            </a:r>
            <a:r>
              <a:rPr lang="en-US" sz="2400">
                <a:ea typeface="Arial-Rounded" pitchFamily="34" charset="0"/>
                <a:cs typeface="Arial-Rounded" pitchFamily="34" charset="0"/>
              </a:rPr>
              <a:t>Chỉ khi mọi người trong tập thể đều xinh đẹp và tài giỏi thì mới làm cho tập thể đó thống nhất, làm cho tập thể đó tuyệt vời hơn được.</a:t>
            </a:r>
            <a:endParaRPr lang="en-US" sz="2400" dirty="0">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5097" y="5375928"/>
            <a:ext cx="807556" cy="778352"/>
          </a:xfrm>
          <a:prstGeom prst="rect">
            <a:avLst/>
          </a:prstGeom>
          <a:noFill/>
        </p:spPr>
      </p:pic>
      <p:sp>
        <p:nvSpPr>
          <p:cNvPr id="8" name="Rectangle: Rounded Corners 7"/>
          <p:cNvSpPr/>
          <p:nvPr/>
        </p:nvSpPr>
        <p:spPr>
          <a:xfrm>
            <a:off x="604120" y="648851"/>
            <a:ext cx="10953598" cy="817026"/>
          </a:xfrm>
          <a:prstGeom prst="roundRect">
            <a:avLst/>
          </a:prstGeom>
          <a:solidFill>
            <a:schemeClr val="bg2">
              <a:lumMod val="40000"/>
              <a:lumOff val="60000"/>
            </a:schemeClr>
          </a:solidFill>
        </p:spPr>
        <p:txBody>
          <a:bodyPr wrap="square" lIns="121725" tIns="60862" rIns="121725" bIns="60862">
            <a:spAutoFit/>
          </a:bodyPr>
          <a:lstStyle/>
          <a:p>
            <a:pPr algn="ctr"/>
            <a:r>
              <a:rPr lang="en-US" sz="4000" b="1">
                <a:latin typeface="+mn-lt"/>
                <a:ea typeface="Arial-Rounded" pitchFamily="34" charset="0"/>
                <a:cs typeface="Arial-Rounded" pitchFamily="34" charset="0"/>
              </a:rPr>
              <a:t>Thông điệp bài thơ muốn gửi gắm là gì?</a:t>
            </a:r>
            <a:endParaRPr lang="en-US" sz="40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247845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82"/>
        <p:cNvGrpSpPr/>
        <p:nvPr/>
      </p:nvGrpSpPr>
      <p:grpSpPr>
        <a:xfrm>
          <a:off x="0" y="0"/>
          <a:ext cx="0" cy="0"/>
          <a:chOff x="0" y="0"/>
          <a:chExt cx="0" cy="0"/>
        </a:xfrm>
      </p:grpSpPr>
      <p:sp>
        <p:nvSpPr>
          <p:cNvPr id="4383" name="Google Shape;4383;p45"/>
          <p:cNvSpPr/>
          <p:nvPr/>
        </p:nvSpPr>
        <p:spPr>
          <a:xfrm>
            <a:off x="2131345" y="928030"/>
            <a:ext cx="7899148" cy="3751762"/>
          </a:xfrm>
          <a:prstGeom prst="roundRect">
            <a:avLst>
              <a:gd name="adj" fmla="val 20578"/>
            </a:avLst>
          </a:prstGeom>
          <a:solidFill>
            <a:schemeClr val="bg2">
              <a:lumMod val="20000"/>
              <a:lumOff val="80000"/>
            </a:schemeClr>
          </a:solidFill>
          <a:ln w="76200" cap="flat" cmpd="sng">
            <a:solidFill>
              <a:schemeClr val="dk1"/>
            </a:solid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11500"/>
              <a:t>DẶN DÒ</a:t>
            </a:r>
            <a:endParaRPr sz="11500"/>
          </a:p>
        </p:txBody>
      </p:sp>
      <p:grpSp>
        <p:nvGrpSpPr>
          <p:cNvPr id="4554" name="Google Shape;4554;p45"/>
          <p:cNvGrpSpPr/>
          <p:nvPr/>
        </p:nvGrpSpPr>
        <p:grpSpPr>
          <a:xfrm>
            <a:off x="1252828" y="276209"/>
            <a:ext cx="9873963" cy="5956701"/>
            <a:chOff x="1101069" y="1010541"/>
            <a:chExt cx="8677900" cy="5235148"/>
          </a:xfrm>
        </p:grpSpPr>
        <p:sp>
          <p:nvSpPr>
            <p:cNvPr id="4555" name="Google Shape;4555;p45"/>
            <p:cNvSpPr/>
            <p:nvPr/>
          </p:nvSpPr>
          <p:spPr>
            <a:xfrm rot="696579">
              <a:off x="1128175" y="3075237"/>
              <a:ext cx="318366" cy="301755"/>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6" name="Google Shape;4556;p45"/>
            <p:cNvSpPr/>
            <p:nvPr/>
          </p:nvSpPr>
          <p:spPr>
            <a:xfrm>
              <a:off x="6913376" y="1010541"/>
              <a:ext cx="314213" cy="29033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7" name="Google Shape;4557;p45"/>
            <p:cNvSpPr/>
            <p:nvPr/>
          </p:nvSpPr>
          <p:spPr>
            <a:xfrm rot="-2546038">
              <a:off x="9407963" y="4877729"/>
              <a:ext cx="314208" cy="29033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8" name="Google Shape;4558;p45"/>
            <p:cNvSpPr/>
            <p:nvPr/>
          </p:nvSpPr>
          <p:spPr>
            <a:xfrm rot="-2546038">
              <a:off x="4550213" y="5887379"/>
              <a:ext cx="314208" cy="29033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endParaRPr sz="1593"/>
            </a:p>
          </p:txBody>
        </p:sp>
      </p:grpSp>
      <p:pic>
        <p:nvPicPr>
          <p:cNvPr id="3" name="Picture 2">
            <a:extLst>
              <a:ext uri="{FF2B5EF4-FFF2-40B4-BE49-F238E27FC236}">
                <a16:creationId xmlns:a16="http://schemas.microsoft.com/office/drawing/2014/main" id="{679ABE2D-035D-63A8-3E35-4BA39A61000E}"/>
              </a:ext>
            </a:extLst>
          </p:cNvPr>
          <p:cNvPicPr>
            <a:picLocks noChangeAspect="1"/>
          </p:cNvPicPr>
          <p:nvPr/>
        </p:nvPicPr>
        <p:blipFill>
          <a:blip r:embed="rId3"/>
          <a:stretch>
            <a:fillRect/>
          </a:stretch>
        </p:blipFill>
        <p:spPr>
          <a:xfrm>
            <a:off x="4408606" y="4054089"/>
            <a:ext cx="3344626" cy="280391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432BB8-91D8-8DCD-81E7-74D54FBD631C}"/>
              </a:ext>
            </a:extLst>
          </p:cNvPr>
          <p:cNvPicPr>
            <a:picLocks noChangeAspect="1"/>
          </p:cNvPicPr>
          <p:nvPr/>
        </p:nvPicPr>
        <p:blipFill>
          <a:blip r:embed="rId2"/>
          <a:stretch>
            <a:fillRect/>
          </a:stretch>
        </p:blipFill>
        <p:spPr>
          <a:xfrm>
            <a:off x="2298421" y="3060629"/>
            <a:ext cx="7586644" cy="3797371"/>
          </a:xfrm>
          <a:prstGeom prst="rect">
            <a:avLst/>
          </a:prstGeom>
        </p:spPr>
      </p:pic>
      <p:sp>
        <p:nvSpPr>
          <p:cNvPr id="3" name="TextBox 2">
            <a:extLst>
              <a:ext uri="{FF2B5EF4-FFF2-40B4-BE49-F238E27FC236}">
                <a16:creationId xmlns:a16="http://schemas.microsoft.com/office/drawing/2014/main" id="{6690E7D0-92AE-4844-0F35-8259F60CAB4A}"/>
              </a:ext>
            </a:extLst>
          </p:cNvPr>
          <p:cNvSpPr txBox="1"/>
          <p:nvPr/>
        </p:nvSpPr>
        <p:spPr>
          <a:xfrm>
            <a:off x="2287597" y="820049"/>
            <a:ext cx="7597468" cy="1938992"/>
          </a:xfrm>
          <a:prstGeom prst="rect">
            <a:avLst/>
          </a:prstGeom>
          <a:noFill/>
        </p:spPr>
        <p:txBody>
          <a:bodyPr wrap="square">
            <a:spAutoFit/>
          </a:bodyPr>
          <a:lstStyle/>
          <a:p>
            <a:pPr algn="ctr"/>
            <a:r>
              <a:rPr lang="en-US" sz="6000" b="1"/>
              <a:t>Chuẩn bị xúc xắc cho tiết học sau</a:t>
            </a:r>
          </a:p>
        </p:txBody>
      </p:sp>
    </p:spTree>
    <p:extLst>
      <p:ext uri="{BB962C8B-B14F-4D97-AF65-F5344CB8AC3E}">
        <p14:creationId xmlns:p14="http://schemas.microsoft.com/office/powerpoint/2010/main" val="441612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8AADB52-9853-BF90-7C51-E13E5E6C776C}"/>
              </a:ext>
            </a:extLst>
          </p:cNvPr>
          <p:cNvGrpSpPr/>
          <p:nvPr/>
        </p:nvGrpSpPr>
        <p:grpSpPr>
          <a:xfrm>
            <a:off x="824593" y="408214"/>
            <a:ext cx="10512652" cy="6041571"/>
            <a:chOff x="1649186" y="228600"/>
            <a:chExt cx="10512652" cy="6041571"/>
          </a:xfrm>
        </p:grpSpPr>
        <p:pic>
          <p:nvPicPr>
            <p:cNvPr id="3" name="Picture 2">
              <a:extLst>
                <a:ext uri="{FF2B5EF4-FFF2-40B4-BE49-F238E27FC236}">
                  <a16:creationId xmlns:a16="http://schemas.microsoft.com/office/drawing/2014/main" id="{A8F11163-D151-C689-346B-C7A6653A5094}"/>
                </a:ext>
              </a:extLst>
            </p:cNvPr>
            <p:cNvPicPr>
              <a:picLocks noChangeAspect="1"/>
            </p:cNvPicPr>
            <p:nvPr/>
          </p:nvPicPr>
          <p:blipFill rotWithShape="1">
            <a:blip r:embed="rId2"/>
            <a:srcRect l="13561" t="3195" b="8448"/>
            <a:stretch/>
          </p:blipFill>
          <p:spPr>
            <a:xfrm>
              <a:off x="1649186" y="228600"/>
              <a:ext cx="10512652" cy="6041571"/>
            </a:xfrm>
            <a:prstGeom prst="rect">
              <a:avLst/>
            </a:prstGeom>
          </p:spPr>
        </p:pic>
        <p:sp>
          <p:nvSpPr>
            <p:cNvPr id="4" name="Arrow: Down 3">
              <a:extLst>
                <a:ext uri="{FF2B5EF4-FFF2-40B4-BE49-F238E27FC236}">
                  <a16:creationId xmlns:a16="http://schemas.microsoft.com/office/drawing/2014/main" id="{779E2A3B-D2BB-6C86-309C-BDA2D4992BA9}"/>
                </a:ext>
              </a:extLst>
            </p:cNvPr>
            <p:cNvSpPr/>
            <p:nvPr/>
          </p:nvSpPr>
          <p:spPr>
            <a:xfrm>
              <a:off x="2465614" y="4294414"/>
              <a:ext cx="636814" cy="12736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27F63999-A199-9996-4368-63224343F4FB}"/>
                </a:ext>
              </a:extLst>
            </p:cNvPr>
            <p:cNvSpPr/>
            <p:nvPr/>
          </p:nvSpPr>
          <p:spPr>
            <a:xfrm>
              <a:off x="1992086" y="2579914"/>
              <a:ext cx="3559628" cy="1387929"/>
            </a:xfrm>
            <a:prstGeom prst="wedgeRoundRectCallout">
              <a:avLst>
                <a:gd name="adj1" fmla="val -25420"/>
                <a:gd name="adj2" fmla="val 6250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Dưới chân các slide thường có ghi chú, thầy cô chú ý đọc để nắm thêm thông tin hoặc ý đồ người soạn nhé!</a:t>
              </a:r>
            </a:p>
          </p:txBody>
        </p:sp>
      </p:grpSp>
    </p:spTree>
    <p:extLst>
      <p:ext uri="{BB962C8B-B14F-4D97-AF65-F5344CB8AC3E}">
        <p14:creationId xmlns:p14="http://schemas.microsoft.com/office/powerpoint/2010/main" val="384985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1907006" y="587936"/>
            <a:ext cx="8347825" cy="1323439"/>
          </a:xfrm>
          <a:prstGeom prst="rect">
            <a:avLst/>
          </a:prstGeom>
          <a:noFill/>
        </p:spPr>
        <p:txBody>
          <a:bodyPr wrap="square" rtlCol="0">
            <a:spAutoFit/>
          </a:bodyPr>
          <a:lstStyle/>
          <a:p>
            <a:pPr algn="ctr"/>
            <a:r>
              <a:rPr lang="en-US" sz="4000" b="1"/>
              <a:t>CHƠI TRÒ CHƠI: </a:t>
            </a:r>
          </a:p>
          <a:p>
            <a:pPr algn="ctr"/>
            <a:r>
              <a:rPr lang="en-US" sz="4000" b="1" i="1">
                <a:solidFill>
                  <a:srgbClr val="0070C0"/>
                </a:solidFill>
              </a:rPr>
              <a:t>ĐOÁN TÊN BẠN QUA GIỌNG NÓI</a:t>
            </a:r>
          </a:p>
        </p:txBody>
      </p:sp>
      <p:pic>
        <p:nvPicPr>
          <p:cNvPr id="3" name="Picture 2">
            <a:extLst>
              <a:ext uri="{FF2B5EF4-FFF2-40B4-BE49-F238E27FC236}">
                <a16:creationId xmlns:a16="http://schemas.microsoft.com/office/drawing/2014/main" id="{0B105E4A-8163-FE45-5FE7-669B35F4C893}"/>
              </a:ext>
            </a:extLst>
          </p:cNvPr>
          <p:cNvPicPr>
            <a:picLocks noChangeAspect="1"/>
          </p:cNvPicPr>
          <p:nvPr/>
        </p:nvPicPr>
        <p:blipFill>
          <a:blip r:embed="rId3"/>
          <a:stretch>
            <a:fillRect/>
          </a:stretch>
        </p:blipFill>
        <p:spPr>
          <a:xfrm>
            <a:off x="1149837" y="2567840"/>
            <a:ext cx="2755631" cy="4109060"/>
          </a:xfrm>
          <a:prstGeom prst="rect">
            <a:avLst/>
          </a:prstGeom>
        </p:spPr>
      </p:pic>
      <p:pic>
        <p:nvPicPr>
          <p:cNvPr id="2052" name="Picture 4" descr="cartoon children in school - Clip Art Library">
            <a:extLst>
              <a:ext uri="{FF2B5EF4-FFF2-40B4-BE49-F238E27FC236}">
                <a16:creationId xmlns:a16="http://schemas.microsoft.com/office/drawing/2014/main" id="{035564D2-D3D9-C70C-645A-431CE4594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070" y="3267831"/>
            <a:ext cx="5113603" cy="34090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D1180C-8692-18A3-AD94-BB48F8FFC6E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2453919" y="353519"/>
            <a:ext cx="1451549" cy="89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421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82820-FB5D-0059-3B7D-1E4DE03306F7}"/>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3D0411C9-59A1-7D98-4E1B-628F9F55655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41018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181CB-BBDA-C3DC-25A8-90B9788BF0ED}"/>
              </a:ext>
            </a:extLst>
          </p:cNvPr>
          <p:cNvSpPr txBox="1"/>
          <p:nvPr/>
        </p:nvSpPr>
        <p:spPr>
          <a:xfrm>
            <a:off x="1194594" y="869692"/>
            <a:ext cx="9772650" cy="4832092"/>
          </a:xfrm>
          <a:prstGeom prst="rect">
            <a:avLst/>
          </a:prstGeom>
          <a:noFill/>
        </p:spPr>
        <p:txBody>
          <a:bodyPr wrap="square" rtlCol="0">
            <a:spAutoFit/>
          </a:bodyPr>
          <a:lstStyle/>
          <a:p>
            <a:pPr algn="just"/>
            <a:r>
              <a:rPr lang="en-US" sz="4400"/>
              <a:t>Em Linh chỉ hỗ trợ bộ bài giảng đối với thầy cô dùng để giảng dạy cho HS. Trường hợp thầy cô dùng để “thương mại”, nếu phát hiện, em ngưng cung cấp các bài tiếp theo và thầy cô sẽ được mời ra khỏi kho giáo án ppt. Trân trọng!</a:t>
            </a:r>
          </a:p>
        </p:txBody>
      </p:sp>
    </p:spTree>
    <p:extLst>
      <p:ext uri="{BB962C8B-B14F-4D97-AF65-F5344CB8AC3E}">
        <p14:creationId xmlns:p14="http://schemas.microsoft.com/office/powerpoint/2010/main" val="1924120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7BC23-A4EA-81DA-0886-0893107FD218}"/>
              </a:ext>
            </a:extLst>
          </p:cNvPr>
          <p:cNvSpPr>
            <a:spLocks noGrp="1"/>
          </p:cNvSpPr>
          <p:nvPr>
            <p:ph type="ctrTitle"/>
          </p:nvPr>
        </p:nvSpPr>
        <p:spPr>
          <a:xfrm>
            <a:off x="948647" y="1582100"/>
            <a:ext cx="10264543" cy="3008000"/>
          </a:xfrm>
        </p:spPr>
        <p:txBody>
          <a:bodyPr/>
          <a:lstStyle/>
          <a:p>
            <a:pPr algn="just"/>
            <a:r>
              <a:rPr lang="en-US" sz="4000">
                <a:latin typeface="+mj-lt"/>
              </a:rPr>
              <a:t>Trong quá trình thiết kế, mặc dù đã rất cố gắng nhưng vẫn khó tránh khỏi sai sót. Em Linh mong quý thầy cô dò bài cẩn thận trước khi lên lớp và gửi phản hồi kịp thời để em điều chỉnh sớm nhất có thể nhé!</a:t>
            </a:r>
            <a:br>
              <a:rPr lang="en-US" sz="4000">
                <a:latin typeface="+mj-lt"/>
              </a:rPr>
            </a:br>
            <a:r>
              <a:rPr lang="en-US" sz="4000">
                <a:solidFill>
                  <a:srgbClr val="FF0000"/>
                </a:solidFill>
                <a:latin typeface="+mj-lt"/>
              </a:rPr>
              <a:t>Kho ppt Phan Linh_0916.604.268</a:t>
            </a:r>
            <a:br>
              <a:rPr lang="en-US" sz="4000">
                <a:latin typeface="+mj-lt"/>
              </a:rPr>
            </a:br>
            <a:r>
              <a:rPr lang="en-US" sz="4000">
                <a:latin typeface="+mj-lt"/>
              </a:rPr>
              <a:t>Trân trọng!</a:t>
            </a:r>
          </a:p>
        </p:txBody>
      </p:sp>
    </p:spTree>
    <p:extLst>
      <p:ext uri="{BB962C8B-B14F-4D97-AF65-F5344CB8AC3E}">
        <p14:creationId xmlns:p14="http://schemas.microsoft.com/office/powerpoint/2010/main" val="2811640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65ADAD-835E-8BE2-2CA6-F00F8478426E}"/>
              </a:ext>
            </a:extLst>
          </p:cNvPr>
          <p:cNvPicPr>
            <a:picLocks noChangeAspect="1"/>
          </p:cNvPicPr>
          <p:nvPr/>
        </p:nvPicPr>
        <p:blipFill rotWithShape="1">
          <a:blip r:embed="rId4"/>
          <a:srcRect t="44808" b="6469"/>
          <a:stretch/>
        </p:blipFill>
        <p:spPr>
          <a:xfrm>
            <a:off x="5410421" y="2077062"/>
            <a:ext cx="6126167" cy="4258277"/>
          </a:xfrm>
          <a:prstGeom prst="rect">
            <a:avLst/>
          </a:prstGeom>
        </p:spPr>
      </p:pic>
      <p:grpSp>
        <p:nvGrpSpPr>
          <p:cNvPr id="2" name="Group 1">
            <a:extLst>
              <a:ext uri="{FF2B5EF4-FFF2-40B4-BE49-F238E27FC236}">
                <a16:creationId xmlns:a16="http://schemas.microsoft.com/office/drawing/2014/main" id="{A6B7E409-4173-5C43-6BE3-6BD5208AD9DB}"/>
              </a:ext>
            </a:extLst>
          </p:cNvPr>
          <p:cNvGrpSpPr/>
          <p:nvPr/>
        </p:nvGrpSpPr>
        <p:grpSpPr>
          <a:xfrm>
            <a:off x="2627524" y="154953"/>
            <a:ext cx="6906789" cy="1671506"/>
            <a:chOff x="1519678" y="600821"/>
            <a:chExt cx="9192937" cy="1521598"/>
          </a:xfrm>
        </p:grpSpPr>
        <p:grpSp>
          <p:nvGrpSpPr>
            <p:cNvPr id="3" name="Google Shape;1177;p37">
              <a:extLst>
                <a:ext uri="{FF2B5EF4-FFF2-40B4-BE49-F238E27FC236}">
                  <a16:creationId xmlns:a16="http://schemas.microsoft.com/office/drawing/2014/main" id="{F4571E5D-376C-688E-A30C-90FD982131FA}"/>
                </a:ext>
              </a:extLst>
            </p:cNvPr>
            <p:cNvGrpSpPr/>
            <p:nvPr/>
          </p:nvGrpSpPr>
          <p:grpSpPr>
            <a:xfrm>
              <a:off x="1635287" y="600821"/>
              <a:ext cx="8891264" cy="1521598"/>
              <a:chOff x="-352065" y="2832623"/>
              <a:chExt cx="3948218" cy="667944"/>
            </a:xfrm>
          </p:grpSpPr>
          <p:sp>
            <p:nvSpPr>
              <p:cNvPr id="6" name="Google Shape;1178;p37">
                <a:extLst>
                  <a:ext uri="{FF2B5EF4-FFF2-40B4-BE49-F238E27FC236}">
                    <a16:creationId xmlns:a16="http://schemas.microsoft.com/office/drawing/2014/main" id="{9A3C1BD5-0305-AEA9-6628-0ECDA905070A}"/>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7" name="Google Shape;1179;p37">
                <a:extLst>
                  <a:ext uri="{FF2B5EF4-FFF2-40B4-BE49-F238E27FC236}">
                    <a16:creationId xmlns:a16="http://schemas.microsoft.com/office/drawing/2014/main" id="{C94B40CC-FB18-1AB9-AE92-ECD825A94EAB}"/>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8" name="Google Shape;1180;p37">
                <a:extLst>
                  <a:ext uri="{FF2B5EF4-FFF2-40B4-BE49-F238E27FC236}">
                    <a16:creationId xmlns:a16="http://schemas.microsoft.com/office/drawing/2014/main" id="{DF9B5E7B-4117-579B-303F-E597B408DE39}"/>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9" name="Google Shape;1179;p37">
                <a:extLst>
                  <a:ext uri="{FF2B5EF4-FFF2-40B4-BE49-F238E27FC236}">
                    <a16:creationId xmlns:a16="http://schemas.microsoft.com/office/drawing/2014/main" id="{C80F5CE6-68A0-632E-C307-A5B4CD7B87C0}"/>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10" name="Google Shape;1180;p37">
                <a:extLst>
                  <a:ext uri="{FF2B5EF4-FFF2-40B4-BE49-F238E27FC236}">
                    <a16:creationId xmlns:a16="http://schemas.microsoft.com/office/drawing/2014/main" id="{693F957E-5884-6F80-C4F8-3B8BC2FACEEB}"/>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11" name="Google Shape;1179;p37">
                <a:extLst>
                  <a:ext uri="{FF2B5EF4-FFF2-40B4-BE49-F238E27FC236}">
                    <a16:creationId xmlns:a16="http://schemas.microsoft.com/office/drawing/2014/main" id="{B869E2C6-6F0E-3CEB-9D6E-E33E1659D2FF}"/>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12" name="Google Shape;1180;p37">
                <a:extLst>
                  <a:ext uri="{FF2B5EF4-FFF2-40B4-BE49-F238E27FC236}">
                    <a16:creationId xmlns:a16="http://schemas.microsoft.com/office/drawing/2014/main" id="{696CC5A6-70E9-EB77-09D3-C3966ED5DB3D}"/>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grpSp>
        <p:sp>
          <p:nvSpPr>
            <p:cNvPr id="5" name="TextBox 4">
              <a:extLst>
                <a:ext uri="{FF2B5EF4-FFF2-40B4-BE49-F238E27FC236}">
                  <a16:creationId xmlns:a16="http://schemas.microsoft.com/office/drawing/2014/main" id="{5FF3D6C9-0447-C5F3-C20A-B8678B358E38}"/>
                </a:ext>
              </a:extLst>
            </p:cNvPr>
            <p:cNvSpPr txBox="1"/>
            <p:nvPr/>
          </p:nvSpPr>
          <p:spPr>
            <a:xfrm>
              <a:off x="1519678" y="673920"/>
              <a:ext cx="9192937" cy="1448499"/>
            </a:xfrm>
            <a:prstGeom prst="rect">
              <a:avLst/>
            </a:prstGeom>
            <a:noFill/>
          </p:spPr>
          <p:txBody>
            <a:bodyPr wrap="square">
              <a:spAutoFit/>
            </a:bodyPr>
            <a:lstStyle/>
            <a:p>
              <a:pPr algn="ctr"/>
              <a:r>
                <a:rPr lang="en-US" sz="4400" b="1">
                  <a:solidFill>
                    <a:schemeClr val="tx1"/>
                  </a:solidFill>
                </a:rPr>
                <a:t>CHỦ ĐIỂM 1:</a:t>
              </a:r>
            </a:p>
            <a:p>
              <a:pPr algn="ctr"/>
              <a:r>
                <a:rPr lang="en-US" sz="4400" b="1">
                  <a:solidFill>
                    <a:schemeClr val="tx1"/>
                  </a:solidFill>
                </a:rPr>
                <a:t>MỖI NGƯỜI MỘT VẺ</a:t>
              </a:r>
            </a:p>
          </p:txBody>
        </p:sp>
      </p:grpSp>
      <p:sp>
        <p:nvSpPr>
          <p:cNvPr id="13" name="TextBox 12">
            <a:extLst>
              <a:ext uri="{FF2B5EF4-FFF2-40B4-BE49-F238E27FC236}">
                <a16:creationId xmlns:a16="http://schemas.microsoft.com/office/drawing/2014/main" id="{C69C2CA0-2B3E-5169-9D90-0702A1A3C77F}"/>
              </a:ext>
            </a:extLst>
          </p:cNvPr>
          <p:cNvSpPr txBox="1"/>
          <p:nvPr/>
        </p:nvSpPr>
        <p:spPr>
          <a:xfrm>
            <a:off x="64672" y="2096724"/>
            <a:ext cx="5125704" cy="4401205"/>
          </a:xfrm>
          <a:prstGeom prst="rect">
            <a:avLst/>
          </a:prstGeom>
          <a:noFill/>
        </p:spPr>
        <p:txBody>
          <a:bodyPr wrap="square">
            <a:spAutoFit/>
          </a:bodyPr>
          <a:lstStyle/>
          <a:p>
            <a:pPr algn="just"/>
            <a:r>
              <a:rPr lang="en-US" sz="2800"/>
              <a:t>   Trong bức tranh, cây cối trong khu vườn mang đủ màu sắc, hình dáng, kích thước. Và các bạn nhỏ trong khu vườn cũng không ai giống ai, mỗi người một vẻ. Tất cả mang ý nghĩa tượng trưng cho “Mỗi người một vẻ”, là tên chủ điểm đầu tiên trong chương trình Tiếng Việt 4 của chúng ta.</a:t>
            </a:r>
          </a:p>
        </p:txBody>
      </p:sp>
    </p:spTree>
    <p:extLst>
      <p:ext uri="{BB962C8B-B14F-4D97-AF65-F5344CB8AC3E}">
        <p14:creationId xmlns:p14="http://schemas.microsoft.com/office/powerpoint/2010/main" val="116882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65ADAD-835E-8BE2-2CA6-F00F8478426E}"/>
              </a:ext>
            </a:extLst>
          </p:cNvPr>
          <p:cNvPicPr>
            <a:picLocks noChangeAspect="1"/>
          </p:cNvPicPr>
          <p:nvPr/>
        </p:nvPicPr>
        <p:blipFill rotWithShape="1">
          <a:blip r:embed="rId4"/>
          <a:srcRect t="44808" b="6469"/>
          <a:stretch/>
        </p:blipFill>
        <p:spPr>
          <a:xfrm>
            <a:off x="179101" y="2180355"/>
            <a:ext cx="6126167" cy="4258277"/>
          </a:xfrm>
          <a:prstGeom prst="rect">
            <a:avLst/>
          </a:prstGeom>
        </p:spPr>
      </p:pic>
      <p:grpSp>
        <p:nvGrpSpPr>
          <p:cNvPr id="2" name="Group 1">
            <a:extLst>
              <a:ext uri="{FF2B5EF4-FFF2-40B4-BE49-F238E27FC236}">
                <a16:creationId xmlns:a16="http://schemas.microsoft.com/office/drawing/2014/main" id="{A6B7E409-4173-5C43-6BE3-6BD5208AD9DB}"/>
              </a:ext>
            </a:extLst>
          </p:cNvPr>
          <p:cNvGrpSpPr/>
          <p:nvPr/>
        </p:nvGrpSpPr>
        <p:grpSpPr>
          <a:xfrm>
            <a:off x="2627524" y="154953"/>
            <a:ext cx="6906789" cy="1671506"/>
            <a:chOff x="1519678" y="600821"/>
            <a:chExt cx="9192937" cy="1521598"/>
          </a:xfrm>
        </p:grpSpPr>
        <p:grpSp>
          <p:nvGrpSpPr>
            <p:cNvPr id="3" name="Google Shape;1177;p37">
              <a:extLst>
                <a:ext uri="{FF2B5EF4-FFF2-40B4-BE49-F238E27FC236}">
                  <a16:creationId xmlns:a16="http://schemas.microsoft.com/office/drawing/2014/main" id="{F4571E5D-376C-688E-A30C-90FD982131FA}"/>
                </a:ext>
              </a:extLst>
            </p:cNvPr>
            <p:cNvGrpSpPr/>
            <p:nvPr/>
          </p:nvGrpSpPr>
          <p:grpSpPr>
            <a:xfrm>
              <a:off x="1635287" y="600821"/>
              <a:ext cx="8891264" cy="1521598"/>
              <a:chOff x="-352065" y="2832623"/>
              <a:chExt cx="3948218" cy="667944"/>
            </a:xfrm>
          </p:grpSpPr>
          <p:sp>
            <p:nvSpPr>
              <p:cNvPr id="6" name="Google Shape;1178;p37">
                <a:extLst>
                  <a:ext uri="{FF2B5EF4-FFF2-40B4-BE49-F238E27FC236}">
                    <a16:creationId xmlns:a16="http://schemas.microsoft.com/office/drawing/2014/main" id="{9A3C1BD5-0305-AEA9-6628-0ECDA905070A}"/>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7" name="Google Shape;1179;p37">
                <a:extLst>
                  <a:ext uri="{FF2B5EF4-FFF2-40B4-BE49-F238E27FC236}">
                    <a16:creationId xmlns:a16="http://schemas.microsoft.com/office/drawing/2014/main" id="{C94B40CC-FB18-1AB9-AE92-ECD825A94EAB}"/>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8" name="Google Shape;1180;p37">
                <a:extLst>
                  <a:ext uri="{FF2B5EF4-FFF2-40B4-BE49-F238E27FC236}">
                    <a16:creationId xmlns:a16="http://schemas.microsoft.com/office/drawing/2014/main" id="{DF9B5E7B-4117-579B-303F-E597B408DE39}"/>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9" name="Google Shape;1179;p37">
                <a:extLst>
                  <a:ext uri="{FF2B5EF4-FFF2-40B4-BE49-F238E27FC236}">
                    <a16:creationId xmlns:a16="http://schemas.microsoft.com/office/drawing/2014/main" id="{C80F5CE6-68A0-632E-C307-A5B4CD7B87C0}"/>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10" name="Google Shape;1180;p37">
                <a:extLst>
                  <a:ext uri="{FF2B5EF4-FFF2-40B4-BE49-F238E27FC236}">
                    <a16:creationId xmlns:a16="http://schemas.microsoft.com/office/drawing/2014/main" id="{693F957E-5884-6F80-C4F8-3B8BC2FACEEB}"/>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11" name="Google Shape;1179;p37">
                <a:extLst>
                  <a:ext uri="{FF2B5EF4-FFF2-40B4-BE49-F238E27FC236}">
                    <a16:creationId xmlns:a16="http://schemas.microsoft.com/office/drawing/2014/main" id="{B869E2C6-6F0E-3CEB-9D6E-E33E1659D2FF}"/>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12" name="Google Shape;1180;p37">
                <a:extLst>
                  <a:ext uri="{FF2B5EF4-FFF2-40B4-BE49-F238E27FC236}">
                    <a16:creationId xmlns:a16="http://schemas.microsoft.com/office/drawing/2014/main" id="{696CC5A6-70E9-EB77-09D3-C3966ED5DB3D}"/>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grpSp>
        <p:sp>
          <p:nvSpPr>
            <p:cNvPr id="5" name="TextBox 4">
              <a:extLst>
                <a:ext uri="{FF2B5EF4-FFF2-40B4-BE49-F238E27FC236}">
                  <a16:creationId xmlns:a16="http://schemas.microsoft.com/office/drawing/2014/main" id="{5FF3D6C9-0447-C5F3-C20A-B8678B358E38}"/>
                </a:ext>
              </a:extLst>
            </p:cNvPr>
            <p:cNvSpPr txBox="1"/>
            <p:nvPr/>
          </p:nvSpPr>
          <p:spPr>
            <a:xfrm>
              <a:off x="1519678" y="673920"/>
              <a:ext cx="9192937" cy="1448499"/>
            </a:xfrm>
            <a:prstGeom prst="rect">
              <a:avLst/>
            </a:prstGeom>
            <a:noFill/>
          </p:spPr>
          <p:txBody>
            <a:bodyPr wrap="square">
              <a:spAutoFit/>
            </a:bodyPr>
            <a:lstStyle/>
            <a:p>
              <a:pPr algn="ctr"/>
              <a:r>
                <a:rPr lang="en-US" sz="4400" b="1">
                  <a:solidFill>
                    <a:schemeClr val="tx1"/>
                  </a:solidFill>
                </a:rPr>
                <a:t>CHỦ ĐIỂM 1:</a:t>
              </a:r>
            </a:p>
            <a:p>
              <a:pPr algn="ctr"/>
              <a:r>
                <a:rPr lang="en-US" sz="4400" b="1">
                  <a:solidFill>
                    <a:schemeClr val="tx1"/>
                  </a:solidFill>
                </a:rPr>
                <a:t>MỖI NGƯỜI MỘT VẺ</a:t>
              </a:r>
            </a:p>
          </p:txBody>
        </p:sp>
      </p:grpSp>
      <p:sp>
        <p:nvSpPr>
          <p:cNvPr id="13" name="TextBox 12">
            <a:extLst>
              <a:ext uri="{FF2B5EF4-FFF2-40B4-BE49-F238E27FC236}">
                <a16:creationId xmlns:a16="http://schemas.microsoft.com/office/drawing/2014/main" id="{C69C2CA0-2B3E-5169-9D90-0702A1A3C77F}"/>
              </a:ext>
            </a:extLst>
          </p:cNvPr>
          <p:cNvSpPr txBox="1"/>
          <p:nvPr/>
        </p:nvSpPr>
        <p:spPr>
          <a:xfrm>
            <a:off x="6675022" y="2112810"/>
            <a:ext cx="5125704" cy="4154984"/>
          </a:xfrm>
          <a:prstGeom prst="rect">
            <a:avLst/>
          </a:prstGeom>
          <a:noFill/>
        </p:spPr>
        <p:txBody>
          <a:bodyPr wrap="square">
            <a:spAutoFit/>
          </a:bodyPr>
          <a:lstStyle/>
          <a:p>
            <a:pPr algn="just"/>
            <a:r>
              <a:rPr lang="en-US" sz="2400"/>
              <a:t> Ở chủ điểm </a:t>
            </a:r>
            <a:r>
              <a:rPr lang="en-US" sz="2400" i="1"/>
              <a:t>Mỗi người một vẻ</a:t>
            </a:r>
            <a:r>
              <a:rPr lang="en-US" sz="2400"/>
              <a:t>, các em sẽ được đọc những câu chuyện, bài thơ, bài văn,… viết về riêng các bạn nhỏ, các sự vật. Mỗi người, mỗi vật đều có vẻ riêng của mình và vẻ riêng nào cũng đẹp, cũng đáng quý. Qua đó, các em sẽ khám phá được vẻ đẹp riêng của chính bản thân mình và những người xung quanh, để từ đó biết trân trọng sự khác biệt của mỗi người.</a:t>
            </a:r>
          </a:p>
        </p:txBody>
      </p:sp>
    </p:spTree>
    <p:extLst>
      <p:ext uri="{BB962C8B-B14F-4D97-AF65-F5344CB8AC3E}">
        <p14:creationId xmlns:p14="http://schemas.microsoft.com/office/powerpoint/2010/main" val="171798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2340DA-AE23-370E-6385-9CE3214EA2DA}"/>
              </a:ext>
            </a:extLst>
          </p:cNvPr>
          <p:cNvGrpSpPr/>
          <p:nvPr/>
        </p:nvGrpSpPr>
        <p:grpSpPr>
          <a:xfrm>
            <a:off x="2627524" y="154953"/>
            <a:ext cx="6906789" cy="1671506"/>
            <a:chOff x="1519678" y="600821"/>
            <a:chExt cx="9192937" cy="1521598"/>
          </a:xfrm>
        </p:grpSpPr>
        <p:grpSp>
          <p:nvGrpSpPr>
            <p:cNvPr id="3" name="Google Shape;1177;p37">
              <a:extLst>
                <a:ext uri="{FF2B5EF4-FFF2-40B4-BE49-F238E27FC236}">
                  <a16:creationId xmlns:a16="http://schemas.microsoft.com/office/drawing/2014/main" id="{3D3D57BA-9203-E67C-353E-442F81C4CC05}"/>
                </a:ext>
              </a:extLst>
            </p:cNvPr>
            <p:cNvGrpSpPr/>
            <p:nvPr/>
          </p:nvGrpSpPr>
          <p:grpSpPr>
            <a:xfrm>
              <a:off x="1635287" y="600821"/>
              <a:ext cx="8891264" cy="1521598"/>
              <a:chOff x="-352065" y="2832623"/>
              <a:chExt cx="3948218" cy="667944"/>
            </a:xfrm>
          </p:grpSpPr>
          <p:sp>
            <p:nvSpPr>
              <p:cNvPr id="5" name="Google Shape;1178;p37">
                <a:extLst>
                  <a:ext uri="{FF2B5EF4-FFF2-40B4-BE49-F238E27FC236}">
                    <a16:creationId xmlns:a16="http://schemas.microsoft.com/office/drawing/2014/main" id="{C4571FC8-9590-AFBD-86CE-C2F98B208DC1}"/>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6" name="Google Shape;1179;p37">
                <a:extLst>
                  <a:ext uri="{FF2B5EF4-FFF2-40B4-BE49-F238E27FC236}">
                    <a16:creationId xmlns:a16="http://schemas.microsoft.com/office/drawing/2014/main" id="{20CFDE47-0432-EA32-98E6-12AC5984F4E2}"/>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7" name="Google Shape;1180;p37">
                <a:extLst>
                  <a:ext uri="{FF2B5EF4-FFF2-40B4-BE49-F238E27FC236}">
                    <a16:creationId xmlns:a16="http://schemas.microsoft.com/office/drawing/2014/main" id="{18F3CB38-F788-CF05-7FF8-EBDD01B8D890}"/>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8" name="Google Shape;1179;p37">
                <a:extLst>
                  <a:ext uri="{FF2B5EF4-FFF2-40B4-BE49-F238E27FC236}">
                    <a16:creationId xmlns:a16="http://schemas.microsoft.com/office/drawing/2014/main" id="{F04134E8-362D-363A-92B8-97EBC406E9D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9" name="Google Shape;1180;p37">
                <a:extLst>
                  <a:ext uri="{FF2B5EF4-FFF2-40B4-BE49-F238E27FC236}">
                    <a16:creationId xmlns:a16="http://schemas.microsoft.com/office/drawing/2014/main" id="{01EB9683-6BBC-9C27-B2D8-EEFAA79A09B7}"/>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10" name="Google Shape;1179;p37">
                <a:extLst>
                  <a:ext uri="{FF2B5EF4-FFF2-40B4-BE49-F238E27FC236}">
                    <a16:creationId xmlns:a16="http://schemas.microsoft.com/office/drawing/2014/main" id="{573A1316-A6F3-616D-A747-739332F4AA89}"/>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sp>
            <p:nvSpPr>
              <p:cNvPr id="11" name="Google Shape;1180;p37">
                <a:extLst>
                  <a:ext uri="{FF2B5EF4-FFF2-40B4-BE49-F238E27FC236}">
                    <a16:creationId xmlns:a16="http://schemas.microsoft.com/office/drawing/2014/main" id="{B4A9F14D-7E14-0EA9-F0E6-B26583AE8917}"/>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121598" tIns="121598" rIns="121598" bIns="121598" anchor="ctr" anchorCtr="0">
                <a:noAutofit/>
              </a:bodyPr>
              <a:lstStyle/>
              <a:p>
                <a:endParaRPr sz="1800"/>
              </a:p>
            </p:txBody>
          </p:sp>
        </p:grpSp>
        <p:sp>
          <p:nvSpPr>
            <p:cNvPr id="4" name="TextBox 3">
              <a:extLst>
                <a:ext uri="{FF2B5EF4-FFF2-40B4-BE49-F238E27FC236}">
                  <a16:creationId xmlns:a16="http://schemas.microsoft.com/office/drawing/2014/main" id="{6EFCF7FB-ABA0-2275-C567-7268E08EFD65}"/>
                </a:ext>
              </a:extLst>
            </p:cNvPr>
            <p:cNvSpPr txBox="1"/>
            <p:nvPr/>
          </p:nvSpPr>
          <p:spPr>
            <a:xfrm>
              <a:off x="1519678" y="673920"/>
              <a:ext cx="9192937" cy="1448499"/>
            </a:xfrm>
            <a:prstGeom prst="rect">
              <a:avLst/>
            </a:prstGeom>
            <a:noFill/>
          </p:spPr>
          <p:txBody>
            <a:bodyPr wrap="square">
              <a:spAutoFit/>
            </a:bodyPr>
            <a:lstStyle/>
            <a:p>
              <a:pPr algn="ctr"/>
              <a:r>
                <a:rPr lang="en-US" sz="4400" b="1">
                  <a:solidFill>
                    <a:schemeClr val="tx1"/>
                  </a:solidFill>
                </a:rPr>
                <a:t>CHỦ ĐIỂM 1:</a:t>
              </a:r>
            </a:p>
            <a:p>
              <a:pPr algn="ctr"/>
              <a:r>
                <a:rPr lang="en-US" sz="4400" b="1">
                  <a:solidFill>
                    <a:schemeClr val="tx1"/>
                  </a:solidFill>
                </a:rPr>
                <a:t>MỖI NGƯỜI MỘT VẺ</a:t>
              </a:r>
            </a:p>
          </p:txBody>
        </p:sp>
      </p:grpSp>
      <p:sp>
        <p:nvSpPr>
          <p:cNvPr id="23" name="TextBox 22">
            <a:extLst>
              <a:ext uri="{FF2B5EF4-FFF2-40B4-BE49-F238E27FC236}">
                <a16:creationId xmlns:a16="http://schemas.microsoft.com/office/drawing/2014/main" id="{59449833-7B1B-C1B1-77E9-B422606F7DC4}"/>
              </a:ext>
            </a:extLst>
          </p:cNvPr>
          <p:cNvSpPr txBox="1"/>
          <p:nvPr/>
        </p:nvSpPr>
        <p:spPr>
          <a:xfrm>
            <a:off x="1864476" y="1826459"/>
            <a:ext cx="8357215" cy="2308324"/>
          </a:xfrm>
          <a:prstGeom prst="rect">
            <a:avLst/>
          </a:prstGeom>
          <a:noFill/>
        </p:spPr>
        <p:txBody>
          <a:bodyPr wrap="square">
            <a:spAutoFit/>
          </a:bodyPr>
          <a:lstStyle/>
          <a:p>
            <a:pPr algn="ctr"/>
            <a:r>
              <a:rPr lang="en-US" sz="7200" b="1"/>
              <a:t>BÀI 1:</a:t>
            </a:r>
          </a:p>
          <a:p>
            <a:pPr algn="ctr"/>
            <a:r>
              <a:rPr lang="en-US" sz="7200" b="1">
                <a:solidFill>
                  <a:srgbClr val="C00000"/>
                </a:solidFill>
              </a:rPr>
              <a:t>ĐIỀU KÌ DIỆU</a:t>
            </a:r>
          </a:p>
        </p:txBody>
      </p:sp>
      <p:sp>
        <p:nvSpPr>
          <p:cNvPr id="26" name="Rectangle: Rounded Corners 25">
            <a:extLst>
              <a:ext uri="{FF2B5EF4-FFF2-40B4-BE49-F238E27FC236}">
                <a16:creationId xmlns:a16="http://schemas.microsoft.com/office/drawing/2014/main" id="{6F93D87D-EA8A-919E-3DB2-4C0874D63353}"/>
              </a:ext>
            </a:extLst>
          </p:cNvPr>
          <p:cNvSpPr/>
          <p:nvPr/>
        </p:nvSpPr>
        <p:spPr>
          <a:xfrm>
            <a:off x="7760034" y="6070296"/>
            <a:ext cx="2319925" cy="552450"/>
          </a:xfrm>
          <a:prstGeom prst="roundRect">
            <a:avLst/>
          </a:prstGeom>
          <a:noFill/>
          <a:ln>
            <a:solidFill>
              <a:srgbClr val="56A5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Trang 8</a:t>
            </a:r>
          </a:p>
        </p:txBody>
      </p:sp>
      <p:pic>
        <p:nvPicPr>
          <p:cNvPr id="13" name="Picture 12">
            <a:extLst>
              <a:ext uri="{FF2B5EF4-FFF2-40B4-BE49-F238E27FC236}">
                <a16:creationId xmlns:a16="http://schemas.microsoft.com/office/drawing/2014/main" id="{B7856A60-5EEF-2CB6-DDBC-8013ACC86A02}"/>
              </a:ext>
            </a:extLst>
          </p:cNvPr>
          <p:cNvPicPr>
            <a:picLocks noChangeAspect="1"/>
          </p:cNvPicPr>
          <p:nvPr/>
        </p:nvPicPr>
        <p:blipFill>
          <a:blip r:embed="rId2"/>
          <a:stretch>
            <a:fillRect/>
          </a:stretch>
        </p:blipFill>
        <p:spPr>
          <a:xfrm>
            <a:off x="4297346" y="3867866"/>
            <a:ext cx="3491475" cy="2990134"/>
          </a:xfrm>
          <a:prstGeom prst="ellipse">
            <a:avLst/>
          </a:prstGeom>
          <a:ln>
            <a:noFill/>
          </a:ln>
          <a:effectLst>
            <a:softEdge rad="112500"/>
          </a:effectLst>
        </p:spPr>
      </p:pic>
    </p:spTree>
    <p:extLst>
      <p:ext uri="{BB962C8B-B14F-4D97-AF65-F5344CB8AC3E}">
        <p14:creationId xmlns:p14="http://schemas.microsoft.com/office/powerpoint/2010/main" val="3020353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89EB0-6B41-30DB-1378-EB638E08FB83}"/>
              </a:ext>
            </a:extLst>
          </p:cNvPr>
          <p:cNvSpPr txBox="1"/>
          <p:nvPr/>
        </p:nvSpPr>
        <p:spPr>
          <a:xfrm>
            <a:off x="6861063" y="1018977"/>
            <a:ext cx="5105968" cy="4632037"/>
          </a:xfrm>
          <a:prstGeom prst="rect">
            <a:avLst/>
          </a:prstGeom>
          <a:noFill/>
        </p:spPr>
        <p:txBody>
          <a:bodyPr wrap="square">
            <a:spAutoFit/>
          </a:bodyPr>
          <a:lstStyle/>
          <a:p>
            <a:pPr algn="just" latinLnBrk="0"/>
            <a:r>
              <a:rPr lang="vi-VN" sz="2800" b="0" i="0">
                <a:effectLst/>
                <a:latin typeface="+mn-lt"/>
              </a:rPr>
              <a:t>Tớ bỗng phát hiện ra</a:t>
            </a:r>
          </a:p>
          <a:p>
            <a:pPr algn="just" latinLnBrk="0"/>
            <a:r>
              <a:rPr lang="vi-VN" sz="2800" b="0" i="0">
                <a:effectLst/>
                <a:latin typeface="+mn-lt"/>
              </a:rPr>
              <a:t>Trong vườn hoa của mẹ </a:t>
            </a:r>
          </a:p>
          <a:p>
            <a:pPr algn="just" latinLnBrk="0"/>
            <a:r>
              <a:rPr lang="vi-VN" sz="2800" b="0" i="0">
                <a:effectLst/>
                <a:latin typeface="+mn-lt"/>
              </a:rPr>
              <a:t>Lung linh màu sắc thế</a:t>
            </a:r>
          </a:p>
          <a:p>
            <a:pPr algn="just" latinLnBrk="0">
              <a:spcAft>
                <a:spcPts val="1800"/>
              </a:spcAft>
            </a:pPr>
            <a:r>
              <a:rPr lang="vi-VN" sz="2800" b="0" i="0">
                <a:effectLst/>
                <a:latin typeface="+mn-lt"/>
              </a:rPr>
              <a:t>Từng bông hoa tươi xinh.</a:t>
            </a:r>
          </a:p>
          <a:p>
            <a:pPr algn="just" latinLnBrk="0"/>
            <a:r>
              <a:rPr lang="vi-VN" sz="2800" b="0" i="0">
                <a:effectLst/>
                <a:latin typeface="+mn-lt"/>
              </a:rPr>
              <a:t>Cũng giống như chúng mình</a:t>
            </a:r>
          </a:p>
          <a:p>
            <a:pPr algn="just" latinLnBrk="0"/>
            <a:r>
              <a:rPr lang="vi-VN" sz="2800" b="0" i="0">
                <a:effectLst/>
                <a:latin typeface="+mn-lt"/>
              </a:rPr>
              <a:t>Ai cũng đều đáng mến</a:t>
            </a:r>
          </a:p>
          <a:p>
            <a:pPr algn="just" latinLnBrk="0"/>
            <a:r>
              <a:rPr lang="vi-VN" sz="2800" b="0" i="0">
                <a:effectLst/>
                <a:latin typeface="+mn-lt"/>
              </a:rPr>
              <a:t>Và khi giọng h</a:t>
            </a:r>
            <a:r>
              <a:rPr lang="en-US" sz="2800" b="0" i="0">
                <a:effectLst/>
                <a:latin typeface="+mn-lt"/>
              </a:rPr>
              <a:t>oà</a:t>
            </a:r>
            <a:r>
              <a:rPr lang="vi-VN" sz="2800" b="0" i="0">
                <a:effectLst/>
                <a:latin typeface="+mn-lt"/>
              </a:rPr>
              <a:t> quyện </a:t>
            </a:r>
          </a:p>
          <a:p>
            <a:pPr algn="just" latinLnBrk="0"/>
            <a:r>
              <a:rPr lang="vi-VN" sz="2800" b="0" i="0">
                <a:effectLst/>
                <a:latin typeface="+mn-lt"/>
              </a:rPr>
              <a:t>Dàn đồng ca vang lừng.</a:t>
            </a:r>
            <a:endParaRPr lang="en-US" sz="2800" b="0" i="0">
              <a:effectLst/>
              <a:latin typeface="+mn-lt"/>
            </a:endParaRPr>
          </a:p>
          <a:p>
            <a:pPr algn="r" latinLnBrk="0"/>
            <a:r>
              <a:rPr lang="en-US" sz="2800">
                <a:latin typeface="+mn-lt"/>
              </a:rPr>
              <a:t>(Huỳnh Mai Liên)</a:t>
            </a:r>
            <a:endParaRPr lang="vi-VN" sz="2800" b="0" i="0">
              <a:effectLst/>
              <a:latin typeface="+mn-lt"/>
            </a:endParaRPr>
          </a:p>
          <a:p>
            <a:endParaRPr lang="vi-VN" sz="2800" b="0" i="0">
              <a:effectLst/>
              <a:latin typeface="+mn-lt"/>
            </a:endParaRPr>
          </a:p>
        </p:txBody>
      </p:sp>
      <p:sp>
        <p:nvSpPr>
          <p:cNvPr id="4" name="TextBox 3">
            <a:extLst>
              <a:ext uri="{FF2B5EF4-FFF2-40B4-BE49-F238E27FC236}">
                <a16:creationId xmlns:a16="http://schemas.microsoft.com/office/drawing/2014/main" id="{4895EFC7-3346-2697-1431-B6AD1BBDB9C4}"/>
              </a:ext>
            </a:extLst>
          </p:cNvPr>
          <p:cNvSpPr txBox="1"/>
          <p:nvPr/>
        </p:nvSpPr>
        <p:spPr>
          <a:xfrm>
            <a:off x="1410947" y="1018977"/>
            <a:ext cx="5105968" cy="5724644"/>
          </a:xfrm>
          <a:prstGeom prst="rect">
            <a:avLst/>
          </a:prstGeom>
          <a:noFill/>
        </p:spPr>
        <p:txBody>
          <a:bodyPr wrap="square">
            <a:spAutoFit/>
          </a:bodyPr>
          <a:lstStyle/>
          <a:p>
            <a:pPr algn="just" latinLnBrk="0"/>
            <a:r>
              <a:rPr lang="vi-VN" sz="2800" b="0" i="0">
                <a:effectLst/>
                <a:latin typeface="+mn-lt"/>
              </a:rPr>
              <a:t>Bạn có thấy lạ không </a:t>
            </a:r>
          </a:p>
          <a:p>
            <a:pPr algn="just" latinLnBrk="0"/>
            <a:r>
              <a:rPr lang="vi-VN" sz="2800" b="0" i="0">
                <a:effectLst/>
                <a:latin typeface="+mn-lt"/>
              </a:rPr>
              <a:t>Mỗi đứa mình một khác </a:t>
            </a:r>
          </a:p>
          <a:p>
            <a:pPr algn="just" latinLnBrk="0"/>
            <a:r>
              <a:rPr lang="vi-VN" sz="2800" b="0" i="0">
                <a:effectLst/>
                <a:latin typeface="+mn-lt"/>
              </a:rPr>
              <a:t>Cùng ngân nga câu hát</a:t>
            </a:r>
          </a:p>
          <a:p>
            <a:pPr algn="just" latinLnBrk="0">
              <a:spcAft>
                <a:spcPts val="1800"/>
              </a:spcAft>
            </a:pPr>
            <a:r>
              <a:rPr lang="vi-VN" sz="2800" b="0" i="0">
                <a:effectLst/>
                <a:latin typeface="+mn-lt"/>
              </a:rPr>
              <a:t>Chẳng giọng nào giống nhau.</a:t>
            </a:r>
          </a:p>
          <a:p>
            <a:pPr algn="just" latinLnBrk="0"/>
            <a:r>
              <a:rPr lang="vi-VN" sz="2800" b="0" i="0">
                <a:effectLst/>
                <a:latin typeface="+mn-lt"/>
              </a:rPr>
              <a:t>Có bạn thích đứng đầu</a:t>
            </a:r>
          </a:p>
          <a:p>
            <a:pPr algn="just" latinLnBrk="0"/>
            <a:r>
              <a:rPr lang="vi-VN" sz="2800" b="0" i="0">
                <a:effectLst/>
                <a:latin typeface="+mn-lt"/>
              </a:rPr>
              <a:t>Có bạn hay giận dỗi</a:t>
            </a:r>
          </a:p>
          <a:p>
            <a:pPr algn="just" latinLnBrk="0"/>
            <a:r>
              <a:rPr lang="vi-VN" sz="2800" b="0" i="0">
                <a:effectLst/>
                <a:latin typeface="+mn-lt"/>
              </a:rPr>
              <a:t>Có bạn thích thay đổi </a:t>
            </a:r>
          </a:p>
          <a:p>
            <a:pPr algn="just" latinLnBrk="0">
              <a:spcAft>
                <a:spcPts val="1800"/>
              </a:spcAft>
            </a:pPr>
            <a:r>
              <a:rPr lang="vi-VN" sz="2800" b="0" i="0">
                <a:effectLst/>
                <a:latin typeface="+mn-lt"/>
              </a:rPr>
              <a:t>Có bạn nhiều ước mơ.</a:t>
            </a:r>
          </a:p>
          <a:p>
            <a:pPr algn="just" latinLnBrk="0"/>
            <a:r>
              <a:rPr lang="vi-VN" sz="2800" b="0" i="0">
                <a:effectLst/>
                <a:latin typeface="+mn-lt"/>
              </a:rPr>
              <a:t>Bạn có nghĩ vu vơ</a:t>
            </a:r>
          </a:p>
          <a:p>
            <a:pPr algn="just" latinLnBrk="0"/>
            <a:r>
              <a:rPr lang="vi-VN" sz="2800" b="0" i="0">
                <a:effectLst/>
                <a:latin typeface="+mn-lt"/>
              </a:rPr>
              <a:t>Mình khác nhau nhiều thế</a:t>
            </a:r>
          </a:p>
          <a:p>
            <a:pPr algn="just" latinLnBrk="0"/>
            <a:r>
              <a:rPr lang="vi-VN" sz="2800" b="0" i="0">
                <a:effectLst/>
                <a:latin typeface="+mn-lt"/>
              </a:rPr>
              <a:t>Nếu mỗi người một vẻ</a:t>
            </a:r>
          </a:p>
          <a:p>
            <a:pPr algn="just" latinLnBrk="0"/>
            <a:r>
              <a:rPr lang="vi-VN" sz="2800" b="0" i="0">
                <a:effectLst/>
                <a:latin typeface="+mn-lt"/>
              </a:rPr>
              <a:t>Liệu mình có cách xa</a:t>
            </a:r>
            <a:r>
              <a:rPr lang="en-US" sz="2800" b="0" i="0">
                <a:effectLst/>
                <a:latin typeface="+mn-lt"/>
              </a:rPr>
              <a:t>?</a:t>
            </a:r>
            <a:endParaRPr lang="vi-VN" sz="2800" b="0" i="0">
              <a:effectLst/>
              <a:latin typeface="+mn-lt"/>
            </a:endParaRPr>
          </a:p>
        </p:txBody>
      </p:sp>
      <p:sp>
        <p:nvSpPr>
          <p:cNvPr id="5" name="TextBox 4">
            <a:extLst>
              <a:ext uri="{FF2B5EF4-FFF2-40B4-BE49-F238E27FC236}">
                <a16:creationId xmlns:a16="http://schemas.microsoft.com/office/drawing/2014/main" id="{D3BF8D7E-5BCD-50C8-863A-189782F81D77}"/>
              </a:ext>
            </a:extLst>
          </p:cNvPr>
          <p:cNvSpPr txBox="1"/>
          <p:nvPr/>
        </p:nvSpPr>
        <p:spPr>
          <a:xfrm>
            <a:off x="3804274" y="215979"/>
            <a:ext cx="4209143" cy="584775"/>
          </a:xfrm>
          <a:prstGeom prst="rect">
            <a:avLst/>
          </a:prstGeom>
          <a:noFill/>
        </p:spPr>
        <p:txBody>
          <a:bodyPr wrap="square" rtlCol="0">
            <a:spAutoFit/>
          </a:bodyPr>
          <a:lstStyle/>
          <a:p>
            <a:pPr algn="ctr"/>
            <a:r>
              <a:rPr lang="en-US" sz="3200" b="1"/>
              <a:t>ĐIỀU KÌ DIỆU</a:t>
            </a:r>
          </a:p>
        </p:txBody>
      </p:sp>
      <p:grpSp>
        <p:nvGrpSpPr>
          <p:cNvPr id="16" name="Group 15">
            <a:extLst>
              <a:ext uri="{FF2B5EF4-FFF2-40B4-BE49-F238E27FC236}">
                <a16:creationId xmlns:a16="http://schemas.microsoft.com/office/drawing/2014/main" id="{B95BB32B-9A8F-B35C-2588-B514C4C1E1AB}"/>
              </a:ext>
            </a:extLst>
          </p:cNvPr>
          <p:cNvGrpSpPr/>
          <p:nvPr/>
        </p:nvGrpSpPr>
        <p:grpSpPr>
          <a:xfrm>
            <a:off x="2007280" y="114379"/>
            <a:ext cx="1956651" cy="612423"/>
            <a:chOff x="883734" y="767254"/>
            <a:chExt cx="1956651" cy="612423"/>
          </a:xfrm>
        </p:grpSpPr>
        <p:sp>
          <p:nvSpPr>
            <p:cNvPr id="14" name="Google Shape;4306;p14">
              <a:extLst>
                <a:ext uri="{FF2B5EF4-FFF2-40B4-BE49-F238E27FC236}">
                  <a16:creationId xmlns:a16="http://schemas.microsoft.com/office/drawing/2014/main" id="{20BEA9FA-5B73-37D0-38BE-EAE4CC4FE74A}"/>
                </a:ext>
              </a:extLst>
            </p:cNvPr>
            <p:cNvSpPr/>
            <p:nvPr/>
          </p:nvSpPr>
          <p:spPr>
            <a:xfrm>
              <a:off x="981416" y="767254"/>
              <a:ext cx="1761288" cy="612423"/>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83734" y="767254"/>
              <a:ext cx="1956651" cy="584775"/>
            </a:xfrm>
            <a:prstGeom prst="rect">
              <a:avLst/>
            </a:prstGeom>
            <a:noFill/>
          </p:spPr>
          <p:txBody>
            <a:bodyPr wrap="square" rtlCol="0">
              <a:spAutoFit/>
            </a:bodyPr>
            <a:lstStyle/>
            <a:p>
              <a:pPr algn="ctr"/>
              <a:r>
                <a:rPr lang="en-US" sz="3200" b="1"/>
                <a:t>Đọc</a:t>
              </a:r>
            </a:p>
          </p:txBody>
        </p:sp>
      </p:grpSp>
    </p:spTree>
    <p:extLst>
      <p:ext uri="{BB962C8B-B14F-4D97-AF65-F5344CB8AC3E}">
        <p14:creationId xmlns:p14="http://schemas.microsoft.com/office/powerpoint/2010/main" val="3248602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07C9B0-40C8-D078-A794-F0CB739FDC1A}"/>
              </a:ext>
            </a:extLst>
          </p:cNvPr>
          <p:cNvGrpSpPr/>
          <p:nvPr/>
        </p:nvGrpSpPr>
        <p:grpSpPr>
          <a:xfrm>
            <a:off x="2627524" y="1399069"/>
            <a:ext cx="6906789" cy="1671506"/>
            <a:chOff x="1469319" y="600821"/>
            <a:chExt cx="9192937" cy="1521598"/>
          </a:xfrm>
          <a:solidFill>
            <a:srgbClr val="92D050"/>
          </a:solidFill>
        </p:grpSpPr>
        <p:grpSp>
          <p:nvGrpSpPr>
            <p:cNvPr id="3" name="Google Shape;1177;p37">
              <a:extLst>
                <a:ext uri="{FF2B5EF4-FFF2-40B4-BE49-F238E27FC236}">
                  <a16:creationId xmlns:a16="http://schemas.microsoft.com/office/drawing/2014/main" id="{613A191D-294D-02F9-07CD-5E318D442D11}"/>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id="{73A99A70-7A5D-56CF-46EC-80286540238E}"/>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6" name="Google Shape;1179;p37">
                <a:extLst>
                  <a:ext uri="{FF2B5EF4-FFF2-40B4-BE49-F238E27FC236}">
                    <a16:creationId xmlns:a16="http://schemas.microsoft.com/office/drawing/2014/main" id="{96A671A5-6C98-D0F2-A9A2-7427AF99991A}"/>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7" name="Google Shape;1180;p37">
                <a:extLst>
                  <a:ext uri="{FF2B5EF4-FFF2-40B4-BE49-F238E27FC236}">
                    <a16:creationId xmlns:a16="http://schemas.microsoft.com/office/drawing/2014/main" id="{04D25203-7C75-EA30-5F99-4DC93B33A83B}"/>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8" name="Google Shape;1179;p37">
                <a:extLst>
                  <a:ext uri="{FF2B5EF4-FFF2-40B4-BE49-F238E27FC236}">
                    <a16:creationId xmlns:a16="http://schemas.microsoft.com/office/drawing/2014/main" id="{31A312D6-4631-860E-F3DB-3FF80FF4D91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9" name="Google Shape;1180;p37">
                <a:extLst>
                  <a:ext uri="{FF2B5EF4-FFF2-40B4-BE49-F238E27FC236}">
                    <a16:creationId xmlns:a16="http://schemas.microsoft.com/office/drawing/2014/main" id="{46A5FEE0-96AA-44EA-CD35-04A49127AEEA}"/>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0" name="Google Shape;1179;p37">
                <a:extLst>
                  <a:ext uri="{FF2B5EF4-FFF2-40B4-BE49-F238E27FC236}">
                    <a16:creationId xmlns:a16="http://schemas.microsoft.com/office/drawing/2014/main" id="{7FD8A034-A3CE-E26B-F8D0-31652B4ACB92}"/>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1" name="Google Shape;1180;p37">
                <a:extLst>
                  <a:ext uri="{FF2B5EF4-FFF2-40B4-BE49-F238E27FC236}">
                    <a16:creationId xmlns:a16="http://schemas.microsoft.com/office/drawing/2014/main" id="{A69016C8-B4F8-0968-8168-DDDEBDEE3E28}"/>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grpSp>
        <p:sp>
          <p:nvSpPr>
            <p:cNvPr id="4" name="TextBox 3">
              <a:extLst>
                <a:ext uri="{FF2B5EF4-FFF2-40B4-BE49-F238E27FC236}">
                  <a16:creationId xmlns:a16="http://schemas.microsoft.com/office/drawing/2014/main" id="{E7CBA5FA-96EC-07A7-D9D0-D135751BCA96}"/>
                </a:ext>
              </a:extLst>
            </p:cNvPr>
            <p:cNvSpPr txBox="1"/>
            <p:nvPr/>
          </p:nvSpPr>
          <p:spPr>
            <a:xfrm>
              <a:off x="1469319" y="857307"/>
              <a:ext cx="9192937" cy="1008626"/>
            </a:xfrm>
            <a:prstGeom prst="rect">
              <a:avLst/>
            </a:prstGeom>
            <a:noFill/>
          </p:spPr>
          <p:txBody>
            <a:bodyPr wrap="square">
              <a:spAutoFit/>
            </a:bodyPr>
            <a:lstStyle/>
            <a:p>
              <a:pPr algn="ctr"/>
              <a:r>
                <a:rPr lang="en-US" sz="6600" b="1"/>
                <a:t>ĐỌC MẪU</a:t>
              </a:r>
            </a:p>
          </p:txBody>
        </p:sp>
      </p:grpSp>
      <p:sp>
        <p:nvSpPr>
          <p:cNvPr id="12" name="TextBox 11">
            <a:extLst>
              <a:ext uri="{FF2B5EF4-FFF2-40B4-BE49-F238E27FC236}">
                <a16:creationId xmlns:a16="http://schemas.microsoft.com/office/drawing/2014/main" id="{9CC460A5-CA21-B586-2B96-CDD67B9FDFF5}"/>
              </a:ext>
            </a:extLst>
          </p:cNvPr>
          <p:cNvSpPr txBox="1"/>
          <p:nvPr/>
        </p:nvSpPr>
        <p:spPr>
          <a:xfrm>
            <a:off x="2627524" y="3301172"/>
            <a:ext cx="6906789" cy="461665"/>
          </a:xfrm>
          <a:prstGeom prst="rect">
            <a:avLst/>
          </a:prstGeom>
          <a:noFill/>
        </p:spPr>
        <p:txBody>
          <a:bodyPr wrap="square">
            <a:spAutoFit/>
          </a:bodyPr>
          <a:lstStyle/>
          <a:p>
            <a:pPr algn="ctr"/>
            <a:r>
              <a:rPr lang="en-US" sz="2400"/>
              <a:t>(Các em cùng theo dõi ở sách học sinh nhé!)</a:t>
            </a:r>
          </a:p>
        </p:txBody>
      </p:sp>
      <p:grpSp>
        <p:nvGrpSpPr>
          <p:cNvPr id="15" name="Group 14">
            <a:extLst>
              <a:ext uri="{FF2B5EF4-FFF2-40B4-BE49-F238E27FC236}">
                <a16:creationId xmlns:a16="http://schemas.microsoft.com/office/drawing/2014/main" id="{23D04685-07DB-6C38-6FA8-440AE3102C1F}"/>
              </a:ext>
            </a:extLst>
          </p:cNvPr>
          <p:cNvGrpSpPr/>
          <p:nvPr/>
        </p:nvGrpSpPr>
        <p:grpSpPr>
          <a:xfrm>
            <a:off x="3853925" y="4133850"/>
            <a:ext cx="4453988" cy="2734310"/>
            <a:chOff x="3760282" y="4133850"/>
            <a:chExt cx="4453988" cy="2734310"/>
          </a:xfrm>
        </p:grpSpPr>
        <p:pic>
          <p:nvPicPr>
            <p:cNvPr id="13" name="Picture 12">
              <a:extLst>
                <a:ext uri="{FF2B5EF4-FFF2-40B4-BE49-F238E27FC236}">
                  <a16:creationId xmlns:a16="http://schemas.microsoft.com/office/drawing/2014/main" id="{72614C9F-F52D-FF43-E269-8D1F77893F33}"/>
                </a:ext>
              </a:extLst>
            </p:cNvPr>
            <p:cNvPicPr>
              <a:picLocks noChangeAspect="1"/>
            </p:cNvPicPr>
            <p:nvPr/>
          </p:nvPicPr>
          <p:blipFill>
            <a:blip r:embed="rId3"/>
            <a:stretch>
              <a:fillRect/>
            </a:stretch>
          </p:blipFill>
          <p:spPr>
            <a:xfrm>
              <a:off x="6327801" y="4274266"/>
              <a:ext cx="1886469" cy="2593894"/>
            </a:xfrm>
            <a:prstGeom prst="rect">
              <a:avLst/>
            </a:prstGeom>
          </p:spPr>
        </p:pic>
        <p:pic>
          <p:nvPicPr>
            <p:cNvPr id="14" name="Picture 13">
              <a:extLst>
                <a:ext uri="{FF2B5EF4-FFF2-40B4-BE49-F238E27FC236}">
                  <a16:creationId xmlns:a16="http://schemas.microsoft.com/office/drawing/2014/main" id="{61004452-EC75-86BB-F64A-C68BA067E81C}"/>
                </a:ext>
              </a:extLst>
            </p:cNvPr>
            <p:cNvPicPr>
              <a:picLocks noChangeAspect="1"/>
            </p:cNvPicPr>
            <p:nvPr/>
          </p:nvPicPr>
          <p:blipFill>
            <a:blip r:embed="rId4"/>
            <a:stretch>
              <a:fillRect/>
            </a:stretch>
          </p:blipFill>
          <p:spPr>
            <a:xfrm>
              <a:off x="3760282" y="4133850"/>
              <a:ext cx="2288663" cy="2734310"/>
            </a:xfrm>
            <a:prstGeom prst="rect">
              <a:avLst/>
            </a:prstGeom>
          </p:spPr>
        </p:pic>
      </p:grpSp>
    </p:spTree>
    <p:extLst>
      <p:ext uri="{BB962C8B-B14F-4D97-AF65-F5344CB8AC3E}">
        <p14:creationId xmlns:p14="http://schemas.microsoft.com/office/powerpoint/2010/main" val="1299231070"/>
      </p:ext>
    </p:extLst>
  </p:cSld>
  <p:clrMapOvr>
    <a:masterClrMapping/>
  </p:clrMapOvr>
</p:sld>
</file>

<file path=ppt/theme/theme1.xml><?xml version="1.0" encoding="utf-8"?>
<a:theme xmlns:a="http://schemas.openxmlformats.org/drawingml/2006/main" name="Dinosaur Weekly Planner for Elementary by Slidesgo">
  <a:themeElements>
    <a:clrScheme name="Simple Light">
      <a:dk1>
        <a:srgbClr val="FFFFFF"/>
      </a:dk1>
      <a:lt1>
        <a:srgbClr val="FDF8E7"/>
      </a:lt1>
      <a:dk2>
        <a:srgbClr val="FFC942"/>
      </a:dk2>
      <a:lt2>
        <a:srgbClr val="FF8969"/>
      </a:lt2>
      <a:accent1>
        <a:srgbClr val="F36565"/>
      </a:accent1>
      <a:accent2>
        <a:srgbClr val="8FB86A"/>
      </a:accent2>
      <a:accent3>
        <a:srgbClr val="1D8A6B"/>
      </a:accent3>
      <a:accent4>
        <a:srgbClr val="718AAC"/>
      </a:accent4>
      <a:accent5>
        <a:srgbClr val="5C6A72"/>
      </a:accent5>
      <a:accent6>
        <a:srgbClr val="423330"/>
      </a:accent6>
      <a:hlink>
        <a:srgbClr val="4233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97660ec-33e4-4bfe-bc7d-678202ed2d5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6213F619F69346A27A17DCC0187115" ma:contentTypeVersion="15" ma:contentTypeDescription="Create a new document." ma:contentTypeScope="" ma:versionID="d75f05a3c6194c1d71d369dd4b6acacf">
  <xsd:schema xmlns:xsd="http://www.w3.org/2001/XMLSchema" xmlns:xs="http://www.w3.org/2001/XMLSchema" xmlns:p="http://schemas.microsoft.com/office/2006/metadata/properties" xmlns:ns3="b97660ec-33e4-4bfe-bc7d-678202ed2d5d" xmlns:ns4="0179d4b1-8724-4f15-924d-d3190f5795d6" targetNamespace="http://schemas.microsoft.com/office/2006/metadata/properties" ma:root="true" ma:fieldsID="9175645f8ce7105d891ae59bbf10464b" ns3:_="" ns4:_="">
    <xsd:import namespace="b97660ec-33e4-4bfe-bc7d-678202ed2d5d"/>
    <xsd:import namespace="0179d4b1-8724-4f15-924d-d3190f5795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660ec-33e4-4bfe-bc7d-678202ed2d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79d4b1-8724-4f15-924d-d3190f5795d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D69340-0CF5-4F63-8218-6FDBF7D5675E}">
  <ds:schemaRefs>
    <ds:schemaRef ds:uri="http://www.w3.org/XML/1998/namespace"/>
    <ds:schemaRef ds:uri="b97660ec-33e4-4bfe-bc7d-678202ed2d5d"/>
    <ds:schemaRef ds:uri="http://schemas.microsoft.com/office/2006/metadata/properties"/>
    <ds:schemaRef ds:uri="http://purl.org/dc/elements/1.1/"/>
    <ds:schemaRef ds:uri="http://schemas.microsoft.com/office/2006/documentManagement/types"/>
    <ds:schemaRef ds:uri="http://purl.org/dc/dcmitype/"/>
    <ds:schemaRef ds:uri="http://schemas.microsoft.com/office/infopath/2007/PartnerControls"/>
    <ds:schemaRef ds:uri="http://purl.org/dc/terms/"/>
    <ds:schemaRef ds:uri="http://schemas.openxmlformats.org/package/2006/metadata/core-properties"/>
    <ds:schemaRef ds:uri="0179d4b1-8724-4f15-924d-d3190f5795d6"/>
  </ds:schemaRefs>
</ds:datastoreItem>
</file>

<file path=customXml/itemProps2.xml><?xml version="1.0" encoding="utf-8"?>
<ds:datastoreItem xmlns:ds="http://schemas.openxmlformats.org/officeDocument/2006/customXml" ds:itemID="{A3B2A8CE-19ED-4DC6-B1B8-354D0044BB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7660ec-33e4-4bfe-bc7d-678202ed2d5d"/>
    <ds:schemaRef ds:uri="0179d4b1-8724-4f15-924d-d3190f5795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B8927D-3854-4B1E-A693-3FEE35A2AC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960</TotalTime>
  <Words>2478</Words>
  <Application>Microsoft Office PowerPoint</Application>
  <PresentationFormat>Custom</PresentationFormat>
  <Paragraphs>271</Paragraphs>
  <Slides>42</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Lilita One</vt:lpstr>
      <vt:lpstr>Bebas Neue</vt:lpstr>
      <vt:lpstr>Times New Roman</vt:lpstr>
      <vt:lpstr>Annifont</vt:lpstr>
      <vt:lpstr>Poppins</vt:lpstr>
      <vt:lpstr>AvantGarde</vt:lpstr>
      <vt:lpstr>VNI-Trung Kien</vt:lpstr>
      <vt:lpstr>Arial</vt:lpstr>
      <vt:lpstr>Dinosaur Weekly Planner for Elementary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quá trình thiết kế, mặc dù đã rất cố gắng nhưng vẫn khó tránh khỏi sai sót. Em Linh mong quý thầy cô dò bài cẩn thận trước khi lên lớp và gửi phản hồi kịp thời để em điều chỉnh sớm nhất có thể nhé! Kho ppt Phan Linh_0916.604.268 Trân trọng!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Dinosaur Weekly Planner</dc:title>
  <dc:creator>PC</dc:creator>
  <cp:lastModifiedBy>Linh Phan Thi  (FE FSC DN)</cp:lastModifiedBy>
  <cp:revision>103</cp:revision>
  <dcterms:modified xsi:type="dcterms:W3CDTF">2023-07-12T00:50:48Z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0x010100206213F619F69346A27A17DCC0187115</vt:lpwstr>
  </property>
</Properties>
</file>