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304" r:id="rId4"/>
    <p:sldId id="29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5" r:id="rId13"/>
    <p:sldId id="296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03" r:id="rId23"/>
  </p:sldIdLst>
  <p:sldSz cx="12192000" cy="6858000"/>
  <p:notesSz cx="6858000" cy="9144000"/>
  <p:embeddedFontLst>
    <p:embeddedFont>
      <p:font typeface="Cooper Black" pitchFamily="18" charset="0"/>
      <p:regular r:id="rId25"/>
    </p:embeddedFont>
    <p:embeddedFont>
      <p:font typeface="微軟正黑體" pitchFamily="34" charset="-120"/>
      <p:regular r:id="rId26"/>
      <p:bold r:id="rId27"/>
    </p:embeddedFont>
    <p:embeddedFont>
      <p:font typeface="Bernard MT Condensed" pitchFamily="18" charset="0"/>
      <p:regular r:id="rId28"/>
    </p:embeddedFont>
    <p:embeddedFont>
      <p:font typeface="黑体" pitchFamily="49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  <p:embeddedFont>
      <p:font typeface="Calibri Light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EBDA"/>
    <a:srgbClr val="9CE0C6"/>
    <a:srgbClr val="4EC799"/>
    <a:srgbClr val="A2D086"/>
    <a:srgbClr val="BE1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D8A81-D551-4353-B4CF-6D38334CE5D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9435A-8084-4920-973B-39D00BEBB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8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9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53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</a:t>
            </a:r>
            <a:r>
              <a:rPr lang="en-US" sz="1200" b="0" cap="none" spc="0" baseline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25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93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55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46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19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124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95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08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87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11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494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AE18-99A8-4406-9555-1F2887105B37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CFC81-6B06-4786-B585-2BED721BE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53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/>
          <a:srcRect l="1720" t="438" b="1104"/>
          <a:stretch/>
        </p:blipFill>
        <p:spPr>
          <a:xfrm>
            <a:off x="0" y="-19050"/>
            <a:ext cx="12201523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64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7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654157" y="4881225"/>
            <a:ext cx="2684839" cy="488488"/>
          </a:xfrm>
          <a:prstGeom prst="roundRect">
            <a:avLst>
              <a:gd name="adj" fmla="val 50000"/>
            </a:avLst>
          </a:prstGeom>
          <a:solidFill>
            <a:srgbClr val="4EC799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Lesson 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853005" y="1410021"/>
            <a:ext cx="2133600" cy="5929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Unit 19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53005" y="3016435"/>
            <a:ext cx="8485991" cy="91040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sz="660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Which place would you like to visit?</a:t>
            </a:r>
            <a:endParaRPr lang="zh-CN" altLang="en-US" sz="6600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74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.sachmem.vn/public/images/TA5T2SHS/U19-L1-2-4-64d00b37fcd3a626c4fe5ac90fb0e2e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72"/>
          <a:stretch/>
        </p:blipFill>
        <p:spPr bwMode="auto">
          <a:xfrm>
            <a:off x="3404081" y="2668205"/>
            <a:ext cx="5498137" cy="36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24100" y="680135"/>
            <a:ext cx="7658100" cy="1055608"/>
          </a:xfrm>
          <a:prstGeom prst="wedgeRoundRectCallout">
            <a:avLst>
              <a:gd name="adj1" fmla="val -54166"/>
              <a:gd name="adj2" fmla="val -6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Which place would you like to visit,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or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 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1796190"/>
            <a:ext cx="6096000" cy="578882"/>
          </a:xfrm>
          <a:prstGeom prst="wedgeRoundRectCallout">
            <a:avLst>
              <a:gd name="adj1" fmla="val 57292"/>
              <a:gd name="adj2" fmla="val 16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I'd like to visit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.</a:t>
            </a:r>
          </a:p>
        </p:txBody>
      </p:sp>
      <p:pic>
        <p:nvPicPr>
          <p:cNvPr id="2058" name="Picture 10" descr="https://s.sachmem.vn/public/characters/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0" y="1254932"/>
            <a:ext cx="822960" cy="82296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15550" y="1552112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448849" y="1171023"/>
            <a:ext cx="2734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Hoa Lu Temple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2677" y="1171023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Bai Dinh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5665" y="1825687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Bai Dinh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981" y="2717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3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9257595"/>
              </p:ext>
            </p:extLst>
          </p:nvPr>
        </p:nvGraphicFramePr>
        <p:xfrm>
          <a:off x="2119746" y="1399310"/>
          <a:ext cx="7952509" cy="4544293"/>
        </p:xfrm>
        <a:graphic>
          <a:graphicData uri="http://schemas.openxmlformats.org/drawingml/2006/table">
            <a:tbl>
              <a:tblPr/>
              <a:tblGrid>
                <a:gridCol w="7952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0978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place would you like to visit, _ or _?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266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I'd like to visit 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266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it far from here?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266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Yes/No, 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266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can I get there?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66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can 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5" name="Picture 5" descr="Li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94360" y="2238807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342" y="1400608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342" y="2772208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171" y="4379335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Li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5753" y="3662968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Li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2625" y="5228532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22138" y="36041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 Let’s talk.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79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Pagoda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03765" y="133175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Trang Tien Bridge or Thien Mu _________?</a:t>
            </a:r>
          </a:p>
        </p:txBody>
      </p:sp>
    </p:spTree>
    <p:extLst>
      <p:ext uri="{BB962C8B-B14F-4D97-AF65-F5344CB8AC3E}">
        <p14:creationId xmlns:p14="http://schemas.microsoft.com/office/powerpoint/2010/main" xmlns="" val="272562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03765" y="133175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Trang Tien ______ or Thien Mu pagoda?</a:t>
            </a:r>
          </a:p>
        </p:txBody>
      </p:sp>
    </p:spTree>
    <p:extLst>
      <p:ext uri="{BB962C8B-B14F-4D97-AF65-F5344CB8AC3E}">
        <p14:creationId xmlns:p14="http://schemas.microsoft.com/office/powerpoint/2010/main" xmlns="" val="156234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1331753"/>
            <a:ext cx="8286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Thong Nhat Park or the Museum of ________?</a:t>
            </a:r>
          </a:p>
        </p:txBody>
      </p:sp>
    </p:spTree>
    <p:extLst>
      <p:ext uri="{BB962C8B-B14F-4D97-AF65-F5344CB8AC3E}">
        <p14:creationId xmlns:p14="http://schemas.microsoft.com/office/powerpoint/2010/main" xmlns="" val="342319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47331" y="1140123"/>
            <a:ext cx="7816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Ben Thanh Market ____ the City Theatre?</a:t>
            </a:r>
          </a:p>
        </p:txBody>
      </p:sp>
    </p:spTree>
    <p:extLst>
      <p:ext uri="{BB962C8B-B14F-4D97-AF65-F5344CB8AC3E}">
        <p14:creationId xmlns:p14="http://schemas.microsoft.com/office/powerpoint/2010/main" xmlns="" val="189942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visit Bai Dinh Pagoda 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 Dinh Pagoda 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5323" y="1331753"/>
            <a:ext cx="8238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Bai Dinh Pagoda or Hoa Lu Temple?</a:t>
            </a:r>
          </a:p>
        </p:txBody>
      </p:sp>
    </p:spTree>
    <p:extLst>
      <p:ext uri="{BB962C8B-B14F-4D97-AF65-F5344CB8AC3E}">
        <p14:creationId xmlns:p14="http://schemas.microsoft.com/office/powerpoint/2010/main" xmlns="" val="104503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like to visit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41979" y="1476437"/>
            <a:ext cx="9086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 , Trang Tien bridge or 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Thien Mu pagoda?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visit Thien Mu pagoda. </a:t>
            </a:r>
          </a:p>
        </p:txBody>
      </p:sp>
    </p:spTree>
    <p:extLst>
      <p:ext uri="{BB962C8B-B14F-4D97-AF65-F5344CB8AC3E}">
        <p14:creationId xmlns:p14="http://schemas.microsoft.com/office/powerpoint/2010/main" xmlns="" val="343621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Thien Mu Pagoda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 Kiem Lake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70935" y="1544566"/>
            <a:ext cx="7961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 Trang Tien Bridge or _____?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visit Hoan Kiem Lake.</a:t>
            </a:r>
          </a:p>
        </p:txBody>
      </p:sp>
    </p:spTree>
    <p:extLst>
      <p:ext uri="{BB962C8B-B14F-4D97-AF65-F5344CB8AC3E}">
        <p14:creationId xmlns:p14="http://schemas.microsoft.com/office/powerpoint/2010/main" xmlns="" val="450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place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51982" y="1430925"/>
            <a:ext cx="7688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would you like to visit, 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Chi Minh city or Ha Noi?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visit Ho Chi Minh city.</a:t>
            </a:r>
          </a:p>
        </p:txBody>
      </p:sp>
    </p:spTree>
    <p:extLst>
      <p:ext uri="{BB962C8B-B14F-4D97-AF65-F5344CB8AC3E}">
        <p14:creationId xmlns:p14="http://schemas.microsoft.com/office/powerpoint/2010/main" xmlns="" val="296320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2378982" y="2705725"/>
            <a:ext cx="7434036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8800" dirty="0">
                <a:solidFill>
                  <a:srgbClr val="002060"/>
                </a:solidFill>
                <a:latin typeface="Bernard MT Condensed" panose="02050806060905020404" pitchFamily="18" charset="0"/>
                <a:ea typeface="黑体" panose="02010609060101010101" pitchFamily="2" charset="-122"/>
              </a:rPr>
              <a:t>Vocabulary</a:t>
            </a:r>
            <a:endParaRPr lang="zh-CN" altLang="en-US" sz="8800" dirty="0">
              <a:solidFill>
                <a:srgbClr val="002060"/>
              </a:solidFill>
              <a:latin typeface="Bernard MT Condensed" panose="02050806060905020404" pitchFamily="18" charset="0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20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03765" y="1331753"/>
            <a:ext cx="7160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 Tu Pagoda or Ha Long Bay?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___  visit Ha Long Bay.</a:t>
            </a:r>
          </a:p>
        </p:txBody>
      </p:sp>
    </p:spTree>
    <p:extLst>
      <p:ext uri="{BB962C8B-B14F-4D97-AF65-F5344CB8AC3E}">
        <p14:creationId xmlns:p14="http://schemas.microsoft.com/office/powerpoint/2010/main" xmlns="" val="34772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Ba Island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Museum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03765" y="1430925"/>
            <a:ext cx="7160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Ba Island or Do Son Beach?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visit 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402001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057" y="3189554"/>
            <a:ext cx="2197444" cy="1800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368" y="2332690"/>
            <a:ext cx="1210705" cy="26576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099" y="614672"/>
            <a:ext cx="2866339" cy="265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794" y="4859561"/>
            <a:ext cx="14692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30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293" y="720019"/>
            <a:ext cx="1750439" cy="2261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35" y="3983771"/>
            <a:ext cx="1841072" cy="1758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6350" y="2891031"/>
            <a:ext cx="3505200" cy="7631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6350" y="3361110"/>
            <a:ext cx="3505200" cy="5873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/pəˈɡəʊdə/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3250" y="2891031"/>
            <a:ext cx="3505200" cy="7631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3250" y="3361110"/>
            <a:ext cx="3505200" cy="5873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/brɪdʒ/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6350" y="5823958"/>
            <a:ext cx="3505200" cy="4948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6350" y="6161649"/>
            <a:ext cx="3505200" cy="5152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/ˈhɪstri/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3250" y="5823958"/>
            <a:ext cx="3505200" cy="4948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53250" y="6161649"/>
            <a:ext cx="3505200" cy="5152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/ˈsentər/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7750" y="376535"/>
            <a:ext cx="182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933" y="1016834"/>
            <a:ext cx="3432517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0568" y="3965773"/>
            <a:ext cx="2456763" cy="183153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412219" y="4621983"/>
            <a:ext cx="559125" cy="559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7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2378982" y="2705725"/>
            <a:ext cx="7434036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8800" dirty="0">
                <a:solidFill>
                  <a:srgbClr val="002060"/>
                </a:solidFill>
                <a:latin typeface="Bernard MT Condensed" panose="02050806060905020404" pitchFamily="18" charset="0"/>
                <a:ea typeface="黑体" panose="02010609060101010101" pitchFamily="2" charset="-122"/>
              </a:rPr>
              <a:t>Grammar </a:t>
            </a:r>
            <a:endParaRPr lang="zh-CN" altLang="en-US" sz="8800" dirty="0">
              <a:solidFill>
                <a:srgbClr val="002060"/>
              </a:solidFill>
              <a:latin typeface="Bernard MT Condensed" panose="02050806060905020404" pitchFamily="18" charset="0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82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2781" y="818025"/>
            <a:ext cx="10443204" cy="5435488"/>
            <a:chOff x="-164510" y="0"/>
            <a:chExt cx="16909556" cy="8801100"/>
          </a:xfrm>
        </p:grpSpPr>
        <p:pic>
          <p:nvPicPr>
            <p:cNvPr id="3" name="Picture 1" descr="https://s.sachmem.vn/public/images/v2/TA5T2SHS/U19-L1-1-a_5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4510" y="0"/>
              <a:ext cx="8486775" cy="880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s.sachmem.vn/public/images/v2/TA5T2SHS/U19-L1-1-b_49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96" y="9526"/>
              <a:ext cx="7905750" cy="879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5181" y="1346417"/>
            <a:ext cx="4130219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weather is beautiful</a:t>
            </a:r>
            <a:r>
              <a:rPr kumimoji="0" lang="en-US" altLang="en-US" sz="27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altLang="en-US" sz="27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alt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Noi today.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43240" y="5527095"/>
            <a:ext cx="1607235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Yes, it is.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28533" y="1124637"/>
            <a:ext cx="4068067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 you like to go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somewhere, Tom?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709159" y="5440383"/>
            <a:ext cx="2476062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Yes, I'd like to.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881" y="2717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oundMsPham"/>
          <p:cNvPicPr>
            <a:picLocks noChangeAspect="1"/>
          </p:cNvPicPr>
          <p:nvPr/>
        </p:nvPicPr>
        <p:blipFill rotWithShape="1">
          <a:blip r:embed="rId6" cstate="print"/>
          <a:srcRect l="14414" t="15022" r="14612" b="15187"/>
          <a:stretch/>
        </p:blipFill>
        <p:spPr>
          <a:xfrm>
            <a:off x="2483728" y="6264761"/>
            <a:ext cx="365759" cy="365760"/>
          </a:xfrm>
          <a:prstGeom prst="ellipse">
            <a:avLst/>
          </a:prstGeom>
        </p:spPr>
      </p:pic>
      <p:pic>
        <p:nvPicPr>
          <p:cNvPr id="13" name="soundMsPham"/>
          <p:cNvPicPr>
            <a:picLocks noChangeAspect="1"/>
          </p:cNvPicPr>
          <p:nvPr/>
        </p:nvPicPr>
        <p:blipFill rotWithShape="1">
          <a:blip r:embed="rId6" cstate="print"/>
          <a:srcRect l="14414" t="15022" r="14612" b="15187"/>
          <a:stretch/>
        </p:blipFill>
        <p:spPr>
          <a:xfrm>
            <a:off x="7088432" y="6264761"/>
            <a:ext cx="365759" cy="365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1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2 - Unit 19 Which place would you like to visit- - Lesson 1 - 1 Look,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2 - Unit 19 Which place would you like to visit- - Lesson 1 - 1 Look, listen and repeat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1147" y="807944"/>
            <a:ext cx="10502153" cy="5638799"/>
            <a:chOff x="-10937218" y="-2927681"/>
            <a:chExt cx="19748799" cy="10589934"/>
          </a:xfrm>
        </p:grpSpPr>
        <p:pic>
          <p:nvPicPr>
            <p:cNvPr id="3" name="Picture 7" descr="https://s.sachmem.vn/public/images/v2/TA5T2SHS/U19-L1-1-c_6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37218" y="-2574927"/>
              <a:ext cx="12371987" cy="1023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https://s.sachmem.vn/public/images/v2/TA5T2SHS/U19-L1-1-d_3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769" y="-2927681"/>
              <a:ext cx="7376812" cy="1008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61147" y="1091025"/>
            <a:ext cx="537209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 place would you like to</a:t>
            </a:r>
            <a:r>
              <a:rPr lang="en-US" alt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visit,</a:t>
            </a:r>
            <a:r>
              <a:rPr kumimoji="0" lang="en-US" altLang="en-US" sz="25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museum or a pagoda?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81526" y="4787622"/>
            <a:ext cx="3595856" cy="3847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I'd like to visit a pagoda.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2359" y="842382"/>
            <a:ext cx="276586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 visit Tran Quoc Pagoda.</a:t>
            </a:r>
          </a:p>
        </p:txBody>
      </p:sp>
      <p:sp>
        <p:nvSpPr>
          <p:cNvPr id="8" name="Rectangle 7"/>
          <p:cNvSpPr/>
          <p:nvPr/>
        </p:nvSpPr>
        <p:spPr>
          <a:xfrm>
            <a:off x="8859472" y="2467838"/>
            <a:ext cx="202972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 Let's go.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881" y="2717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oundMsPham"/>
          <p:cNvPicPr>
            <a:picLocks noChangeAspect="1"/>
          </p:cNvPicPr>
          <p:nvPr/>
        </p:nvPicPr>
        <p:blipFill rotWithShape="1">
          <a:blip r:embed="rId6" cstate="print"/>
          <a:srcRect l="14414" t="15022" r="14612" b="15187"/>
          <a:stretch/>
        </p:blipFill>
        <p:spPr>
          <a:xfrm>
            <a:off x="3819234" y="6263863"/>
            <a:ext cx="365759" cy="365760"/>
          </a:xfrm>
          <a:prstGeom prst="ellipse">
            <a:avLst/>
          </a:prstGeom>
        </p:spPr>
      </p:pic>
      <p:pic>
        <p:nvPicPr>
          <p:cNvPr id="13" name="soundMsPham"/>
          <p:cNvPicPr>
            <a:picLocks noChangeAspect="1"/>
          </p:cNvPicPr>
          <p:nvPr/>
        </p:nvPicPr>
        <p:blipFill rotWithShape="1">
          <a:blip r:embed="rId6" cstate="print"/>
          <a:srcRect l="14414" t="15022" r="14612" b="15187"/>
          <a:stretch/>
        </p:blipFill>
        <p:spPr>
          <a:xfrm>
            <a:off x="8357842" y="6263863"/>
            <a:ext cx="365759" cy="365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9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2 - Unit 19 Which place would you like to visit- - Lesson 1 - 1 Look, listen and repeat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2 - Unit 19 Which place would you like to visit- - Lesson 1 - 1 Look, listen and repeat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.sachmem.vn/public/images/TA5T2SHS/U19-L1-2-2-f3318691c22c7cde91479d9701ce4d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9"/>
          <a:stretch/>
        </p:blipFill>
        <p:spPr bwMode="auto">
          <a:xfrm>
            <a:off x="3466148" y="2756298"/>
            <a:ext cx="5498137" cy="36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24100" y="661085"/>
            <a:ext cx="7658100" cy="1055608"/>
          </a:xfrm>
          <a:prstGeom prst="wedgeRoundRectCallout">
            <a:avLst>
              <a:gd name="adj1" fmla="val -54166"/>
              <a:gd name="adj2" fmla="val -6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Which place would you like to visit,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or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 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1796190"/>
            <a:ext cx="6096000" cy="578882"/>
          </a:xfrm>
          <a:prstGeom prst="wedgeRoundRectCallout">
            <a:avLst>
              <a:gd name="adj1" fmla="val 57292"/>
              <a:gd name="adj2" fmla="val 16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I'd like to visit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.</a:t>
            </a:r>
          </a:p>
        </p:txBody>
      </p:sp>
      <p:pic>
        <p:nvPicPr>
          <p:cNvPr id="2058" name="Picture 10" descr="https://s.sachmem.vn/public/characters/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0" y="1235882"/>
            <a:ext cx="822960" cy="82296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15550" y="1552112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41024" y="1151973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Helvetica Neue"/>
              </a:rPr>
              <a:t>Thien Mu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692" y="1151973"/>
            <a:ext cx="333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Helvetica Neue"/>
              </a:rPr>
              <a:t>Trang Tien Bridge 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5665" y="1825687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Helvetica Neue"/>
              </a:rPr>
              <a:t>Thien Mu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8981" y="2717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0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s.sachmem.vn/public/images/TA5T2SHS/U19-L1-2-1-af511e33b352c6e2e3dc229827cc279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97"/>
          <a:stretch/>
        </p:blipFill>
        <p:spPr bwMode="auto">
          <a:xfrm>
            <a:off x="3443090" y="2690488"/>
            <a:ext cx="5498136" cy="36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24100" y="680135"/>
            <a:ext cx="8140700" cy="1055608"/>
          </a:xfrm>
          <a:prstGeom prst="wedgeRoundRectCallout">
            <a:avLst>
              <a:gd name="adj1" fmla="val -54166"/>
              <a:gd name="adj2" fmla="val -6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Which place would you like to visit,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or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____________________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 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859315" y="1796190"/>
            <a:ext cx="6665686" cy="578882"/>
          </a:xfrm>
          <a:prstGeom prst="wedgeRoundRectCallout">
            <a:avLst>
              <a:gd name="adj1" fmla="val 57292"/>
              <a:gd name="adj2" fmla="val 16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I'd like to visit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___________________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.</a:t>
            </a:r>
          </a:p>
        </p:txBody>
      </p:sp>
      <p:pic>
        <p:nvPicPr>
          <p:cNvPr id="2058" name="Picture 10" descr="https://s.sachmem.vn/public/characters/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0" y="1254932"/>
            <a:ext cx="822960" cy="82296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53320" y="1674151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304491" y="1838245"/>
            <a:ext cx="4060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the Museum of History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692" y="1171023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Thong Nhat Park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5288" y="1171023"/>
            <a:ext cx="4060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the Museum of History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7918" y="28002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8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s.sachmem.vn/public/images/TA5T2SHS/U19-L1-2-3-2699c168dd8650b1ca76336d33d3c0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19"/>
          <a:stretch/>
        </p:blipFill>
        <p:spPr bwMode="auto">
          <a:xfrm>
            <a:off x="3387211" y="2780582"/>
            <a:ext cx="5498137" cy="35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24100" y="680135"/>
            <a:ext cx="7658100" cy="1055608"/>
          </a:xfrm>
          <a:prstGeom prst="wedgeRoundRectCallout">
            <a:avLst>
              <a:gd name="adj1" fmla="val -54166"/>
              <a:gd name="adj2" fmla="val -6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Which place would you like to visit,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or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Helvetica Neue"/>
              </a:rPr>
              <a:t> 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1796190"/>
            <a:ext cx="6096000" cy="578882"/>
          </a:xfrm>
          <a:prstGeom prst="wedgeRoundRectCallout">
            <a:avLst>
              <a:gd name="adj1" fmla="val 57292"/>
              <a:gd name="adj2" fmla="val 16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I'd like to visit </a:t>
            </a:r>
            <a:r>
              <a:rPr lang="en-US" sz="2800" dirty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.</a:t>
            </a:r>
          </a:p>
        </p:txBody>
      </p:sp>
      <p:pic>
        <p:nvPicPr>
          <p:cNvPr id="2058" name="Picture 10" descr="https://s.sachmem.vn/public/characters/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0" y="1254932"/>
            <a:ext cx="822960" cy="82296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15550" y="1552112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41024" y="1171023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the City Theatre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692" y="1171023"/>
            <a:ext cx="333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Ben Thanh Market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5665" y="1825687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elvetica Neue"/>
              </a:rPr>
              <a:t>Ben Thanh Market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981" y="2908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544</Words>
  <Application>Microsoft Office PowerPoint</Application>
  <PresentationFormat>Custom</PresentationFormat>
  <Paragraphs>118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字魂59号-创粗黑</vt:lpstr>
      <vt:lpstr>Cooper Black</vt:lpstr>
      <vt:lpstr>微軟正黑體</vt:lpstr>
      <vt:lpstr>Bernard MT Condensed</vt:lpstr>
      <vt:lpstr>黑体</vt:lpstr>
      <vt:lpstr>Calibri</vt:lpstr>
      <vt:lpstr>Helvetica Neue</vt:lpstr>
      <vt:lpstr>Tahoma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minhtuan6990@gmail.com / 01686898975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21AK22</cp:lastModifiedBy>
  <cp:revision>85</cp:revision>
  <dcterms:created xsi:type="dcterms:W3CDTF">2021-02-09T08:35:23Z</dcterms:created>
  <dcterms:modified xsi:type="dcterms:W3CDTF">2024-06-18T07:20:35Z</dcterms:modified>
</cp:coreProperties>
</file>