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3.wav" ContentType="audio/x-wav"/>
  <Override PartName="/ppt/media/audio4.wav" ContentType="audio/x-wav"/>
  <Override PartName="/ppt/media/audio5.wav" ContentType="audio/x-wav"/>
  <Override PartName="/ppt/media/audio6.wav" ContentType="audio/x-wav"/>
  <Override PartName="/ppt/media/audio7.wav" ContentType="audio/x-wav"/>
  <Override PartName="/ppt/media/audio8.wav" ContentType="audio/x-wav"/>
  <Override PartName="/ppt/media/audio9.wav" ContentType="audio/x-wav"/>
  <Override PartName="/ppt/media/audio10.wav" ContentType="audio/x-wav"/>
  <Override PartName="/ppt/media/audio11.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314" r:id="rId2"/>
    <p:sldId id="306" r:id="rId3"/>
    <p:sldId id="328" r:id="rId4"/>
    <p:sldId id="329" r:id="rId5"/>
    <p:sldId id="330" r:id="rId6"/>
    <p:sldId id="331" r:id="rId7"/>
    <p:sldId id="332" r:id="rId8"/>
    <p:sldId id="333" r:id="rId9"/>
    <p:sldId id="334" r:id="rId10"/>
    <p:sldId id="335" r:id="rId11"/>
    <p:sldId id="336" r:id="rId12"/>
    <p:sldId id="337" r:id="rId13"/>
    <p:sldId id="338" r:id="rId14"/>
    <p:sldId id="339" r:id="rId15"/>
    <p:sldId id="307" r:id="rId16"/>
    <p:sldId id="308" r:id="rId17"/>
    <p:sldId id="309" r:id="rId18"/>
    <p:sldId id="327" r:id="rId19"/>
    <p:sldId id="310" r:id="rId20"/>
    <p:sldId id="311" r:id="rId21"/>
    <p:sldId id="313" r:id="rId22"/>
    <p:sldId id="312" r:id="rId23"/>
  </p:sldIdLst>
  <p:sldSz cx="12192000" cy="6858000"/>
  <p:notesSz cx="6858000" cy="9144000"/>
  <p:embeddedFontLst>
    <p:embeddedFont>
      <p:font typeface="Calibri Light" pitchFamily="34" charset="0"/>
      <p:regular r:id="rId25"/>
      <p:italic r:id="rId26"/>
    </p:embeddedFont>
    <p:embeddedFont>
      <p:font typeface="Tahoma" pitchFamily="34" charset="0"/>
      <p:regular r:id="rId27"/>
      <p:bold r:id="rId28"/>
    </p:embeddedFont>
    <p:embeddedFont>
      <p:font typeface="Calibri" pitchFamily="34" charset="0"/>
      <p:regular r:id="rId29"/>
      <p:bold r:id="rId30"/>
      <p:italic r:id="rId31"/>
      <p:boldItalic r:id="rId32"/>
    </p:embeddedFont>
    <p:embeddedFont>
      <p:font typeface="Cooper Black" pitchFamily="18" charset="0"/>
      <p:regular r:id="rId33"/>
    </p:embeddedFont>
    <p:embeddedFont>
      <p:font typeface="Century Gothic" pitchFamily="34" charset="0"/>
      <p:regular r:id="rId34"/>
      <p:bold r:id="rId35"/>
      <p:italic r:id="rId36"/>
      <p:boldItalic r:id="rId37"/>
    </p:embeddedFont>
    <p:embeddedFont>
      <p:font typeface=".VnBlack"/>
      <p:regular r:id="rId38"/>
    </p:embeddedFont>
    <p:embeddedFont>
      <p:font typeface="Constantia" pitchFamily="18" charset="0"/>
      <p:regular r:id="rId39"/>
      <p:bold r:id="rId40"/>
      <p:italic r:id="rId41"/>
      <p:boldItalic r:id="rId42"/>
    </p:embeddedFont>
    <p:embeddedFont>
      <p:font typeface="Arial Black" pitchFamily="34" charset="0"/>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2631"/>
    <a:srgbClr val="8D42C6"/>
    <a:srgbClr val="FFFFFF"/>
    <a:srgbClr val="EC312C"/>
    <a:srgbClr val="FFFF66"/>
    <a:srgbClr val="FFA7A7"/>
    <a:srgbClr val="FF2929"/>
    <a:srgbClr val="EF5752"/>
    <a:srgbClr val="F650E2"/>
    <a:srgbClr val="F48B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6" d="100"/>
          <a:sy n="76" d="100"/>
        </p:scale>
        <p:origin x="-296" y="1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7C52C9-B7F0-4743-9D8D-16CD1B142CD2}"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CF78BC-F892-49AD-BEB6-1E4F023E846D}" type="slidenum">
              <a:rPr lang="en-US" smtClean="0"/>
              <a:t>‹#›</a:t>
            </a:fld>
            <a:endParaRPr lang="en-US"/>
          </a:p>
        </p:txBody>
      </p:sp>
    </p:spTree>
    <p:extLst>
      <p:ext uri="{BB962C8B-B14F-4D97-AF65-F5344CB8AC3E}">
        <p14:creationId xmlns:p14="http://schemas.microsoft.com/office/powerpoint/2010/main" val="3239209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3</a:t>
            </a:fld>
            <a:endParaRPr lang="en-US"/>
          </a:p>
        </p:txBody>
      </p:sp>
    </p:spTree>
    <p:extLst>
      <p:ext uri="{BB962C8B-B14F-4D97-AF65-F5344CB8AC3E}">
        <p14:creationId xmlns:p14="http://schemas.microsoft.com/office/powerpoint/2010/main" val="2115945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12</a:t>
            </a:fld>
            <a:endParaRPr lang="en-US"/>
          </a:p>
        </p:txBody>
      </p:sp>
    </p:spTree>
    <p:extLst>
      <p:ext uri="{BB962C8B-B14F-4D97-AF65-F5344CB8AC3E}">
        <p14:creationId xmlns:p14="http://schemas.microsoft.com/office/powerpoint/2010/main" val="2002463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13</a:t>
            </a:fld>
            <a:endParaRPr lang="en-US"/>
          </a:p>
        </p:txBody>
      </p:sp>
    </p:spTree>
    <p:extLst>
      <p:ext uri="{BB962C8B-B14F-4D97-AF65-F5344CB8AC3E}">
        <p14:creationId xmlns:p14="http://schemas.microsoft.com/office/powerpoint/2010/main" val="312521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14</a:t>
            </a:fld>
            <a:endParaRPr lang="en-US"/>
          </a:p>
        </p:txBody>
      </p:sp>
    </p:spTree>
    <p:extLst>
      <p:ext uri="{BB962C8B-B14F-4D97-AF65-F5344CB8AC3E}">
        <p14:creationId xmlns:p14="http://schemas.microsoft.com/office/powerpoint/2010/main" val="373474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4</a:t>
            </a:fld>
            <a:endParaRPr lang="en-US"/>
          </a:p>
        </p:txBody>
      </p:sp>
    </p:spTree>
    <p:extLst>
      <p:ext uri="{BB962C8B-B14F-4D97-AF65-F5344CB8AC3E}">
        <p14:creationId xmlns:p14="http://schemas.microsoft.com/office/powerpoint/2010/main" val="2443129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5</a:t>
            </a:fld>
            <a:endParaRPr lang="en-US"/>
          </a:p>
        </p:txBody>
      </p:sp>
    </p:spTree>
    <p:extLst>
      <p:ext uri="{BB962C8B-B14F-4D97-AF65-F5344CB8AC3E}">
        <p14:creationId xmlns:p14="http://schemas.microsoft.com/office/powerpoint/2010/main" val="2971583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6</a:t>
            </a:fld>
            <a:endParaRPr lang="en-US"/>
          </a:p>
        </p:txBody>
      </p:sp>
    </p:spTree>
    <p:extLst>
      <p:ext uri="{BB962C8B-B14F-4D97-AF65-F5344CB8AC3E}">
        <p14:creationId xmlns:p14="http://schemas.microsoft.com/office/powerpoint/2010/main" val="1409044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7</a:t>
            </a:fld>
            <a:endParaRPr lang="en-US"/>
          </a:p>
        </p:txBody>
      </p:sp>
    </p:spTree>
    <p:extLst>
      <p:ext uri="{BB962C8B-B14F-4D97-AF65-F5344CB8AC3E}">
        <p14:creationId xmlns:p14="http://schemas.microsoft.com/office/powerpoint/2010/main" val="724067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8</a:t>
            </a:fld>
            <a:endParaRPr lang="en-US"/>
          </a:p>
        </p:txBody>
      </p:sp>
    </p:spTree>
    <p:extLst>
      <p:ext uri="{BB962C8B-B14F-4D97-AF65-F5344CB8AC3E}">
        <p14:creationId xmlns:p14="http://schemas.microsoft.com/office/powerpoint/2010/main" val="3210707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9</a:t>
            </a:fld>
            <a:endParaRPr lang="en-US"/>
          </a:p>
        </p:txBody>
      </p:sp>
    </p:spTree>
    <p:extLst>
      <p:ext uri="{BB962C8B-B14F-4D97-AF65-F5344CB8AC3E}">
        <p14:creationId xmlns:p14="http://schemas.microsoft.com/office/powerpoint/2010/main" val="3150617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10</a:t>
            </a:fld>
            <a:endParaRPr lang="en-US"/>
          </a:p>
        </p:txBody>
      </p:sp>
    </p:spTree>
    <p:extLst>
      <p:ext uri="{BB962C8B-B14F-4D97-AF65-F5344CB8AC3E}">
        <p14:creationId xmlns:p14="http://schemas.microsoft.com/office/powerpoint/2010/main" val="3591348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95D1BD1-9DA8-4060-AC58-D6D62EE1285B}" type="slidenum">
              <a:rPr lang="en-US" smtClean="0"/>
              <a:t>11</a:t>
            </a:fld>
            <a:endParaRPr lang="en-US"/>
          </a:p>
        </p:txBody>
      </p:sp>
    </p:spTree>
    <p:extLst>
      <p:ext uri="{BB962C8B-B14F-4D97-AF65-F5344CB8AC3E}">
        <p14:creationId xmlns:p14="http://schemas.microsoft.com/office/powerpoint/2010/main" val="3463780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248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03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58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8/24/2021</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7865880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575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DE9169C-E3F9-4E6A-AAEB-0E390EA394CA}"/>
              </a:ext>
            </a:extLst>
          </p:cNvPr>
          <p:cNvPicPr>
            <a:picLocks noChangeAspect="1"/>
          </p:cNvPicPr>
          <p:nvPr userDrawn="1"/>
        </p:nvPicPr>
        <p:blipFill>
          <a:blip r:embed="rId6"/>
          <a:stretch>
            <a:fillRect/>
          </a:stretch>
        </p:blipFill>
        <p:spPr>
          <a:xfrm>
            <a:off x="0" y="20451"/>
            <a:ext cx="12192000" cy="6817097"/>
          </a:xfrm>
          <a:prstGeom prst="rect">
            <a:avLst/>
          </a:prstGeom>
        </p:spPr>
      </p:pic>
    </p:spTree>
    <p:extLst>
      <p:ext uri="{BB962C8B-B14F-4D97-AF65-F5344CB8AC3E}">
        <p14:creationId xmlns:p14="http://schemas.microsoft.com/office/powerpoint/2010/main" val="2341839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png"/><Relationship Id="rId18" Type="http://schemas.openxmlformats.org/officeDocument/2006/relationships/image" Target="../media/image6.emf"/><Relationship Id="rId3" Type="http://schemas.openxmlformats.org/officeDocument/2006/relationships/audio" Target="../media/audio2.wav"/><Relationship Id="rId7" Type="http://schemas.openxmlformats.org/officeDocument/2006/relationships/image" Target="../media/image4.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8.xml"/><Relationship Id="rId16"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12.png"/><Relationship Id="rId5" Type="http://schemas.openxmlformats.org/officeDocument/2006/relationships/image" Target="../media/image2.png"/><Relationship Id="rId15" Type="http://schemas.openxmlformats.org/officeDocument/2006/relationships/image" Target="../media/image18.png"/><Relationship Id="rId10" Type="http://schemas.openxmlformats.org/officeDocument/2006/relationships/image" Target="../media/image11.png"/><Relationship Id="rId19"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png"/><Relationship Id="rId18" Type="http://schemas.openxmlformats.org/officeDocument/2006/relationships/image" Target="../media/image6.emf"/><Relationship Id="rId3" Type="http://schemas.openxmlformats.org/officeDocument/2006/relationships/audio" Target="../media/audio2.wav"/><Relationship Id="rId7" Type="http://schemas.openxmlformats.org/officeDocument/2006/relationships/image" Target="../media/image4.png"/><Relationship Id="rId12" Type="http://schemas.openxmlformats.org/officeDocument/2006/relationships/image" Target="../media/image13.png"/><Relationship Id="rId17" Type="http://schemas.openxmlformats.org/officeDocument/2006/relationships/image" Target="../media/image12.png"/><Relationship Id="rId2" Type="http://schemas.openxmlformats.org/officeDocument/2006/relationships/notesSlide" Target="../notesSlides/notesSlide9.xml"/><Relationship Id="rId16"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2.png"/><Relationship Id="rId15" Type="http://schemas.openxmlformats.org/officeDocument/2006/relationships/image" Target="../media/image19.png"/><Relationship Id="rId10" Type="http://schemas.openxmlformats.org/officeDocument/2006/relationships/image" Target="../media/image11.png"/><Relationship Id="rId19"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png"/><Relationship Id="rId1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3.png"/><Relationship Id="rId17" Type="http://schemas.openxmlformats.org/officeDocument/2006/relationships/image" Target="../media/image12.png"/><Relationship Id="rId2" Type="http://schemas.openxmlformats.org/officeDocument/2006/relationships/notesSlide" Target="../notesSlides/notesSlide10.xml"/><Relationship Id="rId16"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2.png"/><Relationship Id="rId1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png"/><Relationship Id="rId1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3.png"/><Relationship Id="rId17" Type="http://schemas.openxmlformats.org/officeDocument/2006/relationships/image" Target="../media/image12.png"/><Relationship Id="rId2" Type="http://schemas.openxmlformats.org/officeDocument/2006/relationships/notesSlide" Target="../notesSlides/notesSlide11.xml"/><Relationship Id="rId16"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2.png"/><Relationship Id="rId1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6.emf"/><Relationship Id="rId12" Type="http://schemas.openxmlformats.org/officeDocument/2006/relationships/image" Target="../media/image15.png"/><Relationship Id="rId2" Type="http://schemas.openxmlformats.org/officeDocument/2006/relationships/notesSlide" Target="../notesSlides/notesSlide12.xml"/><Relationship Id="rId16"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4.wav"/><Relationship Id="rId7" Type="http://schemas.openxmlformats.org/officeDocument/2006/relationships/audio" Target="../media/audio8.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0.wav"/><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audio" Target="../media/audio11.wa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slideLayout" Target="../slideLayouts/slideLayout4.xml"/><Relationship Id="rId21"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audio" Target="../media/media1.wav"/><Relationship Id="rId16" Type="http://schemas.openxmlformats.org/officeDocument/2006/relationships/image" Target="../media/image12.png"/><Relationship Id="rId20" Type="http://schemas.openxmlformats.org/officeDocument/2006/relationships/image" Target="../media/image16.png"/><Relationship Id="rId1" Type="http://schemas.microsoft.com/office/2007/relationships/media" Target="../media/media1.wav"/><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audio" Target="../media/audio1.wav"/><Relationship Id="rId15" Type="http://schemas.openxmlformats.org/officeDocument/2006/relationships/image" Target="../media/image11.png"/><Relationship Id="rId10" Type="http://schemas.openxmlformats.org/officeDocument/2006/relationships/image" Target="../media/image6.emf"/><Relationship Id="rId19"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audio" Target="NUL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1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4.png"/><Relationship Id="rId12" Type="http://schemas.openxmlformats.org/officeDocument/2006/relationships/image" Target="../media/image17.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2.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6.emf"/><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png"/><Relationship Id="rId1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2.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17.png"/><Relationship Id="rId5" Type="http://schemas.openxmlformats.org/officeDocument/2006/relationships/image" Target="../media/image2.png"/><Relationship Id="rId15" Type="http://schemas.openxmlformats.org/officeDocument/2006/relationships/image" Target="../media/image13.png"/><Relationship Id="rId10" Type="http://schemas.openxmlformats.org/officeDocument/2006/relationships/image" Target="../media/image11.png"/><Relationship Id="rId19" Type="http://schemas.openxmlformats.org/officeDocument/2006/relationships/image" Target="../media/image22.pn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png"/><Relationship Id="rId1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2.pn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17.png"/><Relationship Id="rId5" Type="http://schemas.openxmlformats.org/officeDocument/2006/relationships/image" Target="../media/image2.png"/><Relationship Id="rId15" Type="http://schemas.openxmlformats.org/officeDocument/2006/relationships/image" Target="../media/image13.png"/><Relationship Id="rId10" Type="http://schemas.openxmlformats.org/officeDocument/2006/relationships/image" Target="../media/image11.png"/><Relationship Id="rId19"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png"/><Relationship Id="rId1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2.png"/><Relationship Id="rId1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17.png"/><Relationship Id="rId5" Type="http://schemas.openxmlformats.org/officeDocument/2006/relationships/image" Target="../media/image2.png"/><Relationship Id="rId15" Type="http://schemas.openxmlformats.org/officeDocument/2006/relationships/image" Target="../media/image13.png"/><Relationship Id="rId10" Type="http://schemas.openxmlformats.org/officeDocument/2006/relationships/image" Target="../media/image11.png"/><Relationship Id="rId19" Type="http://schemas.openxmlformats.org/officeDocument/2006/relationships/image" Target="../media/image24.pn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png"/><Relationship Id="rId1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3.png"/><Relationship Id="rId17" Type="http://schemas.openxmlformats.org/officeDocument/2006/relationships/image" Target="../media/image12.png"/><Relationship Id="rId2" Type="http://schemas.openxmlformats.org/officeDocument/2006/relationships/notesSlide" Target="../notesSlides/notesSlide6.xml"/><Relationship Id="rId16"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2.png"/><Relationship Id="rId15" Type="http://schemas.openxmlformats.org/officeDocument/2006/relationships/image" Target="../media/image19.png"/><Relationship Id="rId10" Type="http://schemas.openxmlformats.org/officeDocument/2006/relationships/image" Target="../media/image11.png"/><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png"/><Relationship Id="rId1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12.png"/><Relationship Id="rId5" Type="http://schemas.openxmlformats.org/officeDocument/2006/relationships/image" Target="../media/image2.png"/><Relationship Id="rId15" Type="http://schemas.openxmlformats.org/officeDocument/2006/relationships/image" Target="../media/image18.png"/><Relationship Id="rId10" Type="http://schemas.openxmlformats.org/officeDocument/2006/relationships/image" Target="../media/image11.png"/><Relationship Id="rId19"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4"/>
          <p:cNvSpPr txBox="1"/>
          <p:nvPr/>
        </p:nvSpPr>
        <p:spPr>
          <a:xfrm>
            <a:off x="3160906" y="1486304"/>
            <a:ext cx="5870188" cy="887587"/>
          </a:xfrm>
          <a:prstGeom prst="rect">
            <a:avLst/>
          </a:prstGeom>
          <a:noFill/>
          <a:ln w="9525">
            <a:noFill/>
          </a:ln>
        </p:spPr>
        <p:txBody>
          <a:bodyPr wrap="square">
            <a:prstTxWarp prst="textDeflate">
              <a:avLst/>
            </a:prstTxWarp>
            <a:spAutoFit/>
          </a:bodyPr>
          <a:lstStyle/>
          <a:p>
            <a:pPr lvl="0" algn="ctr" defTabSz="1500505">
              <a:spcBef>
                <a:spcPct val="50000"/>
              </a:spcBef>
            </a:pPr>
            <a:r>
              <a:rPr lang="en-US" altLang="zh-CN" sz="1600" b="1" dirty="0">
                <a:ln w="0"/>
                <a:solidFill>
                  <a:srgbClr val="002060"/>
                </a:solidFill>
                <a:effectLst>
                  <a:outerShdw blurRad="38100" dist="19050" dir="2700000" algn="tl" rotWithShape="0">
                    <a:schemeClr val="dk1">
                      <a:alpha val="40000"/>
                    </a:schemeClr>
                  </a:outerShdw>
                </a:effectLst>
                <a:latin typeface="Constantia" panose="02030602050306030303" pitchFamily="18" charset="0"/>
                <a:ea typeface="黑体" panose="02010609060101010101" pitchFamily="2" charset="-122"/>
              </a:rPr>
              <a:t>Unit 18 – Lesson 3</a:t>
            </a:r>
            <a:endParaRPr lang="zh-CN" altLang="en-US" sz="1600" b="1" dirty="0">
              <a:ln w="0"/>
              <a:solidFill>
                <a:srgbClr val="002060"/>
              </a:solidFill>
              <a:effectLst>
                <a:outerShdw blurRad="38100" dist="19050" dir="2700000" algn="tl" rotWithShape="0">
                  <a:schemeClr val="dk1">
                    <a:alpha val="40000"/>
                  </a:schemeClr>
                </a:outerShdw>
              </a:effectLst>
              <a:latin typeface="Constantia" panose="02030602050306030303" pitchFamily="18" charset="0"/>
              <a:ea typeface="黑体" panose="02010609060101010101" pitchFamily="2" charset="-122"/>
            </a:endParaRPr>
          </a:p>
        </p:txBody>
      </p:sp>
      <p:sp>
        <p:nvSpPr>
          <p:cNvPr id="3" name="MsPham5"/>
          <p:cNvSpPr txBox="1"/>
          <p:nvPr/>
        </p:nvSpPr>
        <p:spPr>
          <a:xfrm>
            <a:off x="1276350" y="3169760"/>
            <a:ext cx="10121704" cy="1200329"/>
          </a:xfrm>
          <a:prstGeom prst="rect">
            <a:avLst/>
          </a:prstGeom>
          <a:noFill/>
          <a:ln w="9525">
            <a:noFill/>
          </a:ln>
        </p:spPr>
        <p:txBody>
          <a:bodyPr wrap="square">
            <a:spAutoFit/>
          </a:bodyPr>
          <a:lstStyle/>
          <a:p>
            <a:pPr lvl="0" algn="ctr" defTabSz="1500505"/>
            <a:r>
              <a:rPr lang="en-US" sz="7200" dirty="0">
                <a:ln w="28575">
                  <a:solidFill>
                    <a:srgbClr val="FF0000"/>
                  </a:solidFill>
                </a:ln>
                <a:solidFill>
                  <a:srgbClr val="FFFF66"/>
                </a:solidFill>
                <a:effectLst>
                  <a:outerShdw blurRad="60007" dist="200025" dir="15000000" sy="30000" kx="-1800000" algn="bl" rotWithShape="0">
                    <a:prstClr val="black">
                      <a:alpha val="32000"/>
                    </a:prstClr>
                  </a:outerShdw>
                </a:effectLst>
                <a:latin typeface="Cooper Black" panose="0208090404030B020404" pitchFamily="18" charset="0"/>
                <a:ea typeface="黑体" panose="02010609060101010101" pitchFamily="2" charset="-122"/>
              </a:rPr>
              <a:t>What are you doing?</a:t>
            </a:r>
          </a:p>
        </p:txBody>
      </p:sp>
    </p:spTree>
    <p:extLst>
      <p:ext uri="{BB962C8B-B14F-4D97-AF65-F5344CB8AC3E}">
        <p14:creationId xmlns:p14="http://schemas.microsoft.com/office/powerpoint/2010/main" val="261257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08887" y="-6728811"/>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70044" y="-5603642"/>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21955" y="-5605801"/>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pic>
        <p:nvPicPr>
          <p:cNvPr id="61"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pic>
        <p:nvPicPr>
          <p:cNvPr id="24"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sp>
        <p:nvSpPr>
          <p:cNvPr id="86"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QUESTION </a:t>
            </a:r>
          </a:p>
        </p:txBody>
      </p:sp>
      <p:grpSp>
        <p:nvGrpSpPr>
          <p:cNvPr id="87" name="NDcauhoi"/>
          <p:cNvGrpSpPr/>
          <p:nvPr/>
        </p:nvGrpSpPr>
        <p:grpSpPr>
          <a:xfrm>
            <a:off x="5427389" y="219302"/>
            <a:ext cx="5768446" cy="2935297"/>
            <a:chOff x="5558016" y="219302"/>
            <a:chExt cx="5768446" cy="2935297"/>
          </a:xfrm>
        </p:grpSpPr>
        <p:pic>
          <p:nvPicPr>
            <p:cNvPr id="88" name="cauhoi"/>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89" name="Rectangle 88"/>
            <p:cNvSpPr/>
            <p:nvPr/>
          </p:nvSpPr>
          <p:spPr>
            <a:xfrm>
              <a:off x="5978356" y="757238"/>
              <a:ext cx="4765841" cy="2146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n w="0"/>
                <a:solidFill>
                  <a:srgbClr val="F03446"/>
                </a:solidFill>
                <a:latin typeface="Arial" panose="020B0604020202020204" pitchFamily="34" charset="0"/>
                <a:cs typeface="Arial" panose="020B0604020202020204" pitchFamily="34" charset="0"/>
              </a:endParaRPr>
            </a:p>
            <a:p>
              <a:pPr algn="ctr"/>
              <a:endParaRPr lang="en-US" sz="2400" b="1" dirty="0">
                <a:ln w="0"/>
                <a:solidFill>
                  <a:srgbClr val="F03446"/>
                </a:solidFill>
                <a:latin typeface="Arial" panose="020B0604020202020204" pitchFamily="34" charset="0"/>
                <a:cs typeface="Arial" panose="020B0604020202020204" pitchFamily="34" charset="0"/>
              </a:endParaRPr>
            </a:p>
            <a:p>
              <a:pPr algn="ctr"/>
              <a:endParaRPr lang="en-US" sz="2400" b="1" dirty="0">
                <a:ln w="0"/>
                <a:solidFill>
                  <a:srgbClr val="F03446"/>
                </a:solidFill>
                <a:latin typeface="Arial" panose="020B0604020202020204" pitchFamily="34" charset="0"/>
                <a:cs typeface="Arial" panose="020B0604020202020204" pitchFamily="34" charset="0"/>
              </a:endParaRPr>
            </a:p>
            <a:p>
              <a:pPr algn="ctr"/>
              <a:endParaRPr lang="en-US" sz="2400" b="1" dirty="0">
                <a:ln w="0"/>
                <a:solidFill>
                  <a:srgbClr val="F03446"/>
                </a:solidFill>
                <a:latin typeface="Arial" panose="020B0604020202020204" pitchFamily="34" charset="0"/>
                <a:cs typeface="Arial" panose="020B0604020202020204" pitchFamily="34" charset="0"/>
              </a:endParaRPr>
            </a:p>
            <a:p>
              <a:pPr algn="ctr"/>
              <a:r>
                <a:rPr lang="en-US" sz="2400" b="1" dirty="0">
                  <a:ln w="0"/>
                  <a:solidFill>
                    <a:srgbClr val="F03446"/>
                  </a:solidFill>
                  <a:latin typeface="Arial" panose="020B0604020202020204" pitchFamily="34" charset="0"/>
                  <a:cs typeface="Arial" panose="020B0604020202020204" pitchFamily="34" charset="0"/>
                </a:rPr>
                <a:t>What’s your sister ____?</a:t>
              </a:r>
            </a:p>
            <a:p>
              <a:pPr algn="ctr"/>
              <a:r>
                <a:rPr lang="en-US" sz="2400" b="1" dirty="0">
                  <a:ln w="0"/>
                  <a:solidFill>
                    <a:srgbClr val="F03446"/>
                  </a:solidFill>
                  <a:latin typeface="Arial" panose="020B0604020202020204" pitchFamily="34" charset="0"/>
                  <a:cs typeface="Arial" panose="020B0604020202020204" pitchFamily="34" charset="0"/>
                </a:rPr>
                <a:t>She’s watching TV.</a:t>
              </a:r>
            </a:p>
          </p:txBody>
        </p:sp>
      </p:grpSp>
      <p:grpSp>
        <p:nvGrpSpPr>
          <p:cNvPr id="90" name="A"/>
          <p:cNvGrpSpPr/>
          <p:nvPr/>
        </p:nvGrpSpPr>
        <p:grpSpPr>
          <a:xfrm>
            <a:off x="5427304" y="3239481"/>
            <a:ext cx="2926343" cy="1489081"/>
            <a:chOff x="8919225" y="3197131"/>
            <a:chExt cx="2926343" cy="1489081"/>
          </a:xfrm>
        </p:grpSpPr>
        <p:grpSp>
          <p:nvGrpSpPr>
            <p:cNvPr id="91" name="Group 90"/>
            <p:cNvGrpSpPr/>
            <p:nvPr/>
          </p:nvGrpSpPr>
          <p:grpSpPr>
            <a:xfrm>
              <a:off x="8919225" y="3197131"/>
              <a:ext cx="2926343" cy="1489081"/>
              <a:chOff x="8919225" y="3197131"/>
              <a:chExt cx="2926343" cy="1489081"/>
            </a:xfrm>
          </p:grpSpPr>
          <p:pic>
            <p:nvPicPr>
              <p:cNvPr id="93" name="DapanB"/>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94" name="TextBox 93"/>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p>
            </p:txBody>
          </p:sp>
        </p:grpSp>
        <p:sp>
          <p:nvSpPr>
            <p:cNvPr id="92" name="Rectangle 91"/>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doing</a:t>
              </a:r>
            </a:p>
          </p:txBody>
        </p:sp>
      </p:grpSp>
      <p:grpSp>
        <p:nvGrpSpPr>
          <p:cNvPr id="95" name="B"/>
          <p:cNvGrpSpPr/>
          <p:nvPr/>
        </p:nvGrpSpPr>
        <p:grpSpPr>
          <a:xfrm>
            <a:off x="8538548" y="3239481"/>
            <a:ext cx="2934691" cy="1489081"/>
            <a:chOff x="5638103" y="3264867"/>
            <a:chExt cx="2934691" cy="1489081"/>
          </a:xfrm>
        </p:grpSpPr>
        <p:grpSp>
          <p:nvGrpSpPr>
            <p:cNvPr id="96" name="Group 95"/>
            <p:cNvGrpSpPr/>
            <p:nvPr/>
          </p:nvGrpSpPr>
          <p:grpSpPr>
            <a:xfrm>
              <a:off x="5638103" y="3264867"/>
              <a:ext cx="2934691" cy="1489081"/>
              <a:chOff x="5638103" y="3264867"/>
              <a:chExt cx="2934691" cy="1489081"/>
            </a:xfrm>
          </p:grpSpPr>
          <p:pic>
            <p:nvPicPr>
              <p:cNvPr id="98" name="DapanA"/>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99" name="TextBox 98"/>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p>
            </p:txBody>
          </p:sp>
        </p:grpSp>
        <p:sp>
          <p:nvSpPr>
            <p:cNvPr id="97" name="Rectangle 96"/>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going</a:t>
              </a:r>
            </a:p>
          </p:txBody>
        </p:sp>
      </p:grpSp>
      <p:grpSp>
        <p:nvGrpSpPr>
          <p:cNvPr id="100" name="D"/>
          <p:cNvGrpSpPr/>
          <p:nvPr/>
        </p:nvGrpSpPr>
        <p:grpSpPr>
          <a:xfrm>
            <a:off x="8546810" y="4840730"/>
            <a:ext cx="2926343" cy="1489081"/>
            <a:chOff x="5646451" y="4870677"/>
            <a:chExt cx="2926343" cy="1489081"/>
          </a:xfrm>
        </p:grpSpPr>
        <p:grpSp>
          <p:nvGrpSpPr>
            <p:cNvPr id="101" name="Group 100"/>
            <p:cNvGrpSpPr/>
            <p:nvPr/>
          </p:nvGrpSpPr>
          <p:grpSpPr>
            <a:xfrm>
              <a:off x="5646451" y="4870677"/>
              <a:ext cx="2926343" cy="1489081"/>
              <a:chOff x="5646451" y="4870677"/>
              <a:chExt cx="2926343" cy="1489081"/>
            </a:xfrm>
          </p:grpSpPr>
          <p:pic>
            <p:nvPicPr>
              <p:cNvPr id="103" name="DapanC"/>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104" name="TextBox 103"/>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p>
            </p:txBody>
          </p:sp>
        </p:grpSp>
        <p:sp>
          <p:nvSpPr>
            <p:cNvPr id="102" name="Rectangle 101"/>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go</a:t>
              </a:r>
            </a:p>
          </p:txBody>
        </p:sp>
      </p:grpSp>
      <p:grpSp>
        <p:nvGrpSpPr>
          <p:cNvPr id="105" name="C"/>
          <p:cNvGrpSpPr/>
          <p:nvPr/>
        </p:nvGrpSpPr>
        <p:grpSpPr>
          <a:xfrm>
            <a:off x="5431392" y="4840730"/>
            <a:ext cx="2926343" cy="1489081"/>
            <a:chOff x="8919225" y="4784653"/>
            <a:chExt cx="2926343" cy="1489081"/>
          </a:xfrm>
        </p:grpSpPr>
        <p:grpSp>
          <p:nvGrpSpPr>
            <p:cNvPr id="106" name="Group 105"/>
            <p:cNvGrpSpPr/>
            <p:nvPr/>
          </p:nvGrpSpPr>
          <p:grpSpPr>
            <a:xfrm>
              <a:off x="8919225" y="4784653"/>
              <a:ext cx="2926343" cy="1489081"/>
              <a:chOff x="8919225" y="4784653"/>
              <a:chExt cx="2926343" cy="1489081"/>
            </a:xfrm>
          </p:grpSpPr>
          <p:pic>
            <p:nvPicPr>
              <p:cNvPr id="108" name="Dapan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109" name="TextBox 108"/>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p>
            </p:txBody>
          </p:sp>
        </p:grpSp>
        <p:sp>
          <p:nvSpPr>
            <p:cNvPr id="107" name="Rectangle 106"/>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do</a:t>
              </a:r>
            </a:p>
          </p:txBody>
        </p:sp>
      </p:grpSp>
      <p:pic>
        <p:nvPicPr>
          <p:cNvPr id="110" name="Sai1"/>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8253139" y="3539467"/>
            <a:ext cx="1109766" cy="999292"/>
          </a:xfrm>
          <a:prstGeom prst="rect">
            <a:avLst/>
          </a:prstGeom>
        </p:spPr>
      </p:pic>
      <p:pic>
        <p:nvPicPr>
          <p:cNvPr id="111" name="du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56870" y="3203566"/>
            <a:ext cx="1104554" cy="1104554"/>
          </a:xfrm>
          <a:prstGeom prst="rect">
            <a:avLst/>
          </a:prstGeom>
        </p:spPr>
      </p:pic>
      <p:pic>
        <p:nvPicPr>
          <p:cNvPr id="112" name="Sai3"/>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8253139" y="5150314"/>
            <a:ext cx="1109766" cy="999292"/>
          </a:xfrm>
          <a:prstGeom prst="rect">
            <a:avLst/>
          </a:prstGeom>
        </p:spPr>
      </p:pic>
      <p:pic>
        <p:nvPicPr>
          <p:cNvPr id="113" name="Sai2"/>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5233766" y="5155969"/>
            <a:ext cx="1109766" cy="999292"/>
          </a:xfrm>
          <a:prstGeom prst="rect">
            <a:avLst/>
          </a:prstGeom>
        </p:spPr>
      </p:pic>
      <p:sp>
        <p:nvSpPr>
          <p:cNvPr id="114"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Arial Black" panose="020B0A04020102020204" pitchFamily="34" charset="0"/>
              </a:rPr>
              <a:t>20</a:t>
            </a:r>
          </a:p>
        </p:txBody>
      </p:sp>
      <p:pic>
        <p:nvPicPr>
          <p:cNvPr id="115" name="图片 7"/>
          <p:cNvPicPr>
            <a:picLocks noChangeAspect="1"/>
          </p:cNvPicPr>
          <p:nvPr/>
        </p:nvPicPr>
        <p:blipFill>
          <a:blip r:embed="rId18"/>
          <a:stretch>
            <a:fillRect/>
          </a:stretch>
        </p:blipFill>
        <p:spPr>
          <a:xfrm>
            <a:off x="3355082" y="834157"/>
            <a:ext cx="1764881" cy="1017453"/>
          </a:xfrm>
          <a:prstGeom prst="rect">
            <a:avLst/>
          </a:prstGeom>
        </p:spPr>
      </p:pic>
      <p:pic>
        <p:nvPicPr>
          <p:cNvPr id="116" name="图片 7"/>
          <p:cNvPicPr>
            <a:picLocks noChangeAspect="1"/>
          </p:cNvPicPr>
          <p:nvPr/>
        </p:nvPicPr>
        <p:blipFill>
          <a:blip r:embed="rId18"/>
          <a:stretch>
            <a:fillRect/>
          </a:stretch>
        </p:blipFill>
        <p:spPr>
          <a:xfrm flipH="1">
            <a:off x="1147890" y="246881"/>
            <a:ext cx="1764881" cy="1017453"/>
          </a:xfrm>
          <a:prstGeom prst="rect">
            <a:avLst/>
          </a:prstGeom>
        </p:spPr>
      </p:pic>
      <p:pic>
        <p:nvPicPr>
          <p:cNvPr id="119" name="Picture 118"/>
          <p:cNvPicPr>
            <a:picLocks noChangeAspect="1"/>
          </p:cNvPicPr>
          <p:nvPr/>
        </p:nvPicPr>
        <p:blipFill>
          <a:blip r:embed="rId19"/>
          <a:stretch>
            <a:fillRect/>
          </a:stretch>
        </p:blipFill>
        <p:spPr>
          <a:xfrm>
            <a:off x="7511570" y="413433"/>
            <a:ext cx="1720624" cy="1331841"/>
          </a:xfrm>
          <a:prstGeom prst="rect">
            <a:avLst/>
          </a:prstGeom>
        </p:spPr>
      </p:pic>
    </p:spTree>
    <p:extLst>
      <p:ext uri="{BB962C8B-B14F-4D97-AF65-F5344CB8AC3E}">
        <p14:creationId xmlns:p14="http://schemas.microsoft.com/office/powerpoint/2010/main" val="305109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fade">
                                      <p:cBhvr>
                                        <p:cTn id="20" dur="750"/>
                                        <p:tgtEl>
                                          <p:spTgt spid="86"/>
                                        </p:tgtEl>
                                      </p:cBhvr>
                                    </p:animEffect>
                                    <p:anim calcmode="lin" valueType="num">
                                      <p:cBhvr>
                                        <p:cTn id="21" dur="750" fill="hold"/>
                                        <p:tgtEl>
                                          <p:spTgt spid="86"/>
                                        </p:tgtEl>
                                        <p:attrNameLst>
                                          <p:attrName>ppt_x</p:attrName>
                                        </p:attrNameLst>
                                      </p:cBhvr>
                                      <p:tavLst>
                                        <p:tav tm="0">
                                          <p:val>
                                            <p:strVal val="#ppt_x"/>
                                          </p:val>
                                        </p:tav>
                                        <p:tav tm="100000">
                                          <p:val>
                                            <p:strVal val="#ppt_x"/>
                                          </p:val>
                                        </p:tav>
                                      </p:tavLst>
                                    </p:anim>
                                    <p:anim calcmode="lin" valueType="num">
                                      <p:cBhvr>
                                        <p:cTn id="22" dur="75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86"/>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randombar(horizontal)">
                                      <p:cBhvr>
                                        <p:cTn id="45" dur="500"/>
                                        <p:tgtEl>
                                          <p:spTgt spid="90"/>
                                        </p:tgtEl>
                                      </p:cBhvr>
                                    </p:animEffect>
                                  </p:childTnLst>
                                </p:cTn>
                              </p:par>
                              <p:par>
                                <p:cTn id="46" presetID="14" presetClass="entr" presetSubtype="10" fill="hold" nodeType="with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randombar(horizontal)">
                                      <p:cBhvr>
                                        <p:cTn id="48" dur="500"/>
                                        <p:tgtEl>
                                          <p:spTgt spid="95"/>
                                        </p:tgtEl>
                                      </p:cBhvr>
                                    </p:animEffect>
                                  </p:childTnLst>
                                </p:cTn>
                              </p:par>
                              <p:par>
                                <p:cTn id="49" presetID="14" presetClass="entr" presetSubtype="10" fill="hold" nodeType="withEffect">
                                  <p:stCondLst>
                                    <p:cond delay="0"/>
                                  </p:stCondLst>
                                  <p:childTnLst>
                                    <p:set>
                                      <p:cBhvr>
                                        <p:cTn id="50" dur="1" fill="hold">
                                          <p:stCondLst>
                                            <p:cond delay="0"/>
                                          </p:stCondLst>
                                        </p:cTn>
                                        <p:tgtEl>
                                          <p:spTgt spid="100"/>
                                        </p:tgtEl>
                                        <p:attrNameLst>
                                          <p:attrName>style.visibility</p:attrName>
                                        </p:attrNameLst>
                                      </p:cBhvr>
                                      <p:to>
                                        <p:strVal val="visible"/>
                                      </p:to>
                                    </p:set>
                                    <p:animEffect transition="in" filter="randombar(horizontal)">
                                      <p:cBhvr>
                                        <p:cTn id="51" dur="500"/>
                                        <p:tgtEl>
                                          <p:spTgt spid="100"/>
                                        </p:tgtEl>
                                      </p:cBhvr>
                                    </p:animEffect>
                                  </p:childTnLst>
                                </p:cTn>
                              </p:par>
                              <p:par>
                                <p:cTn id="52" presetID="14" presetClass="entr" presetSubtype="10" fill="hold"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randombar(horizontal)">
                                      <p:cBhvr>
                                        <p:cTn id="54" dur="500"/>
                                        <p:tgtEl>
                                          <p:spTgt spid="105"/>
                                        </p:tgtEl>
                                      </p:cBhvr>
                                    </p:animEffect>
                                  </p:childTnLst>
                                </p:cTn>
                              </p:par>
                              <p:par>
                                <p:cTn id="55" presetID="14" presetClass="entr" presetSubtype="10" fill="hold" nodeType="with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randombar(horizontal)">
                                      <p:cBhvr>
                                        <p:cTn id="57" dur="500"/>
                                        <p:tgtEl>
                                          <p:spTgt spid="87"/>
                                        </p:tgtEl>
                                      </p:cBhvr>
                                    </p:animEffect>
                                  </p:childTnLst>
                                </p:cTn>
                              </p:par>
                              <p:par>
                                <p:cTn id="58" presetID="14" presetClass="entr" presetSubtype="10" fill="hold" nodeType="withEffect">
                                  <p:stCondLst>
                                    <p:cond delay="0"/>
                                  </p:stCondLst>
                                  <p:childTnLst>
                                    <p:set>
                                      <p:cBhvr>
                                        <p:cTn id="59" dur="1" fill="hold">
                                          <p:stCondLst>
                                            <p:cond delay="0"/>
                                          </p:stCondLst>
                                        </p:cTn>
                                        <p:tgtEl>
                                          <p:spTgt spid="119"/>
                                        </p:tgtEl>
                                        <p:attrNameLst>
                                          <p:attrName>style.visibility</p:attrName>
                                        </p:attrNameLst>
                                      </p:cBhvr>
                                      <p:to>
                                        <p:strVal val="visible"/>
                                      </p:to>
                                    </p:set>
                                    <p:animEffect transition="in" filter="randombar(horizontal)">
                                      <p:cBhvr>
                                        <p:cTn id="60" dur="500"/>
                                        <p:tgtEl>
                                          <p:spTgt spid="119"/>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63" restart="whenNotActive" fill="hold" evtFilter="cancelBubble" nodeType="interactiveSeq">
                <p:stCondLst>
                  <p:cond evt="onClick" delay="0">
                    <p:tgtEl>
                      <p:spTgt spid="90"/>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1"/>
                                        </p:tgtEl>
                                        <p:attrNameLst>
                                          <p:attrName>style.visibility</p:attrName>
                                        </p:attrNameLst>
                                      </p:cBhvr>
                                      <p:to>
                                        <p:strVal val="visible"/>
                                      </p:to>
                                    </p:set>
                                    <p:animEffect transition="in" filter="fade">
                                      <p:cBhvr>
                                        <p:cTn id="68" dur="500"/>
                                        <p:tgtEl>
                                          <p:spTgt spid="111"/>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0"/>
                  </p:tgtEl>
                </p:cond>
              </p:nextCondLst>
            </p:seq>
            <p:seq concurrent="1" nextAc="seek">
              <p:cTn id="69" restart="whenNotActive" fill="hold" evtFilter="cancelBubble" nodeType="interactiveSeq">
                <p:stCondLst>
                  <p:cond evt="onClick" delay="0">
                    <p:tgtEl>
                      <p:spTgt spid="95"/>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withEffect">
                                  <p:stCondLst>
                                    <p:cond delay="0"/>
                                  </p:stCondLst>
                                  <p:childTnLst>
                                    <p:set>
                                      <p:cBhvr>
                                        <p:cTn id="73" dur="1" fill="hold">
                                          <p:stCondLst>
                                            <p:cond delay="0"/>
                                          </p:stCondLst>
                                        </p:cTn>
                                        <p:tgtEl>
                                          <p:spTgt spid="110"/>
                                        </p:tgtEl>
                                        <p:attrNameLst>
                                          <p:attrName>style.visibility</p:attrName>
                                        </p:attrNameLst>
                                      </p:cBhvr>
                                      <p:to>
                                        <p:strVal val="visible"/>
                                      </p:to>
                                    </p:set>
                                    <p:animEffect transition="in" filter="fade">
                                      <p:cBhvr>
                                        <p:cTn id="74" dur="500"/>
                                        <p:tgtEl>
                                          <p:spTgt spid="110"/>
                                        </p:tgtEl>
                                      </p:cBhvr>
                                    </p:animEffect>
                                  </p:childTnLst>
                                  <p:subTnLst>
                                    <p:audio>
                                      <p:cMediaNode>
                                        <p:cTn display="0" masterRel="sameClick">
                                          <p:stCondLst>
                                            <p:cond evt="begin" delay="0">
                                              <p:tn val="72"/>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95"/>
                  </p:tgtEl>
                </p:cond>
              </p:nextCondLst>
            </p:seq>
            <p:seq concurrent="1" nextAc="seek">
              <p:cTn id="75" restart="whenNotActive" fill="hold" evtFilter="cancelBubble" nodeType="interactiveSeq">
                <p:stCondLst>
                  <p:cond evt="onClick" delay="0">
                    <p:tgtEl>
                      <p:spTgt spid="105"/>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fade">
                                      <p:cBhvr>
                                        <p:cTn id="80" dur="500"/>
                                        <p:tgtEl>
                                          <p:spTgt spid="113"/>
                                        </p:tgtEl>
                                      </p:cBhvr>
                                    </p:animEffect>
                                  </p:childTnLst>
                                  <p:subTnLst>
                                    <p:audio>
                                      <p:cMediaNode>
                                        <p:cTn display="0" masterRel="sameClick">
                                          <p:stCondLst>
                                            <p:cond evt="begin" delay="0">
                                              <p:tn val="78"/>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105"/>
                  </p:tgtEl>
                </p:cond>
              </p:nextCondLst>
            </p:seq>
            <p:seq concurrent="1" nextAc="seek">
              <p:cTn id="81" restart="whenNotActive" fill="hold" evtFilter="cancelBubble" nodeType="interactiveSeq">
                <p:stCondLst>
                  <p:cond evt="onClick" delay="0">
                    <p:tgtEl>
                      <p:spTgt spid="100"/>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12"/>
                                        </p:tgtEl>
                                        <p:attrNameLst>
                                          <p:attrName>style.visibility</p:attrName>
                                        </p:attrNameLst>
                                      </p:cBhvr>
                                      <p:to>
                                        <p:strVal val="visible"/>
                                      </p:to>
                                    </p:set>
                                    <p:animEffect transition="in" filter="fade">
                                      <p:cBhvr>
                                        <p:cTn id="86" dur="500"/>
                                        <p:tgtEl>
                                          <p:spTgt spid="112"/>
                                        </p:tgtEl>
                                      </p:cBhvr>
                                    </p:animEffect>
                                  </p:childTnLst>
                                  <p:subTnLst>
                                    <p:audio>
                                      <p:cMediaNode>
                                        <p:cTn display="0" masterRel="sameClick">
                                          <p:stCondLst>
                                            <p:cond evt="begin" delay="0">
                                              <p:tn val="84"/>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100"/>
                  </p:tgtEl>
                </p:cond>
              </p:nextCondLst>
            </p:seq>
          </p:childTnLst>
        </p:cTn>
      </p:par>
    </p:tnLst>
    <p:bldLst>
      <p:bldP spid="59" grpId="0" animBg="1"/>
      <p:bldP spid="86" grpId="0" animBg="1"/>
      <p:bldP spid="8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08887" y="-6728811"/>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70044" y="-5603642"/>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21955" y="-5605801"/>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pic>
        <p:nvPicPr>
          <p:cNvPr id="24"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sp>
        <p:nvSpPr>
          <p:cNvPr id="86"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QUESTION </a:t>
            </a:r>
          </a:p>
        </p:txBody>
      </p:sp>
      <p:grpSp>
        <p:nvGrpSpPr>
          <p:cNvPr id="87" name="NDcauhoi"/>
          <p:cNvGrpSpPr/>
          <p:nvPr/>
        </p:nvGrpSpPr>
        <p:grpSpPr>
          <a:xfrm>
            <a:off x="5427389" y="219302"/>
            <a:ext cx="5768446" cy="2935297"/>
            <a:chOff x="5558016" y="219302"/>
            <a:chExt cx="5768446" cy="2935297"/>
          </a:xfrm>
        </p:grpSpPr>
        <p:pic>
          <p:nvPicPr>
            <p:cNvPr id="88" name="cauhoi"/>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89" name="Rectangle 88"/>
            <p:cNvSpPr/>
            <p:nvPr/>
          </p:nvSpPr>
          <p:spPr>
            <a:xfrm>
              <a:off x="5978356" y="2061044"/>
              <a:ext cx="4765841" cy="842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n w="0"/>
                <a:solidFill>
                  <a:srgbClr val="F03446"/>
                </a:solidFill>
                <a:latin typeface="Arial" panose="020B0604020202020204" pitchFamily="34" charset="0"/>
                <a:cs typeface="Arial" panose="020B0604020202020204" pitchFamily="34" charset="0"/>
              </a:endParaRPr>
            </a:p>
            <a:p>
              <a:pPr algn="ctr"/>
              <a:r>
                <a:rPr lang="en-US" sz="2400" b="1" dirty="0">
                  <a:ln w="0"/>
                  <a:solidFill>
                    <a:srgbClr val="F03446"/>
                  </a:solidFill>
                  <a:latin typeface="Arial" panose="020B0604020202020204" pitchFamily="34" charset="0"/>
                  <a:cs typeface="Arial" panose="020B0604020202020204" pitchFamily="34" charset="0"/>
                </a:rPr>
                <a:t>What are ____ doing?</a:t>
              </a:r>
            </a:p>
            <a:p>
              <a:pPr algn="ctr"/>
              <a:r>
                <a:rPr lang="en-US" sz="2400" b="1" dirty="0">
                  <a:ln w="0"/>
                  <a:solidFill>
                    <a:srgbClr val="F03446"/>
                  </a:solidFill>
                  <a:latin typeface="Arial" panose="020B0604020202020204" pitchFamily="34" charset="0"/>
                  <a:cs typeface="Arial" panose="020B0604020202020204" pitchFamily="34" charset="0"/>
                </a:rPr>
                <a:t>They’re cooking.</a:t>
              </a:r>
            </a:p>
          </p:txBody>
        </p:sp>
      </p:grpSp>
      <p:grpSp>
        <p:nvGrpSpPr>
          <p:cNvPr id="90" name="A"/>
          <p:cNvGrpSpPr/>
          <p:nvPr/>
        </p:nvGrpSpPr>
        <p:grpSpPr>
          <a:xfrm>
            <a:off x="5427304" y="3239481"/>
            <a:ext cx="2926343" cy="1489081"/>
            <a:chOff x="8919225" y="3197131"/>
            <a:chExt cx="2926343" cy="1489081"/>
          </a:xfrm>
        </p:grpSpPr>
        <p:grpSp>
          <p:nvGrpSpPr>
            <p:cNvPr id="91" name="Group 90"/>
            <p:cNvGrpSpPr/>
            <p:nvPr/>
          </p:nvGrpSpPr>
          <p:grpSpPr>
            <a:xfrm>
              <a:off x="8919225" y="3197131"/>
              <a:ext cx="2926343" cy="1489081"/>
              <a:chOff x="8919225" y="3197131"/>
              <a:chExt cx="2926343" cy="1489081"/>
            </a:xfrm>
          </p:grpSpPr>
          <p:pic>
            <p:nvPicPr>
              <p:cNvPr id="93" name="DapanB"/>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94" name="TextBox 93"/>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p>
            </p:txBody>
          </p:sp>
        </p:grpSp>
        <p:sp>
          <p:nvSpPr>
            <p:cNvPr id="92" name="Rectangle 91"/>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they</a:t>
              </a:r>
            </a:p>
          </p:txBody>
        </p:sp>
      </p:grpSp>
      <p:grpSp>
        <p:nvGrpSpPr>
          <p:cNvPr id="95" name="B"/>
          <p:cNvGrpSpPr/>
          <p:nvPr/>
        </p:nvGrpSpPr>
        <p:grpSpPr>
          <a:xfrm>
            <a:off x="8538548" y="3239481"/>
            <a:ext cx="2934691" cy="1489081"/>
            <a:chOff x="5638103" y="3264867"/>
            <a:chExt cx="2934691" cy="1489081"/>
          </a:xfrm>
        </p:grpSpPr>
        <p:grpSp>
          <p:nvGrpSpPr>
            <p:cNvPr id="96" name="Group 95"/>
            <p:cNvGrpSpPr/>
            <p:nvPr/>
          </p:nvGrpSpPr>
          <p:grpSpPr>
            <a:xfrm>
              <a:off x="5638103" y="3264867"/>
              <a:ext cx="2934691" cy="1489081"/>
              <a:chOff x="5638103" y="3264867"/>
              <a:chExt cx="2934691" cy="1489081"/>
            </a:xfrm>
          </p:grpSpPr>
          <p:pic>
            <p:nvPicPr>
              <p:cNvPr id="98" name="Dapan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99" name="TextBox 98"/>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p>
            </p:txBody>
          </p:sp>
        </p:grpSp>
        <p:sp>
          <p:nvSpPr>
            <p:cNvPr id="97" name="Rectangle 96"/>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she</a:t>
              </a:r>
            </a:p>
          </p:txBody>
        </p:sp>
      </p:grpSp>
      <p:grpSp>
        <p:nvGrpSpPr>
          <p:cNvPr id="100" name="D"/>
          <p:cNvGrpSpPr/>
          <p:nvPr/>
        </p:nvGrpSpPr>
        <p:grpSpPr>
          <a:xfrm>
            <a:off x="8546810" y="4840730"/>
            <a:ext cx="2926343" cy="1489081"/>
            <a:chOff x="5646451" y="4870677"/>
            <a:chExt cx="2926343" cy="1489081"/>
          </a:xfrm>
        </p:grpSpPr>
        <p:grpSp>
          <p:nvGrpSpPr>
            <p:cNvPr id="101" name="Group 100"/>
            <p:cNvGrpSpPr/>
            <p:nvPr/>
          </p:nvGrpSpPr>
          <p:grpSpPr>
            <a:xfrm>
              <a:off x="5646451" y="4870677"/>
              <a:ext cx="2926343" cy="1489081"/>
              <a:chOff x="5646451" y="4870677"/>
              <a:chExt cx="2926343" cy="1489081"/>
            </a:xfrm>
          </p:grpSpPr>
          <p:pic>
            <p:nvPicPr>
              <p:cNvPr id="103" name="Dapan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104" name="TextBox 103"/>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p>
            </p:txBody>
          </p:sp>
        </p:grpSp>
        <p:sp>
          <p:nvSpPr>
            <p:cNvPr id="102" name="Rectangle 101"/>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he</a:t>
              </a:r>
            </a:p>
          </p:txBody>
        </p:sp>
      </p:grpSp>
      <p:grpSp>
        <p:nvGrpSpPr>
          <p:cNvPr id="105" name="C"/>
          <p:cNvGrpSpPr/>
          <p:nvPr/>
        </p:nvGrpSpPr>
        <p:grpSpPr>
          <a:xfrm>
            <a:off x="5431392" y="4840730"/>
            <a:ext cx="2926343" cy="1489081"/>
            <a:chOff x="8919225" y="4784653"/>
            <a:chExt cx="2926343" cy="1489081"/>
          </a:xfrm>
        </p:grpSpPr>
        <p:grpSp>
          <p:nvGrpSpPr>
            <p:cNvPr id="106" name="Group 105"/>
            <p:cNvGrpSpPr/>
            <p:nvPr/>
          </p:nvGrpSpPr>
          <p:grpSpPr>
            <a:xfrm>
              <a:off x="8919225" y="4784653"/>
              <a:ext cx="2926343" cy="1489081"/>
              <a:chOff x="8919225" y="4784653"/>
              <a:chExt cx="2926343" cy="1489081"/>
            </a:xfrm>
          </p:grpSpPr>
          <p:pic>
            <p:nvPicPr>
              <p:cNvPr id="108" name="Dap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109" name="TextBox 108"/>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p>
            </p:txBody>
          </p:sp>
        </p:grpSp>
        <p:sp>
          <p:nvSpPr>
            <p:cNvPr id="107" name="Rectangle 106"/>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you</a:t>
              </a:r>
            </a:p>
          </p:txBody>
        </p:sp>
      </p:grpSp>
      <p:pic>
        <p:nvPicPr>
          <p:cNvPr id="110" name="Sai1"/>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8253139" y="3539467"/>
            <a:ext cx="1109766" cy="999292"/>
          </a:xfrm>
          <a:prstGeom prst="rect">
            <a:avLst/>
          </a:prstGeom>
        </p:spPr>
      </p:pic>
      <p:pic>
        <p:nvPicPr>
          <p:cNvPr id="111" name="du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56870" y="3203566"/>
            <a:ext cx="1104554" cy="1104554"/>
          </a:xfrm>
          <a:prstGeom prst="rect">
            <a:avLst/>
          </a:prstGeom>
        </p:spPr>
      </p:pic>
      <p:pic>
        <p:nvPicPr>
          <p:cNvPr id="112" name="Sai3"/>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8253139" y="5150314"/>
            <a:ext cx="1109766" cy="999292"/>
          </a:xfrm>
          <a:prstGeom prst="rect">
            <a:avLst/>
          </a:prstGeom>
        </p:spPr>
      </p:pic>
      <p:pic>
        <p:nvPicPr>
          <p:cNvPr id="113" name="Sai2"/>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5233766" y="5155969"/>
            <a:ext cx="1109766" cy="999292"/>
          </a:xfrm>
          <a:prstGeom prst="rect">
            <a:avLst/>
          </a:prstGeom>
        </p:spPr>
      </p:pic>
      <p:pic>
        <p:nvPicPr>
          <p:cNvPr id="61" name="图片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sp>
        <p:nvSpPr>
          <p:cNvPr id="114"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Arial Black" panose="020B0A04020102020204" pitchFamily="34" charset="0"/>
              </a:rPr>
              <a:t>10</a:t>
            </a:r>
          </a:p>
        </p:txBody>
      </p:sp>
      <p:pic>
        <p:nvPicPr>
          <p:cNvPr id="115" name="图片 7"/>
          <p:cNvPicPr>
            <a:picLocks noChangeAspect="1"/>
          </p:cNvPicPr>
          <p:nvPr/>
        </p:nvPicPr>
        <p:blipFill>
          <a:blip r:embed="rId18"/>
          <a:stretch>
            <a:fillRect/>
          </a:stretch>
        </p:blipFill>
        <p:spPr>
          <a:xfrm>
            <a:off x="3355082" y="834157"/>
            <a:ext cx="1764881" cy="1017453"/>
          </a:xfrm>
          <a:prstGeom prst="rect">
            <a:avLst/>
          </a:prstGeom>
        </p:spPr>
      </p:pic>
      <p:pic>
        <p:nvPicPr>
          <p:cNvPr id="116" name="图片 7"/>
          <p:cNvPicPr>
            <a:picLocks noChangeAspect="1"/>
          </p:cNvPicPr>
          <p:nvPr/>
        </p:nvPicPr>
        <p:blipFill>
          <a:blip r:embed="rId18"/>
          <a:stretch>
            <a:fillRect/>
          </a:stretch>
        </p:blipFill>
        <p:spPr>
          <a:xfrm flipH="1">
            <a:off x="1147890" y="246881"/>
            <a:ext cx="1764881" cy="1017453"/>
          </a:xfrm>
          <a:prstGeom prst="rect">
            <a:avLst/>
          </a:prstGeom>
        </p:spPr>
      </p:pic>
      <p:pic>
        <p:nvPicPr>
          <p:cNvPr id="119" name="Picture 118"/>
          <p:cNvPicPr>
            <a:picLocks noChangeAspect="1"/>
          </p:cNvPicPr>
          <p:nvPr/>
        </p:nvPicPr>
        <p:blipFill>
          <a:blip r:embed="rId19"/>
          <a:stretch>
            <a:fillRect/>
          </a:stretch>
        </p:blipFill>
        <p:spPr>
          <a:xfrm>
            <a:off x="7265074" y="419713"/>
            <a:ext cx="1909349" cy="1536830"/>
          </a:xfrm>
          <a:prstGeom prst="cloud">
            <a:avLst/>
          </a:prstGeom>
          <a:ln>
            <a:solidFill>
              <a:schemeClr val="accent2"/>
            </a:solidFill>
          </a:ln>
        </p:spPr>
      </p:pic>
    </p:spTree>
    <p:extLst>
      <p:ext uri="{BB962C8B-B14F-4D97-AF65-F5344CB8AC3E}">
        <p14:creationId xmlns:p14="http://schemas.microsoft.com/office/powerpoint/2010/main" val="228321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fade">
                                      <p:cBhvr>
                                        <p:cTn id="20" dur="750"/>
                                        <p:tgtEl>
                                          <p:spTgt spid="86"/>
                                        </p:tgtEl>
                                      </p:cBhvr>
                                    </p:animEffect>
                                    <p:anim calcmode="lin" valueType="num">
                                      <p:cBhvr>
                                        <p:cTn id="21" dur="750" fill="hold"/>
                                        <p:tgtEl>
                                          <p:spTgt spid="86"/>
                                        </p:tgtEl>
                                        <p:attrNameLst>
                                          <p:attrName>ppt_x</p:attrName>
                                        </p:attrNameLst>
                                      </p:cBhvr>
                                      <p:tavLst>
                                        <p:tav tm="0">
                                          <p:val>
                                            <p:strVal val="#ppt_x"/>
                                          </p:val>
                                        </p:tav>
                                        <p:tav tm="100000">
                                          <p:val>
                                            <p:strVal val="#ppt_x"/>
                                          </p:val>
                                        </p:tav>
                                      </p:tavLst>
                                    </p:anim>
                                    <p:anim calcmode="lin" valueType="num">
                                      <p:cBhvr>
                                        <p:cTn id="22" dur="75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86"/>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randombar(horizontal)">
                                      <p:cBhvr>
                                        <p:cTn id="45" dur="500"/>
                                        <p:tgtEl>
                                          <p:spTgt spid="90"/>
                                        </p:tgtEl>
                                      </p:cBhvr>
                                    </p:animEffect>
                                  </p:childTnLst>
                                </p:cTn>
                              </p:par>
                              <p:par>
                                <p:cTn id="46" presetID="14" presetClass="entr" presetSubtype="10" fill="hold" nodeType="with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randombar(horizontal)">
                                      <p:cBhvr>
                                        <p:cTn id="48" dur="500"/>
                                        <p:tgtEl>
                                          <p:spTgt spid="95"/>
                                        </p:tgtEl>
                                      </p:cBhvr>
                                    </p:animEffect>
                                  </p:childTnLst>
                                </p:cTn>
                              </p:par>
                              <p:par>
                                <p:cTn id="49" presetID="14" presetClass="entr" presetSubtype="10" fill="hold" nodeType="withEffect">
                                  <p:stCondLst>
                                    <p:cond delay="0"/>
                                  </p:stCondLst>
                                  <p:childTnLst>
                                    <p:set>
                                      <p:cBhvr>
                                        <p:cTn id="50" dur="1" fill="hold">
                                          <p:stCondLst>
                                            <p:cond delay="0"/>
                                          </p:stCondLst>
                                        </p:cTn>
                                        <p:tgtEl>
                                          <p:spTgt spid="100"/>
                                        </p:tgtEl>
                                        <p:attrNameLst>
                                          <p:attrName>style.visibility</p:attrName>
                                        </p:attrNameLst>
                                      </p:cBhvr>
                                      <p:to>
                                        <p:strVal val="visible"/>
                                      </p:to>
                                    </p:set>
                                    <p:animEffect transition="in" filter="randombar(horizontal)">
                                      <p:cBhvr>
                                        <p:cTn id="51" dur="500"/>
                                        <p:tgtEl>
                                          <p:spTgt spid="100"/>
                                        </p:tgtEl>
                                      </p:cBhvr>
                                    </p:animEffect>
                                  </p:childTnLst>
                                </p:cTn>
                              </p:par>
                              <p:par>
                                <p:cTn id="52" presetID="14" presetClass="entr" presetSubtype="10" fill="hold"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randombar(horizontal)">
                                      <p:cBhvr>
                                        <p:cTn id="54" dur="500"/>
                                        <p:tgtEl>
                                          <p:spTgt spid="105"/>
                                        </p:tgtEl>
                                      </p:cBhvr>
                                    </p:animEffect>
                                  </p:childTnLst>
                                </p:cTn>
                              </p:par>
                              <p:par>
                                <p:cTn id="55" presetID="14" presetClass="entr" presetSubtype="10" fill="hold" nodeType="with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randombar(horizontal)">
                                      <p:cBhvr>
                                        <p:cTn id="57" dur="500"/>
                                        <p:tgtEl>
                                          <p:spTgt spid="87"/>
                                        </p:tgtEl>
                                      </p:cBhvr>
                                    </p:animEffect>
                                  </p:childTnLst>
                                </p:cTn>
                              </p:par>
                              <p:par>
                                <p:cTn id="58" presetID="14" presetClass="entr" presetSubtype="10" fill="hold" nodeType="withEffect">
                                  <p:stCondLst>
                                    <p:cond delay="0"/>
                                  </p:stCondLst>
                                  <p:childTnLst>
                                    <p:set>
                                      <p:cBhvr>
                                        <p:cTn id="59" dur="1" fill="hold">
                                          <p:stCondLst>
                                            <p:cond delay="0"/>
                                          </p:stCondLst>
                                        </p:cTn>
                                        <p:tgtEl>
                                          <p:spTgt spid="119"/>
                                        </p:tgtEl>
                                        <p:attrNameLst>
                                          <p:attrName>style.visibility</p:attrName>
                                        </p:attrNameLst>
                                      </p:cBhvr>
                                      <p:to>
                                        <p:strVal val="visible"/>
                                      </p:to>
                                    </p:set>
                                    <p:animEffect transition="in" filter="randombar(horizontal)">
                                      <p:cBhvr>
                                        <p:cTn id="60" dur="500"/>
                                        <p:tgtEl>
                                          <p:spTgt spid="119"/>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63" restart="whenNotActive" fill="hold" evtFilter="cancelBubble" nodeType="interactiveSeq">
                <p:stCondLst>
                  <p:cond evt="onClick" delay="0">
                    <p:tgtEl>
                      <p:spTgt spid="90"/>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1"/>
                                        </p:tgtEl>
                                        <p:attrNameLst>
                                          <p:attrName>style.visibility</p:attrName>
                                        </p:attrNameLst>
                                      </p:cBhvr>
                                      <p:to>
                                        <p:strVal val="visible"/>
                                      </p:to>
                                    </p:set>
                                    <p:animEffect transition="in" filter="fade">
                                      <p:cBhvr>
                                        <p:cTn id="68" dur="500"/>
                                        <p:tgtEl>
                                          <p:spTgt spid="111"/>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0"/>
                  </p:tgtEl>
                </p:cond>
              </p:nextCondLst>
            </p:seq>
            <p:seq concurrent="1" nextAc="seek">
              <p:cTn id="69" restart="whenNotActive" fill="hold" evtFilter="cancelBubble" nodeType="interactiveSeq">
                <p:stCondLst>
                  <p:cond evt="onClick" delay="0">
                    <p:tgtEl>
                      <p:spTgt spid="95"/>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withEffect">
                                  <p:stCondLst>
                                    <p:cond delay="0"/>
                                  </p:stCondLst>
                                  <p:childTnLst>
                                    <p:set>
                                      <p:cBhvr>
                                        <p:cTn id="73" dur="1" fill="hold">
                                          <p:stCondLst>
                                            <p:cond delay="0"/>
                                          </p:stCondLst>
                                        </p:cTn>
                                        <p:tgtEl>
                                          <p:spTgt spid="110"/>
                                        </p:tgtEl>
                                        <p:attrNameLst>
                                          <p:attrName>style.visibility</p:attrName>
                                        </p:attrNameLst>
                                      </p:cBhvr>
                                      <p:to>
                                        <p:strVal val="visible"/>
                                      </p:to>
                                    </p:set>
                                    <p:animEffect transition="in" filter="fade">
                                      <p:cBhvr>
                                        <p:cTn id="74" dur="500"/>
                                        <p:tgtEl>
                                          <p:spTgt spid="110"/>
                                        </p:tgtEl>
                                      </p:cBhvr>
                                    </p:animEffect>
                                  </p:childTnLst>
                                  <p:subTnLst>
                                    <p:audio>
                                      <p:cMediaNode>
                                        <p:cTn display="0" masterRel="sameClick">
                                          <p:stCondLst>
                                            <p:cond evt="begin" delay="0">
                                              <p:tn val="72"/>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95"/>
                  </p:tgtEl>
                </p:cond>
              </p:nextCondLst>
            </p:seq>
            <p:seq concurrent="1" nextAc="seek">
              <p:cTn id="75" restart="whenNotActive" fill="hold" evtFilter="cancelBubble" nodeType="interactiveSeq">
                <p:stCondLst>
                  <p:cond evt="onClick" delay="0">
                    <p:tgtEl>
                      <p:spTgt spid="105"/>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fade">
                                      <p:cBhvr>
                                        <p:cTn id="80" dur="500"/>
                                        <p:tgtEl>
                                          <p:spTgt spid="113"/>
                                        </p:tgtEl>
                                      </p:cBhvr>
                                    </p:animEffect>
                                  </p:childTnLst>
                                  <p:subTnLst>
                                    <p:audio>
                                      <p:cMediaNode>
                                        <p:cTn display="0" masterRel="sameClick">
                                          <p:stCondLst>
                                            <p:cond evt="begin" delay="0">
                                              <p:tn val="78"/>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105"/>
                  </p:tgtEl>
                </p:cond>
              </p:nextCondLst>
            </p:seq>
            <p:seq concurrent="1" nextAc="seek">
              <p:cTn id="81" restart="whenNotActive" fill="hold" evtFilter="cancelBubble" nodeType="interactiveSeq">
                <p:stCondLst>
                  <p:cond evt="onClick" delay="0">
                    <p:tgtEl>
                      <p:spTgt spid="100"/>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12"/>
                                        </p:tgtEl>
                                        <p:attrNameLst>
                                          <p:attrName>style.visibility</p:attrName>
                                        </p:attrNameLst>
                                      </p:cBhvr>
                                      <p:to>
                                        <p:strVal val="visible"/>
                                      </p:to>
                                    </p:set>
                                    <p:animEffect transition="in" filter="fade">
                                      <p:cBhvr>
                                        <p:cTn id="86" dur="500"/>
                                        <p:tgtEl>
                                          <p:spTgt spid="112"/>
                                        </p:tgtEl>
                                      </p:cBhvr>
                                    </p:animEffect>
                                  </p:childTnLst>
                                  <p:subTnLst>
                                    <p:audio>
                                      <p:cMediaNode>
                                        <p:cTn display="0" masterRel="sameClick">
                                          <p:stCondLst>
                                            <p:cond evt="begin" delay="0">
                                              <p:tn val="84"/>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100"/>
                  </p:tgtEl>
                </p:cond>
              </p:nextCondLst>
            </p:seq>
          </p:childTnLst>
        </p:cTn>
      </p:par>
    </p:tnLst>
    <p:bldLst>
      <p:bldP spid="59" grpId="0" animBg="1"/>
      <p:bldP spid="86" grpId="0" animBg="1"/>
      <p:bldP spid="8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22139" y="-7881747"/>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40212" y="-5657258"/>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19588" y="-3377333"/>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pic>
        <p:nvPicPr>
          <p:cNvPr id="24"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sp>
        <p:nvSpPr>
          <p:cNvPr id="86"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QUESTION </a:t>
            </a:r>
          </a:p>
        </p:txBody>
      </p:sp>
      <p:grpSp>
        <p:nvGrpSpPr>
          <p:cNvPr id="87" name="NDcauhoi"/>
          <p:cNvGrpSpPr/>
          <p:nvPr/>
        </p:nvGrpSpPr>
        <p:grpSpPr>
          <a:xfrm>
            <a:off x="5427389" y="219302"/>
            <a:ext cx="5768446" cy="2935297"/>
            <a:chOff x="5558016" y="219302"/>
            <a:chExt cx="5768446" cy="2935297"/>
          </a:xfrm>
        </p:grpSpPr>
        <p:pic>
          <p:nvPicPr>
            <p:cNvPr id="88" name="cauhoi"/>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89" name="Rectangle 88"/>
            <p:cNvSpPr/>
            <p:nvPr/>
          </p:nvSpPr>
          <p:spPr>
            <a:xfrm>
              <a:off x="5978356" y="757238"/>
              <a:ext cx="4765841" cy="2146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0"/>
                  <a:solidFill>
                    <a:srgbClr val="F03446"/>
                  </a:solidFill>
                  <a:latin typeface="Arial" panose="020B0604020202020204" pitchFamily="34" charset="0"/>
                  <a:cs typeface="Arial" panose="020B0604020202020204" pitchFamily="34" charset="0"/>
                </a:rPr>
                <a:t>What _______ doing?</a:t>
              </a:r>
            </a:p>
            <a:p>
              <a:pPr algn="ctr"/>
              <a:r>
                <a:rPr lang="en-US" sz="3200" b="1" dirty="0">
                  <a:ln w="0"/>
                  <a:solidFill>
                    <a:srgbClr val="F03446"/>
                  </a:solidFill>
                  <a:latin typeface="Arial" panose="020B0604020202020204" pitchFamily="34" charset="0"/>
                  <a:cs typeface="Arial" panose="020B0604020202020204" pitchFamily="34" charset="0"/>
                </a:rPr>
                <a:t>I’m doing homework.</a:t>
              </a:r>
            </a:p>
          </p:txBody>
        </p:sp>
      </p:grpSp>
      <p:grpSp>
        <p:nvGrpSpPr>
          <p:cNvPr id="90" name="A"/>
          <p:cNvGrpSpPr/>
          <p:nvPr/>
        </p:nvGrpSpPr>
        <p:grpSpPr>
          <a:xfrm>
            <a:off x="5427304" y="3239481"/>
            <a:ext cx="2926343" cy="1489081"/>
            <a:chOff x="8919225" y="3197131"/>
            <a:chExt cx="2926343" cy="1489081"/>
          </a:xfrm>
        </p:grpSpPr>
        <p:grpSp>
          <p:nvGrpSpPr>
            <p:cNvPr id="91" name="Group 90"/>
            <p:cNvGrpSpPr/>
            <p:nvPr/>
          </p:nvGrpSpPr>
          <p:grpSpPr>
            <a:xfrm>
              <a:off x="8919225" y="3197131"/>
              <a:ext cx="2926343" cy="1489081"/>
              <a:chOff x="8919225" y="3197131"/>
              <a:chExt cx="2926343" cy="1489081"/>
            </a:xfrm>
          </p:grpSpPr>
          <p:pic>
            <p:nvPicPr>
              <p:cNvPr id="93" name="DapanB"/>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94" name="TextBox 93"/>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p>
            </p:txBody>
          </p:sp>
        </p:grpSp>
        <p:sp>
          <p:nvSpPr>
            <p:cNvPr id="92" name="Rectangle 91"/>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Is she</a:t>
              </a:r>
            </a:p>
          </p:txBody>
        </p:sp>
      </p:grpSp>
      <p:grpSp>
        <p:nvGrpSpPr>
          <p:cNvPr id="95" name="B"/>
          <p:cNvGrpSpPr/>
          <p:nvPr/>
        </p:nvGrpSpPr>
        <p:grpSpPr>
          <a:xfrm>
            <a:off x="8538548" y="3239481"/>
            <a:ext cx="2934691" cy="1489081"/>
            <a:chOff x="5638103" y="3264867"/>
            <a:chExt cx="2934691" cy="1489081"/>
          </a:xfrm>
        </p:grpSpPr>
        <p:grpSp>
          <p:nvGrpSpPr>
            <p:cNvPr id="96" name="Group 95"/>
            <p:cNvGrpSpPr/>
            <p:nvPr/>
          </p:nvGrpSpPr>
          <p:grpSpPr>
            <a:xfrm>
              <a:off x="5638103" y="3264867"/>
              <a:ext cx="2934691" cy="1489081"/>
              <a:chOff x="5638103" y="3264867"/>
              <a:chExt cx="2934691" cy="1489081"/>
            </a:xfrm>
          </p:grpSpPr>
          <p:pic>
            <p:nvPicPr>
              <p:cNvPr id="98" name="Dapan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99" name="TextBox 98"/>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p>
            </p:txBody>
          </p:sp>
        </p:grpSp>
        <p:sp>
          <p:nvSpPr>
            <p:cNvPr id="97" name="Rectangle 96"/>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Is he</a:t>
              </a:r>
            </a:p>
          </p:txBody>
        </p:sp>
      </p:grpSp>
      <p:grpSp>
        <p:nvGrpSpPr>
          <p:cNvPr id="100" name="D"/>
          <p:cNvGrpSpPr/>
          <p:nvPr/>
        </p:nvGrpSpPr>
        <p:grpSpPr>
          <a:xfrm>
            <a:off x="8546810" y="4840730"/>
            <a:ext cx="2926343" cy="1489081"/>
            <a:chOff x="5646451" y="4870677"/>
            <a:chExt cx="2926343" cy="1489081"/>
          </a:xfrm>
        </p:grpSpPr>
        <p:grpSp>
          <p:nvGrpSpPr>
            <p:cNvPr id="101" name="Group 100"/>
            <p:cNvGrpSpPr/>
            <p:nvPr/>
          </p:nvGrpSpPr>
          <p:grpSpPr>
            <a:xfrm>
              <a:off x="5646451" y="4870677"/>
              <a:ext cx="2926343" cy="1489081"/>
              <a:chOff x="5646451" y="4870677"/>
              <a:chExt cx="2926343" cy="1489081"/>
            </a:xfrm>
          </p:grpSpPr>
          <p:pic>
            <p:nvPicPr>
              <p:cNvPr id="103" name="Dapan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104" name="TextBox 103"/>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p>
            </p:txBody>
          </p:sp>
        </p:grpSp>
        <p:sp>
          <p:nvSpPr>
            <p:cNvPr id="102" name="Rectangle 101"/>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Are they</a:t>
              </a:r>
            </a:p>
          </p:txBody>
        </p:sp>
      </p:grpSp>
      <p:grpSp>
        <p:nvGrpSpPr>
          <p:cNvPr id="105" name="C"/>
          <p:cNvGrpSpPr/>
          <p:nvPr/>
        </p:nvGrpSpPr>
        <p:grpSpPr>
          <a:xfrm>
            <a:off x="5431392" y="4840730"/>
            <a:ext cx="2926343" cy="1489081"/>
            <a:chOff x="8919225" y="4784653"/>
            <a:chExt cx="2926343" cy="1489081"/>
          </a:xfrm>
        </p:grpSpPr>
        <p:grpSp>
          <p:nvGrpSpPr>
            <p:cNvPr id="106" name="Group 105"/>
            <p:cNvGrpSpPr/>
            <p:nvPr/>
          </p:nvGrpSpPr>
          <p:grpSpPr>
            <a:xfrm>
              <a:off x="8919225" y="4784653"/>
              <a:ext cx="2926343" cy="1489081"/>
              <a:chOff x="8919225" y="4784653"/>
              <a:chExt cx="2926343" cy="1489081"/>
            </a:xfrm>
          </p:grpSpPr>
          <p:pic>
            <p:nvPicPr>
              <p:cNvPr id="108" name="Dap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109" name="TextBox 108"/>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p>
            </p:txBody>
          </p:sp>
        </p:grpSp>
        <p:sp>
          <p:nvSpPr>
            <p:cNvPr id="107" name="Rectangle 106"/>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Are you</a:t>
              </a:r>
            </a:p>
          </p:txBody>
        </p:sp>
      </p:grpSp>
      <p:pic>
        <p:nvPicPr>
          <p:cNvPr id="110" name="Sai1"/>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5233766" y="3560596"/>
            <a:ext cx="1109766" cy="999292"/>
          </a:xfrm>
          <a:prstGeom prst="rect">
            <a:avLst/>
          </a:prstGeom>
        </p:spPr>
      </p:pic>
      <p:pic>
        <p:nvPicPr>
          <p:cNvPr id="111" name="du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68070" y="4914647"/>
            <a:ext cx="1104554" cy="1104554"/>
          </a:xfrm>
          <a:prstGeom prst="rect">
            <a:avLst/>
          </a:prstGeom>
        </p:spPr>
      </p:pic>
      <p:pic>
        <p:nvPicPr>
          <p:cNvPr id="112" name="Sai3"/>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8361995" y="3581354"/>
            <a:ext cx="1109766" cy="999292"/>
          </a:xfrm>
          <a:prstGeom prst="rect">
            <a:avLst/>
          </a:prstGeom>
        </p:spPr>
      </p:pic>
      <p:pic>
        <p:nvPicPr>
          <p:cNvPr id="113" name="Sai2"/>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8370891" y="5185133"/>
            <a:ext cx="1109766" cy="999292"/>
          </a:xfrm>
          <a:prstGeom prst="rect">
            <a:avLst/>
          </a:prstGeom>
        </p:spPr>
      </p:pic>
      <p:pic>
        <p:nvPicPr>
          <p:cNvPr id="61" name="图片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sp>
        <p:nvSpPr>
          <p:cNvPr id="114"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Arial Black" panose="020B0A04020102020204" pitchFamily="34" charset="0"/>
              </a:rPr>
              <a:t>10</a:t>
            </a:r>
          </a:p>
        </p:txBody>
      </p:sp>
      <p:pic>
        <p:nvPicPr>
          <p:cNvPr id="115" name="图片 7"/>
          <p:cNvPicPr>
            <a:picLocks noChangeAspect="1"/>
          </p:cNvPicPr>
          <p:nvPr/>
        </p:nvPicPr>
        <p:blipFill>
          <a:blip r:embed="rId18"/>
          <a:stretch>
            <a:fillRect/>
          </a:stretch>
        </p:blipFill>
        <p:spPr>
          <a:xfrm>
            <a:off x="3355082" y="834157"/>
            <a:ext cx="1764881" cy="1017453"/>
          </a:xfrm>
          <a:prstGeom prst="rect">
            <a:avLst/>
          </a:prstGeom>
        </p:spPr>
      </p:pic>
      <p:pic>
        <p:nvPicPr>
          <p:cNvPr id="116" name="图片 7"/>
          <p:cNvPicPr>
            <a:picLocks noChangeAspect="1"/>
          </p:cNvPicPr>
          <p:nvPr/>
        </p:nvPicPr>
        <p:blipFill>
          <a:blip r:embed="rId18"/>
          <a:stretch>
            <a:fillRect/>
          </a:stretch>
        </p:blipFill>
        <p:spPr>
          <a:xfrm flipH="1">
            <a:off x="1147890" y="246881"/>
            <a:ext cx="1764881" cy="1017453"/>
          </a:xfrm>
          <a:prstGeom prst="rect">
            <a:avLst/>
          </a:prstGeom>
        </p:spPr>
      </p:pic>
    </p:spTree>
    <p:extLst>
      <p:ext uri="{BB962C8B-B14F-4D97-AF65-F5344CB8AC3E}">
        <p14:creationId xmlns:p14="http://schemas.microsoft.com/office/powerpoint/2010/main" val="5868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fade">
                                      <p:cBhvr>
                                        <p:cTn id="20" dur="750"/>
                                        <p:tgtEl>
                                          <p:spTgt spid="86"/>
                                        </p:tgtEl>
                                      </p:cBhvr>
                                    </p:animEffect>
                                    <p:anim calcmode="lin" valueType="num">
                                      <p:cBhvr>
                                        <p:cTn id="21" dur="750" fill="hold"/>
                                        <p:tgtEl>
                                          <p:spTgt spid="86"/>
                                        </p:tgtEl>
                                        <p:attrNameLst>
                                          <p:attrName>ppt_x</p:attrName>
                                        </p:attrNameLst>
                                      </p:cBhvr>
                                      <p:tavLst>
                                        <p:tav tm="0">
                                          <p:val>
                                            <p:strVal val="#ppt_x"/>
                                          </p:val>
                                        </p:tav>
                                        <p:tav tm="100000">
                                          <p:val>
                                            <p:strVal val="#ppt_x"/>
                                          </p:val>
                                        </p:tav>
                                      </p:tavLst>
                                    </p:anim>
                                    <p:anim calcmode="lin" valueType="num">
                                      <p:cBhvr>
                                        <p:cTn id="22" dur="75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86"/>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randombar(horizontal)">
                                      <p:cBhvr>
                                        <p:cTn id="45" dur="500"/>
                                        <p:tgtEl>
                                          <p:spTgt spid="90"/>
                                        </p:tgtEl>
                                      </p:cBhvr>
                                    </p:animEffect>
                                  </p:childTnLst>
                                </p:cTn>
                              </p:par>
                              <p:par>
                                <p:cTn id="46" presetID="14" presetClass="entr" presetSubtype="10" fill="hold" nodeType="with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randombar(horizontal)">
                                      <p:cBhvr>
                                        <p:cTn id="48" dur="500"/>
                                        <p:tgtEl>
                                          <p:spTgt spid="95"/>
                                        </p:tgtEl>
                                      </p:cBhvr>
                                    </p:animEffect>
                                  </p:childTnLst>
                                </p:cTn>
                              </p:par>
                              <p:par>
                                <p:cTn id="49" presetID="14" presetClass="entr" presetSubtype="10" fill="hold" nodeType="withEffect">
                                  <p:stCondLst>
                                    <p:cond delay="0"/>
                                  </p:stCondLst>
                                  <p:childTnLst>
                                    <p:set>
                                      <p:cBhvr>
                                        <p:cTn id="50" dur="1" fill="hold">
                                          <p:stCondLst>
                                            <p:cond delay="0"/>
                                          </p:stCondLst>
                                        </p:cTn>
                                        <p:tgtEl>
                                          <p:spTgt spid="100"/>
                                        </p:tgtEl>
                                        <p:attrNameLst>
                                          <p:attrName>style.visibility</p:attrName>
                                        </p:attrNameLst>
                                      </p:cBhvr>
                                      <p:to>
                                        <p:strVal val="visible"/>
                                      </p:to>
                                    </p:set>
                                    <p:animEffect transition="in" filter="randombar(horizontal)">
                                      <p:cBhvr>
                                        <p:cTn id="51" dur="500"/>
                                        <p:tgtEl>
                                          <p:spTgt spid="100"/>
                                        </p:tgtEl>
                                      </p:cBhvr>
                                    </p:animEffect>
                                  </p:childTnLst>
                                </p:cTn>
                              </p:par>
                              <p:par>
                                <p:cTn id="52" presetID="14" presetClass="entr" presetSubtype="10" fill="hold"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randombar(horizontal)">
                                      <p:cBhvr>
                                        <p:cTn id="54" dur="500"/>
                                        <p:tgtEl>
                                          <p:spTgt spid="105"/>
                                        </p:tgtEl>
                                      </p:cBhvr>
                                    </p:animEffect>
                                  </p:childTnLst>
                                </p:cTn>
                              </p:par>
                              <p:par>
                                <p:cTn id="55" presetID="14" presetClass="entr" presetSubtype="10" fill="hold" nodeType="with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randombar(horizontal)">
                                      <p:cBhvr>
                                        <p:cTn id="57" dur="500"/>
                                        <p:tgtEl>
                                          <p:spTgt spid="87"/>
                                        </p:tgtEl>
                                      </p:cBhvr>
                                    </p:animEffect>
                                  </p:childTnLst>
                                </p:cTn>
                              </p:par>
                              <p:par>
                                <p:cTn id="58" presetID="1" presetClass="exit" presetSubtype="0" fill="hold" grpId="1" nodeType="withEffect">
                                  <p:stCondLst>
                                    <p:cond delay="0"/>
                                  </p:stCondLst>
                                  <p:childTnLst>
                                    <p:set>
                                      <p:cBhvr>
                                        <p:cTn id="59"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60" restart="whenNotActive" fill="hold" evtFilter="cancelBubble" nodeType="interactiveSeq">
                <p:stCondLst>
                  <p:cond evt="onClick" delay="0">
                    <p:tgtEl>
                      <p:spTgt spid="90"/>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0"/>
                                        </p:tgtEl>
                                        <p:attrNameLst>
                                          <p:attrName>style.visibility</p:attrName>
                                        </p:attrNameLst>
                                      </p:cBhvr>
                                      <p:to>
                                        <p:strVal val="visible"/>
                                      </p:to>
                                    </p:set>
                                    <p:animEffect transition="in" filter="fade">
                                      <p:cBhvr>
                                        <p:cTn id="65" dur="500"/>
                                        <p:tgtEl>
                                          <p:spTgt spid="110"/>
                                        </p:tgtEl>
                                      </p:cBhvr>
                                    </p:animEffect>
                                  </p:childTnLst>
                                  <p:subTnLst>
                                    <p:audio>
                                      <p:cMediaNode>
                                        <p:cTn display="0" masterRel="sameClick">
                                          <p:stCondLst>
                                            <p:cond evt="begin" delay="0">
                                              <p:tn val="63"/>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90"/>
                  </p:tgtEl>
                </p:cond>
              </p:nextCondLst>
            </p:seq>
            <p:seq concurrent="1" nextAc="seek">
              <p:cTn id="66" restart="whenNotActive" fill="hold" evtFilter="cancelBubble" nodeType="interactiveSeq">
                <p:stCondLst>
                  <p:cond evt="onClick" delay="0">
                    <p:tgtEl>
                      <p:spTgt spid="105"/>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1"/>
                                        </p:tgtEl>
                                        <p:attrNameLst>
                                          <p:attrName>style.visibility</p:attrName>
                                        </p:attrNameLst>
                                      </p:cBhvr>
                                      <p:to>
                                        <p:strVal val="visible"/>
                                      </p:to>
                                    </p:set>
                                    <p:animEffect transition="in" filter="fade">
                                      <p:cBhvr>
                                        <p:cTn id="71" dur="500"/>
                                        <p:tgtEl>
                                          <p:spTgt spid="111"/>
                                        </p:tgtEl>
                                      </p:cBhvr>
                                    </p:animEffect>
                                  </p:childTnLst>
                                  <p:subTnLst>
                                    <p:audio>
                                      <p:cMediaNode>
                                        <p:cTn display="0" masterRel="sameClick">
                                          <p:stCondLst>
                                            <p:cond evt="begin" delay="0">
                                              <p:tn val="6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05"/>
                  </p:tgtEl>
                </p:cond>
              </p:nextCondLst>
            </p:seq>
            <p:seq concurrent="1" nextAc="seek">
              <p:cTn id="72" restart="whenNotActive" fill="hold" evtFilter="cancelBubble" nodeType="interactiveSeq">
                <p:stCondLst>
                  <p:cond evt="onClick" delay="0">
                    <p:tgtEl>
                      <p:spTgt spid="95"/>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fade">
                                      <p:cBhvr>
                                        <p:cTn id="77" dur="500"/>
                                        <p:tgtEl>
                                          <p:spTgt spid="112"/>
                                        </p:tgtEl>
                                      </p:cBhvr>
                                    </p:animEffect>
                                  </p:childTnLst>
                                  <p:subTnLst>
                                    <p:audio>
                                      <p:cMediaNode>
                                        <p:cTn display="0" masterRel="sameClick">
                                          <p:stCondLst>
                                            <p:cond evt="begin" delay="0">
                                              <p:tn val="75"/>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95"/>
                  </p:tgtEl>
                </p:cond>
              </p:nextCondLst>
            </p:seq>
            <p:seq concurrent="1" nextAc="seek">
              <p:cTn id="78" restart="whenNotActive" fill="hold" evtFilter="cancelBubble" nodeType="interactiveSeq">
                <p:stCondLst>
                  <p:cond evt="onClick" delay="0">
                    <p:tgtEl>
                      <p:spTgt spid="100"/>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13"/>
                                        </p:tgtEl>
                                        <p:attrNameLst>
                                          <p:attrName>style.visibility</p:attrName>
                                        </p:attrNameLst>
                                      </p:cBhvr>
                                      <p:to>
                                        <p:strVal val="visible"/>
                                      </p:to>
                                    </p:set>
                                    <p:animEffect transition="in" filter="fade">
                                      <p:cBhvr>
                                        <p:cTn id="83" dur="500"/>
                                        <p:tgtEl>
                                          <p:spTgt spid="113"/>
                                        </p:tgtEl>
                                      </p:cBhvr>
                                    </p:animEffect>
                                  </p:childTnLst>
                                  <p:subTnLst>
                                    <p:audio>
                                      <p:cMediaNode>
                                        <p:cTn display="0" masterRel="sameClick">
                                          <p:stCondLst>
                                            <p:cond evt="begin" delay="0">
                                              <p:tn val="81"/>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00"/>
                  </p:tgtEl>
                </p:cond>
              </p:nextCondLst>
            </p:seq>
          </p:childTnLst>
        </p:cTn>
      </p:par>
    </p:tnLst>
    <p:bldLst>
      <p:bldP spid="59" grpId="0" animBg="1"/>
      <p:bldP spid="86" grpId="0" animBg="1"/>
      <p:bldP spid="8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08887" y="-6768566"/>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70503" y="-7846010"/>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19588" y="-5630206"/>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NUTDO">
            <a:hlinkClick r:id="" action="ppaction://hlinkshowjump?jump=nextslide"/>
          </p:cNvPr>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pic>
        <p:nvPicPr>
          <p:cNvPr id="24"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sp>
        <p:nvSpPr>
          <p:cNvPr id="86"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QUESTION </a:t>
            </a:r>
          </a:p>
        </p:txBody>
      </p:sp>
      <p:grpSp>
        <p:nvGrpSpPr>
          <p:cNvPr id="87" name="NDcauhoi"/>
          <p:cNvGrpSpPr/>
          <p:nvPr/>
        </p:nvGrpSpPr>
        <p:grpSpPr>
          <a:xfrm>
            <a:off x="5427389" y="219302"/>
            <a:ext cx="5768446" cy="2935297"/>
            <a:chOff x="5558016" y="219302"/>
            <a:chExt cx="5768446" cy="2935297"/>
          </a:xfrm>
        </p:grpSpPr>
        <p:pic>
          <p:nvPicPr>
            <p:cNvPr id="88" name="cauhoi"/>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89" name="Rectangle 88"/>
            <p:cNvSpPr/>
            <p:nvPr/>
          </p:nvSpPr>
          <p:spPr>
            <a:xfrm>
              <a:off x="5978356" y="757238"/>
              <a:ext cx="4765841" cy="2146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03446"/>
                  </a:solidFill>
                  <a:latin typeface="Arial" panose="020B0604020202020204" pitchFamily="34" charset="0"/>
                  <a:cs typeface="Arial" panose="020B0604020202020204" pitchFamily="34" charset="0"/>
                </a:rPr>
                <a:t>What is your brother doing?</a:t>
              </a:r>
            </a:p>
            <a:p>
              <a:pPr algn="ctr"/>
              <a:r>
                <a:rPr lang="en-US" sz="2400" b="1" dirty="0">
                  <a:ln w="0"/>
                  <a:solidFill>
                    <a:srgbClr val="F03446"/>
                  </a:solidFill>
                  <a:latin typeface="Arial" panose="020B0604020202020204" pitchFamily="34" charset="0"/>
                  <a:cs typeface="Arial" panose="020B0604020202020204" pitchFamily="34" charset="0"/>
                </a:rPr>
                <a:t>_____ swiming.</a:t>
              </a:r>
            </a:p>
          </p:txBody>
        </p:sp>
      </p:grpSp>
      <p:grpSp>
        <p:nvGrpSpPr>
          <p:cNvPr id="90" name="A"/>
          <p:cNvGrpSpPr/>
          <p:nvPr/>
        </p:nvGrpSpPr>
        <p:grpSpPr>
          <a:xfrm>
            <a:off x="5427304" y="3239481"/>
            <a:ext cx="2926343" cy="1489081"/>
            <a:chOff x="8919225" y="3197131"/>
            <a:chExt cx="2926343" cy="1489081"/>
          </a:xfrm>
        </p:grpSpPr>
        <p:grpSp>
          <p:nvGrpSpPr>
            <p:cNvPr id="91" name="Group 90"/>
            <p:cNvGrpSpPr/>
            <p:nvPr/>
          </p:nvGrpSpPr>
          <p:grpSpPr>
            <a:xfrm>
              <a:off x="8919225" y="3197131"/>
              <a:ext cx="2926343" cy="1489081"/>
              <a:chOff x="8919225" y="3197131"/>
              <a:chExt cx="2926343" cy="1489081"/>
            </a:xfrm>
          </p:grpSpPr>
          <p:pic>
            <p:nvPicPr>
              <p:cNvPr id="93" name="DapanB"/>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94" name="TextBox 93"/>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p>
            </p:txBody>
          </p:sp>
        </p:grpSp>
        <p:sp>
          <p:nvSpPr>
            <p:cNvPr id="92" name="Rectangle 91"/>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She’s</a:t>
              </a:r>
            </a:p>
          </p:txBody>
        </p:sp>
      </p:grpSp>
      <p:grpSp>
        <p:nvGrpSpPr>
          <p:cNvPr id="95" name="B"/>
          <p:cNvGrpSpPr/>
          <p:nvPr/>
        </p:nvGrpSpPr>
        <p:grpSpPr>
          <a:xfrm>
            <a:off x="8538548" y="3239481"/>
            <a:ext cx="2934691" cy="1489081"/>
            <a:chOff x="5638103" y="3264867"/>
            <a:chExt cx="2934691" cy="1489081"/>
          </a:xfrm>
        </p:grpSpPr>
        <p:grpSp>
          <p:nvGrpSpPr>
            <p:cNvPr id="96" name="Group 95"/>
            <p:cNvGrpSpPr/>
            <p:nvPr/>
          </p:nvGrpSpPr>
          <p:grpSpPr>
            <a:xfrm>
              <a:off x="5638103" y="3264867"/>
              <a:ext cx="2934691" cy="1489081"/>
              <a:chOff x="5638103" y="3264867"/>
              <a:chExt cx="2934691" cy="1489081"/>
            </a:xfrm>
          </p:grpSpPr>
          <p:pic>
            <p:nvPicPr>
              <p:cNvPr id="98" name="Dapan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99" name="TextBox 98"/>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p>
            </p:txBody>
          </p:sp>
        </p:grpSp>
        <p:sp>
          <p:nvSpPr>
            <p:cNvPr id="97" name="Rectangle 96"/>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He’s</a:t>
              </a:r>
            </a:p>
          </p:txBody>
        </p:sp>
      </p:grpSp>
      <p:grpSp>
        <p:nvGrpSpPr>
          <p:cNvPr id="100" name="D"/>
          <p:cNvGrpSpPr/>
          <p:nvPr/>
        </p:nvGrpSpPr>
        <p:grpSpPr>
          <a:xfrm>
            <a:off x="8546810" y="4840730"/>
            <a:ext cx="2926343" cy="1489081"/>
            <a:chOff x="5646451" y="4870677"/>
            <a:chExt cx="2926343" cy="1489081"/>
          </a:xfrm>
        </p:grpSpPr>
        <p:grpSp>
          <p:nvGrpSpPr>
            <p:cNvPr id="101" name="Group 100"/>
            <p:cNvGrpSpPr/>
            <p:nvPr/>
          </p:nvGrpSpPr>
          <p:grpSpPr>
            <a:xfrm>
              <a:off x="5646451" y="4870677"/>
              <a:ext cx="2926343" cy="1489081"/>
              <a:chOff x="5646451" y="4870677"/>
              <a:chExt cx="2926343" cy="1489081"/>
            </a:xfrm>
          </p:grpSpPr>
          <p:pic>
            <p:nvPicPr>
              <p:cNvPr id="103" name="Dapan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104" name="TextBox 103"/>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p>
            </p:txBody>
          </p:sp>
        </p:grpSp>
        <p:sp>
          <p:nvSpPr>
            <p:cNvPr id="102" name="Rectangle 101"/>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They’re</a:t>
              </a:r>
            </a:p>
          </p:txBody>
        </p:sp>
      </p:grpSp>
      <p:grpSp>
        <p:nvGrpSpPr>
          <p:cNvPr id="105" name="C"/>
          <p:cNvGrpSpPr/>
          <p:nvPr/>
        </p:nvGrpSpPr>
        <p:grpSpPr>
          <a:xfrm>
            <a:off x="5431392" y="4840730"/>
            <a:ext cx="2926343" cy="1489081"/>
            <a:chOff x="8919225" y="4784653"/>
            <a:chExt cx="2926343" cy="1489081"/>
          </a:xfrm>
        </p:grpSpPr>
        <p:grpSp>
          <p:nvGrpSpPr>
            <p:cNvPr id="106" name="Group 105"/>
            <p:cNvGrpSpPr/>
            <p:nvPr/>
          </p:nvGrpSpPr>
          <p:grpSpPr>
            <a:xfrm>
              <a:off x="8919225" y="4784653"/>
              <a:ext cx="2926343" cy="1489081"/>
              <a:chOff x="8919225" y="4784653"/>
              <a:chExt cx="2926343" cy="1489081"/>
            </a:xfrm>
          </p:grpSpPr>
          <p:pic>
            <p:nvPicPr>
              <p:cNvPr id="108" name="Dap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109" name="TextBox 108"/>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p>
            </p:txBody>
          </p:sp>
        </p:grpSp>
        <p:sp>
          <p:nvSpPr>
            <p:cNvPr id="107" name="Rectangle 106"/>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I’m </a:t>
              </a:r>
            </a:p>
          </p:txBody>
        </p:sp>
      </p:grpSp>
      <p:pic>
        <p:nvPicPr>
          <p:cNvPr id="110" name="Sai1"/>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5233766" y="3560596"/>
            <a:ext cx="1109766" cy="999292"/>
          </a:xfrm>
          <a:prstGeom prst="rect">
            <a:avLst/>
          </a:prstGeom>
        </p:spPr>
      </p:pic>
      <p:pic>
        <p:nvPicPr>
          <p:cNvPr id="111" name="du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89990" y="3165664"/>
            <a:ext cx="1104554" cy="1104554"/>
          </a:xfrm>
          <a:prstGeom prst="rect">
            <a:avLst/>
          </a:prstGeom>
        </p:spPr>
      </p:pic>
      <p:pic>
        <p:nvPicPr>
          <p:cNvPr id="112" name="Sai3"/>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8253139" y="5150314"/>
            <a:ext cx="1109766" cy="999292"/>
          </a:xfrm>
          <a:prstGeom prst="rect">
            <a:avLst/>
          </a:prstGeom>
        </p:spPr>
      </p:pic>
      <p:pic>
        <p:nvPicPr>
          <p:cNvPr id="113" name="Sai2"/>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5233766" y="5155969"/>
            <a:ext cx="1109766" cy="999292"/>
          </a:xfrm>
          <a:prstGeom prst="rect">
            <a:avLst/>
          </a:prstGeom>
        </p:spPr>
      </p:pic>
      <p:pic>
        <p:nvPicPr>
          <p:cNvPr id="61" name="图片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sp>
        <p:nvSpPr>
          <p:cNvPr id="114"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Arial Black" panose="020B0A04020102020204" pitchFamily="34" charset="0"/>
              </a:rPr>
              <a:t>10</a:t>
            </a:r>
          </a:p>
        </p:txBody>
      </p:sp>
      <p:pic>
        <p:nvPicPr>
          <p:cNvPr id="115" name="图片 7"/>
          <p:cNvPicPr>
            <a:picLocks noChangeAspect="1"/>
          </p:cNvPicPr>
          <p:nvPr/>
        </p:nvPicPr>
        <p:blipFill>
          <a:blip r:embed="rId18"/>
          <a:stretch>
            <a:fillRect/>
          </a:stretch>
        </p:blipFill>
        <p:spPr>
          <a:xfrm>
            <a:off x="3355082" y="834157"/>
            <a:ext cx="1764881" cy="1017453"/>
          </a:xfrm>
          <a:prstGeom prst="rect">
            <a:avLst/>
          </a:prstGeom>
        </p:spPr>
      </p:pic>
      <p:pic>
        <p:nvPicPr>
          <p:cNvPr id="116" name="图片 7"/>
          <p:cNvPicPr>
            <a:picLocks noChangeAspect="1"/>
          </p:cNvPicPr>
          <p:nvPr/>
        </p:nvPicPr>
        <p:blipFill>
          <a:blip r:embed="rId18"/>
          <a:stretch>
            <a:fillRect/>
          </a:stretch>
        </p:blipFill>
        <p:spPr>
          <a:xfrm flipH="1">
            <a:off x="1147890" y="246881"/>
            <a:ext cx="1764881" cy="1017453"/>
          </a:xfrm>
          <a:prstGeom prst="rect">
            <a:avLst/>
          </a:prstGeom>
        </p:spPr>
      </p:pic>
    </p:spTree>
    <p:extLst>
      <p:ext uri="{BB962C8B-B14F-4D97-AF65-F5344CB8AC3E}">
        <p14:creationId xmlns:p14="http://schemas.microsoft.com/office/powerpoint/2010/main" val="123661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fade">
                                      <p:cBhvr>
                                        <p:cTn id="20" dur="750"/>
                                        <p:tgtEl>
                                          <p:spTgt spid="86"/>
                                        </p:tgtEl>
                                      </p:cBhvr>
                                    </p:animEffect>
                                    <p:anim calcmode="lin" valueType="num">
                                      <p:cBhvr>
                                        <p:cTn id="21" dur="750" fill="hold"/>
                                        <p:tgtEl>
                                          <p:spTgt spid="86"/>
                                        </p:tgtEl>
                                        <p:attrNameLst>
                                          <p:attrName>ppt_x</p:attrName>
                                        </p:attrNameLst>
                                      </p:cBhvr>
                                      <p:tavLst>
                                        <p:tav tm="0">
                                          <p:val>
                                            <p:strVal val="#ppt_x"/>
                                          </p:val>
                                        </p:tav>
                                        <p:tav tm="100000">
                                          <p:val>
                                            <p:strVal val="#ppt_x"/>
                                          </p:val>
                                        </p:tav>
                                      </p:tavLst>
                                    </p:anim>
                                    <p:anim calcmode="lin" valueType="num">
                                      <p:cBhvr>
                                        <p:cTn id="22" dur="75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with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randombar(horizontal)">
                                      <p:cBhvr>
                                        <p:cTn id="28" dur="500"/>
                                        <p:tgtEl>
                                          <p:spTgt spid="90"/>
                                        </p:tgtEl>
                                      </p:cBhvr>
                                    </p:animEffect>
                                  </p:childTnLst>
                                </p:cTn>
                              </p:par>
                              <p:par>
                                <p:cTn id="29" presetID="14" presetClass="entr" presetSubtype="10" fill="hold" nodeType="with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randombar(horizontal)">
                                      <p:cBhvr>
                                        <p:cTn id="31" dur="500"/>
                                        <p:tgtEl>
                                          <p:spTgt spid="95"/>
                                        </p:tgtEl>
                                      </p:cBhvr>
                                    </p:animEffect>
                                  </p:childTnLst>
                                </p:cTn>
                              </p:par>
                              <p:par>
                                <p:cTn id="32" presetID="14" presetClass="entr" presetSubtype="10" fill="hold" nodeType="with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randombar(horizontal)">
                                      <p:cBhvr>
                                        <p:cTn id="34" dur="500"/>
                                        <p:tgtEl>
                                          <p:spTgt spid="100"/>
                                        </p:tgtEl>
                                      </p:cBhvr>
                                    </p:animEffect>
                                  </p:childTnLst>
                                </p:cTn>
                              </p:par>
                              <p:par>
                                <p:cTn id="35" presetID="14" presetClass="entr" presetSubtype="10" fill="hold" nodeType="with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randombar(horizontal)">
                                      <p:cBhvr>
                                        <p:cTn id="37" dur="500"/>
                                        <p:tgtEl>
                                          <p:spTgt spid="105"/>
                                        </p:tgtEl>
                                      </p:cBhvr>
                                    </p:animEffect>
                                  </p:childTnLst>
                                </p:cTn>
                              </p:par>
                              <p:par>
                                <p:cTn id="38" presetID="14" presetClass="entr" presetSubtype="10" fill="hold" nodeType="with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randombar(horizontal)">
                                      <p:cBhvr>
                                        <p:cTn id="40" dur="500"/>
                                        <p:tgtEl>
                                          <p:spTgt spid="87"/>
                                        </p:tgtEl>
                                      </p:cBhvr>
                                    </p:animEffect>
                                  </p:childTnLst>
                                </p:cTn>
                              </p:par>
                              <p:par>
                                <p:cTn id="41" presetID="1" presetClass="exit" presetSubtype="0" fill="hold" grpId="1" nodeType="withEffect">
                                  <p:stCondLst>
                                    <p:cond delay="0"/>
                                  </p:stCondLst>
                                  <p:childTnLst>
                                    <p:set>
                                      <p:cBhvr>
                                        <p:cTn id="42"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43" restart="whenNotActive" fill="hold" evtFilter="cancelBubble" nodeType="interactiveSeq">
                <p:stCondLst>
                  <p:cond evt="onClick" delay="0">
                    <p:tgtEl>
                      <p:spTgt spid="90"/>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0"/>
                                        </p:tgtEl>
                                        <p:attrNameLst>
                                          <p:attrName>style.visibility</p:attrName>
                                        </p:attrNameLst>
                                      </p:cBhvr>
                                      <p:to>
                                        <p:strVal val="visible"/>
                                      </p:to>
                                    </p:set>
                                    <p:animEffect transition="in" filter="fade">
                                      <p:cBhvr>
                                        <p:cTn id="48" dur="500"/>
                                        <p:tgtEl>
                                          <p:spTgt spid="110"/>
                                        </p:tgtEl>
                                      </p:cBhvr>
                                    </p:animEffect>
                                  </p:childTnLst>
                                  <p:subTnLst>
                                    <p:audio>
                                      <p:cMediaNode>
                                        <p:cTn display="0" masterRel="sameClick">
                                          <p:stCondLst>
                                            <p:cond evt="begin" delay="0">
                                              <p:tn val="46"/>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90"/>
                  </p:tgtEl>
                </p:cond>
              </p:nextCondLst>
            </p:seq>
            <p:seq concurrent="1" nextAc="seek">
              <p:cTn id="49" restart="whenNotActive" fill="hold" evtFilter="cancelBubble" nodeType="interactiveSeq">
                <p:stCondLst>
                  <p:cond evt="onClick" delay="0">
                    <p:tgtEl>
                      <p:spTgt spid="9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1"/>
                                        </p:tgtEl>
                                        <p:attrNameLst>
                                          <p:attrName>style.visibility</p:attrName>
                                        </p:attrNameLst>
                                      </p:cBhvr>
                                      <p:to>
                                        <p:strVal val="visible"/>
                                      </p:to>
                                    </p:set>
                                    <p:animEffect transition="in" filter="fade">
                                      <p:cBhvr>
                                        <p:cTn id="54" dur="500"/>
                                        <p:tgtEl>
                                          <p:spTgt spid="111"/>
                                        </p:tgtEl>
                                      </p:cBhvr>
                                    </p:animEffect>
                                  </p:childTnLst>
                                  <p:subTnLst>
                                    <p:audio>
                                      <p:cMediaNode>
                                        <p:cTn display="0" masterRel="sameClick">
                                          <p:stCondLst>
                                            <p:cond evt="begin" delay="0">
                                              <p:tn val="5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95"/>
                  </p:tgtEl>
                </p:cond>
              </p:nextCondLst>
            </p:seq>
            <p:seq concurrent="1" nextAc="seek">
              <p:cTn id="55" restart="whenNotActive" fill="hold" evtFilter="cancelBubble" nodeType="interactiveSeq">
                <p:stCondLst>
                  <p:cond evt="onClick" delay="0">
                    <p:tgtEl>
                      <p:spTgt spid="105"/>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3"/>
                                        </p:tgtEl>
                                        <p:attrNameLst>
                                          <p:attrName>style.visibility</p:attrName>
                                        </p:attrNameLst>
                                      </p:cBhvr>
                                      <p:to>
                                        <p:strVal val="visible"/>
                                      </p:to>
                                    </p:set>
                                    <p:animEffect transition="in" filter="fade">
                                      <p:cBhvr>
                                        <p:cTn id="60" dur="500"/>
                                        <p:tgtEl>
                                          <p:spTgt spid="113"/>
                                        </p:tgtEl>
                                      </p:cBhvr>
                                    </p:animEffect>
                                  </p:childTnLst>
                                  <p:subTnLst>
                                    <p:audio>
                                      <p:cMediaNode>
                                        <p:cTn display="0" masterRel="sameClick">
                                          <p:stCondLst>
                                            <p:cond evt="begin" delay="0">
                                              <p:tn val="58"/>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05"/>
                  </p:tgtEl>
                </p:cond>
              </p:nextCondLst>
            </p:seq>
            <p:seq concurrent="1" nextAc="seek">
              <p:cTn id="61" restart="whenNotActive" fill="hold" evtFilter="cancelBubble" nodeType="interactiveSeq">
                <p:stCondLst>
                  <p:cond evt="onClick" delay="0">
                    <p:tgtEl>
                      <p:spTgt spid="100"/>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12"/>
                                        </p:tgtEl>
                                        <p:attrNameLst>
                                          <p:attrName>style.visibility</p:attrName>
                                        </p:attrNameLst>
                                      </p:cBhvr>
                                      <p:to>
                                        <p:strVal val="visible"/>
                                      </p:to>
                                    </p:set>
                                    <p:animEffect transition="in" filter="fade">
                                      <p:cBhvr>
                                        <p:cTn id="66" dur="500"/>
                                        <p:tgtEl>
                                          <p:spTgt spid="112"/>
                                        </p:tgtEl>
                                      </p:cBhvr>
                                    </p:animEffect>
                                  </p:childTnLst>
                                  <p:subTnLst>
                                    <p:audio>
                                      <p:cMediaNode>
                                        <p:cTn display="0" masterRel="sameClick">
                                          <p:stCondLst>
                                            <p:cond evt="begin" delay="0">
                                              <p:tn val="6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00"/>
                  </p:tgtEl>
                </p:cond>
              </p:nextCondLst>
            </p:seq>
          </p:childTnLst>
        </p:cTn>
      </p:par>
    </p:tnLst>
    <p:bldLst>
      <p:bldP spid="86" grpId="0" animBg="1"/>
      <p:bldP spid="8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08887" y="-6768566"/>
            <a:ext cx="925224" cy="13317948"/>
            <a:chOff x="1225907" y="-1060788"/>
            <a:chExt cx="925224" cy="13317948"/>
          </a:xfrm>
        </p:grpSpPr>
        <p:pic>
          <p:nvPicPr>
            <p:cNvPr id="182" name="Picture 1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70503" y="-7846010"/>
            <a:ext cx="925224" cy="13317948"/>
            <a:chOff x="1225907" y="-1060788"/>
            <a:chExt cx="925224" cy="13317948"/>
          </a:xfrm>
        </p:grpSpPr>
        <p:pic>
          <p:nvPicPr>
            <p:cNvPr id="195" name="Picture 1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19588" y="-5630206"/>
            <a:ext cx="925224" cy="13317948"/>
            <a:chOff x="1225907" y="-1060788"/>
            <a:chExt cx="925224" cy="13317948"/>
          </a:xfrm>
        </p:grpSpPr>
        <p:pic>
          <p:nvPicPr>
            <p:cNvPr id="208" name="Picture 20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4"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pic>
        <p:nvPicPr>
          <p:cNvPr id="63" name="图片 7"/>
          <p:cNvPicPr>
            <a:picLocks noChangeAspect="1"/>
          </p:cNvPicPr>
          <p:nvPr/>
        </p:nvPicPr>
        <p:blipFill>
          <a:blip r:embed="rId7"/>
          <a:stretch>
            <a:fillRect/>
          </a:stretch>
        </p:blipFill>
        <p:spPr>
          <a:xfrm>
            <a:off x="3200167" y="205194"/>
            <a:ext cx="1764881" cy="1017453"/>
          </a:xfrm>
          <a:prstGeom prst="rect">
            <a:avLst/>
          </a:prstGeom>
        </p:spPr>
      </p:pic>
      <p:pic>
        <p:nvPicPr>
          <p:cNvPr id="19" name="Picture 18">
            <a:hlinkClick r:id="" action="ppaction://macro?name=cong211"/>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0628" y="331283"/>
            <a:ext cx="1362992" cy="2100292"/>
          </a:xfrm>
          <a:prstGeom prst="rect">
            <a:avLst/>
          </a:prstGeom>
        </p:spPr>
      </p:pic>
      <p:pic>
        <p:nvPicPr>
          <p:cNvPr id="64" name="图片 7"/>
          <p:cNvPicPr>
            <a:picLocks noChangeAspect="1"/>
          </p:cNvPicPr>
          <p:nvPr/>
        </p:nvPicPr>
        <p:blipFill>
          <a:blip r:embed="rId7"/>
          <a:stretch>
            <a:fillRect/>
          </a:stretch>
        </p:blipFill>
        <p:spPr>
          <a:xfrm flipH="1">
            <a:off x="1147890" y="246881"/>
            <a:ext cx="1764881" cy="1017453"/>
          </a:xfrm>
          <a:prstGeom prst="rect">
            <a:avLst/>
          </a:prstGeom>
        </p:spPr>
      </p:pic>
      <p:pic>
        <p:nvPicPr>
          <p:cNvPr id="20" name="Picture 19">
            <a:hlinkClick r:id="" action="ppaction://macro?name=cong111"/>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86424" flipH="1">
            <a:off x="1019475" y="404136"/>
            <a:ext cx="1772992" cy="1683133"/>
          </a:xfrm>
          <a:prstGeom prst="rect">
            <a:avLst/>
          </a:pr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pic>
        <p:nvPicPr>
          <p:cNvPr id="24"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pic>
        <p:nvPicPr>
          <p:cNvPr id="61"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pic>
        <p:nvPicPr>
          <p:cNvPr id="120" name="Picture 1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12262" y="1826771"/>
            <a:ext cx="1624554" cy="1050988"/>
          </a:xfrm>
          <a:prstGeom prst="rect">
            <a:avLst/>
          </a:prstGeom>
        </p:spPr>
      </p:pic>
      <p:pic>
        <p:nvPicPr>
          <p:cNvPr id="3" name="Picture 2">
            <a:hlinkClick r:id="" action="ppaction://hlinkshowjump?jump=nextslide"/>
          </p:cNvPr>
          <p:cNvPicPr>
            <a:picLocks noChangeAspect="1"/>
          </p:cNvPicPr>
          <p:nvPr/>
        </p:nvPicPr>
        <p:blipFill>
          <a:blip r:embed="rId16"/>
          <a:stretch>
            <a:fillRect/>
          </a:stretch>
        </p:blipFill>
        <p:spPr>
          <a:xfrm>
            <a:off x="7635685" y="2626827"/>
            <a:ext cx="1981372" cy="1505843"/>
          </a:xfrm>
          <a:prstGeom prst="rect">
            <a:avLst/>
          </a:prstGeom>
        </p:spPr>
      </p:pic>
    </p:spTree>
    <p:extLst>
      <p:ext uri="{BB962C8B-B14F-4D97-AF65-F5344CB8AC3E}">
        <p14:creationId xmlns:p14="http://schemas.microsoft.com/office/powerpoint/2010/main" val="103130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PHONICS</a:t>
            </a:r>
          </a:p>
        </p:txBody>
      </p:sp>
    </p:spTree>
    <p:extLst>
      <p:ext uri="{BB962C8B-B14F-4D97-AF65-F5344CB8AC3E}">
        <p14:creationId xmlns:p14="http://schemas.microsoft.com/office/powerpoint/2010/main" val="111129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78413772"/>
              </p:ext>
            </p:extLst>
          </p:nvPr>
        </p:nvGraphicFramePr>
        <p:xfrm>
          <a:off x="1378143" y="2145038"/>
          <a:ext cx="10184593" cy="2773680"/>
        </p:xfrm>
        <a:graphic>
          <a:graphicData uri="http://schemas.openxmlformats.org/drawingml/2006/table">
            <a:tbl>
              <a:tblPr/>
              <a:tblGrid>
                <a:gridCol w="1743610">
                  <a:extLst>
                    <a:ext uri="{9D8B030D-6E8A-4147-A177-3AD203B41FA5}">
                      <a16:colId xmlns:a16="http://schemas.microsoft.com/office/drawing/2014/main" xmlns="" val="20000"/>
                    </a:ext>
                  </a:extLst>
                </a:gridCol>
                <a:gridCol w="2489132">
                  <a:extLst>
                    <a:ext uri="{9D8B030D-6E8A-4147-A177-3AD203B41FA5}">
                      <a16:colId xmlns:a16="http://schemas.microsoft.com/office/drawing/2014/main" xmlns="" val="20001"/>
                    </a:ext>
                  </a:extLst>
                </a:gridCol>
                <a:gridCol w="5951851">
                  <a:extLst>
                    <a:ext uri="{9D8B030D-6E8A-4147-A177-3AD203B41FA5}">
                      <a16:colId xmlns:a16="http://schemas.microsoft.com/office/drawing/2014/main" xmlns="" val="20002"/>
                    </a:ext>
                  </a:extLst>
                </a:gridCol>
              </a:tblGrid>
              <a:tr h="1159678">
                <a:tc>
                  <a:txBody>
                    <a:bodyPr/>
                    <a:lstStyle/>
                    <a:p>
                      <a:pPr algn="ctr"/>
                      <a:r>
                        <a:rPr lang="en-US" sz="6600" b="1" dirty="0">
                          <a:solidFill>
                            <a:srgbClr val="D52631"/>
                          </a:solidFill>
                          <a:effectLst/>
                          <a:latin typeface="Century Gothic" panose="020B0502020202020204" pitchFamily="34" charset="0"/>
                        </a:rPr>
                        <a:t>ea</a:t>
                      </a:r>
                    </a:p>
                  </a:txBody>
                  <a:tcPr marL="190500" marR="190500" marT="190500" marB="19050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a:effectLst/>
                          <a:latin typeface="Century Gothic" panose="020B0502020202020204" pitchFamily="34" charset="0"/>
                        </a:rPr>
                        <a:t>r</a:t>
                      </a:r>
                      <a:r>
                        <a:rPr lang="en-US" sz="4000" b="1">
                          <a:solidFill>
                            <a:srgbClr val="D52631"/>
                          </a:solidFill>
                          <a:effectLst/>
                          <a:latin typeface="Century Gothic" panose="020B0502020202020204" pitchFamily="34" charset="0"/>
                        </a:rPr>
                        <a:t>ea</a:t>
                      </a:r>
                      <a:r>
                        <a:rPr lang="en-US" sz="4000" b="1">
                          <a:effectLst/>
                          <a:latin typeface="Century Gothic" panose="020B0502020202020204" pitchFamily="34" charset="0"/>
                        </a:rPr>
                        <a:t>ding</a:t>
                      </a:r>
                      <a:endParaRPr lang="en-US" sz="4000" b="1" dirty="0">
                        <a:effectLst/>
                        <a:latin typeface="Century Gothic" panose="020B0502020202020204" pitchFamily="34" charset="0"/>
                      </a:endParaRPr>
                    </a:p>
                  </a:txBody>
                  <a:tcPr marL="190500" marR="190500" marT="190500" marB="19050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600" b="1" kern="1200" dirty="0">
                          <a:solidFill>
                            <a:schemeClr val="tx1"/>
                          </a:solidFill>
                          <a:effectLst/>
                          <a:latin typeface="Century Gothic" panose="020B0502020202020204" pitchFamily="34" charset="0"/>
                          <a:ea typeface="+mn-ea"/>
                          <a:cs typeface="+mn-cs"/>
                        </a:rPr>
                        <a:t>He's r</a:t>
                      </a:r>
                      <a:r>
                        <a:rPr lang="en-US" sz="3600" b="1" kern="1200" dirty="0">
                          <a:solidFill>
                            <a:srgbClr val="D52631"/>
                          </a:solidFill>
                          <a:effectLst/>
                          <a:latin typeface="Century Gothic" panose="020B0502020202020204" pitchFamily="34" charset="0"/>
                          <a:ea typeface="+mn-ea"/>
                          <a:cs typeface="+mn-cs"/>
                        </a:rPr>
                        <a:t>ea</a:t>
                      </a:r>
                      <a:r>
                        <a:rPr lang="en-US" sz="3600" b="1" kern="1200" dirty="0">
                          <a:solidFill>
                            <a:schemeClr val="tx1"/>
                          </a:solidFill>
                          <a:effectLst/>
                          <a:latin typeface="Century Gothic" panose="020B0502020202020204" pitchFamily="34" charset="0"/>
                          <a:ea typeface="+mn-ea"/>
                          <a:cs typeface="+mn-cs"/>
                        </a:rPr>
                        <a:t>ding.</a:t>
                      </a:r>
                    </a:p>
                  </a:txBody>
                  <a:tcPr marL="285750" marR="285750" marT="285750" marB="28575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0">
                <a:tc>
                  <a:txBody>
                    <a:bodyPr/>
                    <a:lstStyle/>
                    <a:p>
                      <a:pPr algn="ctr"/>
                      <a:r>
                        <a:rPr lang="en-US" sz="6600" b="1">
                          <a:solidFill>
                            <a:srgbClr val="D52631"/>
                          </a:solidFill>
                          <a:effectLst/>
                          <a:latin typeface="Century Gothic" panose="020B0502020202020204" pitchFamily="34" charset="0"/>
                        </a:rPr>
                        <a:t>aw</a:t>
                      </a:r>
                      <a:endParaRPr lang="en-US" sz="6600" b="1" dirty="0">
                        <a:solidFill>
                          <a:srgbClr val="D52631"/>
                        </a:solidFill>
                        <a:effectLst/>
                        <a:latin typeface="Century Gothic" panose="020B0502020202020204" pitchFamily="34" charset="0"/>
                      </a:endParaRPr>
                    </a:p>
                  </a:txBody>
                  <a:tcPr marL="190500" marR="190500" marT="190500" marB="19050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dirty="0">
                          <a:solidFill>
                            <a:schemeClr val="tx1"/>
                          </a:solidFill>
                          <a:effectLst/>
                          <a:latin typeface="Century Gothic" panose="020B0502020202020204" pitchFamily="34" charset="0"/>
                        </a:rPr>
                        <a:t>d</a:t>
                      </a:r>
                      <a:r>
                        <a:rPr lang="en-US" sz="4000" b="1" dirty="0">
                          <a:solidFill>
                            <a:srgbClr val="D52631"/>
                          </a:solidFill>
                          <a:effectLst/>
                          <a:latin typeface="Century Gothic" panose="020B0502020202020204" pitchFamily="34" charset="0"/>
                        </a:rPr>
                        <a:t>aw</a:t>
                      </a:r>
                      <a:r>
                        <a:rPr lang="en-US" sz="4000" b="1" dirty="0">
                          <a:effectLst/>
                          <a:latin typeface="Century Gothic" panose="020B0502020202020204" pitchFamily="34" charset="0"/>
                        </a:rPr>
                        <a:t>ing</a:t>
                      </a:r>
                    </a:p>
                  </a:txBody>
                  <a:tcPr marL="190500" marR="190500" marT="190500" marB="19050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600" b="1" kern="1200" dirty="0">
                          <a:solidFill>
                            <a:schemeClr val="tx1"/>
                          </a:solidFill>
                          <a:effectLst/>
                          <a:latin typeface="Century Gothic" panose="020B0502020202020204" pitchFamily="34" charset="0"/>
                          <a:ea typeface="+mn-ea"/>
                          <a:cs typeface="+mn-cs"/>
                        </a:rPr>
                        <a:t>She's dr</a:t>
                      </a:r>
                      <a:r>
                        <a:rPr lang="en-US" sz="3600" b="1" kern="1200" dirty="0">
                          <a:solidFill>
                            <a:srgbClr val="D52631"/>
                          </a:solidFill>
                          <a:effectLst/>
                          <a:latin typeface="Century Gothic" panose="020B0502020202020204" pitchFamily="34" charset="0"/>
                          <a:ea typeface="+mn-ea"/>
                          <a:cs typeface="+mn-cs"/>
                        </a:rPr>
                        <a:t>aw</a:t>
                      </a:r>
                      <a:r>
                        <a:rPr lang="en-US" sz="3600" b="1" kern="1200" dirty="0">
                          <a:solidFill>
                            <a:schemeClr val="tx1"/>
                          </a:solidFill>
                          <a:effectLst/>
                          <a:latin typeface="Century Gothic" panose="020B0502020202020204" pitchFamily="34" charset="0"/>
                          <a:ea typeface="+mn-ea"/>
                          <a:cs typeface="+mn-cs"/>
                        </a:rPr>
                        <a:t>ing a picture.</a:t>
                      </a:r>
                    </a:p>
                  </a:txBody>
                  <a:tcPr marL="285750" marR="285750" marT="285750" marB="28575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bl>
          </a:graphicData>
        </a:graphic>
      </p:graphicFrame>
      <p:sp>
        <p:nvSpPr>
          <p:cNvPr id="4" name="Rectangle 3"/>
          <p:cNvSpPr/>
          <p:nvPr/>
        </p:nvSpPr>
        <p:spPr>
          <a:xfrm>
            <a:off x="970104" y="367466"/>
            <a:ext cx="2159566" cy="369332"/>
          </a:xfrm>
          <a:prstGeom prst="rect">
            <a:avLst/>
          </a:prstGeom>
        </p:spPr>
        <p:txBody>
          <a:bodyPr wrap="none">
            <a:spAutoFit/>
          </a:bodyPr>
          <a:lstStyle/>
          <a:p>
            <a:r>
              <a:rPr lang="en-US" b="1" dirty="0">
                <a:latin typeface="Helvetica Neue"/>
              </a:rPr>
              <a:t>Listen and repeat.</a:t>
            </a:r>
            <a:endParaRPr lang="en-US" dirty="0"/>
          </a:p>
        </p:txBody>
      </p:sp>
      <p:sp>
        <p:nvSpPr>
          <p:cNvPr id="8" name="Rounded Rectangular Callout 7"/>
          <p:cNvSpPr/>
          <p:nvPr/>
        </p:nvSpPr>
        <p:spPr>
          <a:xfrm flipV="1">
            <a:off x="-3188263" y="-869789"/>
            <a:ext cx="1052059" cy="334847"/>
          </a:xfrm>
          <a:prstGeom prst="wedgeRoundRectCallout">
            <a:avLst>
              <a:gd name="adj1" fmla="val 36342"/>
              <a:gd name="adj2" fmla="val 79693"/>
              <a:gd name="adj3" fmla="val 16667"/>
            </a:avLst>
          </a:prstGeom>
          <a:solidFill>
            <a:schemeClr val="bg1"/>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r</a:t>
            </a:r>
            <a:r>
              <a:rPr lang="en-US" sz="2000" b="1" dirty="0">
                <a:solidFill>
                  <a:srgbClr val="FFFF00"/>
                </a:solidFill>
              </a:rPr>
              <a:t>ea</a:t>
            </a:r>
            <a:r>
              <a:rPr lang="en-US" sz="2000" b="1" dirty="0">
                <a:solidFill>
                  <a:schemeClr val="tx1"/>
                </a:solidFill>
              </a:rPr>
              <a:t>ding</a:t>
            </a:r>
            <a:endParaRPr lang="en-US" sz="2000" b="1" dirty="0">
              <a:solidFill>
                <a:srgbClr val="FFFF00"/>
              </a:solidFill>
            </a:endParaRPr>
          </a:p>
        </p:txBody>
      </p:sp>
      <p:sp>
        <p:nvSpPr>
          <p:cNvPr id="9" name="Rounded Rectangular Callout 8"/>
          <p:cNvSpPr/>
          <p:nvPr/>
        </p:nvSpPr>
        <p:spPr>
          <a:xfrm flipV="1">
            <a:off x="-4615175" y="-1560599"/>
            <a:ext cx="1217678" cy="334847"/>
          </a:xfrm>
          <a:prstGeom prst="wedgeRoundRectCallout">
            <a:avLst>
              <a:gd name="adj1" fmla="val 36342"/>
              <a:gd name="adj2" fmla="val 79693"/>
              <a:gd name="adj3" fmla="val 16667"/>
            </a:avLst>
          </a:prstGeom>
          <a:solidFill>
            <a:schemeClr val="bg1"/>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He’s r</a:t>
            </a:r>
            <a:r>
              <a:rPr lang="en-US" sz="2000" b="1" dirty="0">
                <a:solidFill>
                  <a:srgbClr val="FFFF00"/>
                </a:solidFill>
              </a:rPr>
              <a:t>ea</a:t>
            </a:r>
            <a:r>
              <a:rPr lang="en-US" sz="2000" b="1" dirty="0">
                <a:solidFill>
                  <a:schemeClr val="tx1"/>
                </a:solidFill>
              </a:rPr>
              <a:t>ding.</a:t>
            </a:r>
            <a:endParaRPr lang="en-US" sz="2000" b="1" dirty="0">
              <a:solidFill>
                <a:srgbClr val="FFFF00"/>
              </a:solidFill>
            </a:endParaRPr>
          </a:p>
        </p:txBody>
      </p:sp>
      <p:pic>
        <p:nvPicPr>
          <p:cNvPr id="10" name="MsPham"/>
          <p:cNvPicPr>
            <a:picLocks noChangeAspect="1"/>
          </p:cNvPicPr>
          <p:nvPr/>
        </p:nvPicPr>
        <p:blipFill>
          <a:blip r:embed="rId9"/>
          <a:stretch>
            <a:fillRect/>
          </a:stretch>
        </p:blipFill>
        <p:spPr>
          <a:xfrm>
            <a:off x="3129670" y="377103"/>
            <a:ext cx="365792" cy="359695"/>
          </a:xfrm>
          <a:prstGeom prst="rect">
            <a:avLst/>
          </a:prstGeom>
        </p:spPr>
      </p:pic>
      <p:pic>
        <p:nvPicPr>
          <p:cNvPr id="11" name="MsPham"/>
          <p:cNvPicPr>
            <a:picLocks noChangeAspect="1"/>
          </p:cNvPicPr>
          <p:nvPr/>
        </p:nvPicPr>
        <p:blipFill>
          <a:blip r:embed="rId9"/>
          <a:stretch>
            <a:fillRect/>
          </a:stretch>
        </p:blipFill>
        <p:spPr>
          <a:xfrm>
            <a:off x="787208" y="2721974"/>
            <a:ext cx="365792" cy="359695"/>
          </a:xfrm>
          <a:prstGeom prst="rect">
            <a:avLst/>
          </a:prstGeom>
        </p:spPr>
      </p:pic>
      <p:pic>
        <p:nvPicPr>
          <p:cNvPr id="12" name="MsPham"/>
          <p:cNvPicPr>
            <a:picLocks noChangeAspect="1"/>
          </p:cNvPicPr>
          <p:nvPr/>
        </p:nvPicPr>
        <p:blipFill>
          <a:blip r:embed="rId9"/>
          <a:stretch>
            <a:fillRect/>
          </a:stretch>
        </p:blipFill>
        <p:spPr>
          <a:xfrm>
            <a:off x="787208" y="4137820"/>
            <a:ext cx="365792" cy="359695"/>
          </a:xfrm>
          <a:prstGeom prst="rect">
            <a:avLst/>
          </a:prstGeom>
        </p:spPr>
      </p:pic>
      <p:sp>
        <p:nvSpPr>
          <p:cNvPr id="14" name="Rounded Rectangular Callout 13"/>
          <p:cNvSpPr/>
          <p:nvPr/>
        </p:nvSpPr>
        <p:spPr>
          <a:xfrm>
            <a:off x="-5269712" y="-1762496"/>
            <a:ext cx="2233824" cy="710978"/>
          </a:xfrm>
          <a:prstGeom prst="wedgeRoundRectCallout">
            <a:avLst>
              <a:gd name="adj1" fmla="val 36342"/>
              <a:gd name="adj2" fmla="val 79693"/>
              <a:gd name="adj3" fmla="val 16667"/>
            </a:avLst>
          </a:prstGeom>
          <a:solidFill>
            <a:schemeClr val="bg1"/>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dr</a:t>
            </a:r>
            <a:r>
              <a:rPr lang="en-US" sz="2000" b="1" dirty="0">
                <a:solidFill>
                  <a:srgbClr val="FFFF00"/>
                </a:solidFill>
              </a:rPr>
              <a:t>aw</a:t>
            </a:r>
            <a:r>
              <a:rPr lang="en-US" sz="2000" b="1" dirty="0">
                <a:solidFill>
                  <a:schemeClr val="tx1"/>
                </a:solidFill>
              </a:rPr>
              <a:t>ing</a:t>
            </a:r>
            <a:endParaRPr lang="en-US" sz="2000" b="1" dirty="0">
              <a:solidFill>
                <a:srgbClr val="FFFF00"/>
              </a:solidFill>
            </a:endParaRPr>
          </a:p>
        </p:txBody>
      </p:sp>
      <p:sp>
        <p:nvSpPr>
          <p:cNvPr id="15" name="Rounded Rectangular Callout 14"/>
          <p:cNvSpPr/>
          <p:nvPr/>
        </p:nvSpPr>
        <p:spPr>
          <a:xfrm>
            <a:off x="-7704112" y="-1708504"/>
            <a:ext cx="3633558" cy="710977"/>
          </a:xfrm>
          <a:prstGeom prst="wedgeRoundRectCallout">
            <a:avLst>
              <a:gd name="adj1" fmla="val 36342"/>
              <a:gd name="adj2" fmla="val 79693"/>
              <a:gd name="adj3" fmla="val 16667"/>
            </a:avLst>
          </a:prstGeom>
          <a:solidFill>
            <a:schemeClr val="bg1"/>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She’s dr</a:t>
            </a:r>
            <a:r>
              <a:rPr lang="en-US" sz="2000" b="1" dirty="0">
                <a:solidFill>
                  <a:srgbClr val="FFFF00"/>
                </a:solidFill>
              </a:rPr>
              <a:t>aw</a:t>
            </a:r>
            <a:r>
              <a:rPr lang="en-US" sz="2000" b="1" dirty="0">
                <a:solidFill>
                  <a:schemeClr val="tx1"/>
                </a:solidFill>
              </a:rPr>
              <a:t>ing a picture.</a:t>
            </a:r>
            <a:endParaRPr lang="en-US" sz="2000" b="1" dirty="0">
              <a:solidFill>
                <a:srgbClr val="FFFF00"/>
              </a:solidFill>
            </a:endParaRPr>
          </a:p>
        </p:txBody>
      </p:sp>
    </p:spTree>
    <p:extLst>
      <p:ext uri="{BB962C8B-B14F-4D97-AF65-F5344CB8AC3E}">
        <p14:creationId xmlns:p14="http://schemas.microsoft.com/office/powerpoint/2010/main" val="3572128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2-6.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1"/>
                                        </p:tgtEl>
                                      </p:cBhvr>
                                    </p:animEffect>
                                    <p:animScale>
                                      <p:cBhvr>
                                        <p:cTn id="13" dur="250" autoRev="1" fill="hold"/>
                                        <p:tgtEl>
                                          <p:spTgt spid="11"/>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L3-11.wav"/>
                                        </p:tgtEl>
                                      </p:cMediaNode>
                                    </p:audio>
                                  </p:subTnLst>
                                </p:cTn>
                              </p:par>
                            </p:childTnLst>
                          </p:cTn>
                        </p:par>
                        <p:par>
                          <p:cTn id="14" fill="hold">
                            <p:stCondLst>
                              <p:cond delay="500"/>
                            </p:stCondLst>
                            <p:childTnLst>
                              <p:par>
                                <p:cTn id="15" presetID="26" presetClass="emph" presetSubtype="0" fill="hold" nodeType="afterEffect">
                                  <p:stCondLst>
                                    <p:cond delay="125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subTnLst>
                                    <p:audio>
                                      <p:cMediaNode>
                                        <p:cTn display="0" masterRel="sameClick">
                                          <p:stCondLst>
                                            <p:cond evt="begin" delay="0">
                                              <p:tn val="15"/>
                                            </p:cond>
                                          </p:stCondLst>
                                          <p:endCondLst>
                                            <p:cond evt="onStopAudio" delay="0">
                                              <p:tgtEl>
                                                <p:sldTgt/>
                                              </p:tgtEl>
                                            </p:cond>
                                          </p:endCondLst>
                                        </p:cTn>
                                        <p:tgtEl>
                                          <p:sndTgt r:embed="rId4" name="L3-12.wav"/>
                                        </p:tgtEl>
                                      </p:cMediaNode>
                                    </p:audio>
                                  </p:subTnLst>
                                </p:cTn>
                              </p:par>
                            </p:childTnLst>
                          </p:cTn>
                        </p:par>
                        <p:par>
                          <p:cTn id="18" fill="hold">
                            <p:stCondLst>
                              <p:cond delay="2250"/>
                            </p:stCondLst>
                            <p:childTnLst>
                              <p:par>
                                <p:cTn id="19" presetID="26" presetClass="emph" presetSubtype="0" fill="hold" nodeType="afterEffect">
                                  <p:stCondLst>
                                    <p:cond delay="2000"/>
                                  </p:stCondLst>
                                  <p:childTnLst>
                                    <p:animEffect transition="out" filter="fade">
                                      <p:cBhvr>
                                        <p:cTn id="20" dur="500" tmFilter="0, 0; .2, .5; .8, .5; 1, 0"/>
                                        <p:tgtEl>
                                          <p:spTgt spid="9"/>
                                        </p:tgtEl>
                                      </p:cBhvr>
                                    </p:animEffect>
                                    <p:animScale>
                                      <p:cBhvr>
                                        <p:cTn id="21" dur="250" autoRev="1" fill="hold"/>
                                        <p:tgtEl>
                                          <p:spTgt spid="9"/>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5" name="L3-13.wav"/>
                                        </p:tgtEl>
                                      </p:cMediaNode>
                                    </p:audio>
                                  </p:sub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12"/>
                                        </p:tgtEl>
                                      </p:cBhvr>
                                    </p:animEffect>
                                    <p:animScale>
                                      <p:cBhvr>
                                        <p:cTn id="27" dur="250" autoRev="1" fill="hold"/>
                                        <p:tgtEl>
                                          <p:spTgt spid="12"/>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6" name="L3-14.wav"/>
                                        </p:tgtEl>
                                      </p:cMediaNode>
                                    </p:audio>
                                  </p:subTnLst>
                                </p:cTn>
                              </p:par>
                            </p:childTnLst>
                          </p:cTn>
                        </p:par>
                        <p:par>
                          <p:cTn id="28" fill="hold">
                            <p:stCondLst>
                              <p:cond delay="500"/>
                            </p:stCondLst>
                            <p:childTnLst>
                              <p:par>
                                <p:cTn id="29" presetID="26" presetClass="emph" presetSubtype="0" fill="hold" nodeType="afterEffect">
                                  <p:stCondLst>
                                    <p:cond delay="1500"/>
                                  </p:stCondLst>
                                  <p:childTnLst>
                                    <p:animEffect transition="out" filter="fade">
                                      <p:cBhvr>
                                        <p:cTn id="30" dur="500" tmFilter="0, 0; .2, .5; .8, .5; 1, 0"/>
                                        <p:tgtEl>
                                          <p:spTgt spid="14"/>
                                        </p:tgtEl>
                                      </p:cBhvr>
                                    </p:animEffect>
                                    <p:animScale>
                                      <p:cBhvr>
                                        <p:cTn id="31" dur="250" autoRev="1" fill="hold"/>
                                        <p:tgtEl>
                                          <p:spTgt spid="14"/>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7" name="L3-15.wav"/>
                                        </p:tgtEl>
                                      </p:cMediaNode>
                                    </p:audio>
                                  </p:subTnLst>
                                </p:cTn>
                              </p:par>
                            </p:childTnLst>
                          </p:cTn>
                        </p:par>
                        <p:par>
                          <p:cTn id="32" fill="hold">
                            <p:stCondLst>
                              <p:cond delay="2500"/>
                            </p:stCondLst>
                            <p:childTnLst>
                              <p:par>
                                <p:cTn id="33" presetID="26" presetClass="emph" presetSubtype="0" fill="hold" nodeType="afterEffect">
                                  <p:stCondLst>
                                    <p:cond delay="2250"/>
                                  </p:stCondLst>
                                  <p:childTnLst>
                                    <p:animEffect transition="out" filter="fade">
                                      <p:cBhvr>
                                        <p:cTn id="34" dur="500" tmFilter="0, 0; .2, .5; .8, .5; 1, 0"/>
                                        <p:tgtEl>
                                          <p:spTgt spid="15"/>
                                        </p:tgtEl>
                                      </p:cBhvr>
                                    </p:animEffect>
                                    <p:animScale>
                                      <p:cBhvr>
                                        <p:cTn id="35" dur="250" autoRev="1" fill="hold"/>
                                        <p:tgtEl>
                                          <p:spTgt spid="15"/>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8" name="L3-16.wav"/>
                                        </p:tgtEl>
                                      </p:cMediaNode>
                                    </p:audio>
                                  </p:subTnLst>
                                </p:cTn>
                              </p:par>
                            </p:childTnLst>
                          </p:cTn>
                        </p:par>
                      </p:childTnLst>
                    </p:cTn>
                  </p:par>
                </p:childTnLst>
              </p:cTn>
              <p:nextCondLst>
                <p:cond evt="onClick" delay="0">
                  <p:tgtEl>
                    <p:spTgt spid="1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0254" y="410982"/>
            <a:ext cx="2005677" cy="369332"/>
          </a:xfrm>
          <a:prstGeom prst="rect">
            <a:avLst/>
          </a:prstGeom>
        </p:spPr>
        <p:txBody>
          <a:bodyPr wrap="none">
            <a:spAutoFit/>
          </a:bodyPr>
          <a:lstStyle/>
          <a:p>
            <a:r>
              <a:rPr lang="en-US" b="1" dirty="0">
                <a:latin typeface="Helvetica Neue"/>
              </a:rPr>
              <a:t>Listen and write.</a:t>
            </a:r>
            <a:endParaRPr lang="en-US" dirty="0"/>
          </a:p>
        </p:txBody>
      </p:sp>
      <p:sp>
        <p:nvSpPr>
          <p:cNvPr id="4" name="Rectangle 3"/>
          <p:cNvSpPr/>
          <p:nvPr/>
        </p:nvSpPr>
        <p:spPr>
          <a:xfrm>
            <a:off x="2092036" y="1845071"/>
            <a:ext cx="8229600" cy="2554545"/>
          </a:xfrm>
          <a:prstGeom prst="rect">
            <a:avLst/>
          </a:prstGeom>
        </p:spPr>
        <p:txBody>
          <a:bodyPr wrap="square">
            <a:spAutoFit/>
          </a:bodyPr>
          <a:lstStyle/>
          <a:p>
            <a:pPr>
              <a:lnSpc>
                <a:spcPct val="250000"/>
              </a:lnSpc>
            </a:pPr>
            <a:r>
              <a:rPr lang="en-US" sz="3200" b="1" dirty="0">
                <a:latin typeface="Helvetica Neue"/>
              </a:rPr>
              <a:t>1. My sister is __________.</a:t>
            </a:r>
          </a:p>
          <a:p>
            <a:pPr>
              <a:lnSpc>
                <a:spcPct val="250000"/>
              </a:lnSpc>
            </a:pPr>
            <a:r>
              <a:rPr lang="en-US" sz="3200" b="1" dirty="0">
                <a:latin typeface="Helvetica Neue"/>
              </a:rPr>
              <a:t>2. Linda is ___________ in her room.</a:t>
            </a:r>
            <a:endParaRPr lang="en-US" sz="3200" b="1" i="0" dirty="0">
              <a:effectLst/>
              <a:latin typeface="Helvetica Neue"/>
            </a:endParaRPr>
          </a:p>
        </p:txBody>
      </p:sp>
      <p:sp>
        <p:nvSpPr>
          <p:cNvPr id="2" name="Rectangle 1"/>
          <p:cNvSpPr/>
          <p:nvPr/>
        </p:nvSpPr>
        <p:spPr>
          <a:xfrm>
            <a:off x="5211650" y="2347223"/>
            <a:ext cx="1755820" cy="584775"/>
          </a:xfrm>
          <a:prstGeom prst="rect">
            <a:avLst/>
          </a:prstGeom>
        </p:spPr>
        <p:txBody>
          <a:bodyPr wrap="square">
            <a:spAutoFit/>
          </a:bodyPr>
          <a:lstStyle/>
          <a:p>
            <a:r>
              <a:rPr lang="en-US" sz="3200" b="1" dirty="0">
                <a:solidFill>
                  <a:srgbClr val="C00000"/>
                </a:solidFill>
                <a:latin typeface="Helvetica Neue"/>
              </a:rPr>
              <a:t>reading</a:t>
            </a:r>
          </a:p>
        </p:txBody>
      </p:sp>
      <p:sp>
        <p:nvSpPr>
          <p:cNvPr id="6" name="Rectangle 5"/>
          <p:cNvSpPr/>
          <p:nvPr/>
        </p:nvSpPr>
        <p:spPr>
          <a:xfrm>
            <a:off x="4554828" y="3606762"/>
            <a:ext cx="1936124" cy="584775"/>
          </a:xfrm>
          <a:prstGeom prst="rect">
            <a:avLst/>
          </a:prstGeom>
        </p:spPr>
        <p:txBody>
          <a:bodyPr wrap="square">
            <a:spAutoFit/>
          </a:bodyPr>
          <a:lstStyle/>
          <a:p>
            <a:r>
              <a:rPr lang="en-US" sz="3200" b="1" dirty="0">
                <a:solidFill>
                  <a:srgbClr val="C00000"/>
                </a:solidFill>
                <a:latin typeface="Helvetica Neue"/>
              </a:rPr>
              <a:t>drawing</a:t>
            </a:r>
            <a:endParaRPr lang="en-US" sz="3200" dirty="0">
              <a:solidFill>
                <a:srgbClr val="C00000"/>
              </a:solidFill>
            </a:endParaRPr>
          </a:p>
        </p:txBody>
      </p:sp>
      <p:pic>
        <p:nvPicPr>
          <p:cNvPr id="8" name="MsPham"/>
          <p:cNvPicPr>
            <a:picLocks noChangeAspect="1"/>
          </p:cNvPicPr>
          <p:nvPr/>
        </p:nvPicPr>
        <p:blipFill>
          <a:blip r:embed="rId3"/>
          <a:stretch>
            <a:fillRect/>
          </a:stretch>
        </p:blipFill>
        <p:spPr>
          <a:xfrm>
            <a:off x="2935706" y="420619"/>
            <a:ext cx="365792" cy="359695"/>
          </a:xfrm>
          <a:prstGeom prst="rect">
            <a:avLst/>
          </a:prstGeom>
        </p:spPr>
      </p:pic>
    </p:spTree>
    <p:extLst>
      <p:ext uri="{BB962C8B-B14F-4D97-AF65-F5344CB8AC3E}">
        <p14:creationId xmlns:p14="http://schemas.microsoft.com/office/powerpoint/2010/main" val="325276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L3-2.wav"/>
                                        </p:tgtEl>
                                      </p:cMediaNode>
                                    </p:audio>
                                  </p:subTnLst>
                                </p:cTn>
                              </p:par>
                            </p:childTnLst>
                          </p:cTn>
                        </p:par>
                      </p:childTnLst>
                    </p:cTn>
                  </p:par>
                </p:childTnLst>
              </p:cTn>
              <p:nextCondLst>
                <p:cond evt="onClick" delay="0">
                  <p:tgtEl>
                    <p:spTgt spid="8"/>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22181" t="21094" r="23939" b="12500"/>
          <a:stretch/>
        </p:blipFill>
        <p:spPr>
          <a:xfrm>
            <a:off x="2046515" y="418982"/>
            <a:ext cx="8868228" cy="6145103"/>
          </a:xfrm>
          <a:prstGeom prst="rect">
            <a:avLst/>
          </a:prstGeom>
        </p:spPr>
      </p:pic>
      <p:sp>
        <p:nvSpPr>
          <p:cNvPr id="2" name="Rectangle 1"/>
          <p:cNvSpPr/>
          <p:nvPr/>
        </p:nvSpPr>
        <p:spPr>
          <a:xfrm>
            <a:off x="868638" y="323007"/>
            <a:ext cx="1726883" cy="400110"/>
          </a:xfrm>
          <a:prstGeom prst="rect">
            <a:avLst/>
          </a:prstGeom>
        </p:spPr>
        <p:txBody>
          <a:bodyPr wrap="none">
            <a:spAutoFit/>
          </a:bodyPr>
          <a:lstStyle/>
          <a:p>
            <a:r>
              <a:rPr lang="en-US" sz="2000" b="1" dirty="0">
                <a:latin typeface="Helvetica Neue"/>
              </a:rPr>
              <a:t>3. Let’s chan</a:t>
            </a:r>
            <a:endParaRPr lang="en-US" sz="2000" dirty="0"/>
          </a:p>
        </p:txBody>
      </p:sp>
      <p:pic>
        <p:nvPicPr>
          <p:cNvPr id="4" name="Tiếng Anh 3 Tập 2 - Unit 18 What are you doing- - Lesson 3 - 3 Let's chant. - Sách Mề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tretch>
            <a:fillRect/>
          </a:stretch>
        </p:blipFill>
        <p:spPr>
          <a:xfrm>
            <a:off x="11273361" y="5816048"/>
            <a:ext cx="355970" cy="365760"/>
          </a:xfrm>
          <a:prstGeom prst="rect">
            <a:avLst/>
          </a:prstGeom>
        </p:spPr>
      </p:pic>
      <p:pic>
        <p:nvPicPr>
          <p:cNvPr id="6" name="MsPham"/>
          <p:cNvPicPr>
            <a:picLocks noChangeAspect="1"/>
          </p:cNvPicPr>
          <p:nvPr/>
        </p:nvPicPr>
        <p:blipFill>
          <a:blip r:embed="rId7"/>
          <a:stretch>
            <a:fillRect/>
          </a:stretch>
        </p:blipFill>
        <p:spPr>
          <a:xfrm>
            <a:off x="2591934" y="340433"/>
            <a:ext cx="365792" cy="359695"/>
          </a:xfrm>
          <a:prstGeom prst="rect">
            <a:avLst/>
          </a:prstGeom>
        </p:spPr>
      </p:pic>
    </p:spTree>
    <p:extLst>
      <p:ext uri="{BB962C8B-B14F-4D97-AF65-F5344CB8AC3E}">
        <p14:creationId xmlns:p14="http://schemas.microsoft.com/office/powerpoint/2010/main" val="424925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L3-3.wav"/>
                                        </p:tgtEl>
                                      </p:cMediaNode>
                                    </p:audio>
                                  </p:sub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PRACTISE </a:t>
            </a:r>
          </a:p>
        </p:txBody>
      </p:sp>
    </p:spTree>
    <p:extLst>
      <p:ext uri="{BB962C8B-B14F-4D97-AF65-F5344CB8AC3E}">
        <p14:creationId xmlns:p14="http://schemas.microsoft.com/office/powerpoint/2010/main" val="136943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WARM-UP</a:t>
            </a:r>
          </a:p>
        </p:txBody>
      </p:sp>
    </p:spTree>
    <p:extLst>
      <p:ext uri="{BB962C8B-B14F-4D97-AF65-F5344CB8AC3E}">
        <p14:creationId xmlns:p14="http://schemas.microsoft.com/office/powerpoint/2010/main" val="150951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68638" y="323007"/>
            <a:ext cx="2890535" cy="400110"/>
          </a:xfrm>
          <a:prstGeom prst="rect">
            <a:avLst/>
          </a:prstGeom>
        </p:spPr>
        <p:txBody>
          <a:bodyPr wrap="none">
            <a:spAutoFit/>
          </a:bodyPr>
          <a:lstStyle/>
          <a:p>
            <a:r>
              <a:rPr lang="en-US" sz="2000" b="1" dirty="0">
                <a:latin typeface="Helvetica Neue"/>
              </a:rPr>
              <a:t>4. Read and complete.</a:t>
            </a:r>
            <a:endParaRPr lang="en-US" sz="2000" dirty="0"/>
          </a:p>
        </p:txBody>
      </p:sp>
      <p:sp>
        <p:nvSpPr>
          <p:cNvPr id="13" name="Rectangle 12"/>
          <p:cNvSpPr/>
          <p:nvPr/>
        </p:nvSpPr>
        <p:spPr>
          <a:xfrm>
            <a:off x="983673" y="2163818"/>
            <a:ext cx="10224654" cy="3785652"/>
          </a:xfrm>
          <a:prstGeom prst="rect">
            <a:avLst/>
          </a:prstGeom>
        </p:spPr>
        <p:txBody>
          <a:bodyPr wrap="square">
            <a:spAutoFit/>
          </a:bodyPr>
          <a:lstStyle/>
          <a:p>
            <a:pPr algn="just">
              <a:lnSpc>
                <a:spcPct val="150000"/>
              </a:lnSpc>
            </a:pPr>
            <a:r>
              <a:rPr lang="en-US" sz="3200" b="1" dirty="0">
                <a:solidFill>
                  <a:srgbClr val="002060"/>
                </a:solidFill>
                <a:latin typeface="Century Gothic" panose="020B0502020202020204" pitchFamily="34" charset="0"/>
              </a:rPr>
              <a:t>My name is Quan. Today my family (1)  </a:t>
            </a:r>
            <a:r>
              <a:rPr lang="en-US" sz="3200" b="1" dirty="0">
                <a:solidFill>
                  <a:srgbClr val="FF0000"/>
                </a:solidFill>
                <a:latin typeface="Century Gothic" panose="020B0502020202020204" pitchFamily="34" charset="0"/>
              </a:rPr>
              <a:t>is </a:t>
            </a:r>
            <a:r>
              <a:rPr lang="en-US" sz="3200" b="1" dirty="0">
                <a:solidFill>
                  <a:srgbClr val="002060"/>
                </a:solidFill>
                <a:latin typeface="Century Gothic" panose="020B0502020202020204" pitchFamily="34" charset="0"/>
              </a:rPr>
              <a:t> at home. We are (2)    </a:t>
            </a:r>
            <a:r>
              <a:rPr lang="en-US" sz="3200" b="1" dirty="0">
                <a:solidFill>
                  <a:srgbClr val="FF0000"/>
                </a:solidFill>
                <a:latin typeface="Century Gothic" panose="020B0502020202020204" pitchFamily="34" charset="0"/>
              </a:rPr>
              <a:t>in  </a:t>
            </a:r>
            <a:r>
              <a:rPr lang="en-US" sz="3200" b="1" dirty="0">
                <a:solidFill>
                  <a:srgbClr val="002060"/>
                </a:solidFill>
                <a:latin typeface="Century Gothic" panose="020B0502020202020204" pitchFamily="34" charset="0"/>
              </a:rPr>
              <a:t> the living room. My father is (3)  </a:t>
            </a:r>
            <a:r>
              <a:rPr lang="en-US" sz="3200" b="1" dirty="0">
                <a:solidFill>
                  <a:srgbClr val="FF0000"/>
                </a:solidFill>
                <a:latin typeface="Century Gothic" panose="020B0502020202020204" pitchFamily="34" charset="0"/>
              </a:rPr>
              <a:t>watching </a:t>
            </a:r>
            <a:r>
              <a:rPr lang="en-US" sz="3200" b="1" dirty="0">
                <a:solidFill>
                  <a:srgbClr val="002060"/>
                </a:solidFill>
                <a:latin typeface="Century Gothic" panose="020B0502020202020204" pitchFamily="34" charset="0"/>
              </a:rPr>
              <a:t> TV. My mother is (4)  </a:t>
            </a:r>
            <a:r>
              <a:rPr lang="en-US" sz="3200" b="1" dirty="0">
                <a:solidFill>
                  <a:srgbClr val="FF0000"/>
                </a:solidFill>
                <a:latin typeface="Century Gothic" panose="020B0502020202020204" pitchFamily="34" charset="0"/>
              </a:rPr>
              <a:t>playing</a:t>
            </a:r>
            <a:r>
              <a:rPr lang="en-US" sz="3200" b="1" dirty="0">
                <a:solidFill>
                  <a:srgbClr val="002060"/>
                </a:solidFill>
                <a:latin typeface="Century Gothic" panose="020B0502020202020204" pitchFamily="34" charset="0"/>
              </a:rPr>
              <a:t>  the piano. My brother is (5)   </a:t>
            </a:r>
            <a:r>
              <a:rPr lang="en-US" sz="3200" b="1" dirty="0">
                <a:solidFill>
                  <a:srgbClr val="FF0000"/>
                </a:solidFill>
                <a:latin typeface="Century Gothic" panose="020B0502020202020204" pitchFamily="34" charset="0"/>
              </a:rPr>
              <a:t>listening</a:t>
            </a:r>
            <a:r>
              <a:rPr lang="en-US" sz="3200" b="1" dirty="0">
                <a:solidFill>
                  <a:srgbClr val="002060"/>
                </a:solidFill>
                <a:latin typeface="Century Gothic" panose="020B0502020202020204" pitchFamily="34" charset="0"/>
              </a:rPr>
              <a:t>  to music and I am singing.</a:t>
            </a:r>
          </a:p>
        </p:txBody>
      </p:sp>
      <p:sp>
        <p:nvSpPr>
          <p:cNvPr id="19" name="Rounded Rectangle 18"/>
          <p:cNvSpPr/>
          <p:nvPr/>
        </p:nvSpPr>
        <p:spPr>
          <a:xfrm>
            <a:off x="9907517" y="1206596"/>
            <a:ext cx="1158615"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a:solidFill>
                  <a:srgbClr val="C00000"/>
                </a:solidFill>
                <a:latin typeface="Century Gothic" panose="020B0502020202020204" pitchFamily="34" charset="0"/>
              </a:rPr>
              <a:t>in </a:t>
            </a:r>
          </a:p>
        </p:txBody>
      </p:sp>
      <p:sp>
        <p:nvSpPr>
          <p:cNvPr id="20" name="Rounded Rectangle 19"/>
          <p:cNvSpPr/>
          <p:nvPr/>
        </p:nvSpPr>
        <p:spPr>
          <a:xfrm>
            <a:off x="3368767" y="1206596"/>
            <a:ext cx="2095440"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a:solidFill>
                  <a:srgbClr val="C00000"/>
                </a:solidFill>
                <a:latin typeface="Century Gothic" panose="020B0502020202020204" pitchFamily="34" charset="0"/>
              </a:rPr>
              <a:t>watching</a:t>
            </a:r>
          </a:p>
        </p:txBody>
      </p:sp>
      <p:sp>
        <p:nvSpPr>
          <p:cNvPr id="21" name="Rounded Rectangle 20"/>
          <p:cNvSpPr/>
          <p:nvPr/>
        </p:nvSpPr>
        <p:spPr>
          <a:xfrm>
            <a:off x="983673" y="1206596"/>
            <a:ext cx="2095440"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a:solidFill>
                  <a:srgbClr val="C00000"/>
                </a:solidFill>
                <a:latin typeface="Century Gothic" panose="020B0502020202020204" pitchFamily="34" charset="0"/>
              </a:rPr>
              <a:t>playing</a:t>
            </a:r>
            <a:endParaRPr lang="en-US" sz="3200" dirty="0">
              <a:solidFill>
                <a:srgbClr val="C00000"/>
              </a:solidFill>
            </a:endParaRPr>
          </a:p>
        </p:txBody>
      </p:sp>
      <p:sp>
        <p:nvSpPr>
          <p:cNvPr id="22" name="Rounded Rectangle 21"/>
          <p:cNvSpPr/>
          <p:nvPr/>
        </p:nvSpPr>
        <p:spPr>
          <a:xfrm>
            <a:off x="7522424" y="1206596"/>
            <a:ext cx="2095440"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a:solidFill>
                  <a:srgbClr val="C00000"/>
                </a:solidFill>
                <a:latin typeface="Century Gothic" panose="020B0502020202020204" pitchFamily="34" charset="0"/>
              </a:rPr>
              <a:t>listening</a:t>
            </a:r>
            <a:endParaRPr lang="en-US" sz="3200" dirty="0">
              <a:solidFill>
                <a:srgbClr val="C00000"/>
              </a:solidFill>
            </a:endParaRPr>
          </a:p>
        </p:txBody>
      </p:sp>
      <p:sp>
        <p:nvSpPr>
          <p:cNvPr id="23" name="Rounded Rectangle 22"/>
          <p:cNvSpPr/>
          <p:nvPr/>
        </p:nvSpPr>
        <p:spPr>
          <a:xfrm>
            <a:off x="5753861" y="1206596"/>
            <a:ext cx="147890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a:solidFill>
                  <a:srgbClr val="C00000"/>
                </a:solidFill>
                <a:latin typeface="Century Gothic" panose="020B0502020202020204" pitchFamily="34" charset="0"/>
              </a:rPr>
              <a:t>is</a:t>
            </a:r>
            <a:endParaRPr lang="en-US" sz="3200" dirty="0">
              <a:solidFill>
                <a:srgbClr val="C00000"/>
              </a:solidFill>
            </a:endParaRPr>
          </a:p>
        </p:txBody>
      </p:sp>
      <p:cxnSp>
        <p:nvCxnSpPr>
          <p:cNvPr id="25" name="Straight Connector 24"/>
          <p:cNvCxnSpPr/>
          <p:nvPr/>
        </p:nvCxnSpPr>
        <p:spPr>
          <a:xfrm>
            <a:off x="6047560" y="1399310"/>
            <a:ext cx="886691" cy="31865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043478" y="1370762"/>
            <a:ext cx="886691" cy="31865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832991" y="1413584"/>
            <a:ext cx="1475166" cy="29010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88130" y="1427858"/>
            <a:ext cx="1475166" cy="29010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9617864" y="2316218"/>
            <a:ext cx="1036281" cy="584775"/>
          </a:xfrm>
          <a:prstGeom prst="roundRect">
            <a:avLst>
              <a:gd name="adj" fmla="val 0"/>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a:solidFill>
                  <a:srgbClr val="C00000"/>
                </a:solidFill>
                <a:latin typeface="Century Gothic" panose="020B0502020202020204" pitchFamily="34" charset="0"/>
              </a:rPr>
              <a:t>___</a:t>
            </a:r>
            <a:endParaRPr lang="en-US" sz="3200" dirty="0">
              <a:solidFill>
                <a:srgbClr val="C00000"/>
              </a:solidFill>
            </a:endParaRPr>
          </a:p>
        </p:txBody>
      </p:sp>
      <p:sp>
        <p:nvSpPr>
          <p:cNvPr id="31" name="Rounded Rectangle 30"/>
          <p:cNvSpPr/>
          <p:nvPr/>
        </p:nvSpPr>
        <p:spPr>
          <a:xfrm>
            <a:off x="4584429" y="3036651"/>
            <a:ext cx="1036281" cy="584775"/>
          </a:xfrm>
          <a:prstGeom prst="roundRect">
            <a:avLst>
              <a:gd name="adj" fmla="val 0"/>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a:solidFill>
                  <a:srgbClr val="C00000"/>
                </a:solidFill>
                <a:latin typeface="Century Gothic" panose="020B0502020202020204" pitchFamily="34" charset="0"/>
              </a:rPr>
              <a:t>___</a:t>
            </a:r>
            <a:endParaRPr lang="en-US" sz="3200" dirty="0">
              <a:solidFill>
                <a:srgbClr val="C00000"/>
              </a:solidFill>
            </a:endParaRPr>
          </a:p>
        </p:txBody>
      </p:sp>
      <p:sp>
        <p:nvSpPr>
          <p:cNvPr id="32" name="Rounded Rectangle 31"/>
          <p:cNvSpPr/>
          <p:nvPr/>
        </p:nvSpPr>
        <p:spPr>
          <a:xfrm>
            <a:off x="1856590" y="3764256"/>
            <a:ext cx="2091955" cy="584775"/>
          </a:xfrm>
          <a:prstGeom prst="roundRect">
            <a:avLst>
              <a:gd name="adj" fmla="val 0"/>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a:solidFill>
                  <a:srgbClr val="C00000"/>
                </a:solidFill>
                <a:latin typeface="Century Gothic" panose="020B0502020202020204" pitchFamily="34" charset="0"/>
              </a:rPr>
              <a:t>_______</a:t>
            </a:r>
            <a:endParaRPr lang="en-US" sz="3200" dirty="0">
              <a:solidFill>
                <a:srgbClr val="C00000"/>
              </a:solidFill>
            </a:endParaRPr>
          </a:p>
        </p:txBody>
      </p:sp>
      <p:sp>
        <p:nvSpPr>
          <p:cNvPr id="33" name="Rounded Rectangle 32"/>
          <p:cNvSpPr/>
          <p:nvPr/>
        </p:nvSpPr>
        <p:spPr>
          <a:xfrm>
            <a:off x="8503681" y="3764255"/>
            <a:ext cx="1829787" cy="584775"/>
          </a:xfrm>
          <a:prstGeom prst="roundRect">
            <a:avLst>
              <a:gd name="adj" fmla="val 0"/>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a:solidFill>
                  <a:srgbClr val="C00000"/>
                </a:solidFill>
                <a:latin typeface="Century Gothic" panose="020B0502020202020204" pitchFamily="34" charset="0"/>
              </a:rPr>
              <a:t>_______</a:t>
            </a:r>
            <a:endParaRPr lang="en-US" sz="3200" dirty="0">
              <a:solidFill>
                <a:srgbClr val="C00000"/>
              </a:solidFill>
            </a:endParaRPr>
          </a:p>
        </p:txBody>
      </p:sp>
      <p:sp>
        <p:nvSpPr>
          <p:cNvPr id="34" name="Rounded Rectangle 33"/>
          <p:cNvSpPr/>
          <p:nvPr/>
        </p:nvSpPr>
        <p:spPr>
          <a:xfrm>
            <a:off x="6047560" y="4484691"/>
            <a:ext cx="2002425" cy="584775"/>
          </a:xfrm>
          <a:prstGeom prst="roundRect">
            <a:avLst>
              <a:gd name="adj" fmla="val 0"/>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a:solidFill>
                  <a:srgbClr val="C00000"/>
                </a:solidFill>
                <a:latin typeface="Century Gothic" panose="020B0502020202020204" pitchFamily="34" charset="0"/>
              </a:rPr>
              <a:t>_______</a:t>
            </a:r>
            <a:endParaRPr lang="en-US" sz="3200" dirty="0">
              <a:solidFill>
                <a:srgbClr val="C00000"/>
              </a:solidFill>
            </a:endParaRPr>
          </a:p>
        </p:txBody>
      </p:sp>
    </p:spTree>
    <p:extLst>
      <p:ext uri="{BB962C8B-B14F-4D97-AF65-F5344CB8AC3E}">
        <p14:creationId xmlns:p14="http://schemas.microsoft.com/office/powerpoint/2010/main" val="18985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0436" y="900228"/>
            <a:ext cx="4364182" cy="5262979"/>
          </a:xfrm>
          <a:prstGeom prst="rect">
            <a:avLst/>
          </a:prstGeom>
        </p:spPr>
        <p:txBody>
          <a:bodyPr wrap="square">
            <a:spAutoFit/>
          </a:bodyPr>
          <a:lstStyle/>
          <a:p>
            <a:pPr algn="just">
              <a:lnSpc>
                <a:spcPct val="150000"/>
              </a:lnSpc>
            </a:pPr>
            <a:r>
              <a:rPr lang="en-US" sz="2800" b="1" dirty="0">
                <a:solidFill>
                  <a:srgbClr val="002060"/>
                </a:solidFill>
                <a:latin typeface="Century Gothic" panose="020B0502020202020204" pitchFamily="34" charset="0"/>
              </a:rPr>
              <a:t>My name is Quan. Today my family is at home. We are in the living room. My father is watching TV. My mother is playing the piano. My brother is listening to music and I am singing.</a:t>
            </a:r>
          </a:p>
        </p:txBody>
      </p:sp>
      <p:sp>
        <p:nvSpPr>
          <p:cNvPr id="3" name="Rectangle 2"/>
          <p:cNvSpPr/>
          <p:nvPr/>
        </p:nvSpPr>
        <p:spPr>
          <a:xfrm>
            <a:off x="5860469" y="463955"/>
            <a:ext cx="6096000" cy="6052170"/>
          </a:xfrm>
          <a:prstGeom prst="rect">
            <a:avLst/>
          </a:prstGeom>
        </p:spPr>
        <p:txBody>
          <a:bodyPr>
            <a:spAutoFit/>
          </a:bodyPr>
          <a:lstStyle/>
          <a:p>
            <a:pPr>
              <a:lnSpc>
                <a:spcPct val="140000"/>
              </a:lnSpc>
            </a:pPr>
            <a:r>
              <a:rPr lang="en-US" sz="2800" b="1" dirty="0">
                <a:solidFill>
                  <a:srgbClr val="333333"/>
                </a:solidFill>
                <a:latin typeface="Century Gothic" panose="020B0502020202020204" pitchFamily="34" charset="0"/>
              </a:rPr>
              <a:t>1. Where is Quan's family?</a:t>
            </a:r>
          </a:p>
          <a:p>
            <a:pPr>
              <a:lnSpc>
                <a:spcPct val="140000"/>
              </a:lnSpc>
            </a:pPr>
            <a:r>
              <a:rPr lang="en-US" sz="2800" b="1" dirty="0">
                <a:solidFill>
                  <a:srgbClr val="008000"/>
                </a:solidFill>
                <a:latin typeface="Century Gothic" panose="020B0502020202020204" pitchFamily="34" charset="0"/>
              </a:rPr>
              <a:t>His family is at home</a:t>
            </a:r>
            <a:r>
              <a:rPr lang="en-US" sz="2800" b="1" dirty="0">
                <a:solidFill>
                  <a:srgbClr val="333333"/>
                </a:solidFill>
                <a:latin typeface="Century Gothic" panose="020B0502020202020204" pitchFamily="34" charset="0"/>
              </a:rPr>
              <a:t>.</a:t>
            </a:r>
          </a:p>
          <a:p>
            <a:pPr>
              <a:lnSpc>
                <a:spcPct val="140000"/>
              </a:lnSpc>
            </a:pPr>
            <a:r>
              <a:rPr lang="en-US" sz="2800" b="1" dirty="0">
                <a:solidFill>
                  <a:srgbClr val="333333"/>
                </a:solidFill>
                <a:latin typeface="Century Gothic" panose="020B0502020202020204" pitchFamily="34" charset="0"/>
              </a:rPr>
              <a:t>2. What is his father doing now?</a:t>
            </a:r>
          </a:p>
          <a:p>
            <a:pPr>
              <a:lnSpc>
                <a:spcPct val="140000"/>
              </a:lnSpc>
            </a:pPr>
            <a:r>
              <a:rPr lang="en-US" sz="2800" b="1" dirty="0">
                <a:solidFill>
                  <a:srgbClr val="008000"/>
                </a:solidFill>
                <a:latin typeface="Century Gothic" panose="020B0502020202020204" pitchFamily="34" charset="0"/>
              </a:rPr>
              <a:t>His father is watching TV</a:t>
            </a:r>
            <a:r>
              <a:rPr lang="en-US" sz="2800" b="1" dirty="0">
                <a:solidFill>
                  <a:srgbClr val="333333"/>
                </a:solidFill>
                <a:latin typeface="Century Gothic" panose="020B0502020202020204" pitchFamily="34" charset="0"/>
              </a:rPr>
              <a:t>.</a:t>
            </a:r>
          </a:p>
          <a:p>
            <a:pPr>
              <a:lnSpc>
                <a:spcPct val="140000"/>
              </a:lnSpc>
            </a:pPr>
            <a:r>
              <a:rPr lang="en-US" sz="2800" b="1" dirty="0">
                <a:solidFill>
                  <a:srgbClr val="333333"/>
                </a:solidFill>
                <a:latin typeface="Century Gothic" panose="020B0502020202020204" pitchFamily="34" charset="0"/>
              </a:rPr>
              <a:t>3. What is his mother doing now?</a:t>
            </a:r>
          </a:p>
          <a:p>
            <a:pPr>
              <a:lnSpc>
                <a:spcPct val="140000"/>
              </a:lnSpc>
            </a:pPr>
            <a:r>
              <a:rPr lang="en-US" sz="2800" b="1" dirty="0">
                <a:solidFill>
                  <a:srgbClr val="008000"/>
                </a:solidFill>
                <a:latin typeface="Century Gothic" panose="020B0502020202020204" pitchFamily="34" charset="0"/>
              </a:rPr>
              <a:t>His mother is playing the piano</a:t>
            </a:r>
            <a:r>
              <a:rPr lang="en-US" sz="2800" b="1" dirty="0">
                <a:solidFill>
                  <a:srgbClr val="333333"/>
                </a:solidFill>
                <a:latin typeface="Century Gothic" panose="020B0502020202020204" pitchFamily="34" charset="0"/>
              </a:rPr>
              <a:t>.</a:t>
            </a:r>
          </a:p>
          <a:p>
            <a:pPr>
              <a:lnSpc>
                <a:spcPct val="140000"/>
              </a:lnSpc>
            </a:pPr>
            <a:r>
              <a:rPr lang="en-US" sz="2800" b="1" dirty="0">
                <a:solidFill>
                  <a:srgbClr val="333333"/>
                </a:solidFill>
                <a:latin typeface="Century Gothic" panose="020B0502020202020204" pitchFamily="34" charset="0"/>
              </a:rPr>
              <a:t>4. What is his brother doing now?</a:t>
            </a:r>
          </a:p>
          <a:p>
            <a:pPr>
              <a:lnSpc>
                <a:spcPct val="140000"/>
              </a:lnSpc>
            </a:pPr>
            <a:r>
              <a:rPr lang="en-US" sz="2800" b="1" dirty="0">
                <a:solidFill>
                  <a:srgbClr val="008000"/>
                </a:solidFill>
                <a:latin typeface="Century Gothic" panose="020B0502020202020204" pitchFamily="34" charset="0"/>
              </a:rPr>
              <a:t>His brother is listening to music</a:t>
            </a:r>
            <a:r>
              <a:rPr lang="en-US" sz="2800" b="1" dirty="0">
                <a:solidFill>
                  <a:srgbClr val="333333"/>
                </a:solidFill>
                <a:latin typeface="Century Gothic" panose="020B0502020202020204" pitchFamily="34" charset="0"/>
              </a:rPr>
              <a:t>.</a:t>
            </a:r>
          </a:p>
          <a:p>
            <a:pPr>
              <a:lnSpc>
                <a:spcPct val="140000"/>
              </a:lnSpc>
            </a:pPr>
            <a:r>
              <a:rPr lang="en-US" sz="2800" b="1" dirty="0">
                <a:solidFill>
                  <a:srgbClr val="333333"/>
                </a:solidFill>
                <a:latin typeface="Century Gothic" panose="020B0502020202020204" pitchFamily="34" charset="0"/>
              </a:rPr>
              <a:t>5. What is Quan doing now?</a:t>
            </a:r>
          </a:p>
          <a:p>
            <a:pPr>
              <a:lnSpc>
                <a:spcPct val="140000"/>
              </a:lnSpc>
            </a:pPr>
            <a:r>
              <a:rPr lang="en-US" sz="2800" b="1" dirty="0">
                <a:solidFill>
                  <a:srgbClr val="008000"/>
                </a:solidFill>
                <a:latin typeface="Century Gothic" panose="020B0502020202020204" pitchFamily="34" charset="0"/>
              </a:rPr>
              <a:t>He is singing in his room</a:t>
            </a:r>
            <a:r>
              <a:rPr lang="en-US" sz="2800" b="1" dirty="0">
                <a:solidFill>
                  <a:srgbClr val="333333"/>
                </a:solidFill>
                <a:latin typeface="Century Gothic" panose="020B0502020202020204" pitchFamily="34" charset="0"/>
              </a:rPr>
              <a:t>.</a:t>
            </a:r>
          </a:p>
        </p:txBody>
      </p:sp>
      <p:cxnSp>
        <p:nvCxnSpPr>
          <p:cNvPr id="5" name="Straight Connector 4"/>
          <p:cNvCxnSpPr/>
          <p:nvPr/>
        </p:nvCxnSpPr>
        <p:spPr>
          <a:xfrm flipH="1">
            <a:off x="5417125" y="712202"/>
            <a:ext cx="55418" cy="55556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16267" y="302867"/>
            <a:ext cx="1723549"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5. Let's write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00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5291" y="423860"/>
            <a:ext cx="1031051" cy="369332"/>
          </a:xfrm>
          <a:prstGeom prst="rect">
            <a:avLst/>
          </a:prstGeom>
        </p:spPr>
        <p:txBody>
          <a:bodyPr wrap="none">
            <a:spAutoFit/>
          </a:bodyPr>
          <a:lstStyle/>
          <a:p>
            <a:r>
              <a:rPr lang="en-US" b="1" dirty="0">
                <a:latin typeface="Helvetica Neue"/>
              </a:rPr>
              <a:t> Project</a:t>
            </a:r>
            <a:endParaRPr lang="en-US" dirty="0"/>
          </a:p>
        </p:txBody>
      </p:sp>
      <p:sp>
        <p:nvSpPr>
          <p:cNvPr id="3" name="Rectangle 2"/>
          <p:cNvSpPr/>
          <p:nvPr/>
        </p:nvSpPr>
        <p:spPr>
          <a:xfrm>
            <a:off x="1708597" y="793192"/>
            <a:ext cx="8774806" cy="523220"/>
          </a:xfrm>
          <a:prstGeom prst="rect">
            <a:avLst/>
          </a:prstGeom>
        </p:spPr>
        <p:txBody>
          <a:bodyPr wrap="square">
            <a:spAutoFit/>
          </a:bodyPr>
          <a:lstStyle/>
          <a:p>
            <a:pPr algn="ctr"/>
            <a:r>
              <a:rPr lang="en-US" sz="2800" b="1" dirty="0">
                <a:solidFill>
                  <a:srgbClr val="00B0F0"/>
                </a:solidFill>
              </a:rPr>
              <a:t>Tell your classmates what they are doing.</a:t>
            </a:r>
            <a:endParaRPr lang="en-US" sz="2800" dirty="0">
              <a:solidFill>
                <a:srgbClr val="00B0F0"/>
              </a:solidFill>
            </a:endParaRPr>
          </a:p>
        </p:txBody>
      </p:sp>
    </p:spTree>
    <p:extLst>
      <p:ext uri="{BB962C8B-B14F-4D97-AF65-F5344CB8AC3E}">
        <p14:creationId xmlns:p14="http://schemas.microsoft.com/office/powerpoint/2010/main" val="4281374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p:cNvGrpSpPr/>
          <p:nvPr/>
        </p:nvGrpSpPr>
        <p:grpSpPr>
          <a:xfrm>
            <a:off x="3295635" y="-5628875"/>
            <a:ext cx="925224" cy="13317948"/>
            <a:chOff x="1225907" y="-1060788"/>
            <a:chExt cx="925224" cy="13317948"/>
          </a:xfrm>
        </p:grpSpPr>
        <p:pic>
          <p:nvPicPr>
            <p:cNvPr id="118" name="Picture 1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19" name="Picture 118"/>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20" name="Picture 1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21" name="Picture 1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22" name="Picture 121"/>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23" name="Picture 1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24" name="Picture 1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25" name="Picture 124"/>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26" name="Picture 1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27" name="Picture 1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28" name="Picture 127"/>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29" name="Picture 1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77" name="Group 176"/>
          <p:cNvGrpSpPr/>
          <p:nvPr/>
        </p:nvGrpSpPr>
        <p:grpSpPr>
          <a:xfrm>
            <a:off x="2283296" y="-6720596"/>
            <a:ext cx="925224" cy="13317948"/>
            <a:chOff x="1225907" y="-1060788"/>
            <a:chExt cx="925224" cy="13317948"/>
          </a:xfrm>
        </p:grpSpPr>
        <p:pic>
          <p:nvPicPr>
            <p:cNvPr id="178" name="Picture 1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79" name="Picture 178"/>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0" name="Picture 1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1" name="Picture 1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2" name="Picture 181"/>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3" name="Picture 1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4" name="Picture 1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5" name="Picture 184"/>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86" name="Picture 1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87" name="Picture 1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88" name="Picture 187"/>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89" name="Picture 18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7" name="Group 6"/>
          <p:cNvGrpSpPr/>
          <p:nvPr/>
        </p:nvGrpSpPr>
        <p:grpSpPr>
          <a:xfrm>
            <a:off x="1248459" y="-4466119"/>
            <a:ext cx="925224" cy="13317948"/>
            <a:chOff x="1225907" y="-1060788"/>
            <a:chExt cx="925224" cy="13317948"/>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51" name="Picture 50"/>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76" name="Picture 75"/>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78" name="Picture 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79" name="Picture 78"/>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pic>
        <p:nvPicPr>
          <p:cNvPr id="63" name="图片 7"/>
          <p:cNvPicPr>
            <a:picLocks noChangeAspect="1"/>
          </p:cNvPicPr>
          <p:nvPr/>
        </p:nvPicPr>
        <p:blipFill>
          <a:blip r:embed="rId10"/>
          <a:stretch>
            <a:fillRect/>
          </a:stretch>
        </p:blipFill>
        <p:spPr>
          <a:xfrm>
            <a:off x="3200167" y="205194"/>
            <a:ext cx="1764881" cy="1017453"/>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70628" y="331283"/>
            <a:ext cx="1362992" cy="2100292"/>
          </a:xfrm>
          <a:prstGeom prst="rect">
            <a:avLst/>
          </a:prstGeom>
        </p:spPr>
      </p:pic>
      <p:pic>
        <p:nvPicPr>
          <p:cNvPr id="64" name="图片 7"/>
          <p:cNvPicPr>
            <a:picLocks noChangeAspect="1"/>
          </p:cNvPicPr>
          <p:nvPr/>
        </p:nvPicPr>
        <p:blipFill>
          <a:blip r:embed="rId10"/>
          <a:stretch>
            <a:fillRect/>
          </a:stretch>
        </p:blipFill>
        <p:spPr>
          <a:xfrm flipH="1">
            <a:off x="1147890" y="246881"/>
            <a:ext cx="1764881" cy="1017453"/>
          </a:xfrm>
          <a:prstGeom prst="rect">
            <a:avLst/>
          </a:prstGeom>
        </p:spPr>
      </p:pic>
      <p:pic>
        <p:nvPicPr>
          <p:cNvPr id="20" name="Picture 19">
            <a:hlinkClick r:id="" action="ppaction://macro?name=cong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486424" flipH="1">
            <a:off x="1025766" y="401019"/>
            <a:ext cx="1772992" cy="1683133"/>
          </a:xfrm>
          <a:prstGeom prst="rect">
            <a:avLst/>
          </a:prstGeom>
        </p:spPr>
      </p:pic>
      <p:grpSp>
        <p:nvGrpSpPr>
          <p:cNvPr id="52" name="Group 51"/>
          <p:cNvGrpSpPr/>
          <p:nvPr/>
        </p:nvGrpSpPr>
        <p:grpSpPr>
          <a:xfrm>
            <a:off x="868269" y="1538540"/>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12262" y="1826771"/>
            <a:ext cx="1624554" cy="1050988"/>
          </a:xfrm>
          <a:prstGeom prst="rect">
            <a:avLst/>
          </a:prstGeom>
        </p:spPr>
      </p:pic>
      <p:sp>
        <p:nvSpPr>
          <p:cNvPr id="59" name="NUTDO">
            <a:hlinkClick r:id="" action="ppaction://macro?name=reset"/>
          </p:cNvPr>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pic>
        <p:nvPicPr>
          <p:cNvPr id="61" name="图片 1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pic>
        <p:nvPicPr>
          <p:cNvPr id="82" name="图片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pic>
        <p:nvPicPr>
          <p:cNvPr id="5" name="audio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50287" y="146007"/>
            <a:ext cx="609600" cy="609600"/>
          </a:xfrm>
          <a:prstGeom prst="rect">
            <a:avLst/>
          </a:prstGeom>
        </p:spPr>
      </p:pic>
      <p:pic>
        <p:nvPicPr>
          <p:cNvPr id="84" name="dau" hidden="1"/>
          <p:cNvPicPr>
            <a:picLocks noChangeAspect="1"/>
          </p:cNvPicPr>
          <p:nvPr/>
        </p:nvPicPr>
        <p:blipFill rotWithShape="1">
          <a:blip r:embed="rId7" cstate="print">
            <a:extLst>
              <a:ext uri="{28A0092B-C50C-407E-A947-70E740481C1C}">
                <a14:useLocalDpi xmlns:a14="http://schemas.microsoft.com/office/drawing/2010/main" val="0"/>
              </a:ext>
            </a:extLst>
          </a:blip>
          <a:srcRect l="8496" t="4514" r="11962" b="16423"/>
          <a:stretch/>
        </p:blipFill>
        <p:spPr>
          <a:xfrm>
            <a:off x="6186778" y="6947252"/>
            <a:ext cx="925224" cy="919650"/>
          </a:xfrm>
          <a:prstGeom prst="rect">
            <a:avLst/>
          </a:prstGeom>
        </p:spPr>
      </p:pic>
      <p:pic>
        <p:nvPicPr>
          <p:cNvPr id="24" name="图片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11946" y="5733414"/>
            <a:ext cx="946348" cy="872220"/>
          </a:xfrm>
          <a:prstGeom prst="rect">
            <a:avLst/>
          </a:prstGeom>
        </p:spPr>
      </p:pic>
      <p:pic>
        <p:nvPicPr>
          <p:cNvPr id="68" name="Picture 67">
            <a:extLst>
              <a:ext uri="{FF2B5EF4-FFF2-40B4-BE49-F238E27FC236}">
                <a16:creationId xmlns:a16="http://schemas.microsoft.com/office/drawing/2014/main" xmlns="" id="{60298768-B9DD-4BAA-AAAA-CC62CFDBFE5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07271" y="3091901"/>
            <a:ext cx="950281" cy="969313"/>
          </a:xfrm>
          <a:prstGeom prst="rect">
            <a:avLst/>
          </a:prstGeom>
        </p:spPr>
      </p:pic>
      <p:pic>
        <p:nvPicPr>
          <p:cNvPr id="130" name="Picture 129">
            <a:hlinkClick r:id="" action="ppaction://macro?name=rese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87865" y="1159688"/>
            <a:ext cx="6280944" cy="4063389"/>
          </a:xfrm>
          <a:prstGeom prst="rect">
            <a:avLst/>
          </a:prstGeom>
        </p:spPr>
      </p:pic>
      <p:grpSp>
        <p:nvGrpSpPr>
          <p:cNvPr id="11" name="Group 10"/>
          <p:cNvGrpSpPr/>
          <p:nvPr/>
        </p:nvGrpSpPr>
        <p:grpSpPr>
          <a:xfrm>
            <a:off x="937717" y="7555337"/>
            <a:ext cx="10227469" cy="5302825"/>
            <a:chOff x="981230" y="729667"/>
            <a:chExt cx="10227469" cy="5302825"/>
          </a:xfrm>
        </p:grpSpPr>
        <p:grpSp>
          <p:nvGrpSpPr>
            <p:cNvPr id="69" name="Group 68"/>
            <p:cNvGrpSpPr/>
            <p:nvPr/>
          </p:nvGrpSpPr>
          <p:grpSpPr>
            <a:xfrm>
              <a:off x="981230" y="729667"/>
              <a:ext cx="10227469" cy="5302825"/>
              <a:chOff x="982266" y="777588"/>
              <a:chExt cx="10227469" cy="5302825"/>
            </a:xfrm>
          </p:grpSpPr>
          <p:grpSp>
            <p:nvGrpSpPr>
              <p:cNvPr id="70" name="Group 69"/>
              <p:cNvGrpSpPr/>
              <p:nvPr/>
            </p:nvGrpSpPr>
            <p:grpSpPr>
              <a:xfrm>
                <a:off x="982266" y="777588"/>
                <a:ext cx="10227469" cy="5302825"/>
                <a:chOff x="982266" y="777588"/>
                <a:chExt cx="10227469" cy="5302825"/>
              </a:xfrm>
            </p:grpSpPr>
            <p:sp>
              <p:nvSpPr>
                <p:cNvPr id="73" name="Rounded Rectangle 72"/>
                <p:cNvSpPr/>
                <p:nvPr/>
              </p:nvSpPr>
              <p:spPr>
                <a:xfrm>
                  <a:off x="982266" y="777588"/>
                  <a:ext cx="10227469" cy="5302825"/>
                </a:xfrm>
                <a:prstGeom prst="roundRect">
                  <a:avLst>
                    <a:gd name="adj" fmla="val 8404"/>
                  </a:avLst>
                </a:prstGeom>
                <a:solidFill>
                  <a:schemeClr val="bg1"/>
                </a:solidFill>
                <a:ln w="57150" cmpd="tri">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064104" y="1489340"/>
                  <a:ext cx="8549466" cy="4179910"/>
                </a:xfrm>
                <a:prstGeom prst="rect">
                  <a:avLst/>
                </a:prstGeom>
                <a:noFill/>
                <a:ln w="57150" cmpd="tri">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b="1" dirty="0">
                      <a:solidFill>
                        <a:srgbClr val="C00000"/>
                      </a:solidFill>
                      <a:latin typeface="Arial" panose="020B0604020202020204" pitchFamily="34" charset="0"/>
                      <a:cs typeface="Arial" panose="020B0604020202020204" pitchFamily="34" charset="0"/>
                    </a:rPr>
                    <a:t>Luật ch</a:t>
                  </a:r>
                  <a:r>
                    <a:rPr lang="vi-VN" sz="3200" b="1" dirty="0">
                      <a:solidFill>
                        <a:srgbClr val="C00000"/>
                      </a:solidFill>
                      <a:latin typeface="Arial" panose="020B0604020202020204" pitchFamily="34" charset="0"/>
                      <a:cs typeface="Arial" panose="020B0604020202020204" pitchFamily="34" charset="0"/>
                    </a:rPr>
                    <a:t>ơ</a:t>
                  </a:r>
                  <a:r>
                    <a:rPr lang="en-US" sz="3200" b="1" dirty="0">
                      <a:solidFill>
                        <a:srgbClr val="C00000"/>
                      </a:solidFill>
                      <a:latin typeface="Arial" panose="020B0604020202020204" pitchFamily="34" charset="0"/>
                      <a:cs typeface="Arial" panose="020B0604020202020204" pitchFamily="34" charset="0"/>
                    </a:rPr>
                    <a:t>i:</a:t>
                  </a:r>
                </a:p>
                <a:p>
                  <a:pPr marL="457200" indent="-457200">
                    <a:lnSpc>
                      <a:spcPct val="120000"/>
                    </a:lnSpc>
                    <a:buFont typeface="Wingdings" panose="05000000000000000000" pitchFamily="2" charset="2"/>
                    <a:buChar char="v"/>
                  </a:pPr>
                  <a:r>
                    <a:rPr lang="en-US" sz="3200" dirty="0">
                      <a:solidFill>
                        <a:srgbClr val="002060"/>
                      </a:solidFill>
                      <a:latin typeface="Arial" panose="020B0604020202020204" pitchFamily="34" charset="0"/>
                      <a:cs typeface="Arial" panose="020B0604020202020204" pitchFamily="34" charset="0"/>
                    </a:rPr>
                    <a:t>Chia l</a:t>
                  </a:r>
                  <a:r>
                    <a:rPr lang="vi-VN" sz="3200" dirty="0">
                      <a:solidFill>
                        <a:srgbClr val="002060"/>
                      </a:solidFill>
                      <a:latin typeface="Arial" panose="020B0604020202020204" pitchFamily="34" charset="0"/>
                      <a:cs typeface="Arial" panose="020B0604020202020204" pitchFamily="34" charset="0"/>
                    </a:rPr>
                    <a:t>ớp</a:t>
                  </a:r>
                  <a:r>
                    <a:rPr lang="en-US" sz="3200" dirty="0">
                      <a:solidFill>
                        <a:srgbClr val="002060"/>
                      </a:solidFill>
                      <a:latin typeface="Arial" panose="020B0604020202020204" pitchFamily="34" charset="0"/>
                      <a:cs typeface="Arial" panose="020B0604020202020204" pitchFamily="34" charset="0"/>
                    </a:rPr>
                    <a:t> thành 2 đội</a:t>
                  </a:r>
                </a:p>
                <a:p>
                  <a:pPr marL="457200" indent="-457200">
                    <a:lnSpc>
                      <a:spcPct val="120000"/>
                    </a:lnSpc>
                    <a:buFont typeface="Wingdings" panose="05000000000000000000" pitchFamily="2" charset="2"/>
                    <a:buChar char="v"/>
                  </a:pPr>
                  <a:r>
                    <a:rPr lang="en-US" sz="3200" dirty="0">
                      <a:solidFill>
                        <a:srgbClr val="002060"/>
                      </a:solidFill>
                      <a:latin typeface="Arial" panose="020B0604020202020204" pitchFamily="34" charset="0"/>
                      <a:cs typeface="Arial" panose="020B0604020202020204" pitchFamily="34" charset="0"/>
                    </a:rPr>
                    <a:t>Bấm nút     đ</a:t>
                  </a:r>
                  <a:r>
                    <a:rPr lang="vi-VN" sz="3200" dirty="0">
                      <a:solidFill>
                        <a:srgbClr val="002060"/>
                      </a:solidFill>
                      <a:latin typeface="Arial" panose="020B0604020202020204" pitchFamily="34" charset="0"/>
                      <a:cs typeface="Arial" panose="020B0604020202020204" pitchFamily="34" charset="0"/>
                    </a:rPr>
                    <a:t>ể</a:t>
                  </a:r>
                  <a:r>
                    <a:rPr lang="en-US" sz="3200" dirty="0">
                      <a:solidFill>
                        <a:srgbClr val="002060"/>
                      </a:solidFill>
                      <a:latin typeface="Arial" panose="020B0604020202020204" pitchFamily="34" charset="0"/>
                      <a:cs typeface="Arial" panose="020B0604020202020204" pitchFamily="34" charset="0"/>
                    </a:rPr>
                    <a:t> quay, màu     đ</a:t>
                  </a:r>
                  <a:r>
                    <a:rPr lang="vi-VN" sz="3200" dirty="0">
                      <a:solidFill>
                        <a:srgbClr val="002060"/>
                      </a:solidFill>
                      <a:latin typeface="Arial" panose="020B0604020202020204" pitchFamily="34" charset="0"/>
                      <a:cs typeface="Arial" panose="020B0604020202020204" pitchFamily="34" charset="0"/>
                    </a:rPr>
                    <a:t>ể</a:t>
                  </a:r>
                  <a:r>
                    <a:rPr lang="en-US" sz="3200" dirty="0">
                      <a:solidFill>
                        <a:srgbClr val="002060"/>
                      </a:solidFill>
                      <a:latin typeface="Arial" panose="020B0604020202020204" pitchFamily="34" charset="0"/>
                      <a:cs typeface="Arial" panose="020B0604020202020204" pitchFamily="34" charset="0"/>
                    </a:rPr>
                    <a:t> d</a:t>
                  </a:r>
                  <a:r>
                    <a:rPr lang="vi-VN" sz="3200" dirty="0">
                      <a:solidFill>
                        <a:srgbClr val="002060"/>
                      </a:solidFill>
                      <a:latin typeface="Arial" panose="020B0604020202020204" pitchFamily="34" charset="0"/>
                      <a:cs typeface="Arial" panose="020B0604020202020204" pitchFamily="34" charset="0"/>
                    </a:rPr>
                    <a:t>ừng</a:t>
                  </a:r>
                  <a:endParaRPr lang="en-US" sz="3200" dirty="0">
                    <a:solidFill>
                      <a:srgbClr val="002060"/>
                    </a:solidFill>
                    <a:latin typeface="Arial" panose="020B0604020202020204" pitchFamily="34" charset="0"/>
                    <a:cs typeface="Arial" panose="020B0604020202020204" pitchFamily="34" charset="0"/>
                  </a:endParaRPr>
                </a:p>
                <a:p>
                  <a:pPr marL="457200" indent="-457200">
                    <a:lnSpc>
                      <a:spcPct val="120000"/>
                    </a:lnSpc>
                    <a:buFont typeface="Wingdings" panose="05000000000000000000" pitchFamily="2" charset="2"/>
                    <a:buChar char="v"/>
                  </a:pPr>
                  <a:r>
                    <a:rPr lang="en-US" sz="3200" dirty="0">
                      <a:solidFill>
                        <a:srgbClr val="002060"/>
                      </a:solidFill>
                      <a:latin typeface="Arial" panose="020B0604020202020204" pitchFamily="34" charset="0"/>
                      <a:cs typeface="Arial" panose="020B0604020202020204" pitchFamily="34" charset="0"/>
                    </a:rPr>
                    <a:t>Tr</a:t>
                  </a:r>
                  <a:r>
                    <a:rPr lang="vi-VN" sz="3200" dirty="0">
                      <a:solidFill>
                        <a:srgbClr val="002060"/>
                      </a:solidFill>
                      <a:latin typeface="Arial" panose="020B0604020202020204" pitchFamily="34" charset="0"/>
                      <a:cs typeface="Arial" panose="020B0604020202020204" pitchFamily="34" charset="0"/>
                    </a:rPr>
                    <a:t>ả</a:t>
                  </a:r>
                  <a:r>
                    <a:rPr lang="en-US" sz="3200" dirty="0">
                      <a:solidFill>
                        <a:srgbClr val="002060"/>
                      </a:solidFill>
                      <a:latin typeface="Arial" panose="020B0604020202020204" pitchFamily="34" charset="0"/>
                      <a:cs typeface="Arial" panose="020B0604020202020204" pitchFamily="34" charset="0"/>
                    </a:rPr>
                    <a:t> l</a:t>
                  </a:r>
                  <a:r>
                    <a:rPr lang="vi-VN" sz="3200" dirty="0">
                      <a:solidFill>
                        <a:srgbClr val="002060"/>
                      </a:solidFill>
                      <a:latin typeface="Arial" panose="020B0604020202020204" pitchFamily="34" charset="0"/>
                      <a:cs typeface="Arial" panose="020B0604020202020204" pitchFamily="34" charset="0"/>
                    </a:rPr>
                    <a:t>ời</a:t>
                  </a:r>
                  <a:r>
                    <a:rPr lang="en-US" sz="3200" dirty="0">
                      <a:solidFill>
                        <a:srgbClr val="002060"/>
                      </a:solidFill>
                      <a:latin typeface="Arial" panose="020B0604020202020204" pitchFamily="34" charset="0"/>
                      <a:cs typeface="Arial" panose="020B0604020202020204" pitchFamily="34" charset="0"/>
                    </a:rPr>
                    <a:t> đúng đ</a:t>
                  </a:r>
                  <a:r>
                    <a:rPr lang="vi-VN" sz="3200" dirty="0">
                      <a:solidFill>
                        <a:srgbClr val="002060"/>
                      </a:solidFill>
                      <a:latin typeface="Arial" panose="020B0604020202020204" pitchFamily="34" charset="0"/>
                      <a:cs typeface="Arial" panose="020B0604020202020204" pitchFamily="34" charset="0"/>
                    </a:rPr>
                    <a:t>ược</a:t>
                  </a:r>
                  <a:r>
                    <a:rPr lang="en-US" sz="3200" dirty="0">
                      <a:solidFill>
                        <a:srgbClr val="002060"/>
                      </a:solidFill>
                      <a:latin typeface="Arial" panose="020B0604020202020204" pitchFamily="34" charset="0"/>
                      <a:cs typeface="Arial" panose="020B0604020202020204" pitchFamily="34" charset="0"/>
                    </a:rPr>
                    <a:t> cộng đi</a:t>
                  </a:r>
                  <a:r>
                    <a:rPr lang="vi-VN" sz="3200" dirty="0">
                      <a:solidFill>
                        <a:srgbClr val="002060"/>
                      </a:solidFill>
                      <a:latin typeface="Arial" panose="020B0604020202020204" pitchFamily="34" charset="0"/>
                      <a:cs typeface="Arial" panose="020B0604020202020204" pitchFamily="34" charset="0"/>
                    </a:rPr>
                    <a:t>ểm</a:t>
                  </a:r>
                  <a:r>
                    <a:rPr lang="en-US" sz="3200" dirty="0">
                      <a:solidFill>
                        <a:srgbClr val="002060"/>
                      </a:solidFill>
                      <a:latin typeface="Arial" panose="020B0604020202020204" pitchFamily="34" charset="0"/>
                      <a:cs typeface="Arial" panose="020B0604020202020204" pitchFamily="34" charset="0"/>
                    </a:rPr>
                    <a:t>, nh</a:t>
                  </a:r>
                  <a:r>
                    <a:rPr lang="vi-VN" sz="3200" dirty="0">
                      <a:solidFill>
                        <a:srgbClr val="002060"/>
                      </a:solidFill>
                      <a:latin typeface="Arial" panose="020B0604020202020204" pitchFamily="34" charset="0"/>
                      <a:cs typeface="Arial" panose="020B0604020202020204" pitchFamily="34" charset="0"/>
                    </a:rPr>
                    <a:t>ường</a:t>
                  </a:r>
                  <a:r>
                    <a:rPr lang="en-US" sz="3200" dirty="0">
                      <a:solidFill>
                        <a:srgbClr val="002060"/>
                      </a:solidFill>
                      <a:latin typeface="Arial" panose="020B0604020202020204" pitchFamily="34" charset="0"/>
                      <a:cs typeface="Arial" panose="020B0604020202020204" pitchFamily="34" charset="0"/>
                    </a:rPr>
                    <a:t> quyền tr</a:t>
                  </a:r>
                  <a:r>
                    <a:rPr lang="vi-VN" sz="3200" dirty="0">
                      <a:solidFill>
                        <a:srgbClr val="002060"/>
                      </a:solidFill>
                      <a:latin typeface="Arial" panose="020B0604020202020204" pitchFamily="34" charset="0"/>
                      <a:cs typeface="Arial" panose="020B0604020202020204" pitchFamily="34" charset="0"/>
                    </a:rPr>
                    <a:t>ả</a:t>
                  </a:r>
                  <a:r>
                    <a:rPr lang="en-US" sz="3200" dirty="0">
                      <a:solidFill>
                        <a:srgbClr val="002060"/>
                      </a:solidFill>
                      <a:latin typeface="Arial" panose="020B0604020202020204" pitchFamily="34" charset="0"/>
                      <a:cs typeface="Arial" panose="020B0604020202020204" pitchFamily="34" charset="0"/>
                    </a:rPr>
                    <a:t> l</a:t>
                  </a:r>
                  <a:r>
                    <a:rPr lang="vi-VN" sz="3200" dirty="0">
                      <a:solidFill>
                        <a:srgbClr val="002060"/>
                      </a:solidFill>
                      <a:latin typeface="Arial" panose="020B0604020202020204" pitchFamily="34" charset="0"/>
                      <a:cs typeface="Arial" panose="020B0604020202020204" pitchFamily="34" charset="0"/>
                    </a:rPr>
                    <a:t>ời</a:t>
                  </a:r>
                  <a:r>
                    <a:rPr lang="en-US" sz="3200" dirty="0">
                      <a:solidFill>
                        <a:srgbClr val="002060"/>
                      </a:solidFill>
                      <a:latin typeface="Arial" panose="020B0604020202020204" pitchFamily="34" charset="0"/>
                      <a:cs typeface="Arial" panose="020B0604020202020204" pitchFamily="34" charset="0"/>
                    </a:rPr>
                    <a:t> cho đội bạn.</a:t>
                  </a:r>
                </a:p>
                <a:p>
                  <a:pPr marL="457200" indent="-457200">
                    <a:lnSpc>
                      <a:spcPct val="120000"/>
                    </a:lnSpc>
                    <a:buFont typeface="Wingdings" panose="05000000000000000000" pitchFamily="2" charset="2"/>
                    <a:buChar char="v"/>
                  </a:pPr>
                  <a:r>
                    <a:rPr lang="en-US" sz="3200" dirty="0">
                      <a:solidFill>
                        <a:srgbClr val="002060"/>
                      </a:solidFill>
                      <a:latin typeface="Arial" panose="020B0604020202020204" pitchFamily="34" charset="0"/>
                      <a:cs typeface="Arial" panose="020B0604020202020204" pitchFamily="34" charset="0"/>
                    </a:rPr>
                    <a:t>Kết thúc trò ch</a:t>
                  </a:r>
                  <a:r>
                    <a:rPr lang="vi-VN" sz="3200" dirty="0">
                      <a:solidFill>
                        <a:srgbClr val="002060"/>
                      </a:solidFill>
                      <a:latin typeface="Arial" panose="020B0604020202020204" pitchFamily="34" charset="0"/>
                      <a:cs typeface="Arial" panose="020B0604020202020204" pitchFamily="34" charset="0"/>
                    </a:rPr>
                    <a:t>ơ</a:t>
                  </a:r>
                  <a:r>
                    <a:rPr lang="en-US" sz="3200" dirty="0">
                      <a:solidFill>
                        <a:srgbClr val="002060"/>
                      </a:solidFill>
                      <a:latin typeface="Arial" panose="020B0604020202020204" pitchFamily="34" charset="0"/>
                      <a:cs typeface="Arial" panose="020B0604020202020204" pitchFamily="34" charset="0"/>
                    </a:rPr>
                    <a:t>i đội nhiều đi</a:t>
                  </a:r>
                  <a:r>
                    <a:rPr lang="vi-VN" sz="3200" dirty="0">
                      <a:solidFill>
                        <a:srgbClr val="002060"/>
                      </a:solidFill>
                      <a:latin typeface="Arial" panose="020B0604020202020204" pitchFamily="34" charset="0"/>
                      <a:cs typeface="Arial" panose="020B0604020202020204" pitchFamily="34" charset="0"/>
                    </a:rPr>
                    <a:t>ể</a:t>
                  </a:r>
                  <a:r>
                    <a:rPr lang="en-US" sz="3200" dirty="0">
                      <a:solidFill>
                        <a:srgbClr val="002060"/>
                      </a:solidFill>
                      <a:latin typeface="Arial" panose="020B0604020202020204" pitchFamily="34" charset="0"/>
                      <a:cs typeface="Arial" panose="020B0604020202020204" pitchFamily="34" charset="0"/>
                    </a:rPr>
                    <a:t>m h</a:t>
                  </a:r>
                  <a:r>
                    <a:rPr lang="vi-VN" sz="3200" dirty="0">
                      <a:solidFill>
                        <a:srgbClr val="002060"/>
                      </a:solidFill>
                      <a:latin typeface="Arial" panose="020B0604020202020204" pitchFamily="34" charset="0"/>
                      <a:cs typeface="Arial" panose="020B0604020202020204" pitchFamily="34" charset="0"/>
                    </a:rPr>
                    <a:t>ơ</a:t>
                  </a:r>
                  <a:r>
                    <a:rPr lang="en-US" sz="3200" dirty="0">
                      <a:solidFill>
                        <a:srgbClr val="002060"/>
                      </a:solidFill>
                      <a:latin typeface="Arial" panose="020B0604020202020204" pitchFamily="34" charset="0"/>
                      <a:cs typeface="Arial" panose="020B0604020202020204" pitchFamily="34" charset="0"/>
                    </a:rPr>
                    <a:t>n sẽ chiến thắng. </a:t>
                  </a:r>
                </a:p>
                <a:p>
                  <a:pPr algn="ctr"/>
                  <a:endParaRPr lang="en-US" sz="3200" dirty="0">
                    <a:solidFill>
                      <a:srgbClr val="002060"/>
                    </a:solidFill>
                    <a:latin typeface="Arial" panose="020B0604020202020204" pitchFamily="34" charset="0"/>
                    <a:cs typeface="Arial" panose="020B0604020202020204" pitchFamily="34" charset="0"/>
                  </a:endParaRPr>
                </a:p>
              </p:txBody>
            </p:sp>
          </p:grpSp>
          <p:sp>
            <p:nvSpPr>
              <p:cNvPr id="71" name="NUTXANH">
                <a:hlinkClick r:id="" action="ppaction://hlinkshowjump?jump=nextslide"/>
              </p:cNvPr>
              <p:cNvSpPr/>
              <p:nvPr/>
            </p:nvSpPr>
            <p:spPr>
              <a:xfrm>
                <a:off x="7253809" y="2403740"/>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NUTDO"/>
              <p:cNvSpPr/>
              <p:nvPr/>
            </p:nvSpPr>
            <p:spPr>
              <a:xfrm>
                <a:off x="4273953" y="2396572"/>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ounded Rectangle 7"/>
            <p:cNvSpPr/>
            <p:nvPr/>
          </p:nvSpPr>
          <p:spPr>
            <a:xfrm>
              <a:off x="8738952" y="5365114"/>
              <a:ext cx="1084029" cy="519085"/>
            </a:xfrm>
            <a:prstGeom prst="roundRect">
              <a:avLst/>
            </a:prstGeom>
            <a:solidFill>
              <a:srgbClr val="00B0F0"/>
            </a:solidFill>
            <a:ln>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a:latin typeface="Arial Black" panose="020B0A04020102020204" pitchFamily="34" charset="0"/>
                </a:rPr>
                <a:t>PLAY</a:t>
              </a:r>
            </a:p>
          </p:txBody>
        </p:sp>
      </p:grpSp>
    </p:spTree>
    <p:extLst>
      <p:ext uri="{BB962C8B-B14F-4D97-AF65-F5344CB8AC3E}">
        <p14:creationId xmlns:p14="http://schemas.microsoft.com/office/powerpoint/2010/main" val="3498225238"/>
      </p:ext>
    </p:extLst>
  </p:cSld>
  <p:clrMapOvr>
    <a:masterClrMapping/>
  </p:clrMapOvr>
  <mc:AlternateContent xmlns:mc="http://schemas.openxmlformats.org/markup-compatibility/2006" xmlns:p14="http://schemas.microsoft.com/office/powerpoint/2010/main">
    <mc:Choice Requires="p14">
      <p:transition spd="slow" p14:dur="2000">
        <p:sndAc>
          <p:stSnd>
            <p:snd r:embed="rId5" name="Slot_Machine.wav"/>
          </p:stSnd>
        </p:sndAc>
      </p:transition>
    </mc:Choice>
    <mc:Fallback xmlns="">
      <p:transition spd="slow">
        <p:sndAc>
          <p:stSnd>
            <p:snd r:embed="rId21" name="Slot_Machine.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repeatCount="3000" fill="hold" nodeType="withEffect" p14:presetBounceEnd="20000">
                                      <p:stCondLst>
                                        <p:cond delay="500"/>
                                      </p:stCondLst>
                                      <p:childTnLst>
                                        <p:set>
                                          <p:cBhvr>
                                            <p:cTn id="6" dur="1" fill="hold">
                                              <p:stCondLst>
                                                <p:cond delay="0"/>
                                              </p:stCondLst>
                                            </p:cTn>
                                            <p:tgtEl>
                                              <p:spTgt spid="177"/>
                                            </p:tgtEl>
                                            <p:attrNameLst>
                                              <p:attrName>style.visibility</p:attrName>
                                            </p:attrNameLst>
                                          </p:cBhvr>
                                          <p:to>
                                            <p:strVal val="visible"/>
                                          </p:to>
                                        </p:set>
                                        <p:anim calcmode="lin" valueType="num" p14:bounceEnd="20000">
                                          <p:cBhvr additive="base">
                                            <p:cTn id="7" dur="250" fill="hold"/>
                                            <p:tgtEl>
                                              <p:spTgt spid="177"/>
                                            </p:tgtEl>
                                            <p:attrNameLst>
                                              <p:attrName>ppt_x</p:attrName>
                                            </p:attrNameLst>
                                          </p:cBhvr>
                                          <p:tavLst>
                                            <p:tav tm="0">
                                              <p:val>
                                                <p:strVal val="#ppt_x"/>
                                              </p:val>
                                            </p:tav>
                                            <p:tav tm="100000">
                                              <p:val>
                                                <p:strVal val="#ppt_x"/>
                                              </p:val>
                                            </p:tav>
                                          </p:tavLst>
                                        </p:anim>
                                        <p:anim calcmode="lin" valueType="num" p14:bounceEnd="20000">
                                          <p:cBhvr additive="base">
                                            <p:cTn id="8" dur="250" fill="hold"/>
                                            <p:tgtEl>
                                              <p:spTgt spid="177"/>
                                            </p:tgtEl>
                                            <p:attrNameLst>
                                              <p:attrName>ppt_y</p:attrName>
                                            </p:attrNameLst>
                                          </p:cBhvr>
                                          <p:tavLst>
                                            <p:tav tm="0">
                                              <p:val>
                                                <p:strVal val="1+#ppt_h/2"/>
                                              </p:val>
                                            </p:tav>
                                            <p:tav tm="100000">
                                              <p:val>
                                                <p:strVal val="#ppt_y"/>
                                              </p:val>
                                            </p:tav>
                                          </p:tavLst>
                                        </p:anim>
                                      </p:childTnLst>
                                    </p:cTn>
                                  </p:par>
                                  <p:par>
                                    <p:cTn id="9" presetID="2" presetClass="entr" presetSubtype="4" repeatCount="3000" fill="hold" nodeType="withEffect" p14:presetBounceEnd="20000">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14:bounceEnd="20000">
                                          <p:cBhvr additive="base">
                                            <p:cTn id="11" dur="250" fill="hold"/>
                                            <p:tgtEl>
                                              <p:spTgt spid="7"/>
                                            </p:tgtEl>
                                            <p:attrNameLst>
                                              <p:attrName>ppt_x</p:attrName>
                                            </p:attrNameLst>
                                          </p:cBhvr>
                                          <p:tavLst>
                                            <p:tav tm="0">
                                              <p:val>
                                                <p:strVal val="#ppt_x"/>
                                              </p:val>
                                            </p:tav>
                                            <p:tav tm="100000">
                                              <p:val>
                                                <p:strVal val="#ppt_x"/>
                                              </p:val>
                                            </p:tav>
                                          </p:tavLst>
                                        </p:anim>
                                        <p:anim calcmode="lin" valueType="num" p14:bounceEnd="20000">
                                          <p:cBhvr additive="base">
                                            <p:cTn id="12" dur="2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repeatCount="3000" fill="hold" nodeType="withEffect" p14:presetBounceEnd="20000">
                                      <p:stCondLst>
                                        <p:cond delay="500"/>
                                      </p:stCondLst>
                                      <p:childTnLst>
                                        <p:set>
                                          <p:cBhvr>
                                            <p:cTn id="14" dur="1" fill="hold">
                                              <p:stCondLst>
                                                <p:cond delay="0"/>
                                              </p:stCondLst>
                                            </p:cTn>
                                            <p:tgtEl>
                                              <p:spTgt spid="117"/>
                                            </p:tgtEl>
                                            <p:attrNameLst>
                                              <p:attrName>style.visibility</p:attrName>
                                            </p:attrNameLst>
                                          </p:cBhvr>
                                          <p:to>
                                            <p:strVal val="visible"/>
                                          </p:to>
                                        </p:set>
                                        <p:anim calcmode="lin" valueType="num" p14:bounceEnd="20000">
                                          <p:cBhvr additive="base">
                                            <p:cTn id="15" dur="250" fill="hold"/>
                                            <p:tgtEl>
                                              <p:spTgt spid="117"/>
                                            </p:tgtEl>
                                            <p:attrNameLst>
                                              <p:attrName>ppt_x</p:attrName>
                                            </p:attrNameLst>
                                          </p:cBhvr>
                                          <p:tavLst>
                                            <p:tav tm="0">
                                              <p:val>
                                                <p:strVal val="#ppt_x"/>
                                              </p:val>
                                            </p:tav>
                                            <p:tav tm="100000">
                                              <p:val>
                                                <p:strVal val="#ppt_x"/>
                                              </p:val>
                                            </p:tav>
                                          </p:tavLst>
                                        </p:anim>
                                        <p:anim calcmode="lin" valueType="num" p14:bounceEnd="20000">
                                          <p:cBhvr additive="base">
                                            <p:cTn id="16" dur="250" fill="hold"/>
                                            <p:tgtEl>
                                              <p:spTgt spid="117"/>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1000"/>
                                      </p:stCondLst>
                                      <p:childTnLst>
                                        <p:set>
                                          <p:cBhvr>
                                            <p:cTn id="18" dur="1" fill="hold">
                                              <p:stCondLst>
                                                <p:cond delay="0"/>
                                              </p:stCondLst>
                                            </p:cTn>
                                            <p:tgtEl>
                                              <p:spTgt spid="130"/>
                                            </p:tgtEl>
                                            <p:attrNameLst>
                                              <p:attrName>style.visibility</p:attrName>
                                            </p:attrNameLst>
                                          </p:cBhvr>
                                          <p:to>
                                            <p:strVal val="visible"/>
                                          </p:to>
                                        </p:set>
                                        <p:anim calcmode="lin" valueType="num">
                                          <p:cBhvr>
                                            <p:cTn id="19" dur="1000" fill="hold"/>
                                            <p:tgtEl>
                                              <p:spTgt spid="130"/>
                                            </p:tgtEl>
                                            <p:attrNameLst>
                                              <p:attrName>ppt_w</p:attrName>
                                            </p:attrNameLst>
                                          </p:cBhvr>
                                          <p:tavLst>
                                            <p:tav tm="0">
                                              <p:val>
                                                <p:fltVal val="0"/>
                                              </p:val>
                                            </p:tav>
                                            <p:tav tm="100000">
                                              <p:val>
                                                <p:strVal val="#ppt_w"/>
                                              </p:val>
                                            </p:tav>
                                          </p:tavLst>
                                        </p:anim>
                                        <p:anim calcmode="lin" valueType="num">
                                          <p:cBhvr>
                                            <p:cTn id="20" dur="1000" fill="hold"/>
                                            <p:tgtEl>
                                              <p:spTgt spid="130"/>
                                            </p:tgtEl>
                                            <p:attrNameLst>
                                              <p:attrName>ppt_h</p:attrName>
                                            </p:attrNameLst>
                                          </p:cBhvr>
                                          <p:tavLst>
                                            <p:tav tm="0">
                                              <p:val>
                                                <p:fltVal val="0"/>
                                              </p:val>
                                            </p:tav>
                                            <p:tav tm="100000">
                                              <p:val>
                                                <p:strVal val="#ppt_h"/>
                                              </p:val>
                                            </p:tav>
                                          </p:tavLst>
                                        </p:anim>
                                        <p:animEffect transition="in" filter="fade">
                                          <p:cBhvr>
                                            <p:cTn id="21" dur="1000"/>
                                            <p:tgtEl>
                                              <p:spTgt spid="130"/>
                                            </p:tgtEl>
                                          </p:cBhvr>
                                        </p:animEffect>
                                      </p:childTnLst>
                                    </p:cTn>
                                  </p:par>
                                </p:childTnLst>
                              </p:cTn>
                            </p:par>
                            <p:par>
                              <p:cTn id="22" fill="hold">
                                <p:stCondLst>
                                  <p:cond delay="2000"/>
                                </p:stCondLst>
                                <p:childTnLst>
                                  <p:par>
                                    <p:cTn id="23" presetID="64" presetClass="path" presetSubtype="0" accel="50000" decel="50000" fill="hold" nodeType="afterEffect">
                                      <p:stCondLst>
                                        <p:cond delay="0"/>
                                      </p:stCondLst>
                                      <p:childTnLst>
                                        <p:animMotion origin="layout" path="M -4.16667E-6 -4.44444E-6 L 0.00131 -0.99513 " pathEditMode="relative" rAng="0" ptsTypes="AA">
                                          <p:cBhvr>
                                            <p:cTn id="24" dur="2000" fill="hold"/>
                                            <p:tgtEl>
                                              <p:spTgt spid="11"/>
                                            </p:tgtEl>
                                            <p:attrNameLst>
                                              <p:attrName>ppt_x</p:attrName>
                                              <p:attrName>ppt_y</p:attrName>
                                            </p:attrNameLst>
                                          </p:cBhvr>
                                          <p:rCtr x="65" y="-49769"/>
                                        </p:animMotion>
                                      </p:childTnLst>
                                    </p:cTn>
                                  </p:par>
                                  <p:par>
                                    <p:cTn id="25" presetID="10" presetClass="entr" presetSubtype="0" fill="hold" grpId="1"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9"/>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hidden"/>
                                          </p:to>
                                        </p:set>
                                      </p:childTnLst>
                                    </p:cTn>
                                  </p:par>
                                  <p:par>
                                    <p:cTn id="33" presetID="2" presetClass="entr" presetSubtype="1" repeatCount="indefinite" fill="hold" nodeType="withEffect">
                                      <p:stCondLst>
                                        <p:cond delay="0"/>
                                      </p:stCondLst>
                                      <p:childTnLst>
                                        <p:set>
                                          <p:cBhvr>
                                            <p:cTn id="34" dur="1" fill="hold">
                                              <p:stCondLst>
                                                <p:cond delay="0"/>
                                              </p:stCondLst>
                                            </p:cTn>
                                            <p:tgtEl>
                                              <p:spTgt spid="177"/>
                                            </p:tgtEl>
                                            <p:attrNameLst>
                                              <p:attrName>style.visibility</p:attrName>
                                            </p:attrNameLst>
                                          </p:cBhvr>
                                          <p:to>
                                            <p:strVal val="visible"/>
                                          </p:to>
                                        </p:set>
                                        <p:anim calcmode="lin" valueType="num">
                                          <p:cBhvr additive="base">
                                            <p:cTn id="35" dur="250" fill="hold"/>
                                            <p:tgtEl>
                                              <p:spTgt spid="177"/>
                                            </p:tgtEl>
                                            <p:attrNameLst>
                                              <p:attrName>ppt_x</p:attrName>
                                            </p:attrNameLst>
                                          </p:cBhvr>
                                          <p:tavLst>
                                            <p:tav tm="0">
                                              <p:val>
                                                <p:strVal val="#ppt_x"/>
                                              </p:val>
                                            </p:tav>
                                            <p:tav tm="100000">
                                              <p:val>
                                                <p:strVal val="#ppt_x"/>
                                              </p:val>
                                            </p:tav>
                                          </p:tavLst>
                                        </p:anim>
                                        <p:anim calcmode="lin" valueType="num">
                                          <p:cBhvr additive="base">
                                            <p:cTn id="36" dur="250" fill="hold"/>
                                            <p:tgtEl>
                                              <p:spTgt spid="17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5" name="slot.wav"/>
                                            </p:tgtEl>
                                          </p:cMediaNode>
                                        </p:audio>
                                      </p:subTnLst>
                                    </p:cTn>
                                  </p:par>
                                  <p:par>
                                    <p:cTn id="37" presetID="2" presetClass="entr" presetSubtype="1" repeatCount="indefinite"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250" fill="hold"/>
                                            <p:tgtEl>
                                              <p:spTgt spid="7"/>
                                            </p:tgtEl>
                                            <p:attrNameLst>
                                              <p:attrName>ppt_x</p:attrName>
                                            </p:attrNameLst>
                                          </p:cBhvr>
                                          <p:tavLst>
                                            <p:tav tm="0">
                                              <p:val>
                                                <p:strVal val="#ppt_x"/>
                                              </p:val>
                                            </p:tav>
                                            <p:tav tm="100000">
                                              <p:val>
                                                <p:strVal val="#ppt_x"/>
                                              </p:val>
                                            </p:tav>
                                          </p:tavLst>
                                        </p:anim>
                                        <p:anim calcmode="lin" valueType="num">
                                          <p:cBhvr additive="base">
                                            <p:cTn id="40" dur="250" fill="hold"/>
                                            <p:tgtEl>
                                              <p:spTgt spid="7"/>
                                            </p:tgtEl>
                                            <p:attrNameLst>
                                              <p:attrName>ppt_y</p:attrName>
                                            </p:attrNameLst>
                                          </p:cBhvr>
                                          <p:tavLst>
                                            <p:tav tm="0">
                                              <p:val>
                                                <p:strVal val="0-#ppt_h/2"/>
                                              </p:val>
                                            </p:tav>
                                            <p:tav tm="100000">
                                              <p:val>
                                                <p:strVal val="#ppt_y"/>
                                              </p:val>
                                            </p:tav>
                                          </p:tavLst>
                                        </p:anim>
                                      </p:childTnLst>
                                    </p:cTn>
                                  </p:par>
                                  <p:par>
                                    <p:cTn id="41" presetID="2" presetClass="entr" presetSubtype="1" repeatCount="indefinite" fill="hold" nodeType="withEffect">
                                      <p:stCondLst>
                                        <p:cond delay="0"/>
                                      </p:stCondLst>
                                      <p:childTnLst>
                                        <p:set>
                                          <p:cBhvr>
                                            <p:cTn id="42" dur="1" fill="hold">
                                              <p:stCondLst>
                                                <p:cond delay="0"/>
                                              </p:stCondLst>
                                            </p:cTn>
                                            <p:tgtEl>
                                              <p:spTgt spid="117"/>
                                            </p:tgtEl>
                                            <p:attrNameLst>
                                              <p:attrName>style.visibility</p:attrName>
                                            </p:attrNameLst>
                                          </p:cBhvr>
                                          <p:to>
                                            <p:strVal val="visible"/>
                                          </p:to>
                                        </p:set>
                                        <p:anim calcmode="lin" valueType="num">
                                          <p:cBhvr additive="base">
                                            <p:cTn id="43" dur="250" fill="hold"/>
                                            <p:tgtEl>
                                              <p:spTgt spid="117"/>
                                            </p:tgtEl>
                                            <p:attrNameLst>
                                              <p:attrName>ppt_x</p:attrName>
                                            </p:attrNameLst>
                                          </p:cBhvr>
                                          <p:tavLst>
                                            <p:tav tm="0">
                                              <p:val>
                                                <p:strVal val="#ppt_x"/>
                                              </p:val>
                                            </p:tav>
                                            <p:tav tm="100000">
                                              <p:val>
                                                <p:strVal val="#ppt_x"/>
                                              </p:val>
                                            </p:tav>
                                          </p:tavLst>
                                        </p:anim>
                                        <p:anim calcmode="lin" valueType="num">
                                          <p:cBhvr additive="base">
                                            <p:cTn id="44" dur="250" fill="hold"/>
                                            <p:tgtEl>
                                              <p:spTgt spid="117"/>
                                            </p:tgtEl>
                                            <p:attrNameLst>
                                              <p:attrName>ppt_y</p:attrName>
                                            </p:attrNameLst>
                                          </p:cBhvr>
                                          <p:tavLst>
                                            <p:tav tm="0">
                                              <p:val>
                                                <p:strVal val="0-#ppt_h/2"/>
                                              </p:val>
                                            </p:tav>
                                            <p:tav tm="100000">
                                              <p:val>
                                                <p:strVal val="#ppt_y"/>
                                              </p:val>
                                            </p:tav>
                                          </p:tavLst>
                                        </p:anim>
                                      </p:childTnLst>
                                    </p:cTn>
                                  </p:par>
                                  <p:par>
                                    <p:cTn id="45" presetID="1" presetClass="mediacall" presetSubtype="0" fill="hold" nodeType="withEffect">
                                      <p:stCondLst>
                                        <p:cond delay="0"/>
                                      </p:stCondLst>
                                      <p:childTnLst>
                                        <p:cmd type="call" cmd="playFrom(0.0)">
                                          <p:cBhvr>
                                            <p:cTn id="46" dur="1683" fill="hold"/>
                                            <p:tgtEl>
                                              <p:spTgt spid="5"/>
                                            </p:tgtEl>
                                          </p:cBhvr>
                                        </p:cmd>
                                      </p:childTnLst>
                                    </p:cTn>
                                  </p:par>
                                </p:childTnLst>
                              </p:cTn>
                            </p:par>
                          </p:childTnLst>
                        </p:cTn>
                      </p:par>
                    </p:childTnLst>
                  </p:cTn>
                  <p:nextCondLst>
                    <p:cond evt="onClick" delay="0">
                      <p:tgtEl>
                        <p:spTgt spid="59"/>
                      </p:tgtEl>
                    </p:cond>
                  </p:nextCondLst>
                </p:seq>
                <p:audio>
                  <p:cMediaNode vol="80000" showWhenStopped="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9" grpId="0" animBg="1"/>
          <p:bldP spid="5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repeatCount="3000" fill="hold" nodeType="withEffect">
                                      <p:stCondLst>
                                        <p:cond delay="500"/>
                                      </p:stCondLst>
                                      <p:childTnLst>
                                        <p:set>
                                          <p:cBhvr>
                                            <p:cTn id="6" dur="1" fill="hold">
                                              <p:stCondLst>
                                                <p:cond delay="0"/>
                                              </p:stCondLst>
                                            </p:cTn>
                                            <p:tgtEl>
                                              <p:spTgt spid="177"/>
                                            </p:tgtEl>
                                            <p:attrNameLst>
                                              <p:attrName>style.visibility</p:attrName>
                                            </p:attrNameLst>
                                          </p:cBhvr>
                                          <p:to>
                                            <p:strVal val="visible"/>
                                          </p:to>
                                        </p:set>
                                        <p:anim calcmode="lin" valueType="num">
                                          <p:cBhvr additive="base">
                                            <p:cTn id="7" dur="250" fill="hold"/>
                                            <p:tgtEl>
                                              <p:spTgt spid="177"/>
                                            </p:tgtEl>
                                            <p:attrNameLst>
                                              <p:attrName>ppt_x</p:attrName>
                                            </p:attrNameLst>
                                          </p:cBhvr>
                                          <p:tavLst>
                                            <p:tav tm="0">
                                              <p:val>
                                                <p:strVal val="#ppt_x"/>
                                              </p:val>
                                            </p:tav>
                                            <p:tav tm="100000">
                                              <p:val>
                                                <p:strVal val="#ppt_x"/>
                                              </p:val>
                                            </p:tav>
                                          </p:tavLst>
                                        </p:anim>
                                        <p:anim calcmode="lin" valueType="num">
                                          <p:cBhvr additive="base">
                                            <p:cTn id="8" dur="250" fill="hold"/>
                                            <p:tgtEl>
                                              <p:spTgt spid="177"/>
                                            </p:tgtEl>
                                            <p:attrNameLst>
                                              <p:attrName>ppt_y</p:attrName>
                                            </p:attrNameLst>
                                          </p:cBhvr>
                                          <p:tavLst>
                                            <p:tav tm="0">
                                              <p:val>
                                                <p:strVal val="1+#ppt_h/2"/>
                                              </p:val>
                                            </p:tav>
                                            <p:tav tm="100000">
                                              <p:val>
                                                <p:strVal val="#ppt_y"/>
                                              </p:val>
                                            </p:tav>
                                          </p:tavLst>
                                        </p:anim>
                                      </p:childTnLst>
                                    </p:cTn>
                                  </p:par>
                                  <p:par>
                                    <p:cTn id="9" presetID="2" presetClass="entr" presetSubtype="4" repeatCount="3000"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ppt_x"/>
                                              </p:val>
                                            </p:tav>
                                            <p:tav tm="100000">
                                              <p:val>
                                                <p:strVal val="#ppt_x"/>
                                              </p:val>
                                            </p:tav>
                                          </p:tavLst>
                                        </p:anim>
                                        <p:anim calcmode="lin" valueType="num">
                                          <p:cBhvr additive="base">
                                            <p:cTn id="12" dur="2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repeatCount="3000" fill="hold" nodeType="withEffect">
                                      <p:stCondLst>
                                        <p:cond delay="500"/>
                                      </p:stCondLst>
                                      <p:childTnLst>
                                        <p:set>
                                          <p:cBhvr>
                                            <p:cTn id="14" dur="1" fill="hold">
                                              <p:stCondLst>
                                                <p:cond delay="0"/>
                                              </p:stCondLst>
                                            </p:cTn>
                                            <p:tgtEl>
                                              <p:spTgt spid="117"/>
                                            </p:tgtEl>
                                            <p:attrNameLst>
                                              <p:attrName>style.visibility</p:attrName>
                                            </p:attrNameLst>
                                          </p:cBhvr>
                                          <p:to>
                                            <p:strVal val="visible"/>
                                          </p:to>
                                        </p:set>
                                        <p:anim calcmode="lin" valueType="num">
                                          <p:cBhvr additive="base">
                                            <p:cTn id="15" dur="250" fill="hold"/>
                                            <p:tgtEl>
                                              <p:spTgt spid="117"/>
                                            </p:tgtEl>
                                            <p:attrNameLst>
                                              <p:attrName>ppt_x</p:attrName>
                                            </p:attrNameLst>
                                          </p:cBhvr>
                                          <p:tavLst>
                                            <p:tav tm="0">
                                              <p:val>
                                                <p:strVal val="#ppt_x"/>
                                              </p:val>
                                            </p:tav>
                                            <p:tav tm="100000">
                                              <p:val>
                                                <p:strVal val="#ppt_x"/>
                                              </p:val>
                                            </p:tav>
                                          </p:tavLst>
                                        </p:anim>
                                        <p:anim calcmode="lin" valueType="num">
                                          <p:cBhvr additive="base">
                                            <p:cTn id="16" dur="250" fill="hold"/>
                                            <p:tgtEl>
                                              <p:spTgt spid="117"/>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1000"/>
                                      </p:stCondLst>
                                      <p:childTnLst>
                                        <p:set>
                                          <p:cBhvr>
                                            <p:cTn id="18" dur="1" fill="hold">
                                              <p:stCondLst>
                                                <p:cond delay="0"/>
                                              </p:stCondLst>
                                            </p:cTn>
                                            <p:tgtEl>
                                              <p:spTgt spid="130"/>
                                            </p:tgtEl>
                                            <p:attrNameLst>
                                              <p:attrName>style.visibility</p:attrName>
                                            </p:attrNameLst>
                                          </p:cBhvr>
                                          <p:to>
                                            <p:strVal val="visible"/>
                                          </p:to>
                                        </p:set>
                                        <p:anim calcmode="lin" valueType="num">
                                          <p:cBhvr>
                                            <p:cTn id="19" dur="1000" fill="hold"/>
                                            <p:tgtEl>
                                              <p:spTgt spid="130"/>
                                            </p:tgtEl>
                                            <p:attrNameLst>
                                              <p:attrName>ppt_w</p:attrName>
                                            </p:attrNameLst>
                                          </p:cBhvr>
                                          <p:tavLst>
                                            <p:tav tm="0">
                                              <p:val>
                                                <p:fltVal val="0"/>
                                              </p:val>
                                            </p:tav>
                                            <p:tav tm="100000">
                                              <p:val>
                                                <p:strVal val="#ppt_w"/>
                                              </p:val>
                                            </p:tav>
                                          </p:tavLst>
                                        </p:anim>
                                        <p:anim calcmode="lin" valueType="num">
                                          <p:cBhvr>
                                            <p:cTn id="20" dur="1000" fill="hold"/>
                                            <p:tgtEl>
                                              <p:spTgt spid="130"/>
                                            </p:tgtEl>
                                            <p:attrNameLst>
                                              <p:attrName>ppt_h</p:attrName>
                                            </p:attrNameLst>
                                          </p:cBhvr>
                                          <p:tavLst>
                                            <p:tav tm="0">
                                              <p:val>
                                                <p:fltVal val="0"/>
                                              </p:val>
                                            </p:tav>
                                            <p:tav tm="100000">
                                              <p:val>
                                                <p:strVal val="#ppt_h"/>
                                              </p:val>
                                            </p:tav>
                                          </p:tavLst>
                                        </p:anim>
                                        <p:animEffect transition="in" filter="fade">
                                          <p:cBhvr>
                                            <p:cTn id="21" dur="1000"/>
                                            <p:tgtEl>
                                              <p:spTgt spid="130"/>
                                            </p:tgtEl>
                                          </p:cBhvr>
                                        </p:animEffect>
                                      </p:childTnLst>
                                    </p:cTn>
                                  </p:par>
                                </p:childTnLst>
                              </p:cTn>
                            </p:par>
                            <p:par>
                              <p:cTn id="22" fill="hold">
                                <p:stCondLst>
                                  <p:cond delay="2000"/>
                                </p:stCondLst>
                                <p:childTnLst>
                                  <p:par>
                                    <p:cTn id="23" presetID="64" presetClass="path" presetSubtype="0" accel="50000" decel="50000" fill="hold" nodeType="afterEffect">
                                      <p:stCondLst>
                                        <p:cond delay="0"/>
                                      </p:stCondLst>
                                      <p:childTnLst>
                                        <p:animMotion origin="layout" path="M -4.16667E-6 -4.44444E-6 L 0.00131 -0.99513 " pathEditMode="relative" rAng="0" ptsTypes="AA">
                                          <p:cBhvr>
                                            <p:cTn id="24" dur="2000" fill="hold"/>
                                            <p:tgtEl>
                                              <p:spTgt spid="11"/>
                                            </p:tgtEl>
                                            <p:attrNameLst>
                                              <p:attrName>ppt_x</p:attrName>
                                              <p:attrName>ppt_y</p:attrName>
                                            </p:attrNameLst>
                                          </p:cBhvr>
                                          <p:rCtr x="65" y="-49769"/>
                                        </p:animMotion>
                                      </p:childTnLst>
                                    </p:cTn>
                                  </p:par>
                                  <p:par>
                                    <p:cTn id="25" presetID="10" presetClass="entr" presetSubtype="0" fill="hold" grpId="1"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9"/>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hidden"/>
                                          </p:to>
                                        </p:set>
                                      </p:childTnLst>
                                    </p:cTn>
                                  </p:par>
                                  <p:par>
                                    <p:cTn id="33" presetID="2" presetClass="entr" presetSubtype="1" repeatCount="indefinite" fill="hold" nodeType="withEffect">
                                      <p:stCondLst>
                                        <p:cond delay="0"/>
                                      </p:stCondLst>
                                      <p:childTnLst>
                                        <p:set>
                                          <p:cBhvr>
                                            <p:cTn id="34" dur="1" fill="hold">
                                              <p:stCondLst>
                                                <p:cond delay="0"/>
                                              </p:stCondLst>
                                            </p:cTn>
                                            <p:tgtEl>
                                              <p:spTgt spid="177"/>
                                            </p:tgtEl>
                                            <p:attrNameLst>
                                              <p:attrName>style.visibility</p:attrName>
                                            </p:attrNameLst>
                                          </p:cBhvr>
                                          <p:to>
                                            <p:strVal val="visible"/>
                                          </p:to>
                                        </p:set>
                                        <p:anim calcmode="lin" valueType="num">
                                          <p:cBhvr additive="base">
                                            <p:cTn id="35" dur="250" fill="hold"/>
                                            <p:tgtEl>
                                              <p:spTgt spid="177"/>
                                            </p:tgtEl>
                                            <p:attrNameLst>
                                              <p:attrName>ppt_x</p:attrName>
                                            </p:attrNameLst>
                                          </p:cBhvr>
                                          <p:tavLst>
                                            <p:tav tm="0">
                                              <p:val>
                                                <p:strVal val="#ppt_x"/>
                                              </p:val>
                                            </p:tav>
                                            <p:tav tm="100000">
                                              <p:val>
                                                <p:strVal val="#ppt_x"/>
                                              </p:val>
                                            </p:tav>
                                          </p:tavLst>
                                        </p:anim>
                                        <p:anim calcmode="lin" valueType="num">
                                          <p:cBhvr additive="base">
                                            <p:cTn id="36" dur="250" fill="hold"/>
                                            <p:tgtEl>
                                              <p:spTgt spid="17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2" name="slot.wav"/>
                                            </p:tgtEl>
                                          </p:cMediaNode>
                                        </p:audio>
                                      </p:subTnLst>
                                    </p:cTn>
                                  </p:par>
                                  <p:par>
                                    <p:cTn id="37" presetID="2" presetClass="entr" presetSubtype="1" repeatCount="indefinite"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250" fill="hold"/>
                                            <p:tgtEl>
                                              <p:spTgt spid="7"/>
                                            </p:tgtEl>
                                            <p:attrNameLst>
                                              <p:attrName>ppt_x</p:attrName>
                                            </p:attrNameLst>
                                          </p:cBhvr>
                                          <p:tavLst>
                                            <p:tav tm="0">
                                              <p:val>
                                                <p:strVal val="#ppt_x"/>
                                              </p:val>
                                            </p:tav>
                                            <p:tav tm="100000">
                                              <p:val>
                                                <p:strVal val="#ppt_x"/>
                                              </p:val>
                                            </p:tav>
                                          </p:tavLst>
                                        </p:anim>
                                        <p:anim calcmode="lin" valueType="num">
                                          <p:cBhvr additive="base">
                                            <p:cTn id="40" dur="250" fill="hold"/>
                                            <p:tgtEl>
                                              <p:spTgt spid="7"/>
                                            </p:tgtEl>
                                            <p:attrNameLst>
                                              <p:attrName>ppt_y</p:attrName>
                                            </p:attrNameLst>
                                          </p:cBhvr>
                                          <p:tavLst>
                                            <p:tav tm="0">
                                              <p:val>
                                                <p:strVal val="0-#ppt_h/2"/>
                                              </p:val>
                                            </p:tav>
                                            <p:tav tm="100000">
                                              <p:val>
                                                <p:strVal val="#ppt_y"/>
                                              </p:val>
                                            </p:tav>
                                          </p:tavLst>
                                        </p:anim>
                                      </p:childTnLst>
                                    </p:cTn>
                                  </p:par>
                                  <p:par>
                                    <p:cTn id="41" presetID="2" presetClass="entr" presetSubtype="1" repeatCount="indefinite" fill="hold" nodeType="withEffect">
                                      <p:stCondLst>
                                        <p:cond delay="0"/>
                                      </p:stCondLst>
                                      <p:childTnLst>
                                        <p:set>
                                          <p:cBhvr>
                                            <p:cTn id="42" dur="1" fill="hold">
                                              <p:stCondLst>
                                                <p:cond delay="0"/>
                                              </p:stCondLst>
                                            </p:cTn>
                                            <p:tgtEl>
                                              <p:spTgt spid="117"/>
                                            </p:tgtEl>
                                            <p:attrNameLst>
                                              <p:attrName>style.visibility</p:attrName>
                                            </p:attrNameLst>
                                          </p:cBhvr>
                                          <p:to>
                                            <p:strVal val="visible"/>
                                          </p:to>
                                        </p:set>
                                        <p:anim calcmode="lin" valueType="num">
                                          <p:cBhvr additive="base">
                                            <p:cTn id="43" dur="250" fill="hold"/>
                                            <p:tgtEl>
                                              <p:spTgt spid="117"/>
                                            </p:tgtEl>
                                            <p:attrNameLst>
                                              <p:attrName>ppt_x</p:attrName>
                                            </p:attrNameLst>
                                          </p:cBhvr>
                                          <p:tavLst>
                                            <p:tav tm="0">
                                              <p:val>
                                                <p:strVal val="#ppt_x"/>
                                              </p:val>
                                            </p:tav>
                                            <p:tav tm="100000">
                                              <p:val>
                                                <p:strVal val="#ppt_x"/>
                                              </p:val>
                                            </p:tav>
                                          </p:tavLst>
                                        </p:anim>
                                        <p:anim calcmode="lin" valueType="num">
                                          <p:cBhvr additive="base">
                                            <p:cTn id="44" dur="250" fill="hold"/>
                                            <p:tgtEl>
                                              <p:spTgt spid="117"/>
                                            </p:tgtEl>
                                            <p:attrNameLst>
                                              <p:attrName>ppt_y</p:attrName>
                                            </p:attrNameLst>
                                          </p:cBhvr>
                                          <p:tavLst>
                                            <p:tav tm="0">
                                              <p:val>
                                                <p:strVal val="0-#ppt_h/2"/>
                                              </p:val>
                                            </p:tav>
                                            <p:tav tm="100000">
                                              <p:val>
                                                <p:strVal val="#ppt_y"/>
                                              </p:val>
                                            </p:tav>
                                          </p:tavLst>
                                        </p:anim>
                                      </p:childTnLst>
                                    </p:cTn>
                                  </p:par>
                                  <p:par>
                                    <p:cTn id="45" presetID="1" presetClass="mediacall" presetSubtype="0" fill="hold" nodeType="withEffect">
                                      <p:stCondLst>
                                        <p:cond delay="0"/>
                                      </p:stCondLst>
                                      <p:childTnLst>
                                        <p:cmd type="call" cmd="playFrom(0.0)">
                                          <p:cBhvr>
                                            <p:cTn id="46" dur="1683" fill="hold"/>
                                            <p:tgtEl>
                                              <p:spTgt spid="5"/>
                                            </p:tgtEl>
                                          </p:cBhvr>
                                        </p:cmd>
                                      </p:childTnLst>
                                    </p:cTn>
                                  </p:par>
                                </p:childTnLst>
                              </p:cTn>
                            </p:par>
                          </p:childTnLst>
                        </p:cTn>
                      </p:par>
                    </p:childTnLst>
                  </p:cTn>
                  <p:nextCondLst>
                    <p:cond evt="onClick" delay="0">
                      <p:tgtEl>
                        <p:spTgt spid="59"/>
                      </p:tgtEl>
                    </p:cond>
                  </p:nextCondLst>
                </p:seq>
                <p:audio>
                  <p:cMediaNode vol="80000" showWhenStopped="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9" grpId="0" animBg="1"/>
          <p:bldP spid="59"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295635" y="-5628875"/>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56163" y="-5628875"/>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48459" y="-3366185"/>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pic>
        <p:nvPicPr>
          <p:cNvPr id="63" name="图片 7"/>
          <p:cNvPicPr>
            <a:picLocks noChangeAspect="1"/>
          </p:cNvPicPr>
          <p:nvPr/>
        </p:nvPicPr>
        <p:blipFill>
          <a:blip r:embed="rId9"/>
          <a:stretch>
            <a:fillRect/>
          </a:stretch>
        </p:blipFill>
        <p:spPr>
          <a:xfrm>
            <a:off x="3355082" y="834157"/>
            <a:ext cx="1764881" cy="1017453"/>
          </a:xfrm>
          <a:prstGeom prst="rect">
            <a:avLst/>
          </a:prstGeom>
        </p:spPr>
      </p:pic>
      <p:pic>
        <p:nvPicPr>
          <p:cNvPr id="64" name="图片 7"/>
          <p:cNvPicPr>
            <a:picLocks noChangeAspect="1"/>
          </p:cNvPicPr>
          <p:nvPr/>
        </p:nvPicPr>
        <p:blipFill>
          <a:blip r:embed="rId9"/>
          <a:stretch>
            <a:fillRect/>
          </a:stretch>
        </p:blipFill>
        <p:spPr>
          <a:xfrm flipH="1">
            <a:off x="1147890" y="246881"/>
            <a:ext cx="1764881" cy="1017453"/>
          </a:xfrm>
          <a:prstGeom prst="rect">
            <a:avLst/>
          </a:pr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QUESTION </a:t>
            </a:r>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grpSp>
        <p:nvGrpSpPr>
          <p:cNvPr id="17" name="NDcauhoi"/>
          <p:cNvGrpSpPr/>
          <p:nvPr/>
        </p:nvGrpSpPr>
        <p:grpSpPr>
          <a:xfrm>
            <a:off x="5427389" y="219302"/>
            <a:ext cx="5768446" cy="2935297"/>
            <a:chOff x="5558016" y="219302"/>
            <a:chExt cx="5768446" cy="2935297"/>
          </a:xfrm>
        </p:grpSpPr>
        <p:pic>
          <p:nvPicPr>
            <p:cNvPr id="68" name="cauhoi"/>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16" name="Rectangle 15"/>
            <p:cNvSpPr/>
            <p:nvPr/>
          </p:nvSpPr>
          <p:spPr>
            <a:xfrm>
              <a:off x="5978356" y="757238"/>
              <a:ext cx="4765841" cy="2146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D52631"/>
                  </a:solidFill>
                  <a:latin typeface="Century Gothic" panose="020B0502020202020204" pitchFamily="34" charset="0"/>
                </a:rPr>
                <a:t>What are you doing?</a:t>
              </a:r>
            </a:p>
            <a:p>
              <a:pPr algn="ctr"/>
              <a:endParaRPr lang="en-US" sz="3200" b="1" dirty="0">
                <a:solidFill>
                  <a:srgbClr val="D52631"/>
                </a:solidFill>
                <a:latin typeface="Century Gothic" panose="020B0502020202020204" pitchFamily="34" charset="0"/>
              </a:endParaRPr>
            </a:p>
            <a:p>
              <a:pPr algn="ctr"/>
              <a:endParaRPr lang="en-US" sz="3200" b="1" dirty="0">
                <a:solidFill>
                  <a:srgbClr val="D52631"/>
                </a:solidFill>
                <a:latin typeface="Century Gothic" panose="020B0502020202020204" pitchFamily="34" charset="0"/>
              </a:endParaRPr>
            </a:p>
            <a:p>
              <a:pPr algn="ctr"/>
              <a:endParaRPr lang="en-US" sz="3200" b="1" dirty="0">
                <a:solidFill>
                  <a:srgbClr val="D52631"/>
                </a:solidFill>
                <a:latin typeface="Century Gothic" panose="020B0502020202020204" pitchFamily="34" charset="0"/>
              </a:endParaRPr>
            </a:p>
          </p:txBody>
        </p:sp>
      </p:grpSp>
      <p:pic>
        <p:nvPicPr>
          <p:cNvPr id="61"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grpSp>
        <p:nvGrpSpPr>
          <p:cNvPr id="13" name="A"/>
          <p:cNvGrpSpPr/>
          <p:nvPr/>
        </p:nvGrpSpPr>
        <p:grpSpPr>
          <a:xfrm>
            <a:off x="5427304" y="3239481"/>
            <a:ext cx="2926343" cy="1489081"/>
            <a:chOff x="8919225" y="3197131"/>
            <a:chExt cx="2926343" cy="1489081"/>
          </a:xfrm>
        </p:grpSpPr>
        <p:grpSp>
          <p:nvGrpSpPr>
            <p:cNvPr id="7" name="Group 6"/>
            <p:cNvGrpSpPr/>
            <p:nvPr/>
          </p:nvGrpSpPr>
          <p:grpSpPr>
            <a:xfrm>
              <a:off x="8919225" y="3197131"/>
              <a:ext cx="2926343" cy="1489081"/>
              <a:chOff x="8919225" y="3197131"/>
              <a:chExt cx="2926343" cy="1489081"/>
            </a:xfrm>
          </p:grpSpPr>
          <p:pic>
            <p:nvPicPr>
              <p:cNvPr id="69" name="DapanB"/>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25" name="TextBox 24"/>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p>
            </p:txBody>
          </p:sp>
        </p:grpSp>
        <p:sp>
          <p:nvSpPr>
            <p:cNvPr id="38" name="Rectangle 37"/>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I’m reading.</a:t>
              </a:r>
            </a:p>
          </p:txBody>
        </p:sp>
      </p:grpSp>
      <p:grpSp>
        <p:nvGrpSpPr>
          <p:cNvPr id="14" name="B"/>
          <p:cNvGrpSpPr/>
          <p:nvPr/>
        </p:nvGrpSpPr>
        <p:grpSpPr>
          <a:xfrm>
            <a:off x="8538548" y="3239481"/>
            <a:ext cx="2934691" cy="1489081"/>
            <a:chOff x="5638103" y="3264867"/>
            <a:chExt cx="2934691" cy="1489081"/>
          </a:xfrm>
        </p:grpSpPr>
        <p:grpSp>
          <p:nvGrpSpPr>
            <p:cNvPr id="4" name="Group 3"/>
            <p:cNvGrpSpPr/>
            <p:nvPr/>
          </p:nvGrpSpPr>
          <p:grpSpPr>
            <a:xfrm>
              <a:off x="5638103" y="3264867"/>
              <a:ext cx="2934691" cy="1489081"/>
              <a:chOff x="5638103" y="3264867"/>
              <a:chExt cx="2934691" cy="1489081"/>
            </a:xfrm>
          </p:grpSpPr>
          <p:pic>
            <p:nvPicPr>
              <p:cNvPr id="70" name="Dapan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3" name="TextBox 2"/>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p>
            </p:txBody>
          </p:sp>
        </p:grpSp>
        <p:sp>
          <p:nvSpPr>
            <p:cNvPr id="11" name="Rectangle 10"/>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She’s reading.</a:t>
              </a:r>
            </a:p>
          </p:txBody>
        </p:sp>
      </p:grpSp>
      <p:grpSp>
        <p:nvGrpSpPr>
          <p:cNvPr id="15" name="D"/>
          <p:cNvGrpSpPr/>
          <p:nvPr/>
        </p:nvGrpSpPr>
        <p:grpSpPr>
          <a:xfrm>
            <a:off x="8546810" y="4840730"/>
            <a:ext cx="2926343" cy="1489081"/>
            <a:chOff x="5646451" y="4870677"/>
            <a:chExt cx="2926343" cy="1489081"/>
          </a:xfrm>
        </p:grpSpPr>
        <p:grpSp>
          <p:nvGrpSpPr>
            <p:cNvPr id="9" name="Group 8"/>
            <p:cNvGrpSpPr/>
            <p:nvPr/>
          </p:nvGrpSpPr>
          <p:grpSpPr>
            <a:xfrm>
              <a:off x="5646451" y="4870677"/>
              <a:ext cx="2926343" cy="1489081"/>
              <a:chOff x="5646451" y="4870677"/>
              <a:chExt cx="2926343" cy="1489081"/>
            </a:xfrm>
          </p:grpSpPr>
          <p:pic>
            <p:nvPicPr>
              <p:cNvPr id="72" name="Dapan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27" name="TextBox 26"/>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p>
            </p:txBody>
          </p:sp>
        </p:grpSp>
        <p:sp>
          <p:nvSpPr>
            <p:cNvPr id="39" name="Rectangle 38"/>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I reading.</a:t>
              </a:r>
            </a:p>
          </p:txBody>
        </p:sp>
      </p:grpSp>
      <p:grpSp>
        <p:nvGrpSpPr>
          <p:cNvPr id="12" name="C"/>
          <p:cNvGrpSpPr/>
          <p:nvPr/>
        </p:nvGrpSpPr>
        <p:grpSpPr>
          <a:xfrm>
            <a:off x="5431392" y="4840730"/>
            <a:ext cx="2926343" cy="1489081"/>
            <a:chOff x="8919225" y="4784653"/>
            <a:chExt cx="2926343" cy="1489081"/>
          </a:xfrm>
        </p:grpSpPr>
        <p:grpSp>
          <p:nvGrpSpPr>
            <p:cNvPr id="10" name="Group 9"/>
            <p:cNvGrpSpPr/>
            <p:nvPr/>
          </p:nvGrpSpPr>
          <p:grpSpPr>
            <a:xfrm>
              <a:off x="8919225" y="4784653"/>
              <a:ext cx="2926343" cy="1489081"/>
              <a:chOff x="8919225" y="4784653"/>
              <a:chExt cx="2926343" cy="1489081"/>
            </a:xfrm>
          </p:grpSpPr>
          <p:pic>
            <p:nvPicPr>
              <p:cNvPr id="71" name="Dap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29" name="TextBox 28"/>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p>
            </p:txBody>
          </p:sp>
        </p:grpSp>
        <p:sp>
          <p:nvSpPr>
            <p:cNvPr id="40" name="Rectangle 39"/>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He’s reading.</a:t>
              </a:r>
            </a:p>
          </p:txBody>
        </p:sp>
      </p:grpSp>
      <p:pic>
        <p:nvPicPr>
          <p:cNvPr id="24" name="图片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pic>
        <p:nvPicPr>
          <p:cNvPr id="8" name="Sai1"/>
          <p:cNvPicPr>
            <a:picLocks noChangeAspect="1"/>
          </p:cNvPicPr>
          <p:nvPr/>
        </p:nvPicPr>
        <p:blipFill rotWithShape="1">
          <a:blip r:embed="rId17" cstate="print">
            <a:extLst>
              <a:ext uri="{28A0092B-C50C-407E-A947-70E740481C1C}">
                <a14:useLocalDpi xmlns:a14="http://schemas.microsoft.com/office/drawing/2010/main" val="0"/>
              </a:ext>
            </a:extLst>
          </a:blip>
          <a:srcRect l="57201" t="3864" r="8937" b="57681"/>
          <a:stretch/>
        </p:blipFill>
        <p:spPr>
          <a:xfrm>
            <a:off x="8253139" y="3539467"/>
            <a:ext cx="1109766" cy="999292"/>
          </a:xfrm>
          <a:prstGeom prst="rect">
            <a:avLst/>
          </a:prstGeom>
        </p:spPr>
      </p:pic>
      <p:pic>
        <p:nvPicPr>
          <p:cNvPr id="18" name="du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56870" y="3203566"/>
            <a:ext cx="1104554" cy="1104554"/>
          </a:xfrm>
          <a:prstGeom prst="rect">
            <a:avLst/>
          </a:prstGeom>
        </p:spPr>
      </p:pic>
      <p:pic>
        <p:nvPicPr>
          <p:cNvPr id="220" name="Sai3"/>
          <p:cNvPicPr>
            <a:picLocks noChangeAspect="1"/>
          </p:cNvPicPr>
          <p:nvPr/>
        </p:nvPicPr>
        <p:blipFill rotWithShape="1">
          <a:blip r:embed="rId17" cstate="print">
            <a:extLst>
              <a:ext uri="{28A0092B-C50C-407E-A947-70E740481C1C}">
                <a14:useLocalDpi xmlns:a14="http://schemas.microsoft.com/office/drawing/2010/main" val="0"/>
              </a:ext>
            </a:extLst>
          </a:blip>
          <a:srcRect l="57201" t="3864" r="8937" b="57681"/>
          <a:stretch/>
        </p:blipFill>
        <p:spPr>
          <a:xfrm>
            <a:off x="8253139" y="5150314"/>
            <a:ext cx="1109766" cy="999292"/>
          </a:xfrm>
          <a:prstGeom prst="rect">
            <a:avLst/>
          </a:prstGeom>
        </p:spPr>
      </p:pic>
      <p:pic>
        <p:nvPicPr>
          <p:cNvPr id="221" name="Sai2"/>
          <p:cNvPicPr>
            <a:picLocks noChangeAspect="1"/>
          </p:cNvPicPr>
          <p:nvPr/>
        </p:nvPicPr>
        <p:blipFill rotWithShape="1">
          <a:blip r:embed="rId17" cstate="print">
            <a:extLst>
              <a:ext uri="{28A0092B-C50C-407E-A947-70E740481C1C}">
                <a14:useLocalDpi xmlns:a14="http://schemas.microsoft.com/office/drawing/2010/main" val="0"/>
              </a:ext>
            </a:extLst>
          </a:blip>
          <a:srcRect l="57201" t="3864" r="8937" b="57681"/>
          <a:stretch/>
        </p:blipFill>
        <p:spPr>
          <a:xfrm>
            <a:off x="5233766" y="5155969"/>
            <a:ext cx="1109766" cy="999292"/>
          </a:xfrm>
          <a:prstGeom prst="rect">
            <a:avLst/>
          </a:prstGeom>
        </p:spPr>
      </p:pic>
      <p:sp>
        <p:nvSpPr>
          <p:cNvPr id="23"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Arial Black" panose="020B0A04020102020204" pitchFamily="34" charset="0"/>
              </a:rPr>
              <a:t>20</a:t>
            </a:r>
          </a:p>
        </p:txBody>
      </p:sp>
      <p:sp>
        <p:nvSpPr>
          <p:cNvPr id="5" name="tbxcongdiem"/>
          <p:cNvSpPr txBox="1"/>
          <p:nvPr/>
        </p:nvSpPr>
        <p:spPr>
          <a:xfrm>
            <a:off x="-1503680" y="-1788160"/>
            <a:ext cx="1315276" cy="369332"/>
          </a:xfrm>
          <a:prstGeom prst="rect">
            <a:avLst/>
          </a:prstGeom>
          <a:noFill/>
        </p:spPr>
        <p:txBody>
          <a:bodyPr wrap="square" rtlCol="0">
            <a:spAutoFit/>
          </a:bodyPr>
          <a:lstStyle/>
          <a:p>
            <a:r>
              <a:rPr lang="en-US"/>
              <a:t>27</a:t>
            </a:r>
          </a:p>
        </p:txBody>
      </p:sp>
      <p:pic>
        <p:nvPicPr>
          <p:cNvPr id="94" name="Picture 93"/>
          <p:cNvPicPr>
            <a:picLocks noChangeAspect="1"/>
          </p:cNvPicPr>
          <p:nvPr/>
        </p:nvPicPr>
        <p:blipFill rotWithShape="1">
          <a:blip r:embed="rId19"/>
          <a:srcRect l="-26095" t="-8491" r="-6901" b="-10835"/>
          <a:stretch/>
        </p:blipFill>
        <p:spPr>
          <a:xfrm>
            <a:off x="7194595" y="1328328"/>
            <a:ext cx="1578521" cy="1655523"/>
          </a:xfrm>
          <a:prstGeom prst="cloud">
            <a:avLst/>
          </a:prstGeom>
          <a:ln>
            <a:solidFill>
              <a:schemeClr val="accent2"/>
            </a:solidFill>
          </a:ln>
        </p:spPr>
      </p:pic>
    </p:spTree>
    <p:extLst>
      <p:ext uri="{BB962C8B-B14F-4D97-AF65-F5344CB8AC3E}">
        <p14:creationId xmlns:p14="http://schemas.microsoft.com/office/powerpoint/2010/main" val="1185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anim calcmode="lin" valueType="num">
                                      <p:cBhvr>
                                        <p:cTn id="21" dur="750" fill="hold"/>
                                        <p:tgtEl>
                                          <p:spTgt spid="2"/>
                                        </p:tgtEl>
                                        <p:attrNameLst>
                                          <p:attrName>ppt_x</p:attrName>
                                        </p:attrNameLst>
                                      </p:cBhvr>
                                      <p:tavLst>
                                        <p:tav tm="0">
                                          <p:val>
                                            <p:strVal val="#ppt_x"/>
                                          </p:val>
                                        </p:tav>
                                        <p:tav tm="100000">
                                          <p:val>
                                            <p:strVal val="#ppt_x"/>
                                          </p:val>
                                        </p:tav>
                                      </p:tavLst>
                                    </p:anim>
                                    <p:anim calcmode="lin" valueType="num">
                                      <p:cBhvr>
                                        <p:cTn id="22"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par>
                                <p:cTn id="46" presetID="14" presetClass="entr" presetSubtype="1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par>
                                <p:cTn id="49" presetID="14"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par>
                                <p:cTn id="52" presetID="14" presetClass="entr" presetSubtype="1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par>
                                <p:cTn id="55" presetID="14" presetClass="entr" presetSubtype="1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par>
                                <p:cTn id="58" presetID="14" presetClass="entr" presetSubtype="10" fill="hold" nodeType="withEffect">
                                  <p:stCondLst>
                                    <p:cond delay="0"/>
                                  </p:stCondLst>
                                  <p:childTnLst>
                                    <p:set>
                                      <p:cBhvr>
                                        <p:cTn id="59" dur="1" fill="hold">
                                          <p:stCondLst>
                                            <p:cond delay="0"/>
                                          </p:stCondLst>
                                        </p:cTn>
                                        <p:tgtEl>
                                          <p:spTgt spid="94"/>
                                        </p:tgtEl>
                                        <p:attrNameLst>
                                          <p:attrName>style.visibility</p:attrName>
                                        </p:attrNameLst>
                                      </p:cBhvr>
                                      <p:to>
                                        <p:strVal val="visible"/>
                                      </p:to>
                                    </p:set>
                                    <p:animEffect transition="in" filter="randombar(horizontal)">
                                      <p:cBhvr>
                                        <p:cTn id="60" dur="500"/>
                                        <p:tgtEl>
                                          <p:spTgt spid="94"/>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childTnLst>
                                  <p:subTnLst>
                                    <p:audio>
                                      <p:cMediaNode>
                                        <p:cTn display="0" masterRel="sameClick">
                                          <p:stCondLst>
                                            <p:cond evt="begin" delay="0">
                                              <p:tn val="72"/>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21"/>
                                        </p:tgtEl>
                                        <p:attrNameLst>
                                          <p:attrName>style.visibility</p:attrName>
                                        </p:attrNameLst>
                                      </p:cBhvr>
                                      <p:to>
                                        <p:strVal val="visible"/>
                                      </p:to>
                                    </p:set>
                                    <p:animEffect transition="in" filter="fade">
                                      <p:cBhvr>
                                        <p:cTn id="80" dur="500"/>
                                        <p:tgtEl>
                                          <p:spTgt spid="221"/>
                                        </p:tgtEl>
                                      </p:cBhvr>
                                    </p:animEffect>
                                  </p:childTnLst>
                                  <p:subTnLst>
                                    <p:audio>
                                      <p:cMediaNode>
                                        <p:cTn display="0" masterRel="sameClick">
                                          <p:stCondLst>
                                            <p:cond evt="begin" delay="0">
                                              <p:tn val="78"/>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20"/>
                                        </p:tgtEl>
                                        <p:attrNameLst>
                                          <p:attrName>style.visibility</p:attrName>
                                        </p:attrNameLst>
                                      </p:cBhvr>
                                      <p:to>
                                        <p:strVal val="visible"/>
                                      </p:to>
                                    </p:set>
                                    <p:animEffect transition="in" filter="fade">
                                      <p:cBhvr>
                                        <p:cTn id="86" dur="500"/>
                                        <p:tgtEl>
                                          <p:spTgt spid="220"/>
                                        </p:tgtEl>
                                      </p:cBhvr>
                                    </p:animEffect>
                                  </p:childTnLst>
                                  <p:subTnLst>
                                    <p:audio>
                                      <p:cMediaNode>
                                        <p:cTn display="0" masterRel="sameClick">
                                          <p:stCondLst>
                                            <p:cond evt="begin" delay="0">
                                              <p:tn val="84"/>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15"/>
                  </p:tgtEl>
                </p:cond>
              </p:nextCondLst>
            </p:seq>
          </p:childTnLst>
        </p:cTn>
      </p:par>
    </p:tnLst>
    <p:bldLst>
      <p:bldP spid="2" grpId="0" animBg="1"/>
      <p:bldP spid="2" grpId="1"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22139" y="-4475935"/>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43803" y="-5629192"/>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23254" y="-6771047"/>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QUESTION </a:t>
            </a:r>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grpSp>
        <p:nvGrpSpPr>
          <p:cNvPr id="17" name="NDcauhoi"/>
          <p:cNvGrpSpPr/>
          <p:nvPr/>
        </p:nvGrpSpPr>
        <p:grpSpPr>
          <a:xfrm>
            <a:off x="5427389" y="219302"/>
            <a:ext cx="5768446" cy="2991381"/>
            <a:chOff x="5558016" y="219302"/>
            <a:chExt cx="5768446" cy="2991381"/>
          </a:xfrm>
        </p:grpSpPr>
        <p:pic>
          <p:nvPicPr>
            <p:cNvPr id="68" name="cauho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16" name="Rectangle 15"/>
            <p:cNvSpPr/>
            <p:nvPr/>
          </p:nvSpPr>
          <p:spPr>
            <a:xfrm>
              <a:off x="6225592" y="1917523"/>
              <a:ext cx="4277215" cy="1293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D52631"/>
                  </a:solidFill>
                  <a:latin typeface="Arial" panose="020B0604020202020204" pitchFamily="34" charset="0"/>
                  <a:cs typeface="Arial" panose="020B0604020202020204" pitchFamily="34" charset="0"/>
                </a:rPr>
                <a:t>What's she doing?</a:t>
              </a:r>
            </a:p>
          </p:txBody>
        </p:sp>
      </p:grpSp>
      <p:pic>
        <p:nvPicPr>
          <p:cNvPr id="6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grpSp>
        <p:nvGrpSpPr>
          <p:cNvPr id="13" name="A"/>
          <p:cNvGrpSpPr/>
          <p:nvPr/>
        </p:nvGrpSpPr>
        <p:grpSpPr>
          <a:xfrm>
            <a:off x="5427304" y="3239481"/>
            <a:ext cx="2926343" cy="1489081"/>
            <a:chOff x="8919225" y="3197131"/>
            <a:chExt cx="2926343" cy="1489081"/>
          </a:xfrm>
        </p:grpSpPr>
        <p:grpSp>
          <p:nvGrpSpPr>
            <p:cNvPr id="7" name="Group 6"/>
            <p:cNvGrpSpPr/>
            <p:nvPr/>
          </p:nvGrpSpPr>
          <p:grpSpPr>
            <a:xfrm>
              <a:off x="8919225" y="3197131"/>
              <a:ext cx="2926343" cy="1489081"/>
              <a:chOff x="8919225" y="3197131"/>
              <a:chExt cx="2926343" cy="1489081"/>
            </a:xfrm>
          </p:grpSpPr>
          <p:pic>
            <p:nvPicPr>
              <p:cNvPr id="69" name="DapanB"/>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25" name="TextBox 24"/>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p>
            </p:txBody>
          </p:sp>
        </p:grpSp>
        <p:sp>
          <p:nvSpPr>
            <p:cNvPr id="38" name="Rectangle 37"/>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She singing.</a:t>
              </a:r>
            </a:p>
          </p:txBody>
        </p:sp>
      </p:grpSp>
      <p:grpSp>
        <p:nvGrpSpPr>
          <p:cNvPr id="14" name="B"/>
          <p:cNvGrpSpPr/>
          <p:nvPr/>
        </p:nvGrpSpPr>
        <p:grpSpPr>
          <a:xfrm>
            <a:off x="8538548" y="3239481"/>
            <a:ext cx="2934691" cy="1489081"/>
            <a:chOff x="5638103" y="3264867"/>
            <a:chExt cx="2934691" cy="1489081"/>
          </a:xfrm>
        </p:grpSpPr>
        <p:grpSp>
          <p:nvGrpSpPr>
            <p:cNvPr id="4" name="Group 3"/>
            <p:cNvGrpSpPr/>
            <p:nvPr/>
          </p:nvGrpSpPr>
          <p:grpSpPr>
            <a:xfrm>
              <a:off x="5638103" y="3264867"/>
              <a:ext cx="2934691" cy="1489081"/>
              <a:chOff x="5638103" y="3264867"/>
              <a:chExt cx="2934691" cy="1489081"/>
            </a:xfrm>
          </p:grpSpPr>
          <p:pic>
            <p:nvPicPr>
              <p:cNvPr id="70" name="DapanA"/>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3" name="TextBox 2"/>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p>
            </p:txBody>
          </p:sp>
        </p:grpSp>
        <p:sp>
          <p:nvSpPr>
            <p:cNvPr id="11" name="Rectangle 10"/>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She’s singing.</a:t>
              </a:r>
            </a:p>
          </p:txBody>
        </p:sp>
      </p:grpSp>
      <p:grpSp>
        <p:nvGrpSpPr>
          <p:cNvPr id="15" name="D"/>
          <p:cNvGrpSpPr/>
          <p:nvPr/>
        </p:nvGrpSpPr>
        <p:grpSpPr>
          <a:xfrm>
            <a:off x="8546810" y="4840730"/>
            <a:ext cx="2926343" cy="1489081"/>
            <a:chOff x="5646451" y="4870677"/>
            <a:chExt cx="2926343" cy="1489081"/>
          </a:xfrm>
        </p:grpSpPr>
        <p:grpSp>
          <p:nvGrpSpPr>
            <p:cNvPr id="9" name="Group 8"/>
            <p:cNvGrpSpPr/>
            <p:nvPr/>
          </p:nvGrpSpPr>
          <p:grpSpPr>
            <a:xfrm>
              <a:off x="5646451" y="4870677"/>
              <a:ext cx="2926343" cy="1489081"/>
              <a:chOff x="5646451" y="4870677"/>
              <a:chExt cx="2926343" cy="1489081"/>
            </a:xfrm>
          </p:grpSpPr>
          <p:pic>
            <p:nvPicPr>
              <p:cNvPr id="72" name="DapanC"/>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27" name="TextBox 26"/>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p>
            </p:txBody>
          </p:sp>
        </p:grpSp>
        <p:sp>
          <p:nvSpPr>
            <p:cNvPr id="39" name="Rectangle 38"/>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He’s singing.</a:t>
              </a:r>
            </a:p>
          </p:txBody>
        </p:sp>
      </p:grpSp>
      <p:grpSp>
        <p:nvGrpSpPr>
          <p:cNvPr id="12" name="C"/>
          <p:cNvGrpSpPr/>
          <p:nvPr/>
        </p:nvGrpSpPr>
        <p:grpSpPr>
          <a:xfrm>
            <a:off x="5431392" y="4840730"/>
            <a:ext cx="2926343" cy="1489081"/>
            <a:chOff x="8919225" y="4784653"/>
            <a:chExt cx="2926343" cy="1489081"/>
          </a:xfrm>
        </p:grpSpPr>
        <p:grpSp>
          <p:nvGrpSpPr>
            <p:cNvPr id="10" name="Group 9"/>
            <p:cNvGrpSpPr/>
            <p:nvPr/>
          </p:nvGrpSpPr>
          <p:grpSpPr>
            <a:xfrm>
              <a:off x="8919225" y="4784653"/>
              <a:ext cx="2926343" cy="1489081"/>
              <a:chOff x="8919225" y="4784653"/>
              <a:chExt cx="2926343" cy="1489081"/>
            </a:xfrm>
          </p:grpSpPr>
          <p:pic>
            <p:nvPicPr>
              <p:cNvPr id="71" name="Dapan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29" name="TextBox 28"/>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p>
            </p:txBody>
          </p:sp>
        </p:grpSp>
        <p:sp>
          <p:nvSpPr>
            <p:cNvPr id="40" name="Rectangle 39"/>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She’re singing.</a:t>
              </a:r>
            </a:p>
          </p:txBody>
        </p:sp>
      </p:grpSp>
      <p:pic>
        <p:nvPicPr>
          <p:cNvPr id="24"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pic>
        <p:nvPicPr>
          <p:cNvPr id="103" name="Sai1"/>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5233766" y="3560596"/>
            <a:ext cx="1109766" cy="999292"/>
          </a:xfrm>
          <a:prstGeom prst="rect">
            <a:avLst/>
          </a:prstGeom>
        </p:spPr>
      </p:pic>
      <p:pic>
        <p:nvPicPr>
          <p:cNvPr id="104" name="du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89990" y="3165664"/>
            <a:ext cx="1104554" cy="1104554"/>
          </a:xfrm>
          <a:prstGeom prst="rect">
            <a:avLst/>
          </a:prstGeom>
        </p:spPr>
      </p:pic>
      <p:pic>
        <p:nvPicPr>
          <p:cNvPr id="105" name="Sai3"/>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8253139" y="5150314"/>
            <a:ext cx="1109766" cy="999292"/>
          </a:xfrm>
          <a:prstGeom prst="rect">
            <a:avLst/>
          </a:prstGeom>
        </p:spPr>
      </p:pic>
      <p:pic>
        <p:nvPicPr>
          <p:cNvPr id="106" name="Sai2"/>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5233766" y="5155969"/>
            <a:ext cx="1109766" cy="999292"/>
          </a:xfrm>
          <a:prstGeom prst="rect">
            <a:avLst/>
          </a:prstGeom>
        </p:spPr>
      </p:pic>
      <p:sp>
        <p:nvSpPr>
          <p:cNvPr id="92"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Arial Black" panose="020B0A04020102020204" pitchFamily="34" charset="0"/>
              </a:rPr>
              <a:t>10</a:t>
            </a:r>
          </a:p>
        </p:txBody>
      </p:sp>
      <p:pic>
        <p:nvPicPr>
          <p:cNvPr id="95" name="图片 7"/>
          <p:cNvPicPr>
            <a:picLocks noChangeAspect="1"/>
          </p:cNvPicPr>
          <p:nvPr/>
        </p:nvPicPr>
        <p:blipFill>
          <a:blip r:embed="rId18"/>
          <a:stretch>
            <a:fillRect/>
          </a:stretch>
        </p:blipFill>
        <p:spPr>
          <a:xfrm>
            <a:off x="3355082" y="834157"/>
            <a:ext cx="1764881" cy="1017453"/>
          </a:xfrm>
          <a:prstGeom prst="rect">
            <a:avLst/>
          </a:prstGeom>
        </p:spPr>
      </p:pic>
      <p:pic>
        <p:nvPicPr>
          <p:cNvPr id="96" name="图片 7"/>
          <p:cNvPicPr>
            <a:picLocks noChangeAspect="1"/>
          </p:cNvPicPr>
          <p:nvPr/>
        </p:nvPicPr>
        <p:blipFill>
          <a:blip r:embed="rId18"/>
          <a:stretch>
            <a:fillRect/>
          </a:stretch>
        </p:blipFill>
        <p:spPr>
          <a:xfrm flipH="1">
            <a:off x="1147890" y="246881"/>
            <a:ext cx="1764881" cy="1017453"/>
          </a:xfrm>
          <a:prstGeom prst="rect">
            <a:avLst/>
          </a:prstGeom>
        </p:spPr>
      </p:pic>
      <p:pic>
        <p:nvPicPr>
          <p:cNvPr id="101" name="Picture 100"/>
          <p:cNvPicPr>
            <a:picLocks noChangeAspect="1"/>
          </p:cNvPicPr>
          <p:nvPr/>
        </p:nvPicPr>
        <p:blipFill>
          <a:blip r:embed="rId19"/>
          <a:stretch>
            <a:fillRect/>
          </a:stretch>
        </p:blipFill>
        <p:spPr>
          <a:xfrm>
            <a:off x="7500453" y="442746"/>
            <a:ext cx="1340464" cy="1893175"/>
          </a:xfrm>
          <a:prstGeom prst="rect">
            <a:avLst/>
          </a:prstGeom>
        </p:spPr>
      </p:pic>
    </p:spTree>
    <p:extLst>
      <p:ext uri="{BB962C8B-B14F-4D97-AF65-F5344CB8AC3E}">
        <p14:creationId xmlns:p14="http://schemas.microsoft.com/office/powerpoint/2010/main" val="168397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anim calcmode="lin" valueType="num">
                                      <p:cBhvr>
                                        <p:cTn id="21" dur="750" fill="hold"/>
                                        <p:tgtEl>
                                          <p:spTgt spid="2"/>
                                        </p:tgtEl>
                                        <p:attrNameLst>
                                          <p:attrName>ppt_x</p:attrName>
                                        </p:attrNameLst>
                                      </p:cBhvr>
                                      <p:tavLst>
                                        <p:tav tm="0">
                                          <p:val>
                                            <p:strVal val="#ppt_x"/>
                                          </p:val>
                                        </p:tav>
                                        <p:tav tm="100000">
                                          <p:val>
                                            <p:strVal val="#ppt_x"/>
                                          </p:val>
                                        </p:tav>
                                      </p:tavLst>
                                    </p:anim>
                                    <p:anim calcmode="lin" valueType="num">
                                      <p:cBhvr>
                                        <p:cTn id="22"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par>
                                <p:cTn id="46" presetID="14" presetClass="entr" presetSubtype="1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par>
                                <p:cTn id="49" presetID="14"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par>
                                <p:cTn id="52" presetID="14" presetClass="entr" presetSubtype="1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par>
                                <p:cTn id="55" presetID="14" presetClass="entr" presetSubtype="1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par>
                                <p:cTn id="58" presetID="14" presetClass="entr" presetSubtype="10" fill="hold" nodeType="withEffect">
                                  <p:stCondLst>
                                    <p:cond delay="0"/>
                                  </p:stCondLst>
                                  <p:childTnLst>
                                    <p:set>
                                      <p:cBhvr>
                                        <p:cTn id="59" dur="1" fill="hold">
                                          <p:stCondLst>
                                            <p:cond delay="0"/>
                                          </p:stCondLst>
                                        </p:cTn>
                                        <p:tgtEl>
                                          <p:spTgt spid="101"/>
                                        </p:tgtEl>
                                        <p:attrNameLst>
                                          <p:attrName>style.visibility</p:attrName>
                                        </p:attrNameLst>
                                      </p:cBhvr>
                                      <p:to>
                                        <p:strVal val="visible"/>
                                      </p:to>
                                    </p:set>
                                    <p:animEffect transition="in" filter="randombar(horizontal)">
                                      <p:cBhvr>
                                        <p:cTn id="60" dur="500"/>
                                        <p:tgtEl>
                                          <p:spTgt spid="101"/>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3"/>
                                        </p:tgtEl>
                                        <p:attrNameLst>
                                          <p:attrName>style.visibility</p:attrName>
                                        </p:attrNameLst>
                                      </p:cBhvr>
                                      <p:to>
                                        <p:strVal val="visible"/>
                                      </p:to>
                                    </p:set>
                                    <p:animEffect transition="in" filter="fade">
                                      <p:cBhvr>
                                        <p:cTn id="68" dur="500"/>
                                        <p:tgtEl>
                                          <p:spTgt spid="103"/>
                                        </p:tgtEl>
                                      </p:cBhvr>
                                    </p:animEffect>
                                  </p:childTnLst>
                                  <p:subTnLst>
                                    <p:audio>
                                      <p:cMediaNode>
                                        <p:cTn display="0" masterRel="sameClick">
                                          <p:stCondLst>
                                            <p:cond evt="begin" delay="0">
                                              <p:tn val="66"/>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04"/>
                                        </p:tgtEl>
                                        <p:attrNameLst>
                                          <p:attrName>style.visibility</p:attrName>
                                        </p:attrNameLst>
                                      </p:cBhvr>
                                      <p:to>
                                        <p:strVal val="visible"/>
                                      </p:to>
                                    </p:set>
                                    <p:animEffect transition="in" filter="fade">
                                      <p:cBhvr>
                                        <p:cTn id="74" dur="500"/>
                                        <p:tgtEl>
                                          <p:spTgt spid="104"/>
                                        </p:tgtEl>
                                      </p:cBhvr>
                                    </p:animEffect>
                                  </p:childTnLst>
                                  <p:subTnLst>
                                    <p:audio>
                                      <p:cMediaNode>
                                        <p:cTn display="0" masterRel="sameClick">
                                          <p:stCondLst>
                                            <p:cond evt="begin" delay="0">
                                              <p:tn val="7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06"/>
                                        </p:tgtEl>
                                        <p:attrNameLst>
                                          <p:attrName>style.visibility</p:attrName>
                                        </p:attrNameLst>
                                      </p:cBhvr>
                                      <p:to>
                                        <p:strVal val="visible"/>
                                      </p:to>
                                    </p:set>
                                    <p:animEffect transition="in" filter="fade">
                                      <p:cBhvr>
                                        <p:cTn id="80" dur="500"/>
                                        <p:tgtEl>
                                          <p:spTgt spid="106"/>
                                        </p:tgtEl>
                                      </p:cBhvr>
                                    </p:animEffect>
                                  </p:childTnLst>
                                  <p:subTnLst>
                                    <p:audio>
                                      <p:cMediaNode>
                                        <p:cTn display="0" masterRel="sameClick">
                                          <p:stCondLst>
                                            <p:cond evt="begin" delay="0">
                                              <p:tn val="78"/>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05"/>
                                        </p:tgtEl>
                                        <p:attrNameLst>
                                          <p:attrName>style.visibility</p:attrName>
                                        </p:attrNameLst>
                                      </p:cBhvr>
                                      <p:to>
                                        <p:strVal val="visible"/>
                                      </p:to>
                                    </p:set>
                                    <p:animEffect transition="in" filter="fade">
                                      <p:cBhvr>
                                        <p:cTn id="86" dur="500"/>
                                        <p:tgtEl>
                                          <p:spTgt spid="105"/>
                                        </p:tgtEl>
                                      </p:cBhvr>
                                    </p:animEffect>
                                  </p:childTnLst>
                                  <p:subTnLst>
                                    <p:audio>
                                      <p:cMediaNode>
                                        <p:cTn display="0" masterRel="sameClick">
                                          <p:stCondLst>
                                            <p:cond evt="begin" delay="0">
                                              <p:tn val="8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5"/>
                  </p:tgtEl>
                </p:cond>
              </p:nextCondLst>
            </p:seq>
          </p:childTnLst>
        </p:cTn>
      </p:par>
    </p:tnLst>
    <p:bldLst>
      <p:bldP spid="2" grpId="0" animBg="1"/>
      <p:bldP spid="2" grpId="1" animBg="1"/>
      <p:bldP spid="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22139" y="-6768562"/>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83296" y="-7872270"/>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08703" y="-2213246"/>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QUESTION </a:t>
            </a:r>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grpSp>
        <p:nvGrpSpPr>
          <p:cNvPr id="17" name="NDcauhoi"/>
          <p:cNvGrpSpPr/>
          <p:nvPr/>
        </p:nvGrpSpPr>
        <p:grpSpPr>
          <a:xfrm>
            <a:off x="5427389" y="219302"/>
            <a:ext cx="5768446" cy="2935297"/>
            <a:chOff x="5558016" y="219302"/>
            <a:chExt cx="5768446" cy="2935297"/>
          </a:xfrm>
        </p:grpSpPr>
        <p:pic>
          <p:nvPicPr>
            <p:cNvPr id="68" name="cauho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16" name="Rectangle 15"/>
            <p:cNvSpPr/>
            <p:nvPr/>
          </p:nvSpPr>
          <p:spPr>
            <a:xfrm>
              <a:off x="5828378" y="757238"/>
              <a:ext cx="4996794" cy="2146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D52631"/>
                </a:solidFill>
                <a:latin typeface="Arial" panose="020B0604020202020204" pitchFamily="34" charset="0"/>
                <a:cs typeface="Arial" panose="020B0604020202020204" pitchFamily="34" charset="0"/>
              </a:endParaRPr>
            </a:p>
            <a:p>
              <a:pPr algn="ctr"/>
              <a:endParaRPr lang="en-US" sz="2800" b="1" dirty="0">
                <a:solidFill>
                  <a:srgbClr val="D52631"/>
                </a:solidFill>
                <a:latin typeface="Arial" panose="020B0604020202020204" pitchFamily="34" charset="0"/>
                <a:cs typeface="Arial" panose="020B0604020202020204" pitchFamily="34" charset="0"/>
              </a:endParaRPr>
            </a:p>
            <a:p>
              <a:pPr algn="ctr"/>
              <a:endParaRPr lang="en-US" sz="2800" b="1" dirty="0">
                <a:solidFill>
                  <a:srgbClr val="D52631"/>
                </a:solidFill>
                <a:latin typeface="Arial" panose="020B0604020202020204" pitchFamily="34" charset="0"/>
                <a:cs typeface="Arial" panose="020B0604020202020204" pitchFamily="34" charset="0"/>
              </a:endParaRPr>
            </a:p>
            <a:p>
              <a:pPr algn="ctr"/>
              <a:endParaRPr lang="en-US" sz="2800" b="1" dirty="0">
                <a:solidFill>
                  <a:srgbClr val="D52631"/>
                </a:solidFill>
                <a:latin typeface="Arial" panose="020B0604020202020204" pitchFamily="34" charset="0"/>
                <a:cs typeface="Arial" panose="020B0604020202020204" pitchFamily="34" charset="0"/>
              </a:endParaRPr>
            </a:p>
            <a:p>
              <a:pPr algn="ctr"/>
              <a:r>
                <a:rPr lang="en-US" sz="2800" b="1" dirty="0">
                  <a:solidFill>
                    <a:srgbClr val="D52631"/>
                  </a:solidFill>
                  <a:latin typeface="Arial" panose="020B0604020202020204" pitchFamily="34" charset="0"/>
                  <a:cs typeface="Arial" panose="020B0604020202020204" pitchFamily="34" charset="0"/>
                </a:rPr>
                <a:t> What's your friend doing?</a:t>
              </a:r>
            </a:p>
          </p:txBody>
        </p:sp>
      </p:grpSp>
      <p:pic>
        <p:nvPicPr>
          <p:cNvPr id="6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grpSp>
        <p:nvGrpSpPr>
          <p:cNvPr id="13" name="A"/>
          <p:cNvGrpSpPr/>
          <p:nvPr/>
        </p:nvGrpSpPr>
        <p:grpSpPr>
          <a:xfrm>
            <a:off x="5427304" y="3239481"/>
            <a:ext cx="2926343" cy="1489081"/>
            <a:chOff x="8919225" y="3197131"/>
            <a:chExt cx="2926343" cy="1489081"/>
          </a:xfrm>
        </p:grpSpPr>
        <p:grpSp>
          <p:nvGrpSpPr>
            <p:cNvPr id="7" name="Group 6"/>
            <p:cNvGrpSpPr/>
            <p:nvPr/>
          </p:nvGrpSpPr>
          <p:grpSpPr>
            <a:xfrm>
              <a:off x="8919225" y="3197131"/>
              <a:ext cx="2926343" cy="1489081"/>
              <a:chOff x="8919225" y="3197131"/>
              <a:chExt cx="2926343" cy="1489081"/>
            </a:xfrm>
          </p:grpSpPr>
          <p:pic>
            <p:nvPicPr>
              <p:cNvPr id="69" name="DapanB"/>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25" name="TextBox 24"/>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p>
            </p:txBody>
          </p:sp>
        </p:grpSp>
        <p:sp>
          <p:nvSpPr>
            <p:cNvPr id="38" name="Rectangle 37"/>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He playing the piano.</a:t>
              </a:r>
            </a:p>
          </p:txBody>
        </p:sp>
      </p:grpSp>
      <p:grpSp>
        <p:nvGrpSpPr>
          <p:cNvPr id="14" name="B"/>
          <p:cNvGrpSpPr/>
          <p:nvPr/>
        </p:nvGrpSpPr>
        <p:grpSpPr>
          <a:xfrm>
            <a:off x="8538548" y="3239481"/>
            <a:ext cx="2934691" cy="1489081"/>
            <a:chOff x="5638103" y="3264867"/>
            <a:chExt cx="2934691" cy="1489081"/>
          </a:xfrm>
        </p:grpSpPr>
        <p:grpSp>
          <p:nvGrpSpPr>
            <p:cNvPr id="4" name="Group 3"/>
            <p:cNvGrpSpPr/>
            <p:nvPr/>
          </p:nvGrpSpPr>
          <p:grpSpPr>
            <a:xfrm>
              <a:off x="5638103" y="3264867"/>
              <a:ext cx="2934691" cy="1489081"/>
              <a:chOff x="5638103" y="3264867"/>
              <a:chExt cx="2934691" cy="1489081"/>
            </a:xfrm>
          </p:grpSpPr>
          <p:pic>
            <p:nvPicPr>
              <p:cNvPr id="70" name="DapanA"/>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3" name="TextBox 2"/>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p>
            </p:txBody>
          </p:sp>
        </p:grpSp>
        <p:sp>
          <p:nvSpPr>
            <p:cNvPr id="11" name="Rectangle 10"/>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She playing the piano.</a:t>
              </a:r>
            </a:p>
          </p:txBody>
        </p:sp>
      </p:grpSp>
      <p:grpSp>
        <p:nvGrpSpPr>
          <p:cNvPr id="15" name="D"/>
          <p:cNvGrpSpPr/>
          <p:nvPr/>
        </p:nvGrpSpPr>
        <p:grpSpPr>
          <a:xfrm>
            <a:off x="8546810" y="4840730"/>
            <a:ext cx="2926343" cy="1489081"/>
            <a:chOff x="5646451" y="4870677"/>
            <a:chExt cx="2926343" cy="1489081"/>
          </a:xfrm>
        </p:grpSpPr>
        <p:grpSp>
          <p:nvGrpSpPr>
            <p:cNvPr id="9" name="Group 8"/>
            <p:cNvGrpSpPr/>
            <p:nvPr/>
          </p:nvGrpSpPr>
          <p:grpSpPr>
            <a:xfrm>
              <a:off x="5646451" y="4870677"/>
              <a:ext cx="2926343" cy="1489081"/>
              <a:chOff x="5646451" y="4870677"/>
              <a:chExt cx="2926343" cy="1489081"/>
            </a:xfrm>
          </p:grpSpPr>
          <p:pic>
            <p:nvPicPr>
              <p:cNvPr id="72" name="DapanC"/>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27" name="TextBox 26"/>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p>
            </p:txBody>
          </p:sp>
        </p:grpSp>
        <p:sp>
          <p:nvSpPr>
            <p:cNvPr id="39" name="Rectangle 38"/>
            <p:cNvSpPr/>
            <p:nvPr/>
          </p:nvSpPr>
          <p:spPr>
            <a:xfrm>
              <a:off x="6234180" y="5286004"/>
              <a:ext cx="2072061" cy="88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She’s playing the piano.</a:t>
              </a:r>
            </a:p>
          </p:txBody>
        </p:sp>
      </p:grpSp>
      <p:grpSp>
        <p:nvGrpSpPr>
          <p:cNvPr id="12" name="C"/>
          <p:cNvGrpSpPr/>
          <p:nvPr/>
        </p:nvGrpSpPr>
        <p:grpSpPr>
          <a:xfrm>
            <a:off x="5431392" y="4840730"/>
            <a:ext cx="2926343" cy="1489081"/>
            <a:chOff x="8919225" y="4784653"/>
            <a:chExt cx="2926343" cy="1489081"/>
          </a:xfrm>
        </p:grpSpPr>
        <p:grpSp>
          <p:nvGrpSpPr>
            <p:cNvPr id="10" name="Group 9"/>
            <p:cNvGrpSpPr/>
            <p:nvPr/>
          </p:nvGrpSpPr>
          <p:grpSpPr>
            <a:xfrm>
              <a:off x="8919225" y="4784653"/>
              <a:ext cx="2926343" cy="1489081"/>
              <a:chOff x="8919225" y="4784653"/>
              <a:chExt cx="2926343" cy="1489081"/>
            </a:xfrm>
          </p:grpSpPr>
          <p:pic>
            <p:nvPicPr>
              <p:cNvPr id="71" name="Dapan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29" name="TextBox 28"/>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p>
            </p:txBody>
          </p:sp>
        </p:grpSp>
        <p:sp>
          <p:nvSpPr>
            <p:cNvPr id="40" name="Rectangle 39"/>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He’s playing the piano.</a:t>
              </a:r>
            </a:p>
          </p:txBody>
        </p:sp>
      </p:grpSp>
      <p:pic>
        <p:nvPicPr>
          <p:cNvPr id="24"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pic>
        <p:nvPicPr>
          <p:cNvPr id="86" name="Sai1"/>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5233766" y="3560596"/>
            <a:ext cx="1109766" cy="999292"/>
          </a:xfrm>
          <a:prstGeom prst="rect">
            <a:avLst/>
          </a:prstGeom>
        </p:spPr>
      </p:pic>
      <p:pic>
        <p:nvPicPr>
          <p:cNvPr id="87" name="du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65845" y="4959177"/>
            <a:ext cx="1104554" cy="1104554"/>
          </a:xfrm>
          <a:prstGeom prst="rect">
            <a:avLst/>
          </a:prstGeom>
        </p:spPr>
      </p:pic>
      <p:pic>
        <p:nvPicPr>
          <p:cNvPr id="88" name="Sai3"/>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8361995" y="3581354"/>
            <a:ext cx="1109766" cy="999292"/>
          </a:xfrm>
          <a:prstGeom prst="rect">
            <a:avLst/>
          </a:prstGeom>
        </p:spPr>
      </p:pic>
      <p:pic>
        <p:nvPicPr>
          <p:cNvPr id="89" name="Sai2"/>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5233766" y="5155969"/>
            <a:ext cx="1109766" cy="999292"/>
          </a:xfrm>
          <a:prstGeom prst="rect">
            <a:avLst/>
          </a:prstGeom>
        </p:spPr>
      </p:pic>
      <p:sp>
        <p:nvSpPr>
          <p:cNvPr id="92"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Arial Black" panose="020B0A04020102020204" pitchFamily="34" charset="0"/>
              </a:rPr>
              <a:t>10</a:t>
            </a:r>
          </a:p>
        </p:txBody>
      </p:sp>
      <p:pic>
        <p:nvPicPr>
          <p:cNvPr id="95" name="图片 7"/>
          <p:cNvPicPr>
            <a:picLocks noChangeAspect="1"/>
          </p:cNvPicPr>
          <p:nvPr/>
        </p:nvPicPr>
        <p:blipFill>
          <a:blip r:embed="rId18"/>
          <a:stretch>
            <a:fillRect/>
          </a:stretch>
        </p:blipFill>
        <p:spPr>
          <a:xfrm>
            <a:off x="3355082" y="834157"/>
            <a:ext cx="1764881" cy="1017453"/>
          </a:xfrm>
          <a:prstGeom prst="rect">
            <a:avLst/>
          </a:prstGeom>
        </p:spPr>
      </p:pic>
      <p:pic>
        <p:nvPicPr>
          <p:cNvPr id="96" name="图片 7"/>
          <p:cNvPicPr>
            <a:picLocks noChangeAspect="1"/>
          </p:cNvPicPr>
          <p:nvPr/>
        </p:nvPicPr>
        <p:blipFill>
          <a:blip r:embed="rId18"/>
          <a:stretch>
            <a:fillRect/>
          </a:stretch>
        </p:blipFill>
        <p:spPr>
          <a:xfrm flipH="1">
            <a:off x="1147890" y="246881"/>
            <a:ext cx="1764881" cy="1017453"/>
          </a:xfrm>
          <a:prstGeom prst="rect">
            <a:avLst/>
          </a:prstGeom>
        </p:spPr>
      </p:pic>
      <p:pic>
        <p:nvPicPr>
          <p:cNvPr id="105" name="Picture 104"/>
          <p:cNvPicPr>
            <a:picLocks noChangeAspect="1"/>
          </p:cNvPicPr>
          <p:nvPr/>
        </p:nvPicPr>
        <p:blipFill>
          <a:blip r:embed="rId19"/>
          <a:stretch>
            <a:fillRect/>
          </a:stretch>
        </p:blipFill>
        <p:spPr>
          <a:xfrm>
            <a:off x="7324219" y="506224"/>
            <a:ext cx="1633087" cy="1772623"/>
          </a:xfrm>
          <a:prstGeom prst="rect">
            <a:avLst/>
          </a:prstGeom>
        </p:spPr>
      </p:pic>
    </p:spTree>
    <p:extLst>
      <p:ext uri="{BB962C8B-B14F-4D97-AF65-F5344CB8AC3E}">
        <p14:creationId xmlns:p14="http://schemas.microsoft.com/office/powerpoint/2010/main" val="329099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anim calcmode="lin" valueType="num">
                                      <p:cBhvr>
                                        <p:cTn id="21" dur="750" fill="hold"/>
                                        <p:tgtEl>
                                          <p:spTgt spid="2"/>
                                        </p:tgtEl>
                                        <p:attrNameLst>
                                          <p:attrName>ppt_x</p:attrName>
                                        </p:attrNameLst>
                                      </p:cBhvr>
                                      <p:tavLst>
                                        <p:tav tm="0">
                                          <p:val>
                                            <p:strVal val="#ppt_x"/>
                                          </p:val>
                                        </p:tav>
                                        <p:tav tm="100000">
                                          <p:val>
                                            <p:strVal val="#ppt_x"/>
                                          </p:val>
                                        </p:tav>
                                      </p:tavLst>
                                    </p:anim>
                                    <p:anim calcmode="lin" valueType="num">
                                      <p:cBhvr>
                                        <p:cTn id="22"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par>
                                <p:cTn id="46" presetID="14" presetClass="entr" presetSubtype="1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par>
                                <p:cTn id="49" presetID="14"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par>
                                <p:cTn id="52" presetID="14" presetClass="entr" presetSubtype="1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par>
                                <p:cTn id="55" presetID="14" presetClass="entr" presetSubtype="1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par>
                                <p:cTn id="58" presetID="14" presetClass="entr" presetSubtype="10" fill="hold" nodeType="withEffect">
                                  <p:stCondLst>
                                    <p:cond delay="0"/>
                                  </p:stCondLst>
                                  <p:childTnLst>
                                    <p:set>
                                      <p:cBhvr>
                                        <p:cTn id="59" dur="1" fill="hold">
                                          <p:stCondLst>
                                            <p:cond delay="0"/>
                                          </p:stCondLst>
                                        </p:cTn>
                                        <p:tgtEl>
                                          <p:spTgt spid="105"/>
                                        </p:tgtEl>
                                        <p:attrNameLst>
                                          <p:attrName>style.visibility</p:attrName>
                                        </p:attrNameLst>
                                      </p:cBhvr>
                                      <p:to>
                                        <p:strVal val="visible"/>
                                      </p:to>
                                    </p:set>
                                    <p:animEffect transition="in" filter="randombar(horizontal)">
                                      <p:cBhvr>
                                        <p:cTn id="60" dur="500"/>
                                        <p:tgtEl>
                                          <p:spTgt spid="105"/>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fade">
                                      <p:cBhvr>
                                        <p:cTn id="68" dur="500"/>
                                        <p:tgtEl>
                                          <p:spTgt spid="86"/>
                                        </p:tgtEl>
                                      </p:cBhvr>
                                    </p:animEffect>
                                  </p:childTnLst>
                                  <p:subTnLst>
                                    <p:audio>
                                      <p:cMediaNode>
                                        <p:cTn display="0" masterRel="sameClick">
                                          <p:stCondLst>
                                            <p:cond evt="begin" delay="0">
                                              <p:tn val="66"/>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fade">
                                      <p:cBhvr>
                                        <p:cTn id="74" dur="500"/>
                                        <p:tgtEl>
                                          <p:spTgt spid="87"/>
                                        </p:tgtEl>
                                      </p:cBhvr>
                                    </p:animEffect>
                                  </p:childTnLst>
                                  <p:subTnLst>
                                    <p:audio>
                                      <p:cMediaNode>
                                        <p:cTn display="0" masterRel="sameClick">
                                          <p:stCondLst>
                                            <p:cond evt="begin" delay="0">
                                              <p:tn val="7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fade">
                                      <p:cBhvr>
                                        <p:cTn id="80" dur="500"/>
                                        <p:tgtEl>
                                          <p:spTgt spid="89"/>
                                        </p:tgtEl>
                                      </p:cBhvr>
                                    </p:animEffect>
                                  </p:childTnLst>
                                  <p:subTnLst>
                                    <p:audio>
                                      <p:cMediaNode>
                                        <p:cTn display="0" masterRel="sameClick">
                                          <p:stCondLst>
                                            <p:cond evt="begin" delay="0">
                                              <p:tn val="78"/>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14"/>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88"/>
                                        </p:tgtEl>
                                        <p:attrNameLst>
                                          <p:attrName>style.visibility</p:attrName>
                                        </p:attrNameLst>
                                      </p:cBhvr>
                                      <p:to>
                                        <p:strVal val="visible"/>
                                      </p:to>
                                    </p:set>
                                    <p:animEffect transition="in" filter="fade">
                                      <p:cBhvr>
                                        <p:cTn id="86" dur="500"/>
                                        <p:tgtEl>
                                          <p:spTgt spid="88"/>
                                        </p:tgtEl>
                                      </p:cBhvr>
                                    </p:animEffect>
                                  </p:childTnLst>
                                  <p:subTnLst>
                                    <p:audio>
                                      <p:cMediaNode>
                                        <p:cTn display="0" masterRel="sameClick">
                                          <p:stCondLst>
                                            <p:cond evt="begin" delay="0">
                                              <p:tn val="8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4"/>
                  </p:tgtEl>
                </p:cond>
              </p:nextCondLst>
            </p:seq>
          </p:childTnLst>
        </p:cTn>
      </p:par>
    </p:tnLst>
    <p:bldLst>
      <p:bldP spid="2" grpId="0" animBg="1"/>
      <p:bldP spid="2" grpId="1"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295635" y="-4489191"/>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69008" y="-6729477"/>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48459" y="-7894079"/>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QUESTION </a:t>
            </a:r>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grpSp>
        <p:nvGrpSpPr>
          <p:cNvPr id="17" name="NDcauhoi"/>
          <p:cNvGrpSpPr/>
          <p:nvPr/>
        </p:nvGrpSpPr>
        <p:grpSpPr>
          <a:xfrm>
            <a:off x="5427389" y="219302"/>
            <a:ext cx="5768446" cy="2935297"/>
            <a:chOff x="5558016" y="219302"/>
            <a:chExt cx="5768446" cy="2935297"/>
          </a:xfrm>
        </p:grpSpPr>
        <p:pic>
          <p:nvPicPr>
            <p:cNvPr id="68" name="cauho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16" name="Rectangle 15"/>
            <p:cNvSpPr/>
            <p:nvPr/>
          </p:nvSpPr>
          <p:spPr>
            <a:xfrm>
              <a:off x="5978356" y="2124214"/>
              <a:ext cx="4765841" cy="779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03446"/>
                  </a:solidFill>
                  <a:latin typeface="Arial" panose="020B0604020202020204" pitchFamily="34" charset="0"/>
                  <a:cs typeface="Arial" panose="020B0604020202020204" pitchFamily="34" charset="0"/>
                </a:rPr>
                <a:t>___________</a:t>
              </a:r>
            </a:p>
            <a:p>
              <a:pPr algn="ctr"/>
              <a:r>
                <a:rPr lang="en-US" sz="2400" b="1" dirty="0">
                  <a:ln w="0"/>
                  <a:solidFill>
                    <a:srgbClr val="F03446"/>
                  </a:solidFill>
                  <a:latin typeface="Arial" panose="020B0604020202020204" pitchFamily="34" charset="0"/>
                  <a:cs typeface="Arial" panose="020B0604020202020204" pitchFamily="34" charset="0"/>
                </a:rPr>
                <a:t>She’s cleanning the house.</a:t>
              </a:r>
            </a:p>
            <a:p>
              <a:pPr algn="ctr"/>
              <a:endParaRPr lang="en-US" sz="2400" b="1" dirty="0">
                <a:solidFill>
                  <a:srgbClr val="F03446"/>
                </a:solidFill>
                <a:latin typeface="Arial" panose="020B0604020202020204" pitchFamily="34" charset="0"/>
                <a:cs typeface="Arial" panose="020B0604020202020204" pitchFamily="34" charset="0"/>
              </a:endParaRPr>
            </a:p>
          </p:txBody>
        </p:sp>
      </p:grpSp>
      <p:pic>
        <p:nvPicPr>
          <p:cNvPr id="6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grpSp>
        <p:nvGrpSpPr>
          <p:cNvPr id="13" name="A"/>
          <p:cNvGrpSpPr/>
          <p:nvPr/>
        </p:nvGrpSpPr>
        <p:grpSpPr>
          <a:xfrm>
            <a:off x="5427304" y="3239481"/>
            <a:ext cx="2926343" cy="1489081"/>
            <a:chOff x="8919225" y="3197131"/>
            <a:chExt cx="2926343" cy="1489081"/>
          </a:xfrm>
        </p:grpSpPr>
        <p:grpSp>
          <p:nvGrpSpPr>
            <p:cNvPr id="7" name="Group 6"/>
            <p:cNvGrpSpPr/>
            <p:nvPr/>
          </p:nvGrpSpPr>
          <p:grpSpPr>
            <a:xfrm>
              <a:off x="8919225" y="3197131"/>
              <a:ext cx="2926343" cy="1489081"/>
              <a:chOff x="8919225" y="3197131"/>
              <a:chExt cx="2926343" cy="1489081"/>
            </a:xfrm>
          </p:grpSpPr>
          <p:pic>
            <p:nvPicPr>
              <p:cNvPr id="69" name="DapanB"/>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25" name="TextBox 24"/>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p>
            </p:txBody>
          </p:sp>
        </p:grpSp>
        <p:sp>
          <p:nvSpPr>
            <p:cNvPr id="38" name="Rectangle 37"/>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What she is doing?</a:t>
              </a:r>
            </a:p>
          </p:txBody>
        </p:sp>
      </p:grpSp>
      <p:grpSp>
        <p:nvGrpSpPr>
          <p:cNvPr id="14" name="B"/>
          <p:cNvGrpSpPr/>
          <p:nvPr/>
        </p:nvGrpSpPr>
        <p:grpSpPr>
          <a:xfrm>
            <a:off x="8538548" y="3239481"/>
            <a:ext cx="2934691" cy="1489081"/>
            <a:chOff x="5638103" y="3264867"/>
            <a:chExt cx="2934691" cy="1489081"/>
          </a:xfrm>
        </p:grpSpPr>
        <p:grpSp>
          <p:nvGrpSpPr>
            <p:cNvPr id="4" name="Group 3"/>
            <p:cNvGrpSpPr/>
            <p:nvPr/>
          </p:nvGrpSpPr>
          <p:grpSpPr>
            <a:xfrm>
              <a:off x="5638103" y="3264867"/>
              <a:ext cx="2934691" cy="1489081"/>
              <a:chOff x="5638103" y="3264867"/>
              <a:chExt cx="2934691" cy="1489081"/>
            </a:xfrm>
          </p:grpSpPr>
          <p:pic>
            <p:nvPicPr>
              <p:cNvPr id="70" name="DapanA"/>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3" name="TextBox 2"/>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p>
            </p:txBody>
          </p:sp>
        </p:grpSp>
        <p:sp>
          <p:nvSpPr>
            <p:cNvPr id="11" name="Rectangle 10"/>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What’s he doing?</a:t>
              </a:r>
            </a:p>
          </p:txBody>
        </p:sp>
      </p:grpSp>
      <p:grpSp>
        <p:nvGrpSpPr>
          <p:cNvPr id="15" name="D"/>
          <p:cNvGrpSpPr/>
          <p:nvPr/>
        </p:nvGrpSpPr>
        <p:grpSpPr>
          <a:xfrm>
            <a:off x="8546810" y="4840730"/>
            <a:ext cx="2926343" cy="1489081"/>
            <a:chOff x="5646451" y="4870677"/>
            <a:chExt cx="2926343" cy="1489081"/>
          </a:xfrm>
        </p:grpSpPr>
        <p:grpSp>
          <p:nvGrpSpPr>
            <p:cNvPr id="9" name="Group 8"/>
            <p:cNvGrpSpPr/>
            <p:nvPr/>
          </p:nvGrpSpPr>
          <p:grpSpPr>
            <a:xfrm>
              <a:off x="5646451" y="4870677"/>
              <a:ext cx="2926343" cy="1489081"/>
              <a:chOff x="5646451" y="4870677"/>
              <a:chExt cx="2926343" cy="1489081"/>
            </a:xfrm>
          </p:grpSpPr>
          <p:pic>
            <p:nvPicPr>
              <p:cNvPr id="72" name="DapanC"/>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27" name="TextBox 26"/>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p>
            </p:txBody>
          </p:sp>
        </p:grpSp>
        <p:sp>
          <p:nvSpPr>
            <p:cNvPr id="39" name="Rectangle 38"/>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What are you doing?</a:t>
              </a:r>
            </a:p>
          </p:txBody>
        </p:sp>
      </p:grpSp>
      <p:grpSp>
        <p:nvGrpSpPr>
          <p:cNvPr id="12" name="C"/>
          <p:cNvGrpSpPr/>
          <p:nvPr/>
        </p:nvGrpSpPr>
        <p:grpSpPr>
          <a:xfrm>
            <a:off x="5431392" y="4840730"/>
            <a:ext cx="2926343" cy="1489081"/>
            <a:chOff x="8919225" y="4784653"/>
            <a:chExt cx="2926343" cy="1489081"/>
          </a:xfrm>
        </p:grpSpPr>
        <p:grpSp>
          <p:nvGrpSpPr>
            <p:cNvPr id="10" name="Group 9"/>
            <p:cNvGrpSpPr/>
            <p:nvPr/>
          </p:nvGrpSpPr>
          <p:grpSpPr>
            <a:xfrm>
              <a:off x="8919225" y="4784653"/>
              <a:ext cx="2926343" cy="1489081"/>
              <a:chOff x="8919225" y="4784653"/>
              <a:chExt cx="2926343" cy="1489081"/>
            </a:xfrm>
          </p:grpSpPr>
          <p:pic>
            <p:nvPicPr>
              <p:cNvPr id="71" name="Dapan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29" name="TextBox 28"/>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p>
            </p:txBody>
          </p:sp>
        </p:grpSp>
        <p:sp>
          <p:nvSpPr>
            <p:cNvPr id="40" name="Rectangle 39"/>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What’s she doing?</a:t>
              </a:r>
            </a:p>
          </p:txBody>
        </p:sp>
      </p:grpSp>
      <p:pic>
        <p:nvPicPr>
          <p:cNvPr id="24"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pic>
        <p:nvPicPr>
          <p:cNvPr id="86" name="Sai1"/>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5233766" y="3560596"/>
            <a:ext cx="1109766" cy="999292"/>
          </a:xfrm>
          <a:prstGeom prst="rect">
            <a:avLst/>
          </a:prstGeom>
        </p:spPr>
      </p:pic>
      <p:pic>
        <p:nvPicPr>
          <p:cNvPr id="87" name="du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68070" y="4914647"/>
            <a:ext cx="1104554" cy="1104554"/>
          </a:xfrm>
          <a:prstGeom prst="rect">
            <a:avLst/>
          </a:prstGeom>
        </p:spPr>
      </p:pic>
      <p:pic>
        <p:nvPicPr>
          <p:cNvPr id="88" name="Sai3"/>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8361995" y="3581354"/>
            <a:ext cx="1109766" cy="999292"/>
          </a:xfrm>
          <a:prstGeom prst="rect">
            <a:avLst/>
          </a:prstGeom>
        </p:spPr>
      </p:pic>
      <p:pic>
        <p:nvPicPr>
          <p:cNvPr id="89" name="Sai2"/>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8370891" y="5185133"/>
            <a:ext cx="1109766" cy="999292"/>
          </a:xfrm>
          <a:prstGeom prst="rect">
            <a:avLst/>
          </a:prstGeom>
        </p:spPr>
      </p:pic>
      <p:sp>
        <p:nvSpPr>
          <p:cNvPr id="92"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Arial Black" panose="020B0A04020102020204" pitchFamily="34" charset="0"/>
              </a:rPr>
              <a:t>20</a:t>
            </a:r>
          </a:p>
        </p:txBody>
      </p:sp>
      <p:pic>
        <p:nvPicPr>
          <p:cNvPr id="95" name="图片 7"/>
          <p:cNvPicPr>
            <a:picLocks noChangeAspect="1"/>
          </p:cNvPicPr>
          <p:nvPr/>
        </p:nvPicPr>
        <p:blipFill>
          <a:blip r:embed="rId18"/>
          <a:stretch>
            <a:fillRect/>
          </a:stretch>
        </p:blipFill>
        <p:spPr>
          <a:xfrm>
            <a:off x="3355082" y="834157"/>
            <a:ext cx="1764881" cy="1017453"/>
          </a:xfrm>
          <a:prstGeom prst="rect">
            <a:avLst/>
          </a:prstGeom>
        </p:spPr>
      </p:pic>
      <p:pic>
        <p:nvPicPr>
          <p:cNvPr id="96" name="图片 7"/>
          <p:cNvPicPr>
            <a:picLocks noChangeAspect="1"/>
          </p:cNvPicPr>
          <p:nvPr/>
        </p:nvPicPr>
        <p:blipFill>
          <a:blip r:embed="rId18"/>
          <a:stretch>
            <a:fillRect/>
          </a:stretch>
        </p:blipFill>
        <p:spPr>
          <a:xfrm flipH="1">
            <a:off x="1147890" y="246881"/>
            <a:ext cx="1764881" cy="1017453"/>
          </a:xfrm>
          <a:prstGeom prst="rect">
            <a:avLst/>
          </a:prstGeom>
        </p:spPr>
      </p:pic>
      <p:pic>
        <p:nvPicPr>
          <p:cNvPr id="97" name="Picture 96"/>
          <p:cNvPicPr>
            <a:picLocks noChangeAspect="1"/>
          </p:cNvPicPr>
          <p:nvPr/>
        </p:nvPicPr>
        <p:blipFill rotWithShape="1">
          <a:blip r:embed="rId19"/>
          <a:srcRect l="-27897" t="-12666" r="-33883" b="-4809"/>
          <a:stretch/>
        </p:blipFill>
        <p:spPr>
          <a:xfrm>
            <a:off x="7370092" y="438083"/>
            <a:ext cx="1562055" cy="1612853"/>
          </a:xfrm>
          <a:prstGeom prst="cloud">
            <a:avLst/>
          </a:prstGeom>
          <a:ln>
            <a:solidFill>
              <a:schemeClr val="accent2"/>
            </a:solidFill>
          </a:ln>
        </p:spPr>
      </p:pic>
    </p:spTree>
    <p:extLst>
      <p:ext uri="{BB962C8B-B14F-4D97-AF65-F5344CB8AC3E}">
        <p14:creationId xmlns:p14="http://schemas.microsoft.com/office/powerpoint/2010/main" val="86489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anim calcmode="lin" valueType="num">
                                      <p:cBhvr>
                                        <p:cTn id="21" dur="750" fill="hold"/>
                                        <p:tgtEl>
                                          <p:spTgt spid="2"/>
                                        </p:tgtEl>
                                        <p:attrNameLst>
                                          <p:attrName>ppt_x</p:attrName>
                                        </p:attrNameLst>
                                      </p:cBhvr>
                                      <p:tavLst>
                                        <p:tav tm="0">
                                          <p:val>
                                            <p:strVal val="#ppt_x"/>
                                          </p:val>
                                        </p:tav>
                                        <p:tav tm="100000">
                                          <p:val>
                                            <p:strVal val="#ppt_x"/>
                                          </p:val>
                                        </p:tav>
                                      </p:tavLst>
                                    </p:anim>
                                    <p:anim calcmode="lin" valueType="num">
                                      <p:cBhvr>
                                        <p:cTn id="22"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par>
                                <p:cTn id="46" presetID="14" presetClass="entr" presetSubtype="1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par>
                                <p:cTn id="49" presetID="14"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par>
                                <p:cTn id="52" presetID="14" presetClass="entr" presetSubtype="1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par>
                                <p:cTn id="55" presetID="14" presetClass="entr" presetSubtype="1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par>
                                <p:cTn id="58" presetID="14" presetClass="entr" presetSubtype="10" fill="hold" nodeType="withEffect">
                                  <p:stCondLst>
                                    <p:cond delay="0"/>
                                  </p:stCondLst>
                                  <p:childTnLst>
                                    <p:set>
                                      <p:cBhvr>
                                        <p:cTn id="59" dur="1" fill="hold">
                                          <p:stCondLst>
                                            <p:cond delay="0"/>
                                          </p:stCondLst>
                                        </p:cTn>
                                        <p:tgtEl>
                                          <p:spTgt spid="97"/>
                                        </p:tgtEl>
                                        <p:attrNameLst>
                                          <p:attrName>style.visibility</p:attrName>
                                        </p:attrNameLst>
                                      </p:cBhvr>
                                      <p:to>
                                        <p:strVal val="visible"/>
                                      </p:to>
                                    </p:set>
                                    <p:animEffect transition="in" filter="randombar(horizontal)">
                                      <p:cBhvr>
                                        <p:cTn id="60" dur="500"/>
                                        <p:tgtEl>
                                          <p:spTgt spid="97"/>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fade">
                                      <p:cBhvr>
                                        <p:cTn id="68" dur="500"/>
                                        <p:tgtEl>
                                          <p:spTgt spid="86"/>
                                        </p:tgtEl>
                                      </p:cBhvr>
                                    </p:animEffect>
                                  </p:childTnLst>
                                  <p:subTnLst>
                                    <p:audio>
                                      <p:cMediaNode>
                                        <p:cTn display="0" masterRel="sameClick">
                                          <p:stCondLst>
                                            <p:cond evt="begin" delay="0">
                                              <p:tn val="66"/>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fade">
                                      <p:cBhvr>
                                        <p:cTn id="74" dur="500"/>
                                        <p:tgtEl>
                                          <p:spTgt spid="87"/>
                                        </p:tgtEl>
                                      </p:cBhvr>
                                    </p:animEffect>
                                  </p:childTnLst>
                                  <p:subTnLst>
                                    <p:audio>
                                      <p:cMediaNode>
                                        <p:cTn display="0" masterRel="sameClick">
                                          <p:stCondLst>
                                            <p:cond evt="begin" delay="0">
                                              <p:tn val="7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88"/>
                                        </p:tgtEl>
                                        <p:attrNameLst>
                                          <p:attrName>style.visibility</p:attrName>
                                        </p:attrNameLst>
                                      </p:cBhvr>
                                      <p:to>
                                        <p:strVal val="visible"/>
                                      </p:to>
                                    </p:set>
                                    <p:animEffect transition="in" filter="fade">
                                      <p:cBhvr>
                                        <p:cTn id="80" dur="500"/>
                                        <p:tgtEl>
                                          <p:spTgt spid="88"/>
                                        </p:tgtEl>
                                      </p:cBhvr>
                                    </p:animEffect>
                                  </p:childTnLst>
                                  <p:subTnLst>
                                    <p:audio>
                                      <p:cMediaNode>
                                        <p:cTn display="0" masterRel="sameClick">
                                          <p:stCondLst>
                                            <p:cond evt="begin" delay="0">
                                              <p:tn val="78"/>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fade">
                                      <p:cBhvr>
                                        <p:cTn id="86" dur="500"/>
                                        <p:tgtEl>
                                          <p:spTgt spid="89"/>
                                        </p:tgtEl>
                                      </p:cBhvr>
                                    </p:animEffect>
                                  </p:childTnLst>
                                  <p:subTnLst>
                                    <p:audio>
                                      <p:cMediaNode>
                                        <p:cTn display="0" masterRel="sameClick">
                                          <p:stCondLst>
                                            <p:cond evt="begin" delay="0">
                                              <p:tn val="8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5"/>
                  </p:tgtEl>
                </p:cond>
              </p:nextCondLst>
            </p:seq>
          </p:childTnLst>
        </p:cTn>
      </p:par>
    </p:tnLst>
    <p:bldLst>
      <p:bldP spid="2" grpId="0" animBg="1"/>
      <p:bldP spid="2" grpId="1" animBg="1"/>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22139" y="-7696214"/>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83760" y="-3352996"/>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08703" y="-2213246"/>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pic>
        <p:nvPicPr>
          <p:cNvPr id="24"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sp>
        <p:nvSpPr>
          <p:cNvPr id="113"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QUESTION </a:t>
            </a:r>
          </a:p>
        </p:txBody>
      </p:sp>
      <p:grpSp>
        <p:nvGrpSpPr>
          <p:cNvPr id="114" name="NDcauhoi"/>
          <p:cNvGrpSpPr/>
          <p:nvPr/>
        </p:nvGrpSpPr>
        <p:grpSpPr>
          <a:xfrm>
            <a:off x="5427389" y="219302"/>
            <a:ext cx="5768446" cy="2935297"/>
            <a:chOff x="5558016" y="219302"/>
            <a:chExt cx="5768446" cy="2935297"/>
          </a:xfrm>
        </p:grpSpPr>
        <p:pic>
          <p:nvPicPr>
            <p:cNvPr id="115" name="cauhoi"/>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116" name="Rectangle 115"/>
            <p:cNvSpPr/>
            <p:nvPr/>
          </p:nvSpPr>
          <p:spPr>
            <a:xfrm>
              <a:off x="5978356" y="2321286"/>
              <a:ext cx="4765841" cy="582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D52631"/>
                  </a:solidFill>
                  <a:latin typeface="Arial" panose="020B0604020202020204" pitchFamily="34" charset="0"/>
                  <a:cs typeface="Arial" panose="020B0604020202020204" pitchFamily="34" charset="0"/>
                </a:rPr>
                <a:t>What's he doing?</a:t>
              </a:r>
            </a:p>
          </p:txBody>
        </p:sp>
      </p:grpSp>
      <p:grpSp>
        <p:nvGrpSpPr>
          <p:cNvPr id="117" name="A"/>
          <p:cNvGrpSpPr/>
          <p:nvPr/>
        </p:nvGrpSpPr>
        <p:grpSpPr>
          <a:xfrm>
            <a:off x="5427304" y="3239481"/>
            <a:ext cx="2926343" cy="1489081"/>
            <a:chOff x="8919225" y="3197131"/>
            <a:chExt cx="2926343" cy="1489081"/>
          </a:xfrm>
        </p:grpSpPr>
        <p:grpSp>
          <p:nvGrpSpPr>
            <p:cNvPr id="118" name="Group 117"/>
            <p:cNvGrpSpPr/>
            <p:nvPr/>
          </p:nvGrpSpPr>
          <p:grpSpPr>
            <a:xfrm>
              <a:off x="8919225" y="3197131"/>
              <a:ext cx="2926343" cy="1489081"/>
              <a:chOff x="8919225" y="3197131"/>
              <a:chExt cx="2926343" cy="1489081"/>
            </a:xfrm>
          </p:grpSpPr>
          <p:pic>
            <p:nvPicPr>
              <p:cNvPr id="120" name="DapanB"/>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121" name="TextBox 120"/>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p>
            </p:txBody>
          </p:sp>
        </p:grpSp>
        <p:sp>
          <p:nvSpPr>
            <p:cNvPr id="119" name="Rectangle 118"/>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She’s drawing.</a:t>
              </a:r>
            </a:p>
          </p:txBody>
        </p:sp>
      </p:grpSp>
      <p:grpSp>
        <p:nvGrpSpPr>
          <p:cNvPr id="122" name="B"/>
          <p:cNvGrpSpPr/>
          <p:nvPr/>
        </p:nvGrpSpPr>
        <p:grpSpPr>
          <a:xfrm>
            <a:off x="8538548" y="3239481"/>
            <a:ext cx="2934691" cy="1489081"/>
            <a:chOff x="5638103" y="3264867"/>
            <a:chExt cx="2934691" cy="1489081"/>
          </a:xfrm>
        </p:grpSpPr>
        <p:grpSp>
          <p:nvGrpSpPr>
            <p:cNvPr id="123" name="Group 122"/>
            <p:cNvGrpSpPr/>
            <p:nvPr/>
          </p:nvGrpSpPr>
          <p:grpSpPr>
            <a:xfrm>
              <a:off x="5638103" y="3264867"/>
              <a:ext cx="2934691" cy="1489081"/>
              <a:chOff x="5638103" y="3264867"/>
              <a:chExt cx="2934691" cy="1489081"/>
            </a:xfrm>
          </p:grpSpPr>
          <p:pic>
            <p:nvPicPr>
              <p:cNvPr id="125" name="Dapan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126" name="TextBox 125"/>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p>
            </p:txBody>
          </p:sp>
        </p:grpSp>
        <p:sp>
          <p:nvSpPr>
            <p:cNvPr id="124" name="Rectangle 123"/>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They’re drawing.</a:t>
              </a:r>
            </a:p>
          </p:txBody>
        </p:sp>
      </p:grpSp>
      <p:grpSp>
        <p:nvGrpSpPr>
          <p:cNvPr id="127" name="D"/>
          <p:cNvGrpSpPr/>
          <p:nvPr/>
        </p:nvGrpSpPr>
        <p:grpSpPr>
          <a:xfrm>
            <a:off x="8546810" y="4840730"/>
            <a:ext cx="2926343" cy="1489081"/>
            <a:chOff x="5646451" y="4870677"/>
            <a:chExt cx="2926343" cy="1489081"/>
          </a:xfrm>
        </p:grpSpPr>
        <p:grpSp>
          <p:nvGrpSpPr>
            <p:cNvPr id="128" name="Group 127"/>
            <p:cNvGrpSpPr/>
            <p:nvPr/>
          </p:nvGrpSpPr>
          <p:grpSpPr>
            <a:xfrm>
              <a:off x="5646451" y="4870677"/>
              <a:ext cx="2926343" cy="1489081"/>
              <a:chOff x="5646451" y="4870677"/>
              <a:chExt cx="2926343" cy="1489081"/>
            </a:xfrm>
          </p:grpSpPr>
          <p:pic>
            <p:nvPicPr>
              <p:cNvPr id="130" name="Dapan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131" name="TextBox 130"/>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p>
            </p:txBody>
          </p:sp>
        </p:grpSp>
        <p:sp>
          <p:nvSpPr>
            <p:cNvPr id="129" name="Rectangle 128"/>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I’m drawing.</a:t>
              </a:r>
            </a:p>
          </p:txBody>
        </p:sp>
      </p:grpSp>
      <p:grpSp>
        <p:nvGrpSpPr>
          <p:cNvPr id="132" name="C"/>
          <p:cNvGrpSpPr/>
          <p:nvPr/>
        </p:nvGrpSpPr>
        <p:grpSpPr>
          <a:xfrm>
            <a:off x="5431392" y="4840730"/>
            <a:ext cx="2926343" cy="1489081"/>
            <a:chOff x="8919225" y="4784653"/>
            <a:chExt cx="2926343" cy="1489081"/>
          </a:xfrm>
        </p:grpSpPr>
        <p:grpSp>
          <p:nvGrpSpPr>
            <p:cNvPr id="133" name="Group 132"/>
            <p:cNvGrpSpPr/>
            <p:nvPr/>
          </p:nvGrpSpPr>
          <p:grpSpPr>
            <a:xfrm>
              <a:off x="8919225" y="4784653"/>
              <a:ext cx="2926343" cy="1489081"/>
              <a:chOff x="8919225" y="4784653"/>
              <a:chExt cx="2926343" cy="1489081"/>
            </a:xfrm>
          </p:grpSpPr>
          <p:pic>
            <p:nvPicPr>
              <p:cNvPr id="135" name="Dap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136" name="TextBox 135"/>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p>
            </p:txBody>
          </p:sp>
        </p:grpSp>
        <p:sp>
          <p:nvSpPr>
            <p:cNvPr id="134" name="Rectangle 133"/>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He’s drawing.</a:t>
              </a:r>
            </a:p>
          </p:txBody>
        </p:sp>
      </p:grpSp>
      <p:pic>
        <p:nvPicPr>
          <p:cNvPr id="137" name="Sai1"/>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5233766" y="3560596"/>
            <a:ext cx="1109766" cy="999292"/>
          </a:xfrm>
          <a:prstGeom prst="rect">
            <a:avLst/>
          </a:prstGeom>
        </p:spPr>
      </p:pic>
      <p:pic>
        <p:nvPicPr>
          <p:cNvPr id="138" name="du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68070" y="4914647"/>
            <a:ext cx="1104554" cy="1104554"/>
          </a:xfrm>
          <a:prstGeom prst="rect">
            <a:avLst/>
          </a:prstGeom>
        </p:spPr>
      </p:pic>
      <p:pic>
        <p:nvPicPr>
          <p:cNvPr id="139" name="Sai3"/>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8361995" y="3581354"/>
            <a:ext cx="1109766" cy="999292"/>
          </a:xfrm>
          <a:prstGeom prst="rect">
            <a:avLst/>
          </a:prstGeom>
        </p:spPr>
      </p:pic>
      <p:pic>
        <p:nvPicPr>
          <p:cNvPr id="140" name="Sai2"/>
          <p:cNvPicPr>
            <a:picLocks noChangeAspect="1"/>
          </p:cNvPicPr>
          <p:nvPr/>
        </p:nvPicPr>
        <p:blipFill rotWithShape="1">
          <a:blip r:embed="rId15" cstate="print">
            <a:extLst>
              <a:ext uri="{28A0092B-C50C-407E-A947-70E740481C1C}">
                <a14:useLocalDpi xmlns:a14="http://schemas.microsoft.com/office/drawing/2010/main" val="0"/>
              </a:ext>
            </a:extLst>
          </a:blip>
          <a:srcRect l="57201" t="3864" r="8937" b="57681"/>
          <a:stretch/>
        </p:blipFill>
        <p:spPr>
          <a:xfrm>
            <a:off x="8370891" y="5185133"/>
            <a:ext cx="1109766" cy="999292"/>
          </a:xfrm>
          <a:prstGeom prst="rect">
            <a:avLst/>
          </a:prstGeom>
        </p:spPr>
      </p:pic>
      <p:pic>
        <p:nvPicPr>
          <p:cNvPr id="61" name="图片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sp>
        <p:nvSpPr>
          <p:cNvPr id="92"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Arial Black" panose="020B0A04020102020204" pitchFamily="34" charset="0"/>
              </a:rPr>
              <a:t>10</a:t>
            </a:r>
          </a:p>
        </p:txBody>
      </p:sp>
      <p:pic>
        <p:nvPicPr>
          <p:cNvPr id="95" name="图片 7"/>
          <p:cNvPicPr>
            <a:picLocks noChangeAspect="1"/>
          </p:cNvPicPr>
          <p:nvPr/>
        </p:nvPicPr>
        <p:blipFill>
          <a:blip r:embed="rId18"/>
          <a:stretch>
            <a:fillRect/>
          </a:stretch>
        </p:blipFill>
        <p:spPr>
          <a:xfrm>
            <a:off x="3355082" y="834157"/>
            <a:ext cx="1764881" cy="1017453"/>
          </a:xfrm>
          <a:prstGeom prst="rect">
            <a:avLst/>
          </a:prstGeom>
        </p:spPr>
      </p:pic>
      <p:pic>
        <p:nvPicPr>
          <p:cNvPr id="96" name="图片 7"/>
          <p:cNvPicPr>
            <a:picLocks noChangeAspect="1"/>
          </p:cNvPicPr>
          <p:nvPr/>
        </p:nvPicPr>
        <p:blipFill>
          <a:blip r:embed="rId18"/>
          <a:stretch>
            <a:fillRect/>
          </a:stretch>
        </p:blipFill>
        <p:spPr>
          <a:xfrm flipH="1">
            <a:off x="1147890" y="246881"/>
            <a:ext cx="1764881" cy="1017453"/>
          </a:xfrm>
          <a:prstGeom prst="rect">
            <a:avLst/>
          </a:prstGeom>
        </p:spPr>
      </p:pic>
      <p:pic>
        <p:nvPicPr>
          <p:cNvPr id="97" name="Picture 96"/>
          <p:cNvPicPr>
            <a:picLocks noChangeAspect="1"/>
          </p:cNvPicPr>
          <p:nvPr/>
        </p:nvPicPr>
        <p:blipFill>
          <a:blip r:embed="rId19"/>
          <a:stretch>
            <a:fillRect/>
          </a:stretch>
        </p:blipFill>
        <p:spPr>
          <a:xfrm>
            <a:off x="7344865" y="428465"/>
            <a:ext cx="1636808" cy="1483809"/>
          </a:xfrm>
          <a:prstGeom prst="rect">
            <a:avLst/>
          </a:prstGeom>
        </p:spPr>
      </p:pic>
    </p:spTree>
    <p:extLst>
      <p:ext uri="{BB962C8B-B14F-4D97-AF65-F5344CB8AC3E}">
        <p14:creationId xmlns:p14="http://schemas.microsoft.com/office/powerpoint/2010/main" val="193594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113"/>
                                        </p:tgtEl>
                                        <p:attrNameLst>
                                          <p:attrName>style.visibility</p:attrName>
                                        </p:attrNameLst>
                                      </p:cBhvr>
                                      <p:to>
                                        <p:strVal val="visible"/>
                                      </p:to>
                                    </p:set>
                                    <p:animEffect transition="in" filter="fade">
                                      <p:cBhvr>
                                        <p:cTn id="20" dur="750"/>
                                        <p:tgtEl>
                                          <p:spTgt spid="113"/>
                                        </p:tgtEl>
                                      </p:cBhvr>
                                    </p:animEffect>
                                    <p:anim calcmode="lin" valueType="num">
                                      <p:cBhvr>
                                        <p:cTn id="21" dur="750" fill="hold"/>
                                        <p:tgtEl>
                                          <p:spTgt spid="113"/>
                                        </p:tgtEl>
                                        <p:attrNameLst>
                                          <p:attrName>ppt_x</p:attrName>
                                        </p:attrNameLst>
                                      </p:cBhvr>
                                      <p:tavLst>
                                        <p:tav tm="0">
                                          <p:val>
                                            <p:strVal val="#ppt_x"/>
                                          </p:val>
                                        </p:tav>
                                        <p:tav tm="100000">
                                          <p:val>
                                            <p:strVal val="#ppt_x"/>
                                          </p:val>
                                        </p:tav>
                                      </p:tavLst>
                                    </p:anim>
                                    <p:anim calcmode="lin" valueType="num">
                                      <p:cBhvr>
                                        <p:cTn id="22" dur="750" fill="hold"/>
                                        <p:tgtEl>
                                          <p:spTgt spid="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113"/>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117"/>
                                        </p:tgtEl>
                                        <p:attrNameLst>
                                          <p:attrName>style.visibility</p:attrName>
                                        </p:attrNameLst>
                                      </p:cBhvr>
                                      <p:to>
                                        <p:strVal val="visible"/>
                                      </p:to>
                                    </p:set>
                                    <p:animEffect transition="in" filter="randombar(horizontal)">
                                      <p:cBhvr>
                                        <p:cTn id="45" dur="500"/>
                                        <p:tgtEl>
                                          <p:spTgt spid="117"/>
                                        </p:tgtEl>
                                      </p:cBhvr>
                                    </p:animEffect>
                                  </p:childTnLst>
                                </p:cTn>
                              </p:par>
                              <p:par>
                                <p:cTn id="46" presetID="14" presetClass="entr" presetSubtype="10" fill="hold" nodeType="withEffect">
                                  <p:stCondLst>
                                    <p:cond delay="0"/>
                                  </p:stCondLst>
                                  <p:childTnLst>
                                    <p:set>
                                      <p:cBhvr>
                                        <p:cTn id="47" dur="1" fill="hold">
                                          <p:stCondLst>
                                            <p:cond delay="0"/>
                                          </p:stCondLst>
                                        </p:cTn>
                                        <p:tgtEl>
                                          <p:spTgt spid="122"/>
                                        </p:tgtEl>
                                        <p:attrNameLst>
                                          <p:attrName>style.visibility</p:attrName>
                                        </p:attrNameLst>
                                      </p:cBhvr>
                                      <p:to>
                                        <p:strVal val="visible"/>
                                      </p:to>
                                    </p:set>
                                    <p:animEffect transition="in" filter="randombar(horizontal)">
                                      <p:cBhvr>
                                        <p:cTn id="48" dur="500"/>
                                        <p:tgtEl>
                                          <p:spTgt spid="122"/>
                                        </p:tgtEl>
                                      </p:cBhvr>
                                    </p:animEffect>
                                  </p:childTnLst>
                                </p:cTn>
                              </p:par>
                              <p:par>
                                <p:cTn id="49" presetID="14" presetClass="entr" presetSubtype="10" fill="hold" nodeType="withEffect">
                                  <p:stCondLst>
                                    <p:cond delay="0"/>
                                  </p:stCondLst>
                                  <p:childTnLst>
                                    <p:set>
                                      <p:cBhvr>
                                        <p:cTn id="50" dur="1" fill="hold">
                                          <p:stCondLst>
                                            <p:cond delay="0"/>
                                          </p:stCondLst>
                                        </p:cTn>
                                        <p:tgtEl>
                                          <p:spTgt spid="127"/>
                                        </p:tgtEl>
                                        <p:attrNameLst>
                                          <p:attrName>style.visibility</p:attrName>
                                        </p:attrNameLst>
                                      </p:cBhvr>
                                      <p:to>
                                        <p:strVal val="visible"/>
                                      </p:to>
                                    </p:set>
                                    <p:animEffect transition="in" filter="randombar(horizontal)">
                                      <p:cBhvr>
                                        <p:cTn id="51" dur="500"/>
                                        <p:tgtEl>
                                          <p:spTgt spid="127"/>
                                        </p:tgtEl>
                                      </p:cBhvr>
                                    </p:animEffect>
                                  </p:childTnLst>
                                </p:cTn>
                              </p:par>
                              <p:par>
                                <p:cTn id="52" presetID="14" presetClass="entr" presetSubtype="10" fill="hold" nodeType="withEffect">
                                  <p:stCondLst>
                                    <p:cond delay="0"/>
                                  </p:stCondLst>
                                  <p:childTnLst>
                                    <p:set>
                                      <p:cBhvr>
                                        <p:cTn id="53" dur="1" fill="hold">
                                          <p:stCondLst>
                                            <p:cond delay="0"/>
                                          </p:stCondLst>
                                        </p:cTn>
                                        <p:tgtEl>
                                          <p:spTgt spid="132"/>
                                        </p:tgtEl>
                                        <p:attrNameLst>
                                          <p:attrName>style.visibility</p:attrName>
                                        </p:attrNameLst>
                                      </p:cBhvr>
                                      <p:to>
                                        <p:strVal val="visible"/>
                                      </p:to>
                                    </p:set>
                                    <p:animEffect transition="in" filter="randombar(horizontal)">
                                      <p:cBhvr>
                                        <p:cTn id="54" dur="500"/>
                                        <p:tgtEl>
                                          <p:spTgt spid="132"/>
                                        </p:tgtEl>
                                      </p:cBhvr>
                                    </p:animEffect>
                                  </p:childTnLst>
                                </p:cTn>
                              </p:par>
                              <p:par>
                                <p:cTn id="55" presetID="14" presetClass="entr" presetSubtype="10" fill="hold" nodeType="withEffect">
                                  <p:stCondLst>
                                    <p:cond delay="0"/>
                                  </p:stCondLst>
                                  <p:childTnLst>
                                    <p:set>
                                      <p:cBhvr>
                                        <p:cTn id="56" dur="1" fill="hold">
                                          <p:stCondLst>
                                            <p:cond delay="0"/>
                                          </p:stCondLst>
                                        </p:cTn>
                                        <p:tgtEl>
                                          <p:spTgt spid="114"/>
                                        </p:tgtEl>
                                        <p:attrNameLst>
                                          <p:attrName>style.visibility</p:attrName>
                                        </p:attrNameLst>
                                      </p:cBhvr>
                                      <p:to>
                                        <p:strVal val="visible"/>
                                      </p:to>
                                    </p:set>
                                    <p:animEffect transition="in" filter="randombar(horizontal)">
                                      <p:cBhvr>
                                        <p:cTn id="57" dur="500"/>
                                        <p:tgtEl>
                                          <p:spTgt spid="114"/>
                                        </p:tgtEl>
                                      </p:cBhvr>
                                    </p:animEffect>
                                  </p:childTnLst>
                                </p:cTn>
                              </p:par>
                              <p:par>
                                <p:cTn id="58" presetID="14" presetClass="entr" presetSubtype="10" fill="hold" nodeType="withEffect">
                                  <p:stCondLst>
                                    <p:cond delay="0"/>
                                  </p:stCondLst>
                                  <p:childTnLst>
                                    <p:set>
                                      <p:cBhvr>
                                        <p:cTn id="59" dur="1" fill="hold">
                                          <p:stCondLst>
                                            <p:cond delay="0"/>
                                          </p:stCondLst>
                                        </p:cTn>
                                        <p:tgtEl>
                                          <p:spTgt spid="97"/>
                                        </p:tgtEl>
                                        <p:attrNameLst>
                                          <p:attrName>style.visibility</p:attrName>
                                        </p:attrNameLst>
                                      </p:cBhvr>
                                      <p:to>
                                        <p:strVal val="visible"/>
                                      </p:to>
                                    </p:set>
                                    <p:animEffect transition="in" filter="randombar(horizontal)">
                                      <p:cBhvr>
                                        <p:cTn id="60" dur="500"/>
                                        <p:tgtEl>
                                          <p:spTgt spid="97"/>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63" restart="whenNotActive" fill="hold" evtFilter="cancelBubble" nodeType="interactiveSeq">
                <p:stCondLst>
                  <p:cond evt="onClick" delay="0">
                    <p:tgtEl>
                      <p:spTgt spid="117"/>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7"/>
                                        </p:tgtEl>
                                        <p:attrNameLst>
                                          <p:attrName>style.visibility</p:attrName>
                                        </p:attrNameLst>
                                      </p:cBhvr>
                                      <p:to>
                                        <p:strVal val="visible"/>
                                      </p:to>
                                    </p:set>
                                    <p:animEffect transition="in" filter="fade">
                                      <p:cBhvr>
                                        <p:cTn id="68" dur="500"/>
                                        <p:tgtEl>
                                          <p:spTgt spid="137"/>
                                        </p:tgtEl>
                                      </p:cBhvr>
                                    </p:animEffect>
                                  </p:childTnLst>
                                  <p:subTnLst>
                                    <p:audio>
                                      <p:cMediaNode>
                                        <p:cTn display="0" masterRel="sameClick">
                                          <p:stCondLst>
                                            <p:cond evt="begin" delay="0">
                                              <p:tn val="66"/>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17"/>
                  </p:tgtEl>
                </p:cond>
              </p:nextCondLst>
            </p:seq>
            <p:seq concurrent="1" nextAc="seek">
              <p:cTn id="69" restart="whenNotActive" fill="hold" evtFilter="cancelBubble" nodeType="interactiveSeq">
                <p:stCondLst>
                  <p:cond evt="onClick" delay="0">
                    <p:tgtEl>
                      <p:spTgt spid="132"/>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38"/>
                                        </p:tgtEl>
                                        <p:attrNameLst>
                                          <p:attrName>style.visibility</p:attrName>
                                        </p:attrNameLst>
                                      </p:cBhvr>
                                      <p:to>
                                        <p:strVal val="visible"/>
                                      </p:to>
                                    </p:set>
                                    <p:animEffect transition="in" filter="fade">
                                      <p:cBhvr>
                                        <p:cTn id="74" dur="500"/>
                                        <p:tgtEl>
                                          <p:spTgt spid="138"/>
                                        </p:tgtEl>
                                      </p:cBhvr>
                                    </p:animEffect>
                                  </p:childTnLst>
                                  <p:subTnLst>
                                    <p:audio>
                                      <p:cMediaNode>
                                        <p:cTn display="0" masterRel="sameClick">
                                          <p:stCondLst>
                                            <p:cond evt="begin" delay="0">
                                              <p:tn val="7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32"/>
                  </p:tgtEl>
                </p:cond>
              </p:nextCondLst>
            </p:seq>
            <p:seq concurrent="1" nextAc="seek">
              <p:cTn id="75" restart="whenNotActive" fill="hold" evtFilter="cancelBubble" nodeType="interactiveSeq">
                <p:stCondLst>
                  <p:cond evt="onClick" delay="0">
                    <p:tgtEl>
                      <p:spTgt spid="122"/>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39"/>
                                        </p:tgtEl>
                                        <p:attrNameLst>
                                          <p:attrName>style.visibility</p:attrName>
                                        </p:attrNameLst>
                                      </p:cBhvr>
                                      <p:to>
                                        <p:strVal val="visible"/>
                                      </p:to>
                                    </p:set>
                                    <p:animEffect transition="in" filter="fade">
                                      <p:cBhvr>
                                        <p:cTn id="80" dur="500"/>
                                        <p:tgtEl>
                                          <p:spTgt spid="139"/>
                                        </p:tgtEl>
                                      </p:cBhvr>
                                    </p:animEffect>
                                  </p:childTnLst>
                                  <p:subTnLst>
                                    <p:audio>
                                      <p:cMediaNode>
                                        <p:cTn display="0" masterRel="sameClick">
                                          <p:stCondLst>
                                            <p:cond evt="begin" delay="0">
                                              <p:tn val="78"/>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22"/>
                  </p:tgtEl>
                </p:cond>
              </p:nextCondLst>
            </p:seq>
            <p:seq concurrent="1" nextAc="seek">
              <p:cTn id="81" restart="whenNotActive" fill="hold" evtFilter="cancelBubble" nodeType="interactiveSeq">
                <p:stCondLst>
                  <p:cond evt="onClick" delay="0">
                    <p:tgtEl>
                      <p:spTgt spid="127"/>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40"/>
                                        </p:tgtEl>
                                        <p:attrNameLst>
                                          <p:attrName>style.visibility</p:attrName>
                                        </p:attrNameLst>
                                      </p:cBhvr>
                                      <p:to>
                                        <p:strVal val="visible"/>
                                      </p:to>
                                    </p:set>
                                    <p:animEffect transition="in" filter="fade">
                                      <p:cBhvr>
                                        <p:cTn id="86" dur="500"/>
                                        <p:tgtEl>
                                          <p:spTgt spid="140"/>
                                        </p:tgtEl>
                                      </p:cBhvr>
                                    </p:animEffect>
                                  </p:childTnLst>
                                  <p:subTnLst>
                                    <p:audio>
                                      <p:cMediaNode>
                                        <p:cTn display="0" masterRel="sameClick">
                                          <p:stCondLst>
                                            <p:cond evt="begin" delay="0">
                                              <p:tn val="8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27"/>
                  </p:tgtEl>
                </p:cond>
              </p:nextCondLst>
            </p:seq>
          </p:childTnLst>
        </p:cTn>
      </p:par>
    </p:tnLst>
    <p:bldLst>
      <p:bldP spid="59" grpId="0" animBg="1"/>
      <p:bldP spid="113" grpId="0" animBg="1"/>
      <p:bldP spid="1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179"/>
          <p:cNvSpPr/>
          <p:nvPr/>
        </p:nvSpPr>
        <p:spPr>
          <a:xfrm>
            <a:off x="1121387" y="3168521"/>
            <a:ext cx="3206304" cy="137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308887" y="-4489191"/>
            <a:ext cx="925224" cy="13317948"/>
            <a:chOff x="1225907" y="-1060788"/>
            <a:chExt cx="925224" cy="13317948"/>
          </a:xfrm>
        </p:grpSpPr>
        <p:pic>
          <p:nvPicPr>
            <p:cNvPr id="182" name="Picture 1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83" name="Picture 182"/>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85" name="Picture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86" name="Picture 18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189" name="Picture 18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190" name="Picture 1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192" name="Picture 19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193" name="Picture 1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194" name="Group 193"/>
          <p:cNvGrpSpPr/>
          <p:nvPr/>
        </p:nvGrpSpPr>
        <p:grpSpPr>
          <a:xfrm>
            <a:off x="2254164" y="-6728457"/>
            <a:ext cx="925224" cy="13317948"/>
            <a:chOff x="1225907" y="-1060788"/>
            <a:chExt cx="925224" cy="13317948"/>
          </a:xfrm>
        </p:grpSpPr>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196" name="Picture 195"/>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199" name="Picture 19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00" name="Picture 1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03" name="Picture 2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04" name="Picture 2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05" name="Picture 20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06" name="Picture 2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grpSp>
        <p:nvGrpSpPr>
          <p:cNvPr id="207" name="Group 206"/>
          <p:cNvGrpSpPr/>
          <p:nvPr/>
        </p:nvGrpSpPr>
        <p:grpSpPr>
          <a:xfrm>
            <a:off x="1221955" y="-3352933"/>
            <a:ext cx="925224" cy="13317948"/>
            <a:chOff x="1225907" y="-1060788"/>
            <a:chExt cx="925224" cy="13317948"/>
          </a:xfrm>
        </p:grpSpPr>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3478958"/>
              <a:ext cx="733380" cy="840332"/>
            </a:xfrm>
            <a:prstGeom prst="rect">
              <a:avLst/>
            </a:prstGeom>
          </p:spPr>
        </p:pic>
        <p:pic>
          <p:nvPicPr>
            <p:cNvPr id="209" name="Picture 208"/>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4539390"/>
              <a:ext cx="925224" cy="919650"/>
            </a:xfrm>
            <a:prstGeom prst="rect">
              <a:avLst/>
            </a:prstGeom>
          </p:spPr>
        </p:pic>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2327555"/>
              <a:ext cx="851868" cy="819104"/>
            </a:xfrm>
            <a:prstGeom prst="rect">
              <a:avLst/>
            </a:prstGeom>
          </p:spPr>
        </p:pic>
        <p:pic>
          <p:nvPicPr>
            <p:cNvPr id="211" name="Picture 2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90615"/>
              <a:ext cx="733380" cy="840332"/>
            </a:xfrm>
            <a:prstGeom prst="rect">
              <a:avLst/>
            </a:prstGeom>
          </p:spPr>
        </p:pic>
        <p:pic>
          <p:nvPicPr>
            <p:cNvPr id="212" name="Picture 211"/>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51047"/>
              <a:ext cx="925224" cy="919650"/>
            </a:xfrm>
            <a:prstGeom prst="rect">
              <a:avLst/>
            </a:prstGeom>
          </p:spPr>
        </p:pic>
        <p:pic>
          <p:nvPicPr>
            <p:cNvPr id="213" name="Picture 2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1060788"/>
              <a:ext cx="851868" cy="819104"/>
            </a:xfrm>
            <a:prstGeom prst="rect">
              <a:avLst/>
            </a:prstGeom>
          </p:spPr>
        </p:pic>
        <p:pic>
          <p:nvPicPr>
            <p:cNvPr id="214" name="Picture 2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10277078"/>
              <a:ext cx="733380" cy="840332"/>
            </a:xfrm>
            <a:prstGeom prst="rect">
              <a:avLst/>
            </a:prstGeom>
          </p:spPr>
        </p:pic>
        <p:pic>
          <p:nvPicPr>
            <p:cNvPr id="215" name="Picture 214"/>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11337510"/>
              <a:ext cx="925224" cy="919650"/>
            </a:xfrm>
            <a:prstGeom prst="rect">
              <a:avLst/>
            </a:prstGeom>
          </p:spPr>
        </p:pic>
        <p:pic>
          <p:nvPicPr>
            <p:cNvPr id="216" name="Picture 2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9125675"/>
              <a:ext cx="851868" cy="819104"/>
            </a:xfrm>
            <a:prstGeom prst="rect">
              <a:avLst/>
            </a:prstGeom>
          </p:spPr>
        </p:pic>
        <p:pic>
          <p:nvPicPr>
            <p:cNvPr id="217" name="Picture 2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829" y="6888735"/>
              <a:ext cx="733380" cy="840332"/>
            </a:xfrm>
            <a:prstGeom prst="rect">
              <a:avLst/>
            </a:prstGeom>
          </p:spPr>
        </p:pic>
        <p:pic>
          <p:nvPicPr>
            <p:cNvPr id="218" name="Picture 217"/>
            <p:cNvPicPr>
              <a:picLocks noChangeAspect="1"/>
            </p:cNvPicPr>
            <p:nvPr/>
          </p:nvPicPr>
          <p:blipFill rotWithShape="1">
            <a:blip r:embed="rId6" cstate="print">
              <a:extLst>
                <a:ext uri="{28A0092B-C50C-407E-A947-70E740481C1C}">
                  <a14:useLocalDpi xmlns:a14="http://schemas.microsoft.com/office/drawing/2010/main" val="0"/>
                </a:ext>
              </a:extLst>
            </a:blip>
            <a:srcRect l="8496" t="4514" r="11962" b="16423"/>
            <a:stretch/>
          </p:blipFill>
          <p:spPr>
            <a:xfrm>
              <a:off x="1225907" y="7949167"/>
              <a:ext cx="925224" cy="919650"/>
            </a:xfrm>
            <a:prstGeom prst="rect">
              <a:avLst/>
            </a:prstGeom>
          </p:spPr>
        </p:pic>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585" y="5737332"/>
              <a:ext cx="851868" cy="819104"/>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1033"/>
            <a:ext cx="12189930" cy="7209621"/>
          </a:xfrm>
          <a:custGeom>
            <a:avLst/>
            <a:gdLst>
              <a:gd name="connsiteX0" fmla="*/ 1204813 w 12189930"/>
              <a:gd name="connsiteY0" fmla="*/ 2899699 h 6856835"/>
              <a:gd name="connsiteX1" fmla="*/ 1204813 w 12189930"/>
              <a:gd name="connsiteY1" fmla="*/ 4279986 h 6856835"/>
              <a:gd name="connsiteX2" fmla="*/ 4576630 w 12189930"/>
              <a:gd name="connsiteY2" fmla="*/ 4279986 h 6856835"/>
              <a:gd name="connsiteX3" fmla="*/ 4576630 w 12189930"/>
              <a:gd name="connsiteY3" fmla="*/ 2899699 h 6856835"/>
              <a:gd name="connsiteX4" fmla="*/ 0 w 12189930"/>
              <a:gd name="connsiteY4" fmla="*/ 0 h 6856835"/>
              <a:gd name="connsiteX5" fmla="*/ 12189930 w 12189930"/>
              <a:gd name="connsiteY5" fmla="*/ 0 h 6856835"/>
              <a:gd name="connsiteX6" fmla="*/ 12189930 w 12189930"/>
              <a:gd name="connsiteY6" fmla="*/ 6856835 h 6856835"/>
              <a:gd name="connsiteX7" fmla="*/ 0 w 12189930"/>
              <a:gd name="connsiteY7" fmla="*/ 6856835 h 68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930" h="6856835">
                <a:moveTo>
                  <a:pt x="1204813" y="2899699"/>
                </a:moveTo>
                <a:lnTo>
                  <a:pt x="1204813" y="4279986"/>
                </a:lnTo>
                <a:lnTo>
                  <a:pt x="4576630" y="4279986"/>
                </a:lnTo>
                <a:lnTo>
                  <a:pt x="4576630" y="2899699"/>
                </a:lnTo>
                <a:close/>
                <a:moveTo>
                  <a:pt x="0" y="0"/>
                </a:moveTo>
                <a:lnTo>
                  <a:pt x="12189930" y="0"/>
                </a:lnTo>
                <a:lnTo>
                  <a:pt x="12189930" y="6856835"/>
                </a:lnTo>
                <a:lnTo>
                  <a:pt x="0" y="6856835"/>
                </a:lnTo>
                <a:close/>
              </a:path>
            </a:pathLst>
          </a:custGeom>
        </p:spPr>
      </p:pic>
      <p:grpSp>
        <p:nvGrpSpPr>
          <p:cNvPr id="52" name="Group 51"/>
          <p:cNvGrpSpPr/>
          <p:nvPr/>
        </p:nvGrpSpPr>
        <p:grpSpPr>
          <a:xfrm>
            <a:off x="868110" y="1537312"/>
            <a:ext cx="3712537" cy="4604729"/>
            <a:chOff x="4070429" y="961236"/>
            <a:chExt cx="4474081" cy="5549286"/>
          </a:xfrm>
        </p:grpSpPr>
        <p:sp>
          <p:nvSpPr>
            <p:cNvPr id="53" name="Chord 52"/>
            <p:cNvSpPr/>
            <p:nvPr/>
          </p:nvSpPr>
          <p:spPr>
            <a:xfrm rot="5400000">
              <a:off x="4973744" y="468524"/>
              <a:ext cx="2747951" cy="4133787"/>
            </a:xfrm>
            <a:prstGeom prst="chord">
              <a:avLst>
                <a:gd name="adj1" fmla="val 5326430"/>
                <a:gd name="adj2" fmla="val 16305211"/>
              </a:avLst>
            </a:prstGeom>
            <a:solidFill>
              <a:srgbClr val="F0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ock Arc 53"/>
            <p:cNvSpPr/>
            <p:nvPr/>
          </p:nvSpPr>
          <p:spPr>
            <a:xfrm>
              <a:off x="4070429" y="961236"/>
              <a:ext cx="4460947" cy="3248625"/>
            </a:xfrm>
            <a:prstGeom prst="blockArc">
              <a:avLst>
                <a:gd name="adj1" fmla="val 10799406"/>
                <a:gd name="adj2" fmla="val 21592055"/>
                <a:gd name="adj3" fmla="val 9979"/>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4078039" y="2596631"/>
              <a:ext cx="4460947" cy="2334482"/>
            </a:xfrm>
            <a:custGeom>
              <a:avLst/>
              <a:gdLst>
                <a:gd name="connsiteX0" fmla="*/ 439625 w 4923693"/>
                <a:gd name="connsiteY0" fmla="*/ 526774 h 2708552"/>
                <a:gd name="connsiteX1" fmla="*/ 439625 w 4923693"/>
                <a:gd name="connsiteY1" fmla="*/ 2156792 h 2708552"/>
                <a:gd name="connsiteX2" fmla="*/ 4481538 w 4923693"/>
                <a:gd name="connsiteY2" fmla="*/ 2156792 h 2708552"/>
                <a:gd name="connsiteX3" fmla="*/ 4481538 w 4923693"/>
                <a:gd name="connsiteY3" fmla="*/ 526774 h 2708552"/>
                <a:gd name="connsiteX4" fmla="*/ 80363 w 4923693"/>
                <a:gd name="connsiteY4" fmla="*/ 0 h 2708552"/>
                <a:gd name="connsiteX5" fmla="*/ 4843330 w 4923693"/>
                <a:gd name="connsiteY5" fmla="*/ 0 h 2708552"/>
                <a:gd name="connsiteX6" fmla="*/ 4923693 w 4923693"/>
                <a:gd name="connsiteY6" fmla="*/ 80363 h 2708552"/>
                <a:gd name="connsiteX7" fmla="*/ 4923693 w 4923693"/>
                <a:gd name="connsiteY7" fmla="*/ 2628189 h 2708552"/>
                <a:gd name="connsiteX8" fmla="*/ 4843330 w 4923693"/>
                <a:gd name="connsiteY8" fmla="*/ 2708552 h 2708552"/>
                <a:gd name="connsiteX9" fmla="*/ 80363 w 4923693"/>
                <a:gd name="connsiteY9" fmla="*/ 2708552 h 2708552"/>
                <a:gd name="connsiteX10" fmla="*/ 0 w 4923693"/>
                <a:gd name="connsiteY10" fmla="*/ 2628189 h 2708552"/>
                <a:gd name="connsiteX11" fmla="*/ 0 w 4923693"/>
                <a:gd name="connsiteY11" fmla="*/ 80363 h 2708552"/>
                <a:gd name="connsiteX12" fmla="*/ 80363 w 4923693"/>
                <a:gd name="connsiteY12" fmla="*/ 0 h 27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3693" h="2708552">
                  <a:moveTo>
                    <a:pt x="439625" y="526774"/>
                  </a:moveTo>
                  <a:lnTo>
                    <a:pt x="439625" y="2156792"/>
                  </a:lnTo>
                  <a:lnTo>
                    <a:pt x="4481538" y="2156792"/>
                  </a:lnTo>
                  <a:lnTo>
                    <a:pt x="4481538" y="526774"/>
                  </a:lnTo>
                  <a:close/>
                  <a:moveTo>
                    <a:pt x="80363" y="0"/>
                  </a:moveTo>
                  <a:lnTo>
                    <a:pt x="4843330" y="0"/>
                  </a:lnTo>
                  <a:cubicBezTo>
                    <a:pt x="4887713" y="0"/>
                    <a:pt x="4923693" y="35980"/>
                    <a:pt x="4923693" y="80363"/>
                  </a:cubicBezTo>
                  <a:lnTo>
                    <a:pt x="4923693" y="2628189"/>
                  </a:lnTo>
                  <a:cubicBezTo>
                    <a:pt x="4923693" y="2672572"/>
                    <a:pt x="4887713" y="2708552"/>
                    <a:pt x="4843330" y="2708552"/>
                  </a:cubicBezTo>
                  <a:lnTo>
                    <a:pt x="80363" y="2708552"/>
                  </a:lnTo>
                  <a:cubicBezTo>
                    <a:pt x="35980" y="2708552"/>
                    <a:pt x="0" y="2672572"/>
                    <a:pt x="0" y="2628189"/>
                  </a:cubicBezTo>
                  <a:lnTo>
                    <a:pt x="0" y="80363"/>
                  </a:lnTo>
                  <a:cubicBezTo>
                    <a:pt x="0" y="35980"/>
                    <a:pt x="35980" y="0"/>
                    <a:pt x="80363" y="0"/>
                  </a:cubicBez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45419" y="2844404"/>
              <a:ext cx="3926187" cy="1838935"/>
            </a:xfrm>
            <a:custGeom>
              <a:avLst/>
              <a:gdLst>
                <a:gd name="connsiteX0" fmla="*/ 2923550 w 4333461"/>
                <a:gd name="connsiteY0" fmla="*/ 268451 h 2133600"/>
                <a:gd name="connsiteX1" fmla="*/ 2923550 w 4333461"/>
                <a:gd name="connsiteY1" fmla="*/ 1865150 h 2133600"/>
                <a:gd name="connsiteX2" fmla="*/ 4166360 w 4333461"/>
                <a:gd name="connsiteY2" fmla="*/ 1865150 h 2133600"/>
                <a:gd name="connsiteX3" fmla="*/ 4166360 w 4333461"/>
                <a:gd name="connsiteY3" fmla="*/ 268451 h 2133600"/>
                <a:gd name="connsiteX4" fmla="*/ 1545325 w 4333461"/>
                <a:gd name="connsiteY4" fmla="*/ 268451 h 2133600"/>
                <a:gd name="connsiteX5" fmla="*/ 1545325 w 4333461"/>
                <a:gd name="connsiteY5" fmla="*/ 1865150 h 2133600"/>
                <a:gd name="connsiteX6" fmla="*/ 2788135 w 4333461"/>
                <a:gd name="connsiteY6" fmla="*/ 1865150 h 2133600"/>
                <a:gd name="connsiteX7" fmla="*/ 2788135 w 4333461"/>
                <a:gd name="connsiteY7" fmla="*/ 268451 h 2133600"/>
                <a:gd name="connsiteX8" fmla="*/ 167100 w 4333461"/>
                <a:gd name="connsiteY8" fmla="*/ 268451 h 2133600"/>
                <a:gd name="connsiteX9" fmla="*/ 167100 w 4333461"/>
                <a:gd name="connsiteY9" fmla="*/ 1865150 h 2133600"/>
                <a:gd name="connsiteX10" fmla="*/ 1409910 w 4333461"/>
                <a:gd name="connsiteY10" fmla="*/ 1865150 h 2133600"/>
                <a:gd name="connsiteX11" fmla="*/ 1409910 w 4333461"/>
                <a:gd name="connsiteY11" fmla="*/ 268451 h 2133600"/>
                <a:gd name="connsiteX12" fmla="*/ 0 w 4333461"/>
                <a:gd name="connsiteY12" fmla="*/ 0 h 2133600"/>
                <a:gd name="connsiteX13" fmla="*/ 4333461 w 4333461"/>
                <a:gd name="connsiteY13" fmla="*/ 0 h 2133600"/>
                <a:gd name="connsiteX14" fmla="*/ 4333461 w 4333461"/>
                <a:gd name="connsiteY14" fmla="*/ 2133600 h 2133600"/>
                <a:gd name="connsiteX15" fmla="*/ 0 w 4333461"/>
                <a:gd name="connsiteY1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3461" h="2133600">
                  <a:moveTo>
                    <a:pt x="2923550" y="268451"/>
                  </a:moveTo>
                  <a:lnTo>
                    <a:pt x="2923550" y="1865150"/>
                  </a:lnTo>
                  <a:lnTo>
                    <a:pt x="4166360" y="1865150"/>
                  </a:lnTo>
                  <a:lnTo>
                    <a:pt x="4166360" y="268451"/>
                  </a:lnTo>
                  <a:close/>
                  <a:moveTo>
                    <a:pt x="1545325" y="268451"/>
                  </a:moveTo>
                  <a:lnTo>
                    <a:pt x="1545325" y="1865150"/>
                  </a:lnTo>
                  <a:lnTo>
                    <a:pt x="2788135" y="1865150"/>
                  </a:lnTo>
                  <a:lnTo>
                    <a:pt x="2788135" y="268451"/>
                  </a:lnTo>
                  <a:close/>
                  <a:moveTo>
                    <a:pt x="167100" y="268451"/>
                  </a:moveTo>
                  <a:lnTo>
                    <a:pt x="167100" y="1865150"/>
                  </a:lnTo>
                  <a:lnTo>
                    <a:pt x="1409910" y="1865150"/>
                  </a:lnTo>
                  <a:lnTo>
                    <a:pt x="1409910" y="268451"/>
                  </a:lnTo>
                  <a:close/>
                  <a:moveTo>
                    <a:pt x="0" y="0"/>
                  </a:moveTo>
                  <a:lnTo>
                    <a:pt x="4333461" y="0"/>
                  </a:lnTo>
                  <a:lnTo>
                    <a:pt x="4333461" y="2133600"/>
                  </a:lnTo>
                  <a:lnTo>
                    <a:pt x="0" y="2133600"/>
                  </a:lnTo>
                  <a:close/>
                </a:path>
              </a:pathLst>
            </a:cu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070817" y="4967685"/>
              <a:ext cx="4473693" cy="517748"/>
            </a:xfrm>
            <a:prstGeom prst="roundRect">
              <a:avLst/>
            </a:prstGeom>
            <a:solidFill>
              <a:srgbClr val="F0344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513817" y="5509813"/>
              <a:ext cx="3563309" cy="1000709"/>
            </a:xfrm>
            <a:prstGeom prst="trapezoid">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NUTXANH">
            <a:hlinkClick r:id="" action="ppaction://hlinkshowjump?jump=nextslide"/>
          </p:cNvPr>
          <p:cNvSpPr/>
          <p:nvPr/>
        </p:nvSpPr>
        <p:spPr>
          <a:xfrm>
            <a:off x="1501618" y="4916216"/>
            <a:ext cx="298011" cy="29801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NUTDO"/>
          <p:cNvSpPr/>
          <p:nvPr/>
        </p:nvSpPr>
        <p:spPr>
          <a:xfrm>
            <a:off x="1490460" y="4914647"/>
            <a:ext cx="298011" cy="29801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74"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3401" y="4427409"/>
            <a:ext cx="1234140" cy="2158201"/>
          </a:xfrm>
          <a:prstGeom prst="rect">
            <a:avLst/>
          </a:prstGeom>
        </p:spPr>
      </p:pic>
      <p:pic>
        <p:nvPicPr>
          <p:cNvPr id="61"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432370" y="81483"/>
            <a:ext cx="1571851" cy="2675788"/>
          </a:xfrm>
          <a:prstGeom prst="rect">
            <a:avLst/>
          </a:prstGeom>
        </p:spPr>
      </p:pic>
      <p:pic>
        <p:nvPicPr>
          <p:cNvPr id="24"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2955" y="5843828"/>
            <a:ext cx="946348" cy="872220"/>
          </a:xfrm>
          <a:prstGeom prst="rect">
            <a:avLst/>
          </a:prstGeom>
        </p:spPr>
      </p:pic>
      <p:pic>
        <p:nvPicPr>
          <p:cNvPr id="82" name="图片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88404" y="-81033"/>
            <a:ext cx="1251063" cy="1136424"/>
          </a:xfrm>
          <a:prstGeom prst="rect">
            <a:avLst/>
          </a:prstGeom>
        </p:spPr>
      </p:pic>
      <p:sp>
        <p:nvSpPr>
          <p:cNvPr id="113" name="question"/>
          <p:cNvSpPr/>
          <p:nvPr/>
        </p:nvSpPr>
        <p:spPr>
          <a:xfrm>
            <a:off x="2567666" y="4893661"/>
            <a:ext cx="1384307" cy="355780"/>
          </a:xfrm>
          <a:prstGeom prst="roundRect">
            <a:avLst>
              <a:gd name="adj" fmla="val 50000"/>
            </a:avLst>
          </a:prstGeom>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QUESTION </a:t>
            </a:r>
          </a:p>
        </p:txBody>
      </p:sp>
      <p:grpSp>
        <p:nvGrpSpPr>
          <p:cNvPr id="114" name="NDcauhoi"/>
          <p:cNvGrpSpPr/>
          <p:nvPr/>
        </p:nvGrpSpPr>
        <p:grpSpPr>
          <a:xfrm>
            <a:off x="5427389" y="219302"/>
            <a:ext cx="5768446" cy="2935297"/>
            <a:chOff x="5558016" y="219302"/>
            <a:chExt cx="5768446" cy="2935297"/>
          </a:xfrm>
        </p:grpSpPr>
        <p:pic>
          <p:nvPicPr>
            <p:cNvPr id="115" name="cauhoi"/>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58016" y="219302"/>
              <a:ext cx="5768446" cy="2935297"/>
            </a:xfrm>
            <a:prstGeom prst="rect">
              <a:avLst/>
            </a:prstGeom>
          </p:spPr>
        </p:pic>
        <p:sp>
          <p:nvSpPr>
            <p:cNvPr id="116" name="Rectangle 115"/>
            <p:cNvSpPr/>
            <p:nvPr/>
          </p:nvSpPr>
          <p:spPr>
            <a:xfrm>
              <a:off x="5978356" y="2247244"/>
              <a:ext cx="4765841" cy="656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03446"/>
                  </a:solidFill>
                  <a:latin typeface="Arial" panose="020B0604020202020204" pitchFamily="34" charset="0"/>
                  <a:cs typeface="Arial" panose="020B0604020202020204" pitchFamily="34" charset="0"/>
                </a:rPr>
                <a:t>_____________</a:t>
              </a:r>
            </a:p>
            <a:p>
              <a:pPr algn="ctr"/>
              <a:r>
                <a:rPr lang="en-US" sz="2400" b="1" dirty="0">
                  <a:ln w="0"/>
                  <a:solidFill>
                    <a:srgbClr val="F03446"/>
                  </a:solidFill>
                  <a:latin typeface="Arial" panose="020B0604020202020204" pitchFamily="34" charset="0"/>
                  <a:cs typeface="Arial" panose="020B0604020202020204" pitchFamily="34" charset="0"/>
                </a:rPr>
                <a:t>She’s listening to music.</a:t>
              </a:r>
            </a:p>
          </p:txBody>
        </p:sp>
      </p:grpSp>
      <p:grpSp>
        <p:nvGrpSpPr>
          <p:cNvPr id="117" name="A"/>
          <p:cNvGrpSpPr/>
          <p:nvPr/>
        </p:nvGrpSpPr>
        <p:grpSpPr>
          <a:xfrm>
            <a:off x="5427304" y="3239481"/>
            <a:ext cx="2926343" cy="1489081"/>
            <a:chOff x="8919225" y="3197131"/>
            <a:chExt cx="2926343" cy="1489081"/>
          </a:xfrm>
        </p:grpSpPr>
        <p:grpSp>
          <p:nvGrpSpPr>
            <p:cNvPr id="118" name="Group 117"/>
            <p:cNvGrpSpPr/>
            <p:nvPr/>
          </p:nvGrpSpPr>
          <p:grpSpPr>
            <a:xfrm>
              <a:off x="8919225" y="3197131"/>
              <a:ext cx="2926343" cy="1489081"/>
              <a:chOff x="8919225" y="3197131"/>
              <a:chExt cx="2926343" cy="1489081"/>
            </a:xfrm>
          </p:grpSpPr>
          <p:pic>
            <p:nvPicPr>
              <p:cNvPr id="120" name="DapanB"/>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19225" y="3197131"/>
                <a:ext cx="2926343" cy="1489081"/>
              </a:xfrm>
              <a:prstGeom prst="rect">
                <a:avLst/>
              </a:prstGeom>
            </p:spPr>
          </p:pic>
          <p:sp>
            <p:nvSpPr>
              <p:cNvPr id="121" name="TextBox 120"/>
              <p:cNvSpPr txBox="1"/>
              <p:nvPr/>
            </p:nvSpPr>
            <p:spPr>
              <a:xfrm>
                <a:off x="8983398" y="3680061"/>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A.</a:t>
                </a:r>
              </a:p>
            </p:txBody>
          </p:sp>
        </p:grpSp>
        <p:sp>
          <p:nvSpPr>
            <p:cNvPr id="119" name="Rectangle 118"/>
            <p:cNvSpPr/>
            <p:nvPr/>
          </p:nvSpPr>
          <p:spPr>
            <a:xfrm>
              <a:off x="9455526" y="3533506"/>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What’s your grandmother doing?</a:t>
              </a:r>
            </a:p>
          </p:txBody>
        </p:sp>
      </p:grpSp>
      <p:grpSp>
        <p:nvGrpSpPr>
          <p:cNvPr id="122" name="B"/>
          <p:cNvGrpSpPr/>
          <p:nvPr/>
        </p:nvGrpSpPr>
        <p:grpSpPr>
          <a:xfrm>
            <a:off x="8538548" y="3239481"/>
            <a:ext cx="2934691" cy="1489081"/>
            <a:chOff x="5638103" y="3264867"/>
            <a:chExt cx="2934691" cy="1489081"/>
          </a:xfrm>
        </p:grpSpPr>
        <p:grpSp>
          <p:nvGrpSpPr>
            <p:cNvPr id="123" name="Group 122"/>
            <p:cNvGrpSpPr/>
            <p:nvPr/>
          </p:nvGrpSpPr>
          <p:grpSpPr>
            <a:xfrm>
              <a:off x="5638103" y="3264867"/>
              <a:ext cx="2934691" cy="1489081"/>
              <a:chOff x="5638103" y="3264867"/>
              <a:chExt cx="2934691" cy="1489081"/>
            </a:xfrm>
          </p:grpSpPr>
          <p:pic>
            <p:nvPicPr>
              <p:cNvPr id="125" name="DapanA"/>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5646451" y="3264867"/>
                <a:ext cx="2926343" cy="1489081"/>
              </a:xfrm>
              <a:prstGeom prst="rect">
                <a:avLst/>
              </a:prstGeom>
            </p:spPr>
          </p:pic>
          <p:sp>
            <p:nvSpPr>
              <p:cNvPr id="126" name="TextBox 125"/>
              <p:cNvSpPr txBox="1"/>
              <p:nvPr/>
            </p:nvSpPr>
            <p:spPr>
              <a:xfrm>
                <a:off x="5638103" y="3747797"/>
                <a:ext cx="693646"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B.</a:t>
                </a:r>
              </a:p>
            </p:txBody>
          </p:sp>
        </p:grpSp>
        <p:sp>
          <p:nvSpPr>
            <p:cNvPr id="124" name="Rectangle 123"/>
            <p:cNvSpPr/>
            <p:nvPr/>
          </p:nvSpPr>
          <p:spPr>
            <a:xfrm>
              <a:off x="6200775" y="3569384"/>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What’s your sister doing?</a:t>
              </a:r>
            </a:p>
          </p:txBody>
        </p:sp>
      </p:grpSp>
      <p:grpSp>
        <p:nvGrpSpPr>
          <p:cNvPr id="127" name="D"/>
          <p:cNvGrpSpPr/>
          <p:nvPr/>
        </p:nvGrpSpPr>
        <p:grpSpPr>
          <a:xfrm>
            <a:off x="8546810" y="4840730"/>
            <a:ext cx="2926343" cy="1489081"/>
            <a:chOff x="5646451" y="4870677"/>
            <a:chExt cx="2926343" cy="1489081"/>
          </a:xfrm>
        </p:grpSpPr>
        <p:grpSp>
          <p:nvGrpSpPr>
            <p:cNvPr id="128" name="Group 127"/>
            <p:cNvGrpSpPr/>
            <p:nvPr/>
          </p:nvGrpSpPr>
          <p:grpSpPr>
            <a:xfrm>
              <a:off x="5646451" y="4870677"/>
              <a:ext cx="2926343" cy="1489081"/>
              <a:chOff x="5646451" y="4870677"/>
              <a:chExt cx="2926343" cy="1489081"/>
            </a:xfrm>
          </p:grpSpPr>
          <p:pic>
            <p:nvPicPr>
              <p:cNvPr id="130" name="DapanC"/>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5646451" y="4870677"/>
                <a:ext cx="2926343" cy="1489081"/>
              </a:xfrm>
              <a:prstGeom prst="rect">
                <a:avLst/>
              </a:prstGeom>
            </p:spPr>
          </p:pic>
          <p:sp>
            <p:nvSpPr>
              <p:cNvPr id="131" name="TextBox 130"/>
              <p:cNvSpPr txBox="1"/>
              <p:nvPr/>
            </p:nvSpPr>
            <p:spPr>
              <a:xfrm>
                <a:off x="5647642" y="5353607"/>
                <a:ext cx="7410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D.</a:t>
                </a:r>
              </a:p>
            </p:txBody>
          </p:sp>
        </p:grpSp>
        <p:sp>
          <p:nvSpPr>
            <p:cNvPr id="129" name="Rectangle 128"/>
            <p:cNvSpPr/>
            <p:nvPr/>
          </p:nvSpPr>
          <p:spPr>
            <a:xfrm>
              <a:off x="6234180" y="5199137"/>
              <a:ext cx="2072061"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What’s your father doing?</a:t>
              </a:r>
            </a:p>
          </p:txBody>
        </p:sp>
      </p:grpSp>
      <p:grpSp>
        <p:nvGrpSpPr>
          <p:cNvPr id="132" name="C"/>
          <p:cNvGrpSpPr/>
          <p:nvPr/>
        </p:nvGrpSpPr>
        <p:grpSpPr>
          <a:xfrm>
            <a:off x="5431392" y="4840730"/>
            <a:ext cx="2926343" cy="1489081"/>
            <a:chOff x="8919225" y="4784653"/>
            <a:chExt cx="2926343" cy="1489081"/>
          </a:xfrm>
        </p:grpSpPr>
        <p:grpSp>
          <p:nvGrpSpPr>
            <p:cNvPr id="133" name="Group 132"/>
            <p:cNvGrpSpPr/>
            <p:nvPr/>
          </p:nvGrpSpPr>
          <p:grpSpPr>
            <a:xfrm>
              <a:off x="8919225" y="4784653"/>
              <a:ext cx="2926343" cy="1489081"/>
              <a:chOff x="8919225" y="4784653"/>
              <a:chExt cx="2926343" cy="1489081"/>
            </a:xfrm>
          </p:grpSpPr>
          <p:pic>
            <p:nvPicPr>
              <p:cNvPr id="135" name="Dapan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19225" y="4784653"/>
                <a:ext cx="2926343" cy="1489081"/>
              </a:xfrm>
              <a:prstGeom prst="rect">
                <a:avLst/>
              </a:prstGeom>
            </p:spPr>
          </p:pic>
          <p:sp>
            <p:nvSpPr>
              <p:cNvPr id="136" name="TextBox 135"/>
              <p:cNvSpPr txBox="1"/>
              <p:nvPr/>
            </p:nvSpPr>
            <p:spPr>
              <a:xfrm>
                <a:off x="8970231" y="5267583"/>
                <a:ext cx="717347" cy="523220"/>
              </a:xfrm>
              <a:prstGeom prst="homePlate">
                <a:avLst/>
              </a:prstGeom>
              <a:noFill/>
            </p:spPr>
            <p:txBody>
              <a:bodyPr wrap="none" rtlCol="0">
                <a:spAutoFit/>
              </a:bodyPr>
              <a:lstStyle/>
              <a:p>
                <a:r>
                  <a:rPr lang="en-US" sz="2800" b="1">
                    <a:ln w="9525">
                      <a:solidFill>
                        <a:schemeClr val="bg1"/>
                      </a:solidFill>
                      <a:prstDash val="solid"/>
                    </a:ln>
                    <a:solidFill>
                      <a:srgbClr val="00B0F0"/>
                    </a:solidFill>
                    <a:effectLst>
                      <a:outerShdw blurRad="12700" dist="38100" dir="2700000" algn="tl" rotWithShape="0">
                        <a:schemeClr val="bg1">
                          <a:lumMod val="50000"/>
                        </a:schemeClr>
                      </a:outerShdw>
                    </a:effectLst>
                    <a:latin typeface=".VnBlack" panose="020B7200000000000000" pitchFamily="34" charset="0"/>
                  </a:rPr>
                  <a:t>C.</a:t>
                </a:r>
              </a:p>
            </p:txBody>
          </p:sp>
        </p:grpSp>
        <p:sp>
          <p:nvSpPr>
            <p:cNvPr id="134" name="Rectangle 133"/>
            <p:cNvSpPr/>
            <p:nvPr/>
          </p:nvSpPr>
          <p:spPr>
            <a:xfrm>
              <a:off x="9538270" y="5092029"/>
              <a:ext cx="1989318" cy="97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rgbClr val="F03446"/>
                  </a:solidFill>
                  <a:latin typeface="Arial" panose="020B0604020202020204" pitchFamily="34" charset="0"/>
                  <a:cs typeface="Arial" panose="020B0604020202020204" pitchFamily="34" charset="0"/>
                </a:rPr>
                <a:t>What’s your brother doing?</a:t>
              </a:r>
            </a:p>
          </p:txBody>
        </p:sp>
      </p:grpSp>
      <p:pic>
        <p:nvPicPr>
          <p:cNvPr id="137" name="Sai1"/>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5233766" y="3560596"/>
            <a:ext cx="1109766" cy="999292"/>
          </a:xfrm>
          <a:prstGeom prst="rect">
            <a:avLst/>
          </a:prstGeom>
        </p:spPr>
      </p:pic>
      <p:pic>
        <p:nvPicPr>
          <p:cNvPr id="138" name="du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89990" y="3165664"/>
            <a:ext cx="1104554" cy="1104554"/>
          </a:xfrm>
          <a:prstGeom prst="rect">
            <a:avLst/>
          </a:prstGeom>
        </p:spPr>
      </p:pic>
      <p:pic>
        <p:nvPicPr>
          <p:cNvPr id="139" name="Sai3"/>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8253139" y="5150314"/>
            <a:ext cx="1109766" cy="999292"/>
          </a:xfrm>
          <a:prstGeom prst="rect">
            <a:avLst/>
          </a:prstGeom>
        </p:spPr>
      </p:pic>
      <p:pic>
        <p:nvPicPr>
          <p:cNvPr id="140" name="Sai2"/>
          <p:cNvPicPr>
            <a:picLocks noChangeAspect="1"/>
          </p:cNvPicPr>
          <p:nvPr/>
        </p:nvPicPr>
        <p:blipFill rotWithShape="1">
          <a:blip r:embed="rId16" cstate="print">
            <a:extLst>
              <a:ext uri="{28A0092B-C50C-407E-A947-70E740481C1C}">
                <a14:useLocalDpi xmlns:a14="http://schemas.microsoft.com/office/drawing/2010/main" val="0"/>
              </a:ext>
            </a:extLst>
          </a:blip>
          <a:srcRect l="57201" t="3864" r="8937" b="57681"/>
          <a:stretch/>
        </p:blipFill>
        <p:spPr>
          <a:xfrm>
            <a:off x="5233766" y="5155969"/>
            <a:ext cx="1109766" cy="999292"/>
          </a:xfrm>
          <a:prstGeom prst="rect">
            <a:avLst/>
          </a:prstGeom>
        </p:spPr>
      </p:pic>
      <p:sp>
        <p:nvSpPr>
          <p:cNvPr id="92" name="diem"/>
          <p:cNvSpPr txBox="1"/>
          <p:nvPr/>
        </p:nvSpPr>
        <p:spPr>
          <a:xfrm>
            <a:off x="1832322" y="1690870"/>
            <a:ext cx="1720795"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8000" b="1">
                <a:ln w="28575">
                  <a:solidFill>
                    <a:schemeClr val="bg1"/>
                  </a:solidFill>
                  <a:prstDash val="solid"/>
                </a:ln>
                <a:solidFill>
                  <a:srgbClr val="00B050"/>
                </a:solidFill>
                <a:effectLst>
                  <a:glow rad="50800">
                    <a:schemeClr val="bg1"/>
                  </a:glow>
                  <a:outerShdw blurRad="12700" dist="38100" dir="2700000" algn="tl" rotWithShape="0">
                    <a:schemeClr val="bg1">
                      <a:lumMod val="50000"/>
                    </a:schemeClr>
                  </a:outerShdw>
                </a:effectLst>
                <a:latin typeface=".VnBlack"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Arial Black" panose="020B0A04020102020204" pitchFamily="34" charset="0"/>
              </a:rPr>
              <a:t>20</a:t>
            </a:r>
          </a:p>
        </p:txBody>
      </p:sp>
      <p:pic>
        <p:nvPicPr>
          <p:cNvPr id="95" name="图片 7"/>
          <p:cNvPicPr>
            <a:picLocks noChangeAspect="1"/>
          </p:cNvPicPr>
          <p:nvPr/>
        </p:nvPicPr>
        <p:blipFill>
          <a:blip r:embed="rId18"/>
          <a:stretch>
            <a:fillRect/>
          </a:stretch>
        </p:blipFill>
        <p:spPr>
          <a:xfrm>
            <a:off x="3355082" y="834157"/>
            <a:ext cx="1764881" cy="1017453"/>
          </a:xfrm>
          <a:prstGeom prst="rect">
            <a:avLst/>
          </a:prstGeom>
        </p:spPr>
      </p:pic>
      <p:pic>
        <p:nvPicPr>
          <p:cNvPr id="96" name="图片 7"/>
          <p:cNvPicPr>
            <a:picLocks noChangeAspect="1"/>
          </p:cNvPicPr>
          <p:nvPr/>
        </p:nvPicPr>
        <p:blipFill>
          <a:blip r:embed="rId18"/>
          <a:stretch>
            <a:fillRect/>
          </a:stretch>
        </p:blipFill>
        <p:spPr>
          <a:xfrm flipH="1">
            <a:off x="1147890" y="246881"/>
            <a:ext cx="1764881" cy="1017453"/>
          </a:xfrm>
          <a:prstGeom prst="rect">
            <a:avLst/>
          </a:prstGeom>
        </p:spPr>
      </p:pic>
      <p:pic>
        <p:nvPicPr>
          <p:cNvPr id="97" name="Picture 96"/>
          <p:cNvPicPr>
            <a:picLocks noChangeAspect="1"/>
          </p:cNvPicPr>
          <p:nvPr/>
        </p:nvPicPr>
        <p:blipFill>
          <a:blip r:embed="rId19"/>
          <a:stretch>
            <a:fillRect/>
          </a:stretch>
        </p:blipFill>
        <p:spPr>
          <a:xfrm>
            <a:off x="7420178" y="510607"/>
            <a:ext cx="1620941" cy="1478930"/>
          </a:xfrm>
          <a:prstGeom prst="cloud">
            <a:avLst/>
          </a:prstGeom>
          <a:ln>
            <a:solidFill>
              <a:schemeClr val="accent2"/>
            </a:solidFill>
          </a:ln>
        </p:spPr>
      </p:pic>
    </p:spTree>
    <p:extLst>
      <p:ext uri="{BB962C8B-B14F-4D97-AF65-F5344CB8AC3E}">
        <p14:creationId xmlns:p14="http://schemas.microsoft.com/office/powerpoint/2010/main" val="36715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250" fill="hold"/>
                                        <p:tgtEl>
                                          <p:spTgt spid="207"/>
                                        </p:tgtEl>
                                        <p:attrNameLst>
                                          <p:attrName>ppt_x</p:attrName>
                                        </p:attrNameLst>
                                      </p:cBhvr>
                                      <p:tavLst>
                                        <p:tav tm="0">
                                          <p:val>
                                            <p:strVal val="#ppt_x"/>
                                          </p:val>
                                        </p:tav>
                                        <p:tav tm="100000">
                                          <p:val>
                                            <p:strVal val="#ppt_x"/>
                                          </p:val>
                                        </p:tav>
                                      </p:tavLst>
                                    </p:anim>
                                    <p:anim calcmode="lin" valueType="num">
                                      <p:cBhvr additive="base">
                                        <p:cTn id="8" dur="25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4"/>
                                        </p:tgtEl>
                                        <p:attrNameLst>
                                          <p:attrName>style.visibility</p:attrName>
                                        </p:attrNameLst>
                                      </p:cBhvr>
                                      <p:to>
                                        <p:strVal val="visible"/>
                                      </p:to>
                                    </p:set>
                                    <p:anim calcmode="lin" valueType="num">
                                      <p:cBhvr additive="base">
                                        <p:cTn id="11" dur="250" fill="hold"/>
                                        <p:tgtEl>
                                          <p:spTgt spid="194"/>
                                        </p:tgtEl>
                                        <p:attrNameLst>
                                          <p:attrName>ppt_x</p:attrName>
                                        </p:attrNameLst>
                                      </p:cBhvr>
                                      <p:tavLst>
                                        <p:tav tm="0">
                                          <p:val>
                                            <p:strVal val="#ppt_x"/>
                                          </p:val>
                                        </p:tav>
                                        <p:tav tm="100000">
                                          <p:val>
                                            <p:strVal val="#ppt_x"/>
                                          </p:val>
                                        </p:tav>
                                      </p:tavLst>
                                    </p:anim>
                                    <p:anim calcmode="lin" valueType="num">
                                      <p:cBhvr additive="base">
                                        <p:cTn id="12" dur="250" fill="hold"/>
                                        <p:tgtEl>
                                          <p:spTgt spid="19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250" fill="hold"/>
                                        <p:tgtEl>
                                          <p:spTgt spid="181"/>
                                        </p:tgtEl>
                                        <p:attrNameLst>
                                          <p:attrName>ppt_x</p:attrName>
                                        </p:attrNameLst>
                                      </p:cBhvr>
                                      <p:tavLst>
                                        <p:tav tm="0">
                                          <p:val>
                                            <p:strVal val="#ppt_x"/>
                                          </p:val>
                                        </p:tav>
                                        <p:tav tm="100000">
                                          <p:val>
                                            <p:strVal val="#ppt_x"/>
                                          </p:val>
                                        </p:tav>
                                      </p:tavLst>
                                    </p:anim>
                                    <p:anim calcmode="lin" valueType="num">
                                      <p:cBhvr additive="base">
                                        <p:cTn id="16" dur="250" fill="hold"/>
                                        <p:tgtEl>
                                          <p:spTgt spid="181"/>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113"/>
                                        </p:tgtEl>
                                        <p:attrNameLst>
                                          <p:attrName>style.visibility</p:attrName>
                                        </p:attrNameLst>
                                      </p:cBhvr>
                                      <p:to>
                                        <p:strVal val="visible"/>
                                      </p:to>
                                    </p:set>
                                    <p:animEffect transition="in" filter="fade">
                                      <p:cBhvr>
                                        <p:cTn id="20" dur="750"/>
                                        <p:tgtEl>
                                          <p:spTgt spid="113"/>
                                        </p:tgtEl>
                                      </p:cBhvr>
                                    </p:animEffect>
                                    <p:anim calcmode="lin" valueType="num">
                                      <p:cBhvr>
                                        <p:cTn id="21" dur="750" fill="hold"/>
                                        <p:tgtEl>
                                          <p:spTgt spid="113"/>
                                        </p:tgtEl>
                                        <p:attrNameLst>
                                          <p:attrName>ppt_x</p:attrName>
                                        </p:attrNameLst>
                                      </p:cBhvr>
                                      <p:tavLst>
                                        <p:tav tm="0">
                                          <p:val>
                                            <p:strVal val="#ppt_x"/>
                                          </p:val>
                                        </p:tav>
                                        <p:tav tm="100000">
                                          <p:val>
                                            <p:strVal val="#ppt_x"/>
                                          </p:val>
                                        </p:tav>
                                      </p:tavLst>
                                    </p:anim>
                                    <p:anim calcmode="lin" valueType="num">
                                      <p:cBhvr>
                                        <p:cTn id="22" dur="750" fill="hold"/>
                                        <p:tgtEl>
                                          <p:spTgt spid="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par>
                                <p:cTn id="28" presetID="2" presetClass="entr" presetSubtype="1" repeatCount="indefinite" fill="hold" nodeType="withEffect">
                                  <p:stCondLst>
                                    <p:cond delay="0"/>
                                  </p:stCondLst>
                                  <p:childTnLst>
                                    <p:set>
                                      <p:cBhvr>
                                        <p:cTn id="29" dur="1" fill="hold">
                                          <p:stCondLst>
                                            <p:cond delay="0"/>
                                          </p:stCondLst>
                                        </p:cTn>
                                        <p:tgtEl>
                                          <p:spTgt spid="207"/>
                                        </p:tgtEl>
                                        <p:attrNameLst>
                                          <p:attrName>style.visibility</p:attrName>
                                        </p:attrNameLst>
                                      </p:cBhvr>
                                      <p:to>
                                        <p:strVal val="visible"/>
                                      </p:to>
                                    </p:set>
                                    <p:anim calcmode="lin" valueType="num">
                                      <p:cBhvr additive="base">
                                        <p:cTn id="30" dur="250" fill="hold"/>
                                        <p:tgtEl>
                                          <p:spTgt spid="207"/>
                                        </p:tgtEl>
                                        <p:attrNameLst>
                                          <p:attrName>ppt_x</p:attrName>
                                        </p:attrNameLst>
                                      </p:cBhvr>
                                      <p:tavLst>
                                        <p:tav tm="0">
                                          <p:val>
                                            <p:strVal val="#ppt_x"/>
                                          </p:val>
                                        </p:tav>
                                        <p:tav tm="100000">
                                          <p:val>
                                            <p:strVal val="#ppt_x"/>
                                          </p:val>
                                        </p:tav>
                                      </p:tavLst>
                                    </p:anim>
                                    <p:anim calcmode="lin" valueType="num">
                                      <p:cBhvr additive="base">
                                        <p:cTn id="31" dur="250" fill="hold"/>
                                        <p:tgtEl>
                                          <p:spTgt spid="207"/>
                                        </p:tgtEl>
                                        <p:attrNameLst>
                                          <p:attrName>ppt_y</p:attrName>
                                        </p:attrNameLst>
                                      </p:cBhvr>
                                      <p:tavLst>
                                        <p:tav tm="0">
                                          <p:val>
                                            <p:strVal val="0-#ppt_h/2"/>
                                          </p:val>
                                        </p:tav>
                                        <p:tav tm="100000">
                                          <p:val>
                                            <p:strVal val="#ppt_y"/>
                                          </p:val>
                                        </p:tav>
                                      </p:tavLst>
                                    </p:anim>
                                  </p:childTnLst>
                                </p:cTn>
                              </p:par>
                              <p:par>
                                <p:cTn id="32" presetID="2" presetClass="entr" presetSubtype="1" repeatCount="indefinite"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 calcmode="lin" valueType="num">
                                      <p:cBhvr additive="base">
                                        <p:cTn id="34" dur="250" fill="hold"/>
                                        <p:tgtEl>
                                          <p:spTgt spid="194"/>
                                        </p:tgtEl>
                                        <p:attrNameLst>
                                          <p:attrName>ppt_x</p:attrName>
                                        </p:attrNameLst>
                                      </p:cBhvr>
                                      <p:tavLst>
                                        <p:tav tm="0">
                                          <p:val>
                                            <p:strVal val="#ppt_x"/>
                                          </p:val>
                                        </p:tav>
                                        <p:tav tm="100000">
                                          <p:val>
                                            <p:strVal val="#ppt_x"/>
                                          </p:val>
                                        </p:tav>
                                      </p:tavLst>
                                    </p:anim>
                                    <p:anim calcmode="lin" valueType="num">
                                      <p:cBhvr additive="base">
                                        <p:cTn id="35" dur="250" fill="hold"/>
                                        <p:tgtEl>
                                          <p:spTgt spid="194"/>
                                        </p:tgtEl>
                                        <p:attrNameLst>
                                          <p:attrName>ppt_y</p:attrName>
                                        </p:attrNameLst>
                                      </p:cBhvr>
                                      <p:tavLst>
                                        <p:tav tm="0">
                                          <p:val>
                                            <p:strVal val="0-#ppt_h/2"/>
                                          </p:val>
                                        </p:tav>
                                        <p:tav tm="100000">
                                          <p:val>
                                            <p:strVal val="#ppt_y"/>
                                          </p:val>
                                        </p:tav>
                                      </p:tavLst>
                                    </p:anim>
                                  </p:childTnLst>
                                </p:cTn>
                              </p:par>
                              <p:par>
                                <p:cTn id="36" presetID="2" presetClass="entr" presetSubtype="1" repeatCount="indefinite" fill="hold" nodeType="withEffect">
                                  <p:stCondLst>
                                    <p:cond delay="0"/>
                                  </p:stCondLst>
                                  <p:childTnLst>
                                    <p:set>
                                      <p:cBhvr>
                                        <p:cTn id="37" dur="1" fill="hold">
                                          <p:stCondLst>
                                            <p:cond delay="0"/>
                                          </p:stCondLst>
                                        </p:cTn>
                                        <p:tgtEl>
                                          <p:spTgt spid="181"/>
                                        </p:tgtEl>
                                        <p:attrNameLst>
                                          <p:attrName>style.visibility</p:attrName>
                                        </p:attrNameLst>
                                      </p:cBhvr>
                                      <p:to>
                                        <p:strVal val="visible"/>
                                      </p:to>
                                    </p:set>
                                    <p:anim calcmode="lin" valueType="num">
                                      <p:cBhvr additive="base">
                                        <p:cTn id="38" dur="250" fill="hold"/>
                                        <p:tgtEl>
                                          <p:spTgt spid="181"/>
                                        </p:tgtEl>
                                        <p:attrNameLst>
                                          <p:attrName>ppt_x</p:attrName>
                                        </p:attrNameLst>
                                      </p:cBhvr>
                                      <p:tavLst>
                                        <p:tav tm="0">
                                          <p:val>
                                            <p:strVal val="#ppt_x"/>
                                          </p:val>
                                        </p:tav>
                                        <p:tav tm="100000">
                                          <p:val>
                                            <p:strVal val="#ppt_x"/>
                                          </p:val>
                                        </p:tav>
                                      </p:tavLst>
                                    </p:anim>
                                    <p:anim calcmode="lin" valueType="num">
                                      <p:cBhvr additive="base">
                                        <p:cTn id="39" dur="250" fill="hold"/>
                                        <p:tgtEl>
                                          <p:spTgt spid="18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113"/>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withEffect">
                                  <p:stCondLst>
                                    <p:cond delay="0"/>
                                  </p:stCondLst>
                                  <p:childTnLst>
                                    <p:set>
                                      <p:cBhvr>
                                        <p:cTn id="44" dur="1" fill="hold">
                                          <p:stCondLst>
                                            <p:cond delay="0"/>
                                          </p:stCondLst>
                                        </p:cTn>
                                        <p:tgtEl>
                                          <p:spTgt spid="117"/>
                                        </p:tgtEl>
                                        <p:attrNameLst>
                                          <p:attrName>style.visibility</p:attrName>
                                        </p:attrNameLst>
                                      </p:cBhvr>
                                      <p:to>
                                        <p:strVal val="visible"/>
                                      </p:to>
                                    </p:set>
                                    <p:animEffect transition="in" filter="randombar(horizontal)">
                                      <p:cBhvr>
                                        <p:cTn id="45" dur="500"/>
                                        <p:tgtEl>
                                          <p:spTgt spid="117"/>
                                        </p:tgtEl>
                                      </p:cBhvr>
                                    </p:animEffect>
                                  </p:childTnLst>
                                </p:cTn>
                              </p:par>
                              <p:par>
                                <p:cTn id="46" presetID="14" presetClass="entr" presetSubtype="10" fill="hold" nodeType="withEffect">
                                  <p:stCondLst>
                                    <p:cond delay="0"/>
                                  </p:stCondLst>
                                  <p:childTnLst>
                                    <p:set>
                                      <p:cBhvr>
                                        <p:cTn id="47" dur="1" fill="hold">
                                          <p:stCondLst>
                                            <p:cond delay="0"/>
                                          </p:stCondLst>
                                        </p:cTn>
                                        <p:tgtEl>
                                          <p:spTgt spid="122"/>
                                        </p:tgtEl>
                                        <p:attrNameLst>
                                          <p:attrName>style.visibility</p:attrName>
                                        </p:attrNameLst>
                                      </p:cBhvr>
                                      <p:to>
                                        <p:strVal val="visible"/>
                                      </p:to>
                                    </p:set>
                                    <p:animEffect transition="in" filter="randombar(horizontal)">
                                      <p:cBhvr>
                                        <p:cTn id="48" dur="500"/>
                                        <p:tgtEl>
                                          <p:spTgt spid="122"/>
                                        </p:tgtEl>
                                      </p:cBhvr>
                                    </p:animEffect>
                                  </p:childTnLst>
                                </p:cTn>
                              </p:par>
                              <p:par>
                                <p:cTn id="49" presetID="14" presetClass="entr" presetSubtype="10" fill="hold" nodeType="withEffect">
                                  <p:stCondLst>
                                    <p:cond delay="0"/>
                                  </p:stCondLst>
                                  <p:childTnLst>
                                    <p:set>
                                      <p:cBhvr>
                                        <p:cTn id="50" dur="1" fill="hold">
                                          <p:stCondLst>
                                            <p:cond delay="0"/>
                                          </p:stCondLst>
                                        </p:cTn>
                                        <p:tgtEl>
                                          <p:spTgt spid="127"/>
                                        </p:tgtEl>
                                        <p:attrNameLst>
                                          <p:attrName>style.visibility</p:attrName>
                                        </p:attrNameLst>
                                      </p:cBhvr>
                                      <p:to>
                                        <p:strVal val="visible"/>
                                      </p:to>
                                    </p:set>
                                    <p:animEffect transition="in" filter="randombar(horizontal)">
                                      <p:cBhvr>
                                        <p:cTn id="51" dur="500"/>
                                        <p:tgtEl>
                                          <p:spTgt spid="127"/>
                                        </p:tgtEl>
                                      </p:cBhvr>
                                    </p:animEffect>
                                  </p:childTnLst>
                                </p:cTn>
                              </p:par>
                              <p:par>
                                <p:cTn id="52" presetID="14" presetClass="entr" presetSubtype="10" fill="hold" nodeType="withEffect">
                                  <p:stCondLst>
                                    <p:cond delay="0"/>
                                  </p:stCondLst>
                                  <p:childTnLst>
                                    <p:set>
                                      <p:cBhvr>
                                        <p:cTn id="53" dur="1" fill="hold">
                                          <p:stCondLst>
                                            <p:cond delay="0"/>
                                          </p:stCondLst>
                                        </p:cTn>
                                        <p:tgtEl>
                                          <p:spTgt spid="132"/>
                                        </p:tgtEl>
                                        <p:attrNameLst>
                                          <p:attrName>style.visibility</p:attrName>
                                        </p:attrNameLst>
                                      </p:cBhvr>
                                      <p:to>
                                        <p:strVal val="visible"/>
                                      </p:to>
                                    </p:set>
                                    <p:animEffect transition="in" filter="randombar(horizontal)">
                                      <p:cBhvr>
                                        <p:cTn id="54" dur="500"/>
                                        <p:tgtEl>
                                          <p:spTgt spid="132"/>
                                        </p:tgtEl>
                                      </p:cBhvr>
                                    </p:animEffect>
                                  </p:childTnLst>
                                </p:cTn>
                              </p:par>
                              <p:par>
                                <p:cTn id="55" presetID="14" presetClass="entr" presetSubtype="10" fill="hold" nodeType="withEffect">
                                  <p:stCondLst>
                                    <p:cond delay="0"/>
                                  </p:stCondLst>
                                  <p:childTnLst>
                                    <p:set>
                                      <p:cBhvr>
                                        <p:cTn id="56" dur="1" fill="hold">
                                          <p:stCondLst>
                                            <p:cond delay="0"/>
                                          </p:stCondLst>
                                        </p:cTn>
                                        <p:tgtEl>
                                          <p:spTgt spid="114"/>
                                        </p:tgtEl>
                                        <p:attrNameLst>
                                          <p:attrName>style.visibility</p:attrName>
                                        </p:attrNameLst>
                                      </p:cBhvr>
                                      <p:to>
                                        <p:strVal val="visible"/>
                                      </p:to>
                                    </p:set>
                                    <p:animEffect transition="in" filter="randombar(horizontal)">
                                      <p:cBhvr>
                                        <p:cTn id="57" dur="500"/>
                                        <p:tgtEl>
                                          <p:spTgt spid="114"/>
                                        </p:tgtEl>
                                      </p:cBhvr>
                                    </p:animEffect>
                                  </p:childTnLst>
                                </p:cTn>
                              </p:par>
                              <p:par>
                                <p:cTn id="58" presetID="14" presetClass="entr" presetSubtype="10" fill="hold" nodeType="withEffect">
                                  <p:stCondLst>
                                    <p:cond delay="0"/>
                                  </p:stCondLst>
                                  <p:childTnLst>
                                    <p:set>
                                      <p:cBhvr>
                                        <p:cTn id="59" dur="1" fill="hold">
                                          <p:stCondLst>
                                            <p:cond delay="0"/>
                                          </p:stCondLst>
                                        </p:cTn>
                                        <p:tgtEl>
                                          <p:spTgt spid="97"/>
                                        </p:tgtEl>
                                        <p:attrNameLst>
                                          <p:attrName>style.visibility</p:attrName>
                                        </p:attrNameLst>
                                      </p:cBhvr>
                                      <p:to>
                                        <p:strVal val="visible"/>
                                      </p:to>
                                    </p:set>
                                    <p:animEffect transition="in" filter="randombar(horizontal)">
                                      <p:cBhvr>
                                        <p:cTn id="60" dur="500"/>
                                        <p:tgtEl>
                                          <p:spTgt spid="97"/>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63" restart="whenNotActive" fill="hold" evtFilter="cancelBubble" nodeType="interactiveSeq">
                <p:stCondLst>
                  <p:cond evt="onClick" delay="0">
                    <p:tgtEl>
                      <p:spTgt spid="117"/>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7"/>
                                        </p:tgtEl>
                                        <p:attrNameLst>
                                          <p:attrName>style.visibility</p:attrName>
                                        </p:attrNameLst>
                                      </p:cBhvr>
                                      <p:to>
                                        <p:strVal val="visible"/>
                                      </p:to>
                                    </p:set>
                                    <p:animEffect transition="in" filter="fade">
                                      <p:cBhvr>
                                        <p:cTn id="68" dur="500"/>
                                        <p:tgtEl>
                                          <p:spTgt spid="137"/>
                                        </p:tgtEl>
                                      </p:cBhvr>
                                    </p:animEffect>
                                  </p:childTnLst>
                                  <p:subTnLst>
                                    <p:audio>
                                      <p:cMediaNode>
                                        <p:cTn display="0" masterRel="sameClick">
                                          <p:stCondLst>
                                            <p:cond evt="begin" delay="0">
                                              <p:tn val="66"/>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17"/>
                  </p:tgtEl>
                </p:cond>
              </p:nextCondLst>
            </p:seq>
            <p:seq concurrent="1" nextAc="seek">
              <p:cTn id="69" restart="whenNotActive" fill="hold" evtFilter="cancelBubble" nodeType="interactiveSeq">
                <p:stCondLst>
                  <p:cond evt="onClick" delay="0">
                    <p:tgtEl>
                      <p:spTgt spid="122"/>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38"/>
                                        </p:tgtEl>
                                        <p:attrNameLst>
                                          <p:attrName>style.visibility</p:attrName>
                                        </p:attrNameLst>
                                      </p:cBhvr>
                                      <p:to>
                                        <p:strVal val="visible"/>
                                      </p:to>
                                    </p:set>
                                    <p:animEffect transition="in" filter="fade">
                                      <p:cBhvr>
                                        <p:cTn id="74" dur="500"/>
                                        <p:tgtEl>
                                          <p:spTgt spid="138"/>
                                        </p:tgtEl>
                                      </p:cBhvr>
                                    </p:animEffect>
                                  </p:childTnLst>
                                  <p:subTnLst>
                                    <p:audio>
                                      <p:cMediaNode>
                                        <p:cTn display="0" masterRel="sameClick">
                                          <p:stCondLst>
                                            <p:cond evt="begin" delay="0">
                                              <p:tn val="7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2"/>
                  </p:tgtEl>
                </p:cond>
              </p:nextCondLst>
            </p:seq>
            <p:seq concurrent="1" nextAc="seek">
              <p:cTn id="75" restart="whenNotActive" fill="hold" evtFilter="cancelBubble" nodeType="interactiveSeq">
                <p:stCondLst>
                  <p:cond evt="onClick" delay="0">
                    <p:tgtEl>
                      <p:spTgt spid="132"/>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40"/>
                                        </p:tgtEl>
                                        <p:attrNameLst>
                                          <p:attrName>style.visibility</p:attrName>
                                        </p:attrNameLst>
                                      </p:cBhvr>
                                      <p:to>
                                        <p:strVal val="visible"/>
                                      </p:to>
                                    </p:set>
                                    <p:animEffect transition="in" filter="fade">
                                      <p:cBhvr>
                                        <p:cTn id="80" dur="500"/>
                                        <p:tgtEl>
                                          <p:spTgt spid="140"/>
                                        </p:tgtEl>
                                      </p:cBhvr>
                                    </p:animEffect>
                                  </p:childTnLst>
                                  <p:subTnLst>
                                    <p:audio>
                                      <p:cMediaNode>
                                        <p:cTn display="0" masterRel="sameClick">
                                          <p:stCondLst>
                                            <p:cond evt="begin" delay="0">
                                              <p:tn val="78"/>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32"/>
                  </p:tgtEl>
                </p:cond>
              </p:nextCondLst>
            </p:seq>
            <p:seq concurrent="1" nextAc="seek">
              <p:cTn id="81" restart="whenNotActive" fill="hold" evtFilter="cancelBubble" nodeType="interactiveSeq">
                <p:stCondLst>
                  <p:cond evt="onClick" delay="0">
                    <p:tgtEl>
                      <p:spTgt spid="127"/>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39"/>
                                        </p:tgtEl>
                                        <p:attrNameLst>
                                          <p:attrName>style.visibility</p:attrName>
                                        </p:attrNameLst>
                                      </p:cBhvr>
                                      <p:to>
                                        <p:strVal val="visible"/>
                                      </p:to>
                                    </p:set>
                                    <p:animEffect transition="in" filter="fade">
                                      <p:cBhvr>
                                        <p:cTn id="86" dur="500"/>
                                        <p:tgtEl>
                                          <p:spTgt spid="139"/>
                                        </p:tgtEl>
                                      </p:cBhvr>
                                    </p:animEffect>
                                  </p:childTnLst>
                                  <p:subTnLst>
                                    <p:audio>
                                      <p:cMediaNode>
                                        <p:cTn display="0" masterRel="sameClick">
                                          <p:stCondLst>
                                            <p:cond evt="begin" delay="0">
                                              <p:tn val="8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27"/>
                  </p:tgtEl>
                </p:cond>
              </p:nextCondLst>
            </p:seq>
          </p:childTnLst>
        </p:cTn>
      </p:par>
    </p:tnLst>
    <p:bldLst>
      <p:bldP spid="59" grpId="0" animBg="1"/>
      <p:bldP spid="113" grpId="0" animBg="1"/>
      <p:bldP spid="11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781</Words>
  <Application>Microsoft Office PowerPoint</Application>
  <PresentationFormat>Custom</PresentationFormat>
  <Paragraphs>205</Paragraphs>
  <Slides>22</Slides>
  <Notes>12</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Arial</vt:lpstr>
      <vt:lpstr>Calibri Light</vt:lpstr>
      <vt:lpstr>Tahoma</vt:lpstr>
      <vt:lpstr>黑体</vt:lpstr>
      <vt:lpstr>Calibri</vt:lpstr>
      <vt:lpstr>Cooper Black</vt:lpstr>
      <vt:lpstr>Century Gothic</vt:lpstr>
      <vt:lpstr>Helvetica Neue</vt:lpstr>
      <vt:lpstr>.VnBlack</vt:lpstr>
      <vt:lpstr>Wingdings</vt:lpstr>
      <vt:lpstr>Constantia</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PC</cp:lastModifiedBy>
  <cp:revision>109</cp:revision>
  <dcterms:created xsi:type="dcterms:W3CDTF">2020-12-20T13:25:12Z</dcterms:created>
  <dcterms:modified xsi:type="dcterms:W3CDTF">2021-08-24T15:32:59Z</dcterms:modified>
</cp:coreProperties>
</file>